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51" r:id="rId3"/>
    <p:sldMasterId id="2147483764" r:id="rId4"/>
    <p:sldMasterId id="2147483777" r:id="rId5"/>
  </p:sldMasterIdLst>
  <p:notesMasterIdLst>
    <p:notesMasterId r:id="rId49"/>
  </p:notesMasterIdLst>
  <p:sldIdLst>
    <p:sldId id="415" r:id="rId6"/>
    <p:sldId id="505" r:id="rId7"/>
    <p:sldId id="533" r:id="rId8"/>
    <p:sldId id="532" r:id="rId9"/>
    <p:sldId id="528" r:id="rId10"/>
    <p:sldId id="529" r:id="rId11"/>
    <p:sldId id="530" r:id="rId12"/>
    <p:sldId id="531" r:id="rId13"/>
    <p:sldId id="506" r:id="rId14"/>
    <p:sldId id="534" r:id="rId15"/>
    <p:sldId id="539" r:id="rId16"/>
    <p:sldId id="535" r:id="rId17"/>
    <p:sldId id="541" r:id="rId18"/>
    <p:sldId id="540" r:id="rId19"/>
    <p:sldId id="498" r:id="rId20"/>
    <p:sldId id="501" r:id="rId21"/>
    <p:sldId id="499" r:id="rId22"/>
    <p:sldId id="500" r:id="rId23"/>
    <p:sldId id="502" r:id="rId24"/>
    <p:sldId id="504" r:id="rId25"/>
    <p:sldId id="526" r:id="rId26"/>
    <p:sldId id="371" r:id="rId27"/>
    <p:sldId id="386" r:id="rId28"/>
    <p:sldId id="513" r:id="rId29"/>
    <p:sldId id="514" r:id="rId30"/>
    <p:sldId id="517" r:id="rId31"/>
    <p:sldId id="508" r:id="rId32"/>
    <p:sldId id="412" r:id="rId33"/>
    <p:sldId id="494" r:id="rId34"/>
    <p:sldId id="518" r:id="rId35"/>
    <p:sldId id="524" r:id="rId36"/>
    <p:sldId id="519" r:id="rId37"/>
    <p:sldId id="509" r:id="rId38"/>
    <p:sldId id="510" r:id="rId39"/>
    <p:sldId id="511" r:id="rId40"/>
    <p:sldId id="515" r:id="rId41"/>
    <p:sldId id="516" r:id="rId42"/>
    <p:sldId id="521" r:id="rId43"/>
    <p:sldId id="525" r:id="rId44"/>
    <p:sldId id="527" r:id="rId45"/>
    <p:sldId id="536" r:id="rId46"/>
    <p:sldId id="537" r:id="rId47"/>
    <p:sldId id="538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ts val="60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ts val="60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ts val="60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ts val="60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ts val="60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33CC"/>
    <a:srgbClr val="FF0000"/>
    <a:srgbClr val="9900FF"/>
    <a:srgbClr val="008000"/>
    <a:srgbClr val="CCECFF"/>
    <a:srgbClr val="CC9900"/>
    <a:srgbClr val="99FF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4" autoAdjust="0"/>
  </p:normalViewPr>
  <p:slideViewPr>
    <p:cSldViewPr>
      <p:cViewPr varScale="1">
        <p:scale>
          <a:sx n="98" d="100"/>
          <a:sy n="98" d="100"/>
        </p:scale>
        <p:origin x="10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F6767B1-08A9-441B-8EC6-8550FE61B508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C098B84-467B-4E40-A12F-250109D15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16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98B84-467B-4E40-A12F-250109D15C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6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98B84-467B-4E40-A12F-250109D15C5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2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98B84-467B-4E40-A12F-250109D15C5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9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EF837-82C4-46DA-A5DD-ACB5CA83E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8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21AB9-DC52-4197-B808-9717B3543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2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06ABE-3CED-4C44-BBAE-0202772B2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7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B95E4-5D7E-426D-8263-49F6BBBE0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67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1BCF-7850-4C85-A234-B86C3A82A4C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628-7E82-440B-B25E-B099E5323D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42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E8EA-9B00-471E-8EE1-9CC7B25EA4D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628-7E82-440B-B25E-B099E5323D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16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9782-0372-4D6D-9B66-77F6E3E8963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628-7E82-440B-B25E-B099E5323D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16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0E4B-345A-402A-9167-8DE0E174270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628-7E82-440B-B25E-B099E5323D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10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287C-0DE3-4709-86D6-8DA55F09C39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628-7E82-440B-B25E-B099E5323D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19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C57D-239E-4A10-B4A9-5463E1A0D00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628-7E82-440B-B25E-B099E5323D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0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F0D2-1608-455D-98FC-1F2C9851FC0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628-7E82-440B-B25E-B099E5323D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8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CFE69-8B41-45D5-B8E7-6D91E6FF3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48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7083-4702-4B3B-BE80-6FCED437078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628-7E82-440B-B25E-B099E5323D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80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C64D-94FB-4208-A432-3500F81BC5C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628-7E82-440B-B25E-B099E5323D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1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980E-7FC9-44DE-AF5D-44131CF899F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628-7E82-440B-B25E-B099E5323D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6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3855-8E8C-4547-AD58-53E924697E7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628-7E82-440B-B25E-B099E5323D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14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EF837-82C4-46DA-A5DD-ACB5CA83E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89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CFE69-8B41-45D5-B8E7-6D91E6FF3A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03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DBB4C-A2D6-47C2-97C2-820A8B01BB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76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D1380-D2FE-4E9C-866E-61DE73EA55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66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2574-52CC-4B18-A604-4FBCC8E97E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72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C7EB5-005E-40EC-B9A2-1A50D05798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3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DBB4C-A2D6-47C2-97C2-820A8B01B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79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0AC85-8F89-4636-8D90-4EA3BF163C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65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D57AB-D582-4670-9D58-E763CFCFEF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30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284B8-03B7-4B76-9B23-7A12C75021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61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21AB9-DC52-4197-B808-9717B3543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46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06ABE-3CED-4C44-BBAE-0202772B2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22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B95E4-5D7E-426D-8263-49F6BBBE0F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9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87C5F-9C5D-4DA7-978F-FB0C61C021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05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E46C7-859F-4F8E-997C-A6F93047F9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12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713A4-9CB2-4B93-A9F6-ACB42971B0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36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F7D47-EC11-4679-A3FF-BFDD4E9C3D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D1380-D2FE-4E9C-866E-61DE73EA5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4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EFC3A-1047-4130-A440-65C7C4F8C4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31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BF160-6E17-4406-94A8-C04D0D813D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16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32EDD-14BE-4E73-8A98-73AF1171BC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57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D8918-62DD-49CE-86C8-9981615FA8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23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5465B-0707-4721-A95A-7BC66CF79F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72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848F-92AA-4600-A3FC-830AC21027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336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AC125-B75F-485A-AF88-C8F34305A1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992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B5E1B0-19B7-4270-B1E4-21B49ABDC1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067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4A045-7B31-41D9-BC04-2EA29085C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674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98B95-172C-4345-8236-EC48A34DFC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4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2574-52CC-4B18-A604-4FBCC8E97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92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A7F13-744E-4A8B-9780-7FAD522352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918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A4323-8DC0-4E5D-A63A-8737C3D24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9004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BA96A-58CC-4863-8EDA-7DA6AE971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7627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B7EAE-D02A-46A0-A93E-371897434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969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8E94D-17CD-47B9-96A0-B7FD4AC07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5554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5E7E4-9B34-41C9-84D9-ACA7D84E8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9946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1A682-F9BB-4EA7-9482-1034BEBC8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7310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FEB9A-37D1-4C62-8959-62F6DAE76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6156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E0670-B6A9-49AF-9223-569AE24234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59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3DB310-E430-4E50-B979-687D0FBEFE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99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C7EB5-005E-40EC-B9A2-1A50D0579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354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361A66-F2FB-4222-8507-7FA834323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88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0AC85-8F89-4636-8D90-4EA3BF163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D57AB-D582-4670-9D58-E763CFCFE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5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284B8-03B7-4B76-9B23-7A12C7502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5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17EE5E1-4F1C-4264-9278-2042609F8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5197A52-5CA2-422F-A869-D0DC467C12F3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01/09/2021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88C8628-7E82-440B-B25E-B099E5323DBA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3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17EE5E1-4F1C-4264-9278-2042609F89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1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</a:pPr>
            <a:fld id="{CF9350D7-E81B-4CC7-9669-0DDBDF779D2E}" type="slidenum">
              <a:rPr lang="en-US" altLang="en-US" smtClean="0">
                <a:latin typeface="Arial" charset="0"/>
              </a:rPr>
              <a:pPr>
                <a:spcBef>
                  <a:spcPct val="0"/>
                </a:spcBef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69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EADE98-4EC2-4714-B006-425B658F6E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83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-7257" y="-277000"/>
            <a:ext cx="9151257" cy="131112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9144" rIns="45720" bIns="9144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l-PL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High-field and -frequency Electron Paramagnetic Rresonance studies on metal-metal interactions in transition metal complex compounds 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7749" y="1116969"/>
            <a:ext cx="9144000" cy="984885"/>
          </a:xfrm>
          <a:solidFill>
            <a:schemeClr val="bg1"/>
          </a:solidFill>
        </p:spPr>
        <p:txBody>
          <a:bodyPr lIns="36576" rIns="36576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Andr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zej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arowski</a:t>
            </a:r>
            <a:b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National High Magnetic Field Laboratory, Florida State University, Tallahassee, FL, USA</a:t>
            </a:r>
          </a:p>
          <a:p>
            <a:pPr eaLnBrk="1" hangingPunct="1">
              <a:spcBef>
                <a:spcPts val="0"/>
              </a:spcBef>
            </a:pPr>
            <a:r>
              <a:rPr lang="en-GB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https://nationalmaglab.org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nsf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36874"/>
            <a:ext cx="2743200" cy="4968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3" cstate="print"/>
          <a:srcRect r="11325"/>
          <a:stretch>
            <a:fillRect/>
          </a:stretch>
        </p:blipFill>
        <p:spPr bwMode="auto">
          <a:xfrm>
            <a:off x="3181858" y="5693364"/>
            <a:ext cx="2432632" cy="77341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 descr="IMG_6182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80" y="2101854"/>
            <a:ext cx="4224348" cy="237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69291"/>
            <a:ext cx="2455793" cy="2255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48" y="2101854"/>
            <a:ext cx="2786052" cy="3718937"/>
          </a:xfrm>
          <a:prstGeom prst="rect">
            <a:avLst/>
          </a:prstGeom>
        </p:spPr>
      </p:pic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15499" y="5927647"/>
            <a:ext cx="2608650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2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bstr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56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829633"/>
              </p:ext>
            </p:extLst>
          </p:nvPr>
        </p:nvGraphicFramePr>
        <p:xfrm>
          <a:off x="2514883" y="5431922"/>
          <a:ext cx="422254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06560" imgH="863280" progId="Equation.3">
                  <p:embed/>
                </p:oleObj>
              </mc:Choice>
              <mc:Fallback>
                <p:oleObj name="Equation" r:id="rId2" imgW="2806560" imgH="863280" progId="Equation.3">
                  <p:embed/>
                  <p:pic>
                    <p:nvPicPr>
                      <p:cNvPr id="1116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883" y="5431922"/>
                        <a:ext cx="4222543" cy="1219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971" name="Text Box 355"/>
          <p:cNvSpPr txBox="1">
            <a:spLocks noChangeArrowheads="1"/>
          </p:cNvSpPr>
          <p:nvPr/>
        </p:nvSpPr>
        <p:spPr bwMode="auto">
          <a:xfrm rot="5400000">
            <a:off x="4266130" y="1329337"/>
            <a:ext cx="95773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↔</a:t>
            </a:r>
          </a:p>
        </p:txBody>
      </p:sp>
      <p:sp>
        <p:nvSpPr>
          <p:cNvPr id="111974" name="Rectangle 358"/>
          <p:cNvSpPr>
            <a:spLocks noChangeArrowheads="1"/>
          </p:cNvSpPr>
          <p:nvPr/>
        </p:nvSpPr>
        <p:spPr bwMode="auto">
          <a:xfrm>
            <a:off x="663754" y="3514608"/>
            <a:ext cx="7924800" cy="18466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transition from one Hamiltonian to the other is accomplished by using the coefficients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en-US" alt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en-US" alt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en-US" alt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en-US" alt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(D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Fe1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D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Fe2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en-US" alt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dipole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-dipole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en-US" alt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exchange</a:t>
            </a:r>
            <a:endParaRPr kumimoji="0" lang="en-US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>
              <a:spcBef>
                <a:spcPct val="0"/>
              </a:spcBef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en-US" alt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en-US" alt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(E</a:t>
            </a:r>
            <a:r>
              <a:rPr lang="en-US" altLang="en-US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Fe1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E</a:t>
            </a:r>
            <a:r>
              <a:rPr lang="en-US" altLang="en-US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Fe2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US" alt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dipole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-dipole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US" alt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exchange</a:t>
            </a:r>
            <a:endParaRPr kumimoji="0" lang="en-US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154" y="228600"/>
                <a:ext cx="9144000" cy="1109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acc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6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 b="0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6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d>
                        <m:d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16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600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b="0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6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d>
                        <m:d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16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600" b="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600" b="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600" b="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6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b="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1600" b="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b="0" i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1600" b="0" i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6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6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+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𝐽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4" y="228600"/>
                <a:ext cx="9144000" cy="1109086"/>
              </a:xfrm>
              <a:prstGeom prst="rect">
                <a:avLst/>
              </a:prstGeom>
              <a:blipFill>
                <a:blip r:embed="rId5"/>
                <a:stretch>
                  <a:fillRect b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5154" y="2413646"/>
            <a:ext cx="8382000" cy="10495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US" b="1" i="1" dirty="0">
                <a:latin typeface="Times" charset="-18"/>
                <a:cs typeface="Times New Roman" pitchFamily="18" charset="0"/>
              </a:rPr>
              <a:t>Ĥ</a:t>
            </a:r>
            <a:r>
              <a:rPr lang="en-US" b="1" i="1" baseline="-30000" dirty="0">
                <a:latin typeface="Times" charset="-18"/>
                <a:cs typeface="Times New Roman" pitchFamily="18" charset="0"/>
              </a:rPr>
              <a:t>S</a:t>
            </a:r>
            <a:r>
              <a:rPr lang="en-US" i="1" dirty="0">
                <a:latin typeface="Times" charset="-18"/>
                <a:cs typeface="Times New Roman" pitchFamily="18" charset="0"/>
              </a:rPr>
              <a:t> =  </a:t>
            </a:r>
            <a:r>
              <a:rPr lang="en-US" b="1" i="1" dirty="0">
                <a:solidFill>
                  <a:srgbClr val="FF0000"/>
                </a:solidFill>
                <a:latin typeface="Times" charset="-18"/>
                <a:cs typeface="Times New Roman" pitchFamily="18" charset="0"/>
              </a:rPr>
              <a:t>D</a:t>
            </a:r>
            <a:r>
              <a:rPr lang="en-US" b="1" i="1" baseline="-30000" dirty="0">
                <a:solidFill>
                  <a:srgbClr val="FF0000"/>
                </a:solidFill>
                <a:latin typeface="Times" charset="-18"/>
                <a:cs typeface="Times New Roman" pitchFamily="18" charset="0"/>
              </a:rPr>
              <a:t>S</a:t>
            </a:r>
            <a:r>
              <a:rPr lang="en-US" i="1" baseline="-30000" dirty="0">
                <a:latin typeface="Times" charset="-18"/>
                <a:cs typeface="Times New Roman" pitchFamily="18" charset="0"/>
              </a:rPr>
              <a:t> </a:t>
            </a:r>
            <a:r>
              <a:rPr lang="en-US" i="1" dirty="0">
                <a:latin typeface="Times" charset="-18"/>
                <a:cs typeface="Times New Roman" pitchFamily="18" charset="0"/>
              </a:rPr>
              <a:t>{ </a:t>
            </a:r>
            <a:r>
              <a:rPr lang="en-US" b="1" i="1" dirty="0">
                <a:latin typeface="Times" charset="-18"/>
                <a:cs typeface="Times New Roman" pitchFamily="18" charset="0"/>
              </a:rPr>
              <a:t>Ŝ</a:t>
            </a:r>
            <a:r>
              <a:rPr lang="en-US" i="1" baseline="-30000" dirty="0">
                <a:latin typeface="Times" charset="-18"/>
                <a:cs typeface="Times New Roman" pitchFamily="18" charset="0"/>
              </a:rPr>
              <a:t>z</a:t>
            </a:r>
            <a:r>
              <a:rPr lang="en-US" i="1" baseline="30000" dirty="0">
                <a:latin typeface="Times" charset="-18"/>
                <a:cs typeface="Times New Roman" pitchFamily="18" charset="0"/>
              </a:rPr>
              <a:t>2</a:t>
            </a:r>
            <a:r>
              <a:rPr lang="en-US" i="1" dirty="0">
                <a:latin typeface="Times" charset="-18"/>
                <a:cs typeface="Times New Roman" pitchFamily="18" charset="0"/>
              </a:rPr>
              <a:t>-S(S+1)/3 } + </a:t>
            </a:r>
            <a:r>
              <a:rPr lang="en-US" b="1" i="1" dirty="0">
                <a:solidFill>
                  <a:srgbClr val="FF0000"/>
                </a:solidFill>
                <a:latin typeface="Times" charset="-18"/>
                <a:cs typeface="Times New Roman" pitchFamily="18" charset="0"/>
              </a:rPr>
              <a:t>E</a:t>
            </a:r>
            <a:r>
              <a:rPr lang="en-US" b="1" i="1" baseline="-30000" dirty="0">
                <a:solidFill>
                  <a:srgbClr val="FF0000"/>
                </a:solidFill>
                <a:latin typeface="Times" charset="-18"/>
                <a:cs typeface="Times New Roman" pitchFamily="18" charset="0"/>
              </a:rPr>
              <a:t>S</a:t>
            </a:r>
            <a:r>
              <a:rPr lang="en-US" i="1" baseline="-30000" dirty="0">
                <a:latin typeface="Times" charset="-18"/>
                <a:cs typeface="Times New Roman" pitchFamily="18" charset="0"/>
              </a:rPr>
              <a:t> </a:t>
            </a:r>
            <a:r>
              <a:rPr lang="en-US" i="1" dirty="0">
                <a:latin typeface="Times" charset="-18"/>
                <a:cs typeface="Times New Roman" pitchFamily="18" charset="0"/>
              </a:rPr>
              <a:t>(</a:t>
            </a:r>
            <a:r>
              <a:rPr lang="en-US" b="1" i="1" dirty="0">
                <a:latin typeface="Times" charset="-18"/>
                <a:cs typeface="Times New Roman" pitchFamily="18" charset="0"/>
              </a:rPr>
              <a:t>Ŝ</a:t>
            </a:r>
            <a:r>
              <a:rPr lang="en-US" i="1" baseline="-30000" dirty="0">
                <a:latin typeface="Times" charset="-18"/>
                <a:cs typeface="Times New Roman" pitchFamily="18" charset="0"/>
              </a:rPr>
              <a:t>x</a:t>
            </a:r>
            <a:r>
              <a:rPr lang="en-US" i="1" baseline="30000" dirty="0">
                <a:latin typeface="Times" charset="-18"/>
                <a:cs typeface="Times New Roman" pitchFamily="18" charset="0"/>
              </a:rPr>
              <a:t>2</a:t>
            </a:r>
            <a:r>
              <a:rPr lang="en-US" i="1" dirty="0">
                <a:latin typeface="Times" charset="-18"/>
                <a:cs typeface="Times New Roman" pitchFamily="18" charset="0"/>
              </a:rPr>
              <a:t>-</a:t>
            </a:r>
            <a:r>
              <a:rPr lang="en-US" b="1" i="1" dirty="0">
                <a:latin typeface="Times" charset="-18"/>
                <a:cs typeface="Times New Roman" pitchFamily="18" charset="0"/>
              </a:rPr>
              <a:t> Ŝ</a:t>
            </a:r>
            <a:r>
              <a:rPr lang="en-US" i="1" baseline="-30000" dirty="0">
                <a:latin typeface="Times" charset="-18"/>
                <a:cs typeface="Times New Roman" pitchFamily="18" charset="0"/>
              </a:rPr>
              <a:t>y</a:t>
            </a:r>
            <a:r>
              <a:rPr lang="en-US" i="1" baseline="30000" dirty="0">
                <a:latin typeface="Times" charset="-18"/>
                <a:cs typeface="Times New Roman" pitchFamily="18" charset="0"/>
              </a:rPr>
              <a:t>2</a:t>
            </a:r>
            <a:r>
              <a:rPr lang="en-US" i="1" dirty="0">
                <a:latin typeface="Times" charset="-18"/>
                <a:cs typeface="Times New Roman" pitchFamily="18" charset="0"/>
              </a:rPr>
              <a:t>)</a:t>
            </a:r>
            <a:r>
              <a:rPr lang="en-US" i="1" dirty="0">
                <a:solidFill>
                  <a:srgbClr val="FF3300"/>
                </a:solidFill>
                <a:latin typeface="Times" charset="-18"/>
                <a:cs typeface="Times New Roman" pitchFamily="18" charset="0"/>
              </a:rPr>
              <a:t> </a:t>
            </a:r>
            <a:endParaRPr lang="en-US" sz="800" i="1" dirty="0">
              <a:solidFill>
                <a:srgbClr val="FF3300"/>
              </a:solidFill>
              <a:latin typeface="Times" charset="-18"/>
              <a:cs typeface="Times New Roman" pitchFamily="18" charset="0"/>
            </a:endParaRPr>
          </a:p>
          <a:p>
            <a:pPr algn="ctr">
              <a:spcBef>
                <a:spcPct val="30000"/>
              </a:spcBef>
              <a:defRPr/>
            </a:pPr>
            <a:endParaRPr lang="en-US" sz="800" i="1" dirty="0">
              <a:solidFill>
                <a:srgbClr val="FF3300"/>
              </a:solidFill>
              <a:latin typeface="Times" charset="-18"/>
              <a:cs typeface="Times New Roman" pitchFamily="18" charset="0"/>
            </a:endParaRPr>
          </a:p>
          <a:p>
            <a:pPr algn="ctr">
              <a:spcBef>
                <a:spcPct val="30000"/>
              </a:spcBef>
              <a:defRPr/>
            </a:pPr>
            <a:r>
              <a:rPr lang="en-US" dirty="0">
                <a:latin typeface="+mj-lt"/>
                <a:cs typeface="Times New Roman" pitchFamily="18" charset="0"/>
              </a:rPr>
              <a:t>Each spin state has its own </a:t>
            </a:r>
            <a:r>
              <a:rPr lang="en-US" b="1" dirty="0">
                <a:latin typeface="+mj-lt"/>
                <a:cs typeface="Times New Roman" pitchFamily="18" charset="0"/>
              </a:rPr>
              <a:t>g</a:t>
            </a:r>
            <a:r>
              <a:rPr lang="en-US" dirty="0">
                <a:latin typeface="+mj-lt"/>
                <a:cs typeface="Times New Roman" pitchFamily="18" charset="0"/>
              </a:rPr>
              <a:t> matrix as well as 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D</a:t>
            </a:r>
            <a:r>
              <a:rPr lang="en-US" dirty="0">
                <a:latin typeface="+mj-lt"/>
                <a:cs typeface="Times New Roman" pitchFamily="18" charset="0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</a:t>
            </a:r>
            <a:endParaRPr lang="pl-PL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ct val="30000"/>
              </a:spcBef>
              <a:defRPr/>
            </a:pPr>
            <a:r>
              <a:rPr lang="en-US" sz="800" dirty="0">
                <a:latin typeface="Arial" pitchFamily="34" charset="0"/>
              </a:rPr>
              <a:t> </a:t>
            </a:r>
            <a:endParaRPr lang="pl-PL" sz="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4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9906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Let’s use the “Giant Spin” Hamiltonian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76200" y="1143000"/>
            <a:ext cx="9143999" cy="32839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In the Fe(III) dimers,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d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 – d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, </a:t>
            </a:r>
          </a:p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0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D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S=1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 = 3.7 D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12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 - 6.4 D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E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S=1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 = 3.7 E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12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 -  6.4 E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1</a:t>
            </a:r>
          </a:p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0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D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S=2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 = (41/42) D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12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 - (20/21) D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E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S=2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 = (41/42) E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12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 - (20/21) E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-18"/>
              <a:ea typeface="+mn-ea"/>
              <a:cs typeface="Times New Roman" pitchFamily="18" charset="0"/>
            </a:endParaRPr>
          </a:p>
          <a:p>
            <a:pPr marL="0" marR="0" lvl="0" indent="18811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D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S=1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= 12.66 cm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-1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E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S=1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= 1.31 cm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-1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  <a:p>
            <a:pPr marL="0" marR="0" lvl="0" indent="18811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D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S=2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= 0.915 cm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-1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E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S=2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-18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= 0.255 cm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-1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  <a:p>
            <a:pPr marL="0" marR="0" lvl="0" indent="18811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</a:rPr>
              <a:t>D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</a:rPr>
              <a:t>12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</a:rPr>
              <a:t> = - 2.276 cm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</a:rPr>
              <a:t>-1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</a:rPr>
              <a:t>D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</a:rPr>
              <a:t>1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</a:rPr>
              <a:t>= - 3.294 cm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</a:rPr>
              <a:t>-1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ea typeface="+mn-ea"/>
            </a:endParaRPr>
          </a:p>
          <a:p>
            <a:pPr marL="0" marR="0" lvl="0" indent="18811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</a:rPr>
              <a:t>E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</a:rPr>
              <a:t>12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</a:rPr>
              <a:t> = 0.141 cm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</a:rPr>
              <a:t>-1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</a:rPr>
              <a:t>E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</a:rPr>
              <a:t>1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</a:rPr>
              <a:t>= - 0.123 cm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</a:rPr>
              <a:t>-1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" charset="-18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12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004" y="1600200"/>
            <a:ext cx="663199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67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865"/>
            <a:ext cx="9144000" cy="624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39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657350" indent="-28575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2038350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446338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854325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3115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7687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2259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6831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Detecting small isotropic exchange interactions by EPR</a:t>
            </a:r>
            <a:endParaRPr lang="en-US" sz="260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60" name="Group 159"/>
          <p:cNvGrpSpPr>
            <a:grpSpLocks noChangeAspect="1"/>
          </p:cNvGrpSpPr>
          <p:nvPr/>
        </p:nvGrpSpPr>
        <p:grpSpPr>
          <a:xfrm>
            <a:off x="304800" y="1143000"/>
            <a:ext cx="2998901" cy="2743200"/>
            <a:chOff x="1181100" y="1176338"/>
            <a:chExt cx="5753100" cy="5262563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076575" y="4938713"/>
              <a:ext cx="119063" cy="11906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119438" y="4919663"/>
              <a:ext cx="157163" cy="114300"/>
            </a:xfrm>
            <a:custGeom>
              <a:avLst/>
              <a:gdLst>
                <a:gd name="T0" fmla="*/ 12 w 99"/>
                <a:gd name="T1" fmla="*/ 27 h 72"/>
                <a:gd name="T2" fmla="*/ 9 w 99"/>
                <a:gd name="T3" fmla="*/ 27 h 72"/>
                <a:gd name="T4" fmla="*/ 6 w 99"/>
                <a:gd name="T5" fmla="*/ 30 h 72"/>
                <a:gd name="T6" fmla="*/ 6 w 99"/>
                <a:gd name="T7" fmla="*/ 30 h 72"/>
                <a:gd name="T8" fmla="*/ 3 w 99"/>
                <a:gd name="T9" fmla="*/ 33 h 72"/>
                <a:gd name="T10" fmla="*/ 0 w 99"/>
                <a:gd name="T11" fmla="*/ 36 h 72"/>
                <a:gd name="T12" fmla="*/ 0 w 99"/>
                <a:gd name="T13" fmla="*/ 39 h 72"/>
                <a:gd name="T14" fmla="*/ 0 w 99"/>
                <a:gd name="T15" fmla="*/ 42 h 72"/>
                <a:gd name="T16" fmla="*/ 0 w 99"/>
                <a:gd name="T17" fmla="*/ 45 h 72"/>
                <a:gd name="T18" fmla="*/ 0 w 99"/>
                <a:gd name="T19" fmla="*/ 48 h 72"/>
                <a:gd name="T20" fmla="*/ 0 w 99"/>
                <a:gd name="T21" fmla="*/ 51 h 72"/>
                <a:gd name="T22" fmla="*/ 0 w 99"/>
                <a:gd name="T23" fmla="*/ 54 h 72"/>
                <a:gd name="T24" fmla="*/ 0 w 99"/>
                <a:gd name="T25" fmla="*/ 57 h 72"/>
                <a:gd name="T26" fmla="*/ 3 w 99"/>
                <a:gd name="T27" fmla="*/ 60 h 72"/>
                <a:gd name="T28" fmla="*/ 3 w 99"/>
                <a:gd name="T29" fmla="*/ 63 h 72"/>
                <a:gd name="T30" fmla="*/ 6 w 99"/>
                <a:gd name="T31" fmla="*/ 66 h 72"/>
                <a:gd name="T32" fmla="*/ 9 w 99"/>
                <a:gd name="T33" fmla="*/ 66 h 72"/>
                <a:gd name="T34" fmla="*/ 9 w 99"/>
                <a:gd name="T35" fmla="*/ 69 h 72"/>
                <a:gd name="T36" fmla="*/ 12 w 99"/>
                <a:gd name="T37" fmla="*/ 69 h 72"/>
                <a:gd name="T38" fmla="*/ 15 w 99"/>
                <a:gd name="T39" fmla="*/ 72 h 72"/>
                <a:gd name="T40" fmla="*/ 18 w 99"/>
                <a:gd name="T41" fmla="*/ 72 h 72"/>
                <a:gd name="T42" fmla="*/ 21 w 99"/>
                <a:gd name="T43" fmla="*/ 72 h 72"/>
                <a:gd name="T44" fmla="*/ 24 w 99"/>
                <a:gd name="T45" fmla="*/ 72 h 72"/>
                <a:gd name="T46" fmla="*/ 27 w 99"/>
                <a:gd name="T47" fmla="*/ 72 h 72"/>
                <a:gd name="T48" fmla="*/ 30 w 99"/>
                <a:gd name="T49" fmla="*/ 72 h 72"/>
                <a:gd name="T50" fmla="*/ 96 w 99"/>
                <a:gd name="T51" fmla="*/ 48 h 72"/>
                <a:gd name="T52" fmla="*/ 93 w 99"/>
                <a:gd name="T53" fmla="*/ 48 h 72"/>
                <a:gd name="T54" fmla="*/ 90 w 99"/>
                <a:gd name="T55" fmla="*/ 48 h 72"/>
                <a:gd name="T56" fmla="*/ 87 w 99"/>
                <a:gd name="T57" fmla="*/ 48 h 72"/>
                <a:gd name="T58" fmla="*/ 84 w 99"/>
                <a:gd name="T59" fmla="*/ 48 h 72"/>
                <a:gd name="T60" fmla="*/ 81 w 99"/>
                <a:gd name="T61" fmla="*/ 45 h 72"/>
                <a:gd name="T62" fmla="*/ 78 w 99"/>
                <a:gd name="T63" fmla="*/ 45 h 72"/>
                <a:gd name="T64" fmla="*/ 75 w 99"/>
                <a:gd name="T65" fmla="*/ 42 h 72"/>
                <a:gd name="T66" fmla="*/ 75 w 99"/>
                <a:gd name="T67" fmla="*/ 42 h 72"/>
                <a:gd name="T68" fmla="*/ 72 w 99"/>
                <a:gd name="T69" fmla="*/ 39 h 72"/>
                <a:gd name="T70" fmla="*/ 69 w 99"/>
                <a:gd name="T71" fmla="*/ 36 h 72"/>
                <a:gd name="T72" fmla="*/ 69 w 99"/>
                <a:gd name="T73" fmla="*/ 33 h 72"/>
                <a:gd name="T74" fmla="*/ 66 w 99"/>
                <a:gd name="T75" fmla="*/ 30 h 72"/>
                <a:gd name="T76" fmla="*/ 66 w 99"/>
                <a:gd name="T77" fmla="*/ 27 h 72"/>
                <a:gd name="T78" fmla="*/ 66 w 99"/>
                <a:gd name="T79" fmla="*/ 24 h 72"/>
                <a:gd name="T80" fmla="*/ 66 w 99"/>
                <a:gd name="T81" fmla="*/ 21 h 72"/>
                <a:gd name="T82" fmla="*/ 66 w 99"/>
                <a:gd name="T83" fmla="*/ 18 h 72"/>
                <a:gd name="T84" fmla="*/ 66 w 99"/>
                <a:gd name="T85" fmla="*/ 15 h 72"/>
                <a:gd name="T86" fmla="*/ 69 w 99"/>
                <a:gd name="T87" fmla="*/ 12 h 72"/>
                <a:gd name="T88" fmla="*/ 69 w 99"/>
                <a:gd name="T89" fmla="*/ 9 h 72"/>
                <a:gd name="T90" fmla="*/ 72 w 99"/>
                <a:gd name="T91" fmla="*/ 6 h 72"/>
                <a:gd name="T92" fmla="*/ 72 w 99"/>
                <a:gd name="T93" fmla="*/ 6 h 72"/>
                <a:gd name="T94" fmla="*/ 75 w 99"/>
                <a:gd name="T95" fmla="*/ 3 h 72"/>
                <a:gd name="T96" fmla="*/ 78 w 99"/>
                <a:gd name="T97" fmla="*/ 0 h 72"/>
                <a:gd name="T98" fmla="*/ 81 w 99"/>
                <a:gd name="T9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72">
                  <a:moveTo>
                    <a:pt x="12" y="27"/>
                  </a:moveTo>
                  <a:lnTo>
                    <a:pt x="12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6" y="63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9" y="66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99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3" y="48"/>
                  </a:lnTo>
                  <a:lnTo>
                    <a:pt x="93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2" y="39"/>
                  </a:lnTo>
                  <a:lnTo>
                    <a:pt x="72" y="39"/>
                  </a:lnTo>
                  <a:lnTo>
                    <a:pt x="72" y="39"/>
                  </a:lnTo>
                  <a:lnTo>
                    <a:pt x="69" y="36"/>
                  </a:lnTo>
                  <a:lnTo>
                    <a:pt x="69" y="36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8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2540000" y="6064250"/>
              <a:ext cx="119063" cy="11906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578100" y="6073775"/>
              <a:ext cx="142875" cy="90488"/>
            </a:xfrm>
            <a:custGeom>
              <a:avLst/>
              <a:gdLst>
                <a:gd name="T0" fmla="*/ 21 w 90"/>
                <a:gd name="T1" fmla="*/ 6 h 57"/>
                <a:gd name="T2" fmla="*/ 18 w 90"/>
                <a:gd name="T3" fmla="*/ 6 h 57"/>
                <a:gd name="T4" fmla="*/ 15 w 90"/>
                <a:gd name="T5" fmla="*/ 9 h 57"/>
                <a:gd name="T6" fmla="*/ 12 w 90"/>
                <a:gd name="T7" fmla="*/ 9 h 57"/>
                <a:gd name="T8" fmla="*/ 9 w 90"/>
                <a:gd name="T9" fmla="*/ 12 h 57"/>
                <a:gd name="T10" fmla="*/ 9 w 90"/>
                <a:gd name="T11" fmla="*/ 12 h 57"/>
                <a:gd name="T12" fmla="*/ 6 w 90"/>
                <a:gd name="T13" fmla="*/ 15 h 57"/>
                <a:gd name="T14" fmla="*/ 3 w 90"/>
                <a:gd name="T15" fmla="*/ 18 h 57"/>
                <a:gd name="T16" fmla="*/ 3 w 90"/>
                <a:gd name="T17" fmla="*/ 21 h 57"/>
                <a:gd name="T18" fmla="*/ 3 w 90"/>
                <a:gd name="T19" fmla="*/ 24 h 57"/>
                <a:gd name="T20" fmla="*/ 0 w 90"/>
                <a:gd name="T21" fmla="*/ 27 h 57"/>
                <a:gd name="T22" fmla="*/ 0 w 90"/>
                <a:gd name="T23" fmla="*/ 30 h 57"/>
                <a:gd name="T24" fmla="*/ 0 w 90"/>
                <a:gd name="T25" fmla="*/ 33 h 57"/>
                <a:gd name="T26" fmla="*/ 0 w 90"/>
                <a:gd name="T27" fmla="*/ 36 h 57"/>
                <a:gd name="T28" fmla="*/ 3 w 90"/>
                <a:gd name="T29" fmla="*/ 39 h 57"/>
                <a:gd name="T30" fmla="*/ 3 w 90"/>
                <a:gd name="T31" fmla="*/ 42 h 57"/>
                <a:gd name="T32" fmla="*/ 6 w 90"/>
                <a:gd name="T33" fmla="*/ 45 h 57"/>
                <a:gd name="T34" fmla="*/ 6 w 90"/>
                <a:gd name="T35" fmla="*/ 48 h 57"/>
                <a:gd name="T36" fmla="*/ 9 w 90"/>
                <a:gd name="T37" fmla="*/ 51 h 57"/>
                <a:gd name="T38" fmla="*/ 12 w 90"/>
                <a:gd name="T39" fmla="*/ 51 h 57"/>
                <a:gd name="T40" fmla="*/ 15 w 90"/>
                <a:gd name="T41" fmla="*/ 54 h 57"/>
                <a:gd name="T42" fmla="*/ 18 w 90"/>
                <a:gd name="T43" fmla="*/ 54 h 57"/>
                <a:gd name="T44" fmla="*/ 21 w 90"/>
                <a:gd name="T45" fmla="*/ 54 h 57"/>
                <a:gd name="T46" fmla="*/ 24 w 90"/>
                <a:gd name="T47" fmla="*/ 57 h 57"/>
                <a:gd name="T48" fmla="*/ 27 w 90"/>
                <a:gd name="T49" fmla="*/ 57 h 57"/>
                <a:gd name="T50" fmla="*/ 90 w 90"/>
                <a:gd name="T51" fmla="*/ 51 h 57"/>
                <a:gd name="T52" fmla="*/ 87 w 90"/>
                <a:gd name="T53" fmla="*/ 51 h 57"/>
                <a:gd name="T54" fmla="*/ 84 w 90"/>
                <a:gd name="T55" fmla="*/ 51 h 57"/>
                <a:gd name="T56" fmla="*/ 81 w 90"/>
                <a:gd name="T57" fmla="*/ 48 h 57"/>
                <a:gd name="T58" fmla="*/ 78 w 90"/>
                <a:gd name="T59" fmla="*/ 48 h 57"/>
                <a:gd name="T60" fmla="*/ 75 w 90"/>
                <a:gd name="T61" fmla="*/ 45 h 57"/>
                <a:gd name="T62" fmla="*/ 72 w 90"/>
                <a:gd name="T63" fmla="*/ 45 h 57"/>
                <a:gd name="T64" fmla="*/ 72 w 90"/>
                <a:gd name="T65" fmla="*/ 42 h 57"/>
                <a:gd name="T66" fmla="*/ 69 w 90"/>
                <a:gd name="T67" fmla="*/ 39 h 57"/>
                <a:gd name="T68" fmla="*/ 66 w 90"/>
                <a:gd name="T69" fmla="*/ 36 h 57"/>
                <a:gd name="T70" fmla="*/ 66 w 90"/>
                <a:gd name="T71" fmla="*/ 33 h 57"/>
                <a:gd name="T72" fmla="*/ 66 w 90"/>
                <a:gd name="T73" fmla="*/ 30 h 57"/>
                <a:gd name="T74" fmla="*/ 66 w 90"/>
                <a:gd name="T75" fmla="*/ 27 h 57"/>
                <a:gd name="T76" fmla="*/ 66 w 90"/>
                <a:gd name="T77" fmla="*/ 24 h 57"/>
                <a:gd name="T78" fmla="*/ 66 w 90"/>
                <a:gd name="T79" fmla="*/ 21 h 57"/>
                <a:gd name="T80" fmla="*/ 66 w 90"/>
                <a:gd name="T81" fmla="*/ 18 h 57"/>
                <a:gd name="T82" fmla="*/ 69 w 90"/>
                <a:gd name="T83" fmla="*/ 15 h 57"/>
                <a:gd name="T84" fmla="*/ 69 w 90"/>
                <a:gd name="T85" fmla="*/ 12 h 57"/>
                <a:gd name="T86" fmla="*/ 72 w 90"/>
                <a:gd name="T87" fmla="*/ 9 h 57"/>
                <a:gd name="T88" fmla="*/ 72 w 90"/>
                <a:gd name="T89" fmla="*/ 6 h 57"/>
                <a:gd name="T90" fmla="*/ 75 w 90"/>
                <a:gd name="T91" fmla="*/ 6 h 57"/>
                <a:gd name="T92" fmla="*/ 78 w 90"/>
                <a:gd name="T93" fmla="*/ 3 h 57"/>
                <a:gd name="T94" fmla="*/ 81 w 90"/>
                <a:gd name="T95" fmla="*/ 3 h 57"/>
                <a:gd name="T96" fmla="*/ 84 w 90"/>
                <a:gd name="T97" fmla="*/ 0 h 57"/>
                <a:gd name="T98" fmla="*/ 87 w 90"/>
                <a:gd name="T9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" h="57">
                  <a:moveTo>
                    <a:pt x="21" y="6"/>
                  </a:moveTo>
                  <a:lnTo>
                    <a:pt x="21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6" y="45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2" y="51"/>
                  </a:lnTo>
                  <a:lnTo>
                    <a:pt x="12" y="54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1" y="54"/>
                  </a:lnTo>
                  <a:lnTo>
                    <a:pt x="21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7" y="57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4" y="51"/>
                  </a:lnTo>
                  <a:lnTo>
                    <a:pt x="84" y="51"/>
                  </a:lnTo>
                  <a:lnTo>
                    <a:pt x="81" y="51"/>
                  </a:lnTo>
                  <a:lnTo>
                    <a:pt x="81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5" y="48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2" y="45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69" y="42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5"/>
                  </a:lnTo>
                  <a:lnTo>
                    <a:pt x="69" y="15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2" y="6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4" y="3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6018213" y="2757488"/>
              <a:ext cx="119063" cy="11906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5899150" y="2795588"/>
              <a:ext cx="200025" cy="171450"/>
            </a:xfrm>
            <a:custGeom>
              <a:avLst/>
              <a:gdLst>
                <a:gd name="T0" fmla="*/ 120 w 126"/>
                <a:gd name="T1" fmla="*/ 42 h 108"/>
                <a:gd name="T2" fmla="*/ 120 w 126"/>
                <a:gd name="T3" fmla="*/ 42 h 108"/>
                <a:gd name="T4" fmla="*/ 123 w 126"/>
                <a:gd name="T5" fmla="*/ 39 h 108"/>
                <a:gd name="T6" fmla="*/ 123 w 126"/>
                <a:gd name="T7" fmla="*/ 36 h 108"/>
                <a:gd name="T8" fmla="*/ 126 w 126"/>
                <a:gd name="T9" fmla="*/ 33 h 108"/>
                <a:gd name="T10" fmla="*/ 126 w 126"/>
                <a:gd name="T11" fmla="*/ 30 h 108"/>
                <a:gd name="T12" fmla="*/ 126 w 126"/>
                <a:gd name="T13" fmla="*/ 27 h 108"/>
                <a:gd name="T14" fmla="*/ 126 w 126"/>
                <a:gd name="T15" fmla="*/ 24 h 108"/>
                <a:gd name="T16" fmla="*/ 126 w 126"/>
                <a:gd name="T17" fmla="*/ 21 h 108"/>
                <a:gd name="T18" fmla="*/ 123 w 126"/>
                <a:gd name="T19" fmla="*/ 18 h 108"/>
                <a:gd name="T20" fmla="*/ 123 w 126"/>
                <a:gd name="T21" fmla="*/ 15 h 108"/>
                <a:gd name="T22" fmla="*/ 123 w 126"/>
                <a:gd name="T23" fmla="*/ 12 h 108"/>
                <a:gd name="T24" fmla="*/ 120 w 126"/>
                <a:gd name="T25" fmla="*/ 9 h 108"/>
                <a:gd name="T26" fmla="*/ 117 w 126"/>
                <a:gd name="T27" fmla="*/ 9 h 108"/>
                <a:gd name="T28" fmla="*/ 117 w 126"/>
                <a:gd name="T29" fmla="*/ 6 h 108"/>
                <a:gd name="T30" fmla="*/ 114 w 126"/>
                <a:gd name="T31" fmla="*/ 3 h 108"/>
                <a:gd name="T32" fmla="*/ 111 w 126"/>
                <a:gd name="T33" fmla="*/ 3 h 108"/>
                <a:gd name="T34" fmla="*/ 108 w 126"/>
                <a:gd name="T35" fmla="*/ 0 h 108"/>
                <a:gd name="T36" fmla="*/ 105 w 126"/>
                <a:gd name="T37" fmla="*/ 0 h 108"/>
                <a:gd name="T38" fmla="*/ 102 w 126"/>
                <a:gd name="T39" fmla="*/ 0 h 108"/>
                <a:gd name="T40" fmla="*/ 99 w 126"/>
                <a:gd name="T41" fmla="*/ 0 h 108"/>
                <a:gd name="T42" fmla="*/ 96 w 126"/>
                <a:gd name="T43" fmla="*/ 0 h 108"/>
                <a:gd name="T44" fmla="*/ 93 w 126"/>
                <a:gd name="T45" fmla="*/ 0 h 108"/>
                <a:gd name="T46" fmla="*/ 90 w 126"/>
                <a:gd name="T47" fmla="*/ 3 h 108"/>
                <a:gd name="T48" fmla="*/ 87 w 126"/>
                <a:gd name="T49" fmla="*/ 3 h 108"/>
                <a:gd name="T50" fmla="*/ 0 w 126"/>
                <a:gd name="T51" fmla="*/ 66 h 108"/>
                <a:gd name="T52" fmla="*/ 3 w 126"/>
                <a:gd name="T53" fmla="*/ 66 h 108"/>
                <a:gd name="T54" fmla="*/ 6 w 126"/>
                <a:gd name="T55" fmla="*/ 66 h 108"/>
                <a:gd name="T56" fmla="*/ 9 w 126"/>
                <a:gd name="T57" fmla="*/ 63 h 108"/>
                <a:gd name="T58" fmla="*/ 12 w 126"/>
                <a:gd name="T59" fmla="*/ 63 h 108"/>
                <a:gd name="T60" fmla="*/ 15 w 126"/>
                <a:gd name="T61" fmla="*/ 63 h 108"/>
                <a:gd name="T62" fmla="*/ 18 w 126"/>
                <a:gd name="T63" fmla="*/ 66 h 108"/>
                <a:gd name="T64" fmla="*/ 21 w 126"/>
                <a:gd name="T65" fmla="*/ 66 h 108"/>
                <a:gd name="T66" fmla="*/ 24 w 126"/>
                <a:gd name="T67" fmla="*/ 66 h 108"/>
                <a:gd name="T68" fmla="*/ 27 w 126"/>
                <a:gd name="T69" fmla="*/ 69 h 108"/>
                <a:gd name="T70" fmla="*/ 27 w 126"/>
                <a:gd name="T71" fmla="*/ 72 h 108"/>
                <a:gd name="T72" fmla="*/ 30 w 126"/>
                <a:gd name="T73" fmla="*/ 72 h 108"/>
                <a:gd name="T74" fmla="*/ 33 w 126"/>
                <a:gd name="T75" fmla="*/ 75 h 108"/>
                <a:gd name="T76" fmla="*/ 33 w 126"/>
                <a:gd name="T77" fmla="*/ 78 h 108"/>
                <a:gd name="T78" fmla="*/ 36 w 126"/>
                <a:gd name="T79" fmla="*/ 81 h 108"/>
                <a:gd name="T80" fmla="*/ 36 w 126"/>
                <a:gd name="T81" fmla="*/ 84 h 108"/>
                <a:gd name="T82" fmla="*/ 36 w 126"/>
                <a:gd name="T83" fmla="*/ 87 h 108"/>
                <a:gd name="T84" fmla="*/ 36 w 126"/>
                <a:gd name="T85" fmla="*/ 90 h 108"/>
                <a:gd name="T86" fmla="*/ 36 w 126"/>
                <a:gd name="T87" fmla="*/ 93 h 108"/>
                <a:gd name="T88" fmla="*/ 36 w 126"/>
                <a:gd name="T89" fmla="*/ 96 h 108"/>
                <a:gd name="T90" fmla="*/ 36 w 126"/>
                <a:gd name="T91" fmla="*/ 99 h 108"/>
                <a:gd name="T92" fmla="*/ 36 w 126"/>
                <a:gd name="T93" fmla="*/ 102 h 108"/>
                <a:gd name="T94" fmla="*/ 33 w 126"/>
                <a:gd name="T95" fmla="*/ 105 h 108"/>
                <a:gd name="T96" fmla="*/ 30 w 126"/>
                <a:gd name="T97" fmla="*/ 108 h 108"/>
                <a:gd name="T98" fmla="*/ 30 w 126"/>
                <a:gd name="T9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" h="108">
                  <a:moveTo>
                    <a:pt x="117" y="45"/>
                  </a:moveTo>
                  <a:lnTo>
                    <a:pt x="120" y="42"/>
                  </a:lnTo>
                  <a:lnTo>
                    <a:pt x="120" y="42"/>
                  </a:lnTo>
                  <a:lnTo>
                    <a:pt x="120" y="42"/>
                  </a:lnTo>
                  <a:lnTo>
                    <a:pt x="123" y="39"/>
                  </a:lnTo>
                  <a:lnTo>
                    <a:pt x="123" y="39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6" y="21"/>
                  </a:lnTo>
                  <a:lnTo>
                    <a:pt x="126" y="21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17" y="9"/>
                  </a:lnTo>
                  <a:lnTo>
                    <a:pt x="117" y="6"/>
                  </a:lnTo>
                  <a:lnTo>
                    <a:pt x="117" y="6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93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7" y="3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6" y="66"/>
                  </a:lnTo>
                  <a:lnTo>
                    <a:pt x="6" y="63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5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4" y="66"/>
                  </a:lnTo>
                  <a:lnTo>
                    <a:pt x="24" y="69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27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33" y="75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4"/>
                  </a:lnTo>
                  <a:lnTo>
                    <a:pt x="36" y="84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3" y="102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117" y="4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1855788" y="4976813"/>
              <a:ext cx="119063" cy="11747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893888" y="4962525"/>
              <a:ext cx="146050" cy="114300"/>
            </a:xfrm>
            <a:custGeom>
              <a:avLst/>
              <a:gdLst>
                <a:gd name="T0" fmla="*/ 12 w 92"/>
                <a:gd name="T1" fmla="*/ 24 h 72"/>
                <a:gd name="T2" fmla="*/ 9 w 92"/>
                <a:gd name="T3" fmla="*/ 24 h 72"/>
                <a:gd name="T4" fmla="*/ 6 w 92"/>
                <a:gd name="T5" fmla="*/ 27 h 72"/>
                <a:gd name="T6" fmla="*/ 6 w 92"/>
                <a:gd name="T7" fmla="*/ 30 h 72"/>
                <a:gd name="T8" fmla="*/ 3 w 92"/>
                <a:gd name="T9" fmla="*/ 33 h 72"/>
                <a:gd name="T10" fmla="*/ 3 w 92"/>
                <a:gd name="T11" fmla="*/ 33 h 72"/>
                <a:gd name="T12" fmla="*/ 0 w 92"/>
                <a:gd name="T13" fmla="*/ 36 h 72"/>
                <a:gd name="T14" fmla="*/ 0 w 92"/>
                <a:gd name="T15" fmla="*/ 39 h 72"/>
                <a:gd name="T16" fmla="*/ 0 w 92"/>
                <a:gd name="T17" fmla="*/ 42 h 72"/>
                <a:gd name="T18" fmla="*/ 0 w 92"/>
                <a:gd name="T19" fmla="*/ 48 h 72"/>
                <a:gd name="T20" fmla="*/ 0 w 92"/>
                <a:gd name="T21" fmla="*/ 51 h 72"/>
                <a:gd name="T22" fmla="*/ 0 w 92"/>
                <a:gd name="T23" fmla="*/ 54 h 72"/>
                <a:gd name="T24" fmla="*/ 0 w 92"/>
                <a:gd name="T25" fmla="*/ 57 h 72"/>
                <a:gd name="T26" fmla="*/ 3 w 92"/>
                <a:gd name="T27" fmla="*/ 60 h 72"/>
                <a:gd name="T28" fmla="*/ 3 w 92"/>
                <a:gd name="T29" fmla="*/ 60 h 72"/>
                <a:gd name="T30" fmla="*/ 6 w 92"/>
                <a:gd name="T31" fmla="*/ 63 h 72"/>
                <a:gd name="T32" fmla="*/ 9 w 92"/>
                <a:gd name="T33" fmla="*/ 66 h 72"/>
                <a:gd name="T34" fmla="*/ 12 w 92"/>
                <a:gd name="T35" fmla="*/ 69 h 72"/>
                <a:gd name="T36" fmla="*/ 15 w 92"/>
                <a:gd name="T37" fmla="*/ 69 h 72"/>
                <a:gd name="T38" fmla="*/ 18 w 92"/>
                <a:gd name="T39" fmla="*/ 69 h 72"/>
                <a:gd name="T40" fmla="*/ 21 w 92"/>
                <a:gd name="T41" fmla="*/ 72 h 72"/>
                <a:gd name="T42" fmla="*/ 24 w 92"/>
                <a:gd name="T43" fmla="*/ 72 h 72"/>
                <a:gd name="T44" fmla="*/ 27 w 92"/>
                <a:gd name="T45" fmla="*/ 72 h 72"/>
                <a:gd name="T46" fmla="*/ 30 w 92"/>
                <a:gd name="T47" fmla="*/ 69 h 72"/>
                <a:gd name="T48" fmla="*/ 33 w 92"/>
                <a:gd name="T49" fmla="*/ 69 h 72"/>
                <a:gd name="T50" fmla="*/ 92 w 92"/>
                <a:gd name="T51" fmla="*/ 45 h 72"/>
                <a:gd name="T52" fmla="*/ 90 w 92"/>
                <a:gd name="T53" fmla="*/ 48 h 72"/>
                <a:gd name="T54" fmla="*/ 87 w 92"/>
                <a:gd name="T55" fmla="*/ 48 h 72"/>
                <a:gd name="T56" fmla="*/ 84 w 92"/>
                <a:gd name="T57" fmla="*/ 48 h 72"/>
                <a:gd name="T58" fmla="*/ 81 w 92"/>
                <a:gd name="T59" fmla="*/ 48 h 72"/>
                <a:gd name="T60" fmla="*/ 78 w 92"/>
                <a:gd name="T61" fmla="*/ 45 h 72"/>
                <a:gd name="T62" fmla="*/ 75 w 92"/>
                <a:gd name="T63" fmla="*/ 45 h 72"/>
                <a:gd name="T64" fmla="*/ 72 w 92"/>
                <a:gd name="T65" fmla="*/ 42 h 72"/>
                <a:gd name="T66" fmla="*/ 69 w 92"/>
                <a:gd name="T67" fmla="*/ 42 h 72"/>
                <a:gd name="T68" fmla="*/ 66 w 92"/>
                <a:gd name="T69" fmla="*/ 39 h 72"/>
                <a:gd name="T70" fmla="*/ 63 w 92"/>
                <a:gd name="T71" fmla="*/ 36 h 72"/>
                <a:gd name="T72" fmla="*/ 63 w 92"/>
                <a:gd name="T73" fmla="*/ 33 h 72"/>
                <a:gd name="T74" fmla="*/ 60 w 92"/>
                <a:gd name="T75" fmla="*/ 30 h 72"/>
                <a:gd name="T76" fmla="*/ 60 w 92"/>
                <a:gd name="T77" fmla="*/ 27 h 72"/>
                <a:gd name="T78" fmla="*/ 60 w 92"/>
                <a:gd name="T79" fmla="*/ 24 h 72"/>
                <a:gd name="T80" fmla="*/ 60 w 92"/>
                <a:gd name="T81" fmla="*/ 21 h 72"/>
                <a:gd name="T82" fmla="*/ 60 w 92"/>
                <a:gd name="T83" fmla="*/ 18 h 72"/>
                <a:gd name="T84" fmla="*/ 60 w 92"/>
                <a:gd name="T85" fmla="*/ 15 h 72"/>
                <a:gd name="T86" fmla="*/ 63 w 92"/>
                <a:gd name="T87" fmla="*/ 12 h 72"/>
                <a:gd name="T88" fmla="*/ 63 w 92"/>
                <a:gd name="T89" fmla="*/ 9 h 72"/>
                <a:gd name="T90" fmla="*/ 66 w 92"/>
                <a:gd name="T91" fmla="*/ 6 h 72"/>
                <a:gd name="T92" fmla="*/ 66 w 92"/>
                <a:gd name="T93" fmla="*/ 3 h 72"/>
                <a:gd name="T94" fmla="*/ 69 w 92"/>
                <a:gd name="T95" fmla="*/ 3 h 72"/>
                <a:gd name="T96" fmla="*/ 72 w 92"/>
                <a:gd name="T97" fmla="*/ 0 h 72"/>
                <a:gd name="T98" fmla="*/ 75 w 92"/>
                <a:gd name="T9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72">
                  <a:moveTo>
                    <a:pt x="15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3" y="69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2" y="45"/>
                  </a:lnTo>
                  <a:lnTo>
                    <a:pt x="72" y="42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66" y="39"/>
                  </a:lnTo>
                  <a:lnTo>
                    <a:pt x="66" y="39"/>
                  </a:lnTo>
                  <a:lnTo>
                    <a:pt x="66" y="36"/>
                  </a:lnTo>
                  <a:lnTo>
                    <a:pt x="63" y="36"/>
                  </a:lnTo>
                  <a:lnTo>
                    <a:pt x="63" y="36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24"/>
                  </a:lnTo>
                  <a:lnTo>
                    <a:pt x="60" y="21"/>
                  </a:lnTo>
                  <a:lnTo>
                    <a:pt x="60" y="21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63" y="12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3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310188" y="3636963"/>
              <a:ext cx="119063" cy="11906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5272088" y="3503613"/>
              <a:ext cx="128588" cy="195263"/>
            </a:xfrm>
            <a:custGeom>
              <a:avLst/>
              <a:gdLst>
                <a:gd name="T0" fmla="*/ 33 w 81"/>
                <a:gd name="T1" fmla="*/ 114 h 123"/>
                <a:gd name="T2" fmla="*/ 36 w 81"/>
                <a:gd name="T3" fmla="*/ 117 h 123"/>
                <a:gd name="T4" fmla="*/ 36 w 81"/>
                <a:gd name="T5" fmla="*/ 117 h 123"/>
                <a:gd name="T6" fmla="*/ 39 w 81"/>
                <a:gd name="T7" fmla="*/ 120 h 123"/>
                <a:gd name="T8" fmla="*/ 42 w 81"/>
                <a:gd name="T9" fmla="*/ 120 h 123"/>
                <a:gd name="T10" fmla="*/ 42 w 81"/>
                <a:gd name="T11" fmla="*/ 123 h 123"/>
                <a:gd name="T12" fmla="*/ 45 w 81"/>
                <a:gd name="T13" fmla="*/ 123 h 123"/>
                <a:gd name="T14" fmla="*/ 48 w 81"/>
                <a:gd name="T15" fmla="*/ 123 h 123"/>
                <a:gd name="T16" fmla="*/ 51 w 81"/>
                <a:gd name="T17" fmla="*/ 123 h 123"/>
                <a:gd name="T18" fmla="*/ 54 w 81"/>
                <a:gd name="T19" fmla="*/ 123 h 123"/>
                <a:gd name="T20" fmla="*/ 57 w 81"/>
                <a:gd name="T21" fmla="*/ 123 h 123"/>
                <a:gd name="T22" fmla="*/ 60 w 81"/>
                <a:gd name="T23" fmla="*/ 123 h 123"/>
                <a:gd name="T24" fmla="*/ 63 w 81"/>
                <a:gd name="T25" fmla="*/ 123 h 123"/>
                <a:gd name="T26" fmla="*/ 66 w 81"/>
                <a:gd name="T27" fmla="*/ 120 h 123"/>
                <a:gd name="T28" fmla="*/ 69 w 81"/>
                <a:gd name="T29" fmla="*/ 120 h 123"/>
                <a:gd name="T30" fmla="*/ 72 w 81"/>
                <a:gd name="T31" fmla="*/ 117 h 123"/>
                <a:gd name="T32" fmla="*/ 75 w 81"/>
                <a:gd name="T33" fmla="*/ 114 h 123"/>
                <a:gd name="T34" fmla="*/ 78 w 81"/>
                <a:gd name="T35" fmla="*/ 114 h 123"/>
                <a:gd name="T36" fmla="*/ 78 w 81"/>
                <a:gd name="T37" fmla="*/ 111 h 123"/>
                <a:gd name="T38" fmla="*/ 81 w 81"/>
                <a:gd name="T39" fmla="*/ 108 h 123"/>
                <a:gd name="T40" fmla="*/ 81 w 81"/>
                <a:gd name="T41" fmla="*/ 105 h 123"/>
                <a:gd name="T42" fmla="*/ 81 w 81"/>
                <a:gd name="T43" fmla="*/ 105 h 123"/>
                <a:gd name="T44" fmla="*/ 81 w 81"/>
                <a:gd name="T45" fmla="*/ 102 h 123"/>
                <a:gd name="T46" fmla="*/ 81 w 81"/>
                <a:gd name="T47" fmla="*/ 99 h 123"/>
                <a:gd name="T48" fmla="*/ 81 w 81"/>
                <a:gd name="T49" fmla="*/ 96 h 123"/>
                <a:gd name="T50" fmla="*/ 48 w 81"/>
                <a:gd name="T51" fmla="*/ 0 h 123"/>
                <a:gd name="T52" fmla="*/ 48 w 81"/>
                <a:gd name="T53" fmla="*/ 3 h 123"/>
                <a:gd name="T54" fmla="*/ 48 w 81"/>
                <a:gd name="T55" fmla="*/ 6 h 123"/>
                <a:gd name="T56" fmla="*/ 45 w 81"/>
                <a:gd name="T57" fmla="*/ 6 h 123"/>
                <a:gd name="T58" fmla="*/ 45 w 81"/>
                <a:gd name="T59" fmla="*/ 9 h 123"/>
                <a:gd name="T60" fmla="*/ 45 w 81"/>
                <a:gd name="T61" fmla="*/ 12 h 123"/>
                <a:gd name="T62" fmla="*/ 42 w 81"/>
                <a:gd name="T63" fmla="*/ 15 h 123"/>
                <a:gd name="T64" fmla="*/ 42 w 81"/>
                <a:gd name="T65" fmla="*/ 18 h 123"/>
                <a:gd name="T66" fmla="*/ 39 w 81"/>
                <a:gd name="T67" fmla="*/ 18 h 123"/>
                <a:gd name="T68" fmla="*/ 36 w 81"/>
                <a:gd name="T69" fmla="*/ 21 h 123"/>
                <a:gd name="T70" fmla="*/ 33 w 81"/>
                <a:gd name="T71" fmla="*/ 21 h 123"/>
                <a:gd name="T72" fmla="*/ 30 w 81"/>
                <a:gd name="T73" fmla="*/ 24 h 123"/>
                <a:gd name="T74" fmla="*/ 27 w 81"/>
                <a:gd name="T75" fmla="*/ 24 h 123"/>
                <a:gd name="T76" fmla="*/ 24 w 81"/>
                <a:gd name="T77" fmla="*/ 27 h 123"/>
                <a:gd name="T78" fmla="*/ 21 w 81"/>
                <a:gd name="T79" fmla="*/ 27 h 123"/>
                <a:gd name="T80" fmla="*/ 18 w 81"/>
                <a:gd name="T81" fmla="*/ 27 h 123"/>
                <a:gd name="T82" fmla="*/ 15 w 81"/>
                <a:gd name="T83" fmla="*/ 27 h 123"/>
                <a:gd name="T84" fmla="*/ 12 w 81"/>
                <a:gd name="T85" fmla="*/ 27 h 123"/>
                <a:gd name="T86" fmla="*/ 9 w 81"/>
                <a:gd name="T87" fmla="*/ 24 h 123"/>
                <a:gd name="T88" fmla="*/ 6 w 81"/>
                <a:gd name="T89" fmla="*/ 24 h 123"/>
                <a:gd name="T90" fmla="*/ 6 w 81"/>
                <a:gd name="T91" fmla="*/ 24 h 123"/>
                <a:gd name="T92" fmla="*/ 3 w 81"/>
                <a:gd name="T93" fmla="*/ 21 h 123"/>
                <a:gd name="T94" fmla="*/ 0 w 81"/>
                <a:gd name="T95" fmla="*/ 21 h 123"/>
                <a:gd name="T96" fmla="*/ 0 w 81"/>
                <a:gd name="T97" fmla="*/ 18 h 123"/>
                <a:gd name="T98" fmla="*/ 0 w 81"/>
                <a:gd name="T99" fmla="*/ 1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" h="123">
                  <a:moveTo>
                    <a:pt x="33" y="114"/>
                  </a:moveTo>
                  <a:lnTo>
                    <a:pt x="33" y="114"/>
                  </a:lnTo>
                  <a:lnTo>
                    <a:pt x="36" y="114"/>
                  </a:lnTo>
                  <a:lnTo>
                    <a:pt x="36" y="117"/>
                  </a:lnTo>
                  <a:lnTo>
                    <a:pt x="36" y="117"/>
                  </a:lnTo>
                  <a:lnTo>
                    <a:pt x="36" y="117"/>
                  </a:lnTo>
                  <a:lnTo>
                    <a:pt x="39" y="120"/>
                  </a:lnTo>
                  <a:lnTo>
                    <a:pt x="39" y="120"/>
                  </a:lnTo>
                  <a:lnTo>
                    <a:pt x="39" y="120"/>
                  </a:lnTo>
                  <a:lnTo>
                    <a:pt x="42" y="120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5" y="123"/>
                  </a:lnTo>
                  <a:lnTo>
                    <a:pt x="45" y="123"/>
                  </a:lnTo>
                  <a:lnTo>
                    <a:pt x="48" y="123"/>
                  </a:lnTo>
                  <a:lnTo>
                    <a:pt x="48" y="123"/>
                  </a:lnTo>
                  <a:lnTo>
                    <a:pt x="51" y="123"/>
                  </a:lnTo>
                  <a:lnTo>
                    <a:pt x="51" y="123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7" y="123"/>
                  </a:lnTo>
                  <a:lnTo>
                    <a:pt x="57" y="123"/>
                  </a:lnTo>
                  <a:lnTo>
                    <a:pt x="60" y="123"/>
                  </a:lnTo>
                  <a:lnTo>
                    <a:pt x="60" y="123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8" y="114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81" y="108"/>
                  </a:lnTo>
                  <a:lnTo>
                    <a:pt x="81" y="108"/>
                  </a:lnTo>
                  <a:lnTo>
                    <a:pt x="81" y="105"/>
                  </a:lnTo>
                  <a:lnTo>
                    <a:pt x="81" y="105"/>
                  </a:lnTo>
                  <a:lnTo>
                    <a:pt x="81" y="105"/>
                  </a:lnTo>
                  <a:lnTo>
                    <a:pt x="81" y="102"/>
                  </a:lnTo>
                  <a:lnTo>
                    <a:pt x="81" y="102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1" y="96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5" y="6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33" y="11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3162300" y="4795838"/>
              <a:ext cx="279400" cy="2809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862263" y="4967288"/>
              <a:ext cx="390525" cy="322263"/>
            </a:xfrm>
            <a:custGeom>
              <a:avLst/>
              <a:gdLst>
                <a:gd name="T0" fmla="*/ 243 w 246"/>
                <a:gd name="T1" fmla="*/ 42 h 203"/>
                <a:gd name="T2" fmla="*/ 243 w 246"/>
                <a:gd name="T3" fmla="*/ 42 h 203"/>
                <a:gd name="T4" fmla="*/ 246 w 246"/>
                <a:gd name="T5" fmla="*/ 39 h 203"/>
                <a:gd name="T6" fmla="*/ 246 w 246"/>
                <a:gd name="T7" fmla="*/ 36 h 203"/>
                <a:gd name="T8" fmla="*/ 246 w 246"/>
                <a:gd name="T9" fmla="*/ 36 h 203"/>
                <a:gd name="T10" fmla="*/ 246 w 246"/>
                <a:gd name="T11" fmla="*/ 33 h 203"/>
                <a:gd name="T12" fmla="*/ 246 w 246"/>
                <a:gd name="T13" fmla="*/ 30 h 203"/>
                <a:gd name="T14" fmla="*/ 246 w 246"/>
                <a:gd name="T15" fmla="*/ 27 h 203"/>
                <a:gd name="T16" fmla="*/ 243 w 246"/>
                <a:gd name="T17" fmla="*/ 24 h 203"/>
                <a:gd name="T18" fmla="*/ 243 w 246"/>
                <a:gd name="T19" fmla="*/ 21 h 203"/>
                <a:gd name="T20" fmla="*/ 243 w 246"/>
                <a:gd name="T21" fmla="*/ 18 h 203"/>
                <a:gd name="T22" fmla="*/ 240 w 246"/>
                <a:gd name="T23" fmla="*/ 15 h 203"/>
                <a:gd name="T24" fmla="*/ 237 w 246"/>
                <a:gd name="T25" fmla="*/ 12 h 203"/>
                <a:gd name="T26" fmla="*/ 237 w 246"/>
                <a:gd name="T27" fmla="*/ 12 h 203"/>
                <a:gd name="T28" fmla="*/ 234 w 246"/>
                <a:gd name="T29" fmla="*/ 9 h 203"/>
                <a:gd name="T30" fmla="*/ 231 w 246"/>
                <a:gd name="T31" fmla="*/ 6 h 203"/>
                <a:gd name="T32" fmla="*/ 228 w 246"/>
                <a:gd name="T33" fmla="*/ 6 h 203"/>
                <a:gd name="T34" fmla="*/ 228 w 246"/>
                <a:gd name="T35" fmla="*/ 3 h 203"/>
                <a:gd name="T36" fmla="*/ 225 w 246"/>
                <a:gd name="T37" fmla="*/ 3 h 203"/>
                <a:gd name="T38" fmla="*/ 222 w 246"/>
                <a:gd name="T39" fmla="*/ 3 h 203"/>
                <a:gd name="T40" fmla="*/ 219 w 246"/>
                <a:gd name="T41" fmla="*/ 0 h 203"/>
                <a:gd name="T42" fmla="*/ 216 w 246"/>
                <a:gd name="T43" fmla="*/ 0 h 203"/>
                <a:gd name="T44" fmla="*/ 216 w 246"/>
                <a:gd name="T45" fmla="*/ 3 h 203"/>
                <a:gd name="T46" fmla="*/ 213 w 246"/>
                <a:gd name="T47" fmla="*/ 3 h 203"/>
                <a:gd name="T48" fmla="*/ 210 w 246"/>
                <a:gd name="T49" fmla="*/ 3 h 203"/>
                <a:gd name="T50" fmla="*/ 3 w 246"/>
                <a:gd name="T51" fmla="*/ 164 h 203"/>
                <a:gd name="T52" fmla="*/ 3 w 246"/>
                <a:gd name="T53" fmla="*/ 161 h 203"/>
                <a:gd name="T54" fmla="*/ 6 w 246"/>
                <a:gd name="T55" fmla="*/ 161 h 203"/>
                <a:gd name="T56" fmla="*/ 9 w 246"/>
                <a:gd name="T57" fmla="*/ 161 h 203"/>
                <a:gd name="T58" fmla="*/ 9 w 246"/>
                <a:gd name="T59" fmla="*/ 161 h 203"/>
                <a:gd name="T60" fmla="*/ 12 w 246"/>
                <a:gd name="T61" fmla="*/ 161 h 203"/>
                <a:gd name="T62" fmla="*/ 15 w 246"/>
                <a:gd name="T63" fmla="*/ 164 h 203"/>
                <a:gd name="T64" fmla="*/ 18 w 246"/>
                <a:gd name="T65" fmla="*/ 164 h 203"/>
                <a:gd name="T66" fmla="*/ 21 w 246"/>
                <a:gd name="T67" fmla="*/ 167 h 203"/>
                <a:gd name="T68" fmla="*/ 24 w 246"/>
                <a:gd name="T69" fmla="*/ 167 h 203"/>
                <a:gd name="T70" fmla="*/ 24 w 246"/>
                <a:gd name="T71" fmla="*/ 170 h 203"/>
                <a:gd name="T72" fmla="*/ 27 w 246"/>
                <a:gd name="T73" fmla="*/ 173 h 203"/>
                <a:gd name="T74" fmla="*/ 30 w 246"/>
                <a:gd name="T75" fmla="*/ 176 h 203"/>
                <a:gd name="T76" fmla="*/ 30 w 246"/>
                <a:gd name="T77" fmla="*/ 179 h 203"/>
                <a:gd name="T78" fmla="*/ 33 w 246"/>
                <a:gd name="T79" fmla="*/ 179 h 203"/>
                <a:gd name="T80" fmla="*/ 33 w 246"/>
                <a:gd name="T81" fmla="*/ 182 h 203"/>
                <a:gd name="T82" fmla="*/ 36 w 246"/>
                <a:gd name="T83" fmla="*/ 185 h 203"/>
                <a:gd name="T84" fmla="*/ 36 w 246"/>
                <a:gd name="T85" fmla="*/ 188 h 203"/>
                <a:gd name="T86" fmla="*/ 36 w 246"/>
                <a:gd name="T87" fmla="*/ 191 h 203"/>
                <a:gd name="T88" fmla="*/ 36 w 246"/>
                <a:gd name="T89" fmla="*/ 194 h 203"/>
                <a:gd name="T90" fmla="*/ 36 w 246"/>
                <a:gd name="T91" fmla="*/ 197 h 203"/>
                <a:gd name="T92" fmla="*/ 36 w 246"/>
                <a:gd name="T93" fmla="*/ 200 h 203"/>
                <a:gd name="T94" fmla="*/ 33 w 246"/>
                <a:gd name="T95" fmla="*/ 200 h 203"/>
                <a:gd name="T96" fmla="*/ 33 w 246"/>
                <a:gd name="T97" fmla="*/ 203 h 203"/>
                <a:gd name="T98" fmla="*/ 33 w 246"/>
                <a:gd name="T9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" h="203">
                  <a:moveTo>
                    <a:pt x="243" y="42"/>
                  </a:moveTo>
                  <a:lnTo>
                    <a:pt x="243" y="42"/>
                  </a:lnTo>
                  <a:lnTo>
                    <a:pt x="243" y="42"/>
                  </a:lnTo>
                  <a:lnTo>
                    <a:pt x="243" y="42"/>
                  </a:lnTo>
                  <a:lnTo>
                    <a:pt x="243" y="39"/>
                  </a:lnTo>
                  <a:lnTo>
                    <a:pt x="246" y="39"/>
                  </a:lnTo>
                  <a:lnTo>
                    <a:pt x="246" y="39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0"/>
                  </a:lnTo>
                  <a:lnTo>
                    <a:pt x="246" y="30"/>
                  </a:lnTo>
                  <a:lnTo>
                    <a:pt x="246" y="27"/>
                  </a:lnTo>
                  <a:lnTo>
                    <a:pt x="246" y="27"/>
                  </a:lnTo>
                  <a:lnTo>
                    <a:pt x="246" y="24"/>
                  </a:lnTo>
                  <a:lnTo>
                    <a:pt x="243" y="24"/>
                  </a:lnTo>
                  <a:lnTo>
                    <a:pt x="243" y="24"/>
                  </a:lnTo>
                  <a:lnTo>
                    <a:pt x="243" y="21"/>
                  </a:lnTo>
                  <a:lnTo>
                    <a:pt x="243" y="21"/>
                  </a:lnTo>
                  <a:lnTo>
                    <a:pt x="243" y="18"/>
                  </a:lnTo>
                  <a:lnTo>
                    <a:pt x="240" y="18"/>
                  </a:lnTo>
                  <a:lnTo>
                    <a:pt x="240" y="15"/>
                  </a:lnTo>
                  <a:lnTo>
                    <a:pt x="240" y="15"/>
                  </a:lnTo>
                  <a:lnTo>
                    <a:pt x="237" y="12"/>
                  </a:lnTo>
                  <a:lnTo>
                    <a:pt x="237" y="12"/>
                  </a:lnTo>
                  <a:lnTo>
                    <a:pt x="237" y="12"/>
                  </a:lnTo>
                  <a:lnTo>
                    <a:pt x="234" y="9"/>
                  </a:lnTo>
                  <a:lnTo>
                    <a:pt x="234" y="9"/>
                  </a:lnTo>
                  <a:lnTo>
                    <a:pt x="234" y="9"/>
                  </a:lnTo>
                  <a:lnTo>
                    <a:pt x="231" y="6"/>
                  </a:lnTo>
                  <a:lnTo>
                    <a:pt x="231" y="6"/>
                  </a:lnTo>
                  <a:lnTo>
                    <a:pt x="228" y="6"/>
                  </a:lnTo>
                  <a:lnTo>
                    <a:pt x="228" y="3"/>
                  </a:lnTo>
                  <a:lnTo>
                    <a:pt x="228" y="3"/>
                  </a:lnTo>
                  <a:lnTo>
                    <a:pt x="225" y="3"/>
                  </a:lnTo>
                  <a:lnTo>
                    <a:pt x="225" y="3"/>
                  </a:lnTo>
                  <a:lnTo>
                    <a:pt x="222" y="3"/>
                  </a:lnTo>
                  <a:lnTo>
                    <a:pt x="222" y="3"/>
                  </a:lnTo>
                  <a:lnTo>
                    <a:pt x="219" y="3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16" y="0"/>
                  </a:lnTo>
                  <a:lnTo>
                    <a:pt x="216" y="3"/>
                  </a:lnTo>
                  <a:lnTo>
                    <a:pt x="216" y="3"/>
                  </a:lnTo>
                  <a:lnTo>
                    <a:pt x="213" y="3"/>
                  </a:lnTo>
                  <a:lnTo>
                    <a:pt x="213" y="3"/>
                  </a:lnTo>
                  <a:lnTo>
                    <a:pt x="213" y="3"/>
                  </a:lnTo>
                  <a:lnTo>
                    <a:pt x="210" y="3"/>
                  </a:lnTo>
                  <a:lnTo>
                    <a:pt x="0" y="164"/>
                  </a:lnTo>
                  <a:lnTo>
                    <a:pt x="3" y="164"/>
                  </a:lnTo>
                  <a:lnTo>
                    <a:pt x="3" y="164"/>
                  </a:lnTo>
                  <a:lnTo>
                    <a:pt x="3" y="161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5" y="164"/>
                  </a:lnTo>
                  <a:lnTo>
                    <a:pt x="15" y="164"/>
                  </a:lnTo>
                  <a:lnTo>
                    <a:pt x="15" y="164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21" y="167"/>
                  </a:lnTo>
                  <a:lnTo>
                    <a:pt x="21" y="167"/>
                  </a:lnTo>
                  <a:lnTo>
                    <a:pt x="24" y="167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7" y="170"/>
                  </a:lnTo>
                  <a:lnTo>
                    <a:pt x="27" y="173"/>
                  </a:lnTo>
                  <a:lnTo>
                    <a:pt x="27" y="173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30" y="179"/>
                  </a:lnTo>
                  <a:lnTo>
                    <a:pt x="33" y="179"/>
                  </a:lnTo>
                  <a:lnTo>
                    <a:pt x="33" y="179"/>
                  </a:lnTo>
                  <a:lnTo>
                    <a:pt x="33" y="182"/>
                  </a:lnTo>
                  <a:lnTo>
                    <a:pt x="33" y="182"/>
                  </a:lnTo>
                  <a:lnTo>
                    <a:pt x="33" y="185"/>
                  </a:lnTo>
                  <a:lnTo>
                    <a:pt x="36" y="185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6" y="200"/>
                  </a:lnTo>
                  <a:lnTo>
                    <a:pt x="36" y="200"/>
                  </a:lnTo>
                  <a:lnTo>
                    <a:pt x="33" y="200"/>
                  </a:lnTo>
                  <a:lnTo>
                    <a:pt x="33" y="203"/>
                  </a:lnTo>
                  <a:lnTo>
                    <a:pt x="33" y="203"/>
                  </a:lnTo>
                  <a:lnTo>
                    <a:pt x="33" y="203"/>
                  </a:lnTo>
                  <a:lnTo>
                    <a:pt x="33" y="203"/>
                  </a:lnTo>
                  <a:lnTo>
                    <a:pt x="243" y="4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3413125" y="4953000"/>
              <a:ext cx="338138" cy="198438"/>
            </a:xfrm>
            <a:custGeom>
              <a:avLst/>
              <a:gdLst>
                <a:gd name="T0" fmla="*/ 18 w 213"/>
                <a:gd name="T1" fmla="*/ 0 h 125"/>
                <a:gd name="T2" fmla="*/ 18 w 213"/>
                <a:gd name="T3" fmla="*/ 3 h 125"/>
                <a:gd name="T4" fmla="*/ 18 w 213"/>
                <a:gd name="T5" fmla="*/ 3 h 125"/>
                <a:gd name="T6" fmla="*/ 18 w 213"/>
                <a:gd name="T7" fmla="*/ 3 h 125"/>
                <a:gd name="T8" fmla="*/ 18 w 213"/>
                <a:gd name="T9" fmla="*/ 6 h 125"/>
                <a:gd name="T10" fmla="*/ 15 w 213"/>
                <a:gd name="T11" fmla="*/ 6 h 125"/>
                <a:gd name="T12" fmla="*/ 15 w 213"/>
                <a:gd name="T13" fmla="*/ 9 h 125"/>
                <a:gd name="T14" fmla="*/ 15 w 213"/>
                <a:gd name="T15" fmla="*/ 9 h 125"/>
                <a:gd name="T16" fmla="*/ 12 w 213"/>
                <a:gd name="T17" fmla="*/ 12 h 125"/>
                <a:gd name="T18" fmla="*/ 12 w 213"/>
                <a:gd name="T19" fmla="*/ 15 h 125"/>
                <a:gd name="T20" fmla="*/ 9 w 213"/>
                <a:gd name="T21" fmla="*/ 18 h 125"/>
                <a:gd name="T22" fmla="*/ 9 w 213"/>
                <a:gd name="T23" fmla="*/ 21 h 125"/>
                <a:gd name="T24" fmla="*/ 9 w 213"/>
                <a:gd name="T25" fmla="*/ 24 h 125"/>
                <a:gd name="T26" fmla="*/ 6 w 213"/>
                <a:gd name="T27" fmla="*/ 27 h 125"/>
                <a:gd name="T28" fmla="*/ 6 w 213"/>
                <a:gd name="T29" fmla="*/ 30 h 125"/>
                <a:gd name="T30" fmla="*/ 3 w 213"/>
                <a:gd name="T31" fmla="*/ 33 h 125"/>
                <a:gd name="T32" fmla="*/ 3 w 213"/>
                <a:gd name="T33" fmla="*/ 36 h 125"/>
                <a:gd name="T34" fmla="*/ 3 w 213"/>
                <a:gd name="T35" fmla="*/ 39 h 125"/>
                <a:gd name="T36" fmla="*/ 3 w 213"/>
                <a:gd name="T37" fmla="*/ 39 h 125"/>
                <a:gd name="T38" fmla="*/ 0 w 213"/>
                <a:gd name="T39" fmla="*/ 42 h 125"/>
                <a:gd name="T40" fmla="*/ 0 w 213"/>
                <a:gd name="T41" fmla="*/ 45 h 125"/>
                <a:gd name="T42" fmla="*/ 0 w 213"/>
                <a:gd name="T43" fmla="*/ 45 h 125"/>
                <a:gd name="T44" fmla="*/ 0 w 213"/>
                <a:gd name="T45" fmla="*/ 45 h 125"/>
                <a:gd name="T46" fmla="*/ 0 w 213"/>
                <a:gd name="T47" fmla="*/ 48 h 125"/>
                <a:gd name="T48" fmla="*/ 0 w 213"/>
                <a:gd name="T49" fmla="*/ 48 h 125"/>
                <a:gd name="T50" fmla="*/ 195 w 213"/>
                <a:gd name="T51" fmla="*/ 125 h 125"/>
                <a:gd name="T52" fmla="*/ 195 w 213"/>
                <a:gd name="T53" fmla="*/ 125 h 125"/>
                <a:gd name="T54" fmla="*/ 195 w 213"/>
                <a:gd name="T55" fmla="*/ 125 h 125"/>
                <a:gd name="T56" fmla="*/ 195 w 213"/>
                <a:gd name="T57" fmla="*/ 125 h 125"/>
                <a:gd name="T58" fmla="*/ 195 w 213"/>
                <a:gd name="T59" fmla="*/ 122 h 125"/>
                <a:gd name="T60" fmla="*/ 195 w 213"/>
                <a:gd name="T61" fmla="*/ 119 h 125"/>
                <a:gd name="T62" fmla="*/ 198 w 213"/>
                <a:gd name="T63" fmla="*/ 119 h 125"/>
                <a:gd name="T64" fmla="*/ 198 w 213"/>
                <a:gd name="T65" fmla="*/ 116 h 125"/>
                <a:gd name="T66" fmla="*/ 198 w 213"/>
                <a:gd name="T67" fmla="*/ 113 h 125"/>
                <a:gd name="T68" fmla="*/ 201 w 213"/>
                <a:gd name="T69" fmla="*/ 110 h 125"/>
                <a:gd name="T70" fmla="*/ 201 w 213"/>
                <a:gd name="T71" fmla="*/ 107 h 125"/>
                <a:gd name="T72" fmla="*/ 201 w 213"/>
                <a:gd name="T73" fmla="*/ 104 h 125"/>
                <a:gd name="T74" fmla="*/ 204 w 213"/>
                <a:gd name="T75" fmla="*/ 101 h 125"/>
                <a:gd name="T76" fmla="*/ 204 w 213"/>
                <a:gd name="T77" fmla="*/ 98 h 125"/>
                <a:gd name="T78" fmla="*/ 207 w 213"/>
                <a:gd name="T79" fmla="*/ 95 h 125"/>
                <a:gd name="T80" fmla="*/ 207 w 213"/>
                <a:gd name="T81" fmla="*/ 92 h 125"/>
                <a:gd name="T82" fmla="*/ 207 w 213"/>
                <a:gd name="T83" fmla="*/ 92 h 125"/>
                <a:gd name="T84" fmla="*/ 210 w 213"/>
                <a:gd name="T85" fmla="*/ 89 h 125"/>
                <a:gd name="T86" fmla="*/ 210 w 213"/>
                <a:gd name="T87" fmla="*/ 86 h 125"/>
                <a:gd name="T88" fmla="*/ 210 w 213"/>
                <a:gd name="T89" fmla="*/ 83 h 125"/>
                <a:gd name="T90" fmla="*/ 213 w 213"/>
                <a:gd name="T91" fmla="*/ 83 h 125"/>
                <a:gd name="T92" fmla="*/ 213 w 213"/>
                <a:gd name="T93" fmla="*/ 83 h 125"/>
                <a:gd name="T94" fmla="*/ 213 w 213"/>
                <a:gd name="T95" fmla="*/ 80 h 125"/>
                <a:gd name="T96" fmla="*/ 213 w 213"/>
                <a:gd name="T97" fmla="*/ 80 h 125"/>
                <a:gd name="T98" fmla="*/ 213 w 213"/>
                <a:gd name="T99" fmla="*/ 8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3" h="125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5" y="122"/>
                  </a:lnTo>
                  <a:lnTo>
                    <a:pt x="195" y="122"/>
                  </a:lnTo>
                  <a:lnTo>
                    <a:pt x="195" y="122"/>
                  </a:lnTo>
                  <a:lnTo>
                    <a:pt x="195" y="119"/>
                  </a:lnTo>
                  <a:lnTo>
                    <a:pt x="198" y="119"/>
                  </a:lnTo>
                  <a:lnTo>
                    <a:pt x="198" y="119"/>
                  </a:lnTo>
                  <a:lnTo>
                    <a:pt x="198" y="116"/>
                  </a:lnTo>
                  <a:lnTo>
                    <a:pt x="198" y="116"/>
                  </a:lnTo>
                  <a:lnTo>
                    <a:pt x="198" y="116"/>
                  </a:lnTo>
                  <a:lnTo>
                    <a:pt x="198" y="113"/>
                  </a:lnTo>
                  <a:lnTo>
                    <a:pt x="198" y="113"/>
                  </a:lnTo>
                  <a:lnTo>
                    <a:pt x="201" y="110"/>
                  </a:lnTo>
                  <a:lnTo>
                    <a:pt x="201" y="110"/>
                  </a:lnTo>
                  <a:lnTo>
                    <a:pt x="201" y="107"/>
                  </a:lnTo>
                  <a:lnTo>
                    <a:pt x="201" y="107"/>
                  </a:lnTo>
                  <a:lnTo>
                    <a:pt x="201" y="104"/>
                  </a:lnTo>
                  <a:lnTo>
                    <a:pt x="204" y="104"/>
                  </a:lnTo>
                  <a:lnTo>
                    <a:pt x="204" y="101"/>
                  </a:lnTo>
                  <a:lnTo>
                    <a:pt x="204" y="101"/>
                  </a:lnTo>
                  <a:lnTo>
                    <a:pt x="204" y="98"/>
                  </a:lnTo>
                  <a:lnTo>
                    <a:pt x="204" y="98"/>
                  </a:lnTo>
                  <a:lnTo>
                    <a:pt x="207" y="95"/>
                  </a:lnTo>
                  <a:lnTo>
                    <a:pt x="207" y="95"/>
                  </a:lnTo>
                  <a:lnTo>
                    <a:pt x="207" y="92"/>
                  </a:lnTo>
                  <a:lnTo>
                    <a:pt x="207" y="92"/>
                  </a:lnTo>
                  <a:lnTo>
                    <a:pt x="207" y="92"/>
                  </a:lnTo>
                  <a:lnTo>
                    <a:pt x="210" y="89"/>
                  </a:lnTo>
                  <a:lnTo>
                    <a:pt x="210" y="89"/>
                  </a:lnTo>
                  <a:lnTo>
                    <a:pt x="210" y="86"/>
                  </a:lnTo>
                  <a:lnTo>
                    <a:pt x="210" y="86"/>
                  </a:lnTo>
                  <a:lnTo>
                    <a:pt x="210" y="86"/>
                  </a:lnTo>
                  <a:lnTo>
                    <a:pt x="210" y="83"/>
                  </a:lnTo>
                  <a:lnTo>
                    <a:pt x="210" y="83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3" y="80"/>
                  </a:lnTo>
                  <a:lnTo>
                    <a:pt x="213" y="80"/>
                  </a:lnTo>
                  <a:lnTo>
                    <a:pt x="213" y="80"/>
                  </a:lnTo>
                  <a:lnTo>
                    <a:pt x="213" y="80"/>
                  </a:lnTo>
                  <a:lnTo>
                    <a:pt x="213" y="80"/>
                  </a:lnTo>
                  <a:lnTo>
                    <a:pt x="213" y="8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3267075" y="4476750"/>
              <a:ext cx="85725" cy="338138"/>
            </a:xfrm>
            <a:custGeom>
              <a:avLst/>
              <a:gdLst>
                <a:gd name="T0" fmla="*/ 0 w 54"/>
                <a:gd name="T1" fmla="*/ 207 h 213"/>
                <a:gd name="T2" fmla="*/ 3 w 54"/>
                <a:gd name="T3" fmla="*/ 210 h 213"/>
                <a:gd name="T4" fmla="*/ 3 w 54"/>
                <a:gd name="T5" fmla="*/ 210 h 213"/>
                <a:gd name="T6" fmla="*/ 3 w 54"/>
                <a:gd name="T7" fmla="*/ 210 h 213"/>
                <a:gd name="T8" fmla="*/ 6 w 54"/>
                <a:gd name="T9" fmla="*/ 210 h 213"/>
                <a:gd name="T10" fmla="*/ 6 w 54"/>
                <a:gd name="T11" fmla="*/ 210 h 213"/>
                <a:gd name="T12" fmla="*/ 9 w 54"/>
                <a:gd name="T13" fmla="*/ 213 h 213"/>
                <a:gd name="T14" fmla="*/ 12 w 54"/>
                <a:gd name="T15" fmla="*/ 213 h 213"/>
                <a:gd name="T16" fmla="*/ 15 w 54"/>
                <a:gd name="T17" fmla="*/ 213 h 213"/>
                <a:gd name="T18" fmla="*/ 18 w 54"/>
                <a:gd name="T19" fmla="*/ 213 h 213"/>
                <a:gd name="T20" fmla="*/ 21 w 54"/>
                <a:gd name="T21" fmla="*/ 213 h 213"/>
                <a:gd name="T22" fmla="*/ 24 w 54"/>
                <a:gd name="T23" fmla="*/ 213 h 213"/>
                <a:gd name="T24" fmla="*/ 27 w 54"/>
                <a:gd name="T25" fmla="*/ 213 h 213"/>
                <a:gd name="T26" fmla="*/ 30 w 54"/>
                <a:gd name="T27" fmla="*/ 213 h 213"/>
                <a:gd name="T28" fmla="*/ 33 w 54"/>
                <a:gd name="T29" fmla="*/ 213 h 213"/>
                <a:gd name="T30" fmla="*/ 36 w 54"/>
                <a:gd name="T31" fmla="*/ 213 h 213"/>
                <a:gd name="T32" fmla="*/ 39 w 54"/>
                <a:gd name="T33" fmla="*/ 213 h 213"/>
                <a:gd name="T34" fmla="*/ 42 w 54"/>
                <a:gd name="T35" fmla="*/ 213 h 213"/>
                <a:gd name="T36" fmla="*/ 45 w 54"/>
                <a:gd name="T37" fmla="*/ 213 h 213"/>
                <a:gd name="T38" fmla="*/ 45 w 54"/>
                <a:gd name="T39" fmla="*/ 213 h 213"/>
                <a:gd name="T40" fmla="*/ 48 w 54"/>
                <a:gd name="T41" fmla="*/ 210 h 213"/>
                <a:gd name="T42" fmla="*/ 48 w 54"/>
                <a:gd name="T43" fmla="*/ 210 h 213"/>
                <a:gd name="T44" fmla="*/ 51 w 54"/>
                <a:gd name="T45" fmla="*/ 210 h 213"/>
                <a:gd name="T46" fmla="*/ 51 w 54"/>
                <a:gd name="T47" fmla="*/ 210 h 213"/>
                <a:gd name="T48" fmla="*/ 51 w 54"/>
                <a:gd name="T49" fmla="*/ 210 h 213"/>
                <a:gd name="T50" fmla="*/ 54 w 54"/>
                <a:gd name="T51" fmla="*/ 3 h 213"/>
                <a:gd name="T52" fmla="*/ 54 w 54"/>
                <a:gd name="T53" fmla="*/ 3 h 213"/>
                <a:gd name="T54" fmla="*/ 54 w 54"/>
                <a:gd name="T55" fmla="*/ 3 h 213"/>
                <a:gd name="T56" fmla="*/ 54 w 54"/>
                <a:gd name="T57" fmla="*/ 3 h 213"/>
                <a:gd name="T58" fmla="*/ 51 w 54"/>
                <a:gd name="T59" fmla="*/ 6 h 213"/>
                <a:gd name="T60" fmla="*/ 48 w 54"/>
                <a:gd name="T61" fmla="*/ 6 h 213"/>
                <a:gd name="T62" fmla="*/ 48 w 54"/>
                <a:gd name="T63" fmla="*/ 6 h 213"/>
                <a:gd name="T64" fmla="*/ 45 w 54"/>
                <a:gd name="T65" fmla="*/ 6 h 213"/>
                <a:gd name="T66" fmla="*/ 42 w 54"/>
                <a:gd name="T67" fmla="*/ 6 h 213"/>
                <a:gd name="T68" fmla="*/ 39 w 54"/>
                <a:gd name="T69" fmla="*/ 6 h 213"/>
                <a:gd name="T70" fmla="*/ 36 w 54"/>
                <a:gd name="T71" fmla="*/ 6 h 213"/>
                <a:gd name="T72" fmla="*/ 33 w 54"/>
                <a:gd name="T73" fmla="*/ 6 h 213"/>
                <a:gd name="T74" fmla="*/ 30 w 54"/>
                <a:gd name="T75" fmla="*/ 6 h 213"/>
                <a:gd name="T76" fmla="*/ 27 w 54"/>
                <a:gd name="T77" fmla="*/ 6 h 213"/>
                <a:gd name="T78" fmla="*/ 24 w 54"/>
                <a:gd name="T79" fmla="*/ 6 h 213"/>
                <a:gd name="T80" fmla="*/ 21 w 54"/>
                <a:gd name="T81" fmla="*/ 6 h 213"/>
                <a:gd name="T82" fmla="*/ 18 w 54"/>
                <a:gd name="T83" fmla="*/ 6 h 213"/>
                <a:gd name="T84" fmla="*/ 15 w 54"/>
                <a:gd name="T85" fmla="*/ 6 h 213"/>
                <a:gd name="T86" fmla="*/ 12 w 54"/>
                <a:gd name="T87" fmla="*/ 6 h 213"/>
                <a:gd name="T88" fmla="*/ 9 w 54"/>
                <a:gd name="T89" fmla="*/ 3 h 213"/>
                <a:gd name="T90" fmla="*/ 9 w 54"/>
                <a:gd name="T91" fmla="*/ 3 h 213"/>
                <a:gd name="T92" fmla="*/ 6 w 54"/>
                <a:gd name="T93" fmla="*/ 3 h 213"/>
                <a:gd name="T94" fmla="*/ 6 w 54"/>
                <a:gd name="T95" fmla="*/ 3 h 213"/>
                <a:gd name="T96" fmla="*/ 6 w 54"/>
                <a:gd name="T97" fmla="*/ 3 h 213"/>
                <a:gd name="T98" fmla="*/ 6 w 54"/>
                <a:gd name="T9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" h="213">
                  <a:moveTo>
                    <a:pt x="0" y="207"/>
                  </a:moveTo>
                  <a:lnTo>
                    <a:pt x="0" y="207"/>
                  </a:lnTo>
                  <a:lnTo>
                    <a:pt x="0" y="207"/>
                  </a:lnTo>
                  <a:lnTo>
                    <a:pt x="3" y="210"/>
                  </a:lnTo>
                  <a:lnTo>
                    <a:pt x="3" y="210"/>
                  </a:lnTo>
                  <a:lnTo>
                    <a:pt x="3" y="210"/>
                  </a:lnTo>
                  <a:lnTo>
                    <a:pt x="3" y="210"/>
                  </a:lnTo>
                  <a:lnTo>
                    <a:pt x="3" y="210"/>
                  </a:lnTo>
                  <a:lnTo>
                    <a:pt x="3" y="210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9" y="213"/>
                  </a:lnTo>
                  <a:lnTo>
                    <a:pt x="9" y="213"/>
                  </a:lnTo>
                  <a:lnTo>
                    <a:pt x="9" y="213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5" y="213"/>
                  </a:lnTo>
                  <a:lnTo>
                    <a:pt x="15" y="213"/>
                  </a:lnTo>
                  <a:lnTo>
                    <a:pt x="18" y="213"/>
                  </a:lnTo>
                  <a:lnTo>
                    <a:pt x="18" y="213"/>
                  </a:lnTo>
                  <a:lnTo>
                    <a:pt x="21" y="213"/>
                  </a:lnTo>
                  <a:lnTo>
                    <a:pt x="21" y="213"/>
                  </a:lnTo>
                  <a:lnTo>
                    <a:pt x="24" y="213"/>
                  </a:lnTo>
                  <a:lnTo>
                    <a:pt x="24" y="213"/>
                  </a:lnTo>
                  <a:lnTo>
                    <a:pt x="27" y="213"/>
                  </a:lnTo>
                  <a:lnTo>
                    <a:pt x="27" y="213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6" y="213"/>
                  </a:lnTo>
                  <a:lnTo>
                    <a:pt x="36" y="213"/>
                  </a:lnTo>
                  <a:lnTo>
                    <a:pt x="39" y="213"/>
                  </a:lnTo>
                  <a:lnTo>
                    <a:pt x="39" y="213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8" y="213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51" y="210"/>
                  </a:lnTo>
                  <a:lnTo>
                    <a:pt x="51" y="210"/>
                  </a:lnTo>
                  <a:lnTo>
                    <a:pt x="51" y="210"/>
                  </a:lnTo>
                  <a:lnTo>
                    <a:pt x="51" y="210"/>
                  </a:lnTo>
                  <a:lnTo>
                    <a:pt x="51" y="210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3717925" y="5072063"/>
              <a:ext cx="119063" cy="11747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3252788" y="4378325"/>
              <a:ext cx="119063" cy="11747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5157788" y="3317875"/>
              <a:ext cx="242888" cy="242888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4914900" y="3451225"/>
              <a:ext cx="357188" cy="361950"/>
            </a:xfrm>
            <a:custGeom>
              <a:avLst/>
              <a:gdLst>
                <a:gd name="T0" fmla="*/ 222 w 225"/>
                <a:gd name="T1" fmla="*/ 39 h 228"/>
                <a:gd name="T2" fmla="*/ 222 w 225"/>
                <a:gd name="T3" fmla="*/ 36 h 228"/>
                <a:gd name="T4" fmla="*/ 225 w 225"/>
                <a:gd name="T5" fmla="*/ 36 h 228"/>
                <a:gd name="T6" fmla="*/ 225 w 225"/>
                <a:gd name="T7" fmla="*/ 33 h 228"/>
                <a:gd name="T8" fmla="*/ 225 w 225"/>
                <a:gd name="T9" fmla="*/ 30 h 228"/>
                <a:gd name="T10" fmla="*/ 225 w 225"/>
                <a:gd name="T11" fmla="*/ 27 h 228"/>
                <a:gd name="T12" fmla="*/ 225 w 225"/>
                <a:gd name="T13" fmla="*/ 24 h 228"/>
                <a:gd name="T14" fmla="*/ 225 w 225"/>
                <a:gd name="T15" fmla="*/ 21 h 228"/>
                <a:gd name="T16" fmla="*/ 225 w 225"/>
                <a:gd name="T17" fmla="*/ 18 h 228"/>
                <a:gd name="T18" fmla="*/ 222 w 225"/>
                <a:gd name="T19" fmla="*/ 15 h 228"/>
                <a:gd name="T20" fmla="*/ 222 w 225"/>
                <a:gd name="T21" fmla="*/ 12 h 228"/>
                <a:gd name="T22" fmla="*/ 219 w 225"/>
                <a:gd name="T23" fmla="*/ 9 h 228"/>
                <a:gd name="T24" fmla="*/ 216 w 225"/>
                <a:gd name="T25" fmla="*/ 9 h 228"/>
                <a:gd name="T26" fmla="*/ 213 w 225"/>
                <a:gd name="T27" fmla="*/ 6 h 228"/>
                <a:gd name="T28" fmla="*/ 213 w 225"/>
                <a:gd name="T29" fmla="*/ 3 h 228"/>
                <a:gd name="T30" fmla="*/ 210 w 225"/>
                <a:gd name="T31" fmla="*/ 3 h 228"/>
                <a:gd name="T32" fmla="*/ 207 w 225"/>
                <a:gd name="T33" fmla="*/ 0 h 228"/>
                <a:gd name="T34" fmla="*/ 204 w 225"/>
                <a:gd name="T35" fmla="*/ 0 h 228"/>
                <a:gd name="T36" fmla="*/ 201 w 225"/>
                <a:gd name="T37" fmla="*/ 0 h 228"/>
                <a:gd name="T38" fmla="*/ 198 w 225"/>
                <a:gd name="T39" fmla="*/ 0 h 228"/>
                <a:gd name="T40" fmla="*/ 195 w 225"/>
                <a:gd name="T41" fmla="*/ 0 h 228"/>
                <a:gd name="T42" fmla="*/ 192 w 225"/>
                <a:gd name="T43" fmla="*/ 0 h 228"/>
                <a:gd name="T44" fmla="*/ 189 w 225"/>
                <a:gd name="T45" fmla="*/ 3 h 228"/>
                <a:gd name="T46" fmla="*/ 186 w 225"/>
                <a:gd name="T47" fmla="*/ 3 h 228"/>
                <a:gd name="T48" fmla="*/ 186 w 225"/>
                <a:gd name="T49" fmla="*/ 6 h 228"/>
                <a:gd name="T50" fmla="*/ 0 w 225"/>
                <a:gd name="T51" fmla="*/ 189 h 228"/>
                <a:gd name="T52" fmla="*/ 3 w 225"/>
                <a:gd name="T53" fmla="*/ 189 h 228"/>
                <a:gd name="T54" fmla="*/ 6 w 225"/>
                <a:gd name="T55" fmla="*/ 186 h 228"/>
                <a:gd name="T56" fmla="*/ 6 w 225"/>
                <a:gd name="T57" fmla="*/ 186 h 228"/>
                <a:gd name="T58" fmla="*/ 9 w 225"/>
                <a:gd name="T59" fmla="*/ 186 h 228"/>
                <a:gd name="T60" fmla="*/ 12 w 225"/>
                <a:gd name="T61" fmla="*/ 186 h 228"/>
                <a:gd name="T62" fmla="*/ 15 w 225"/>
                <a:gd name="T63" fmla="*/ 186 h 228"/>
                <a:gd name="T64" fmla="*/ 18 w 225"/>
                <a:gd name="T65" fmla="*/ 186 h 228"/>
                <a:gd name="T66" fmla="*/ 21 w 225"/>
                <a:gd name="T67" fmla="*/ 186 h 228"/>
                <a:gd name="T68" fmla="*/ 24 w 225"/>
                <a:gd name="T69" fmla="*/ 189 h 228"/>
                <a:gd name="T70" fmla="*/ 27 w 225"/>
                <a:gd name="T71" fmla="*/ 189 h 228"/>
                <a:gd name="T72" fmla="*/ 30 w 225"/>
                <a:gd name="T73" fmla="*/ 192 h 228"/>
                <a:gd name="T74" fmla="*/ 33 w 225"/>
                <a:gd name="T75" fmla="*/ 195 h 228"/>
                <a:gd name="T76" fmla="*/ 36 w 225"/>
                <a:gd name="T77" fmla="*/ 198 h 228"/>
                <a:gd name="T78" fmla="*/ 36 w 225"/>
                <a:gd name="T79" fmla="*/ 201 h 228"/>
                <a:gd name="T80" fmla="*/ 39 w 225"/>
                <a:gd name="T81" fmla="*/ 204 h 228"/>
                <a:gd name="T82" fmla="*/ 39 w 225"/>
                <a:gd name="T83" fmla="*/ 207 h 228"/>
                <a:gd name="T84" fmla="*/ 39 w 225"/>
                <a:gd name="T85" fmla="*/ 210 h 228"/>
                <a:gd name="T86" fmla="*/ 42 w 225"/>
                <a:gd name="T87" fmla="*/ 213 h 228"/>
                <a:gd name="T88" fmla="*/ 42 w 225"/>
                <a:gd name="T89" fmla="*/ 216 h 228"/>
                <a:gd name="T90" fmla="*/ 39 w 225"/>
                <a:gd name="T91" fmla="*/ 216 h 228"/>
                <a:gd name="T92" fmla="*/ 39 w 225"/>
                <a:gd name="T93" fmla="*/ 219 h 228"/>
                <a:gd name="T94" fmla="*/ 39 w 225"/>
                <a:gd name="T95" fmla="*/ 222 h 228"/>
                <a:gd name="T96" fmla="*/ 36 w 225"/>
                <a:gd name="T97" fmla="*/ 225 h 228"/>
                <a:gd name="T98" fmla="*/ 36 w 225"/>
                <a:gd name="T9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5" h="228">
                  <a:moveTo>
                    <a:pt x="219" y="42"/>
                  </a:moveTo>
                  <a:lnTo>
                    <a:pt x="222" y="39"/>
                  </a:lnTo>
                  <a:lnTo>
                    <a:pt x="222" y="39"/>
                  </a:lnTo>
                  <a:lnTo>
                    <a:pt x="222" y="36"/>
                  </a:lnTo>
                  <a:lnTo>
                    <a:pt x="225" y="36"/>
                  </a:lnTo>
                  <a:lnTo>
                    <a:pt x="225" y="36"/>
                  </a:lnTo>
                  <a:lnTo>
                    <a:pt x="225" y="33"/>
                  </a:lnTo>
                  <a:lnTo>
                    <a:pt x="225" y="33"/>
                  </a:lnTo>
                  <a:lnTo>
                    <a:pt x="225" y="30"/>
                  </a:lnTo>
                  <a:lnTo>
                    <a:pt x="225" y="30"/>
                  </a:lnTo>
                  <a:lnTo>
                    <a:pt x="225" y="27"/>
                  </a:lnTo>
                  <a:lnTo>
                    <a:pt x="225" y="27"/>
                  </a:lnTo>
                  <a:lnTo>
                    <a:pt x="225" y="24"/>
                  </a:lnTo>
                  <a:lnTo>
                    <a:pt x="225" y="24"/>
                  </a:lnTo>
                  <a:lnTo>
                    <a:pt x="225" y="21"/>
                  </a:lnTo>
                  <a:lnTo>
                    <a:pt x="225" y="21"/>
                  </a:lnTo>
                  <a:lnTo>
                    <a:pt x="225" y="18"/>
                  </a:lnTo>
                  <a:lnTo>
                    <a:pt x="225" y="18"/>
                  </a:lnTo>
                  <a:lnTo>
                    <a:pt x="222" y="18"/>
                  </a:lnTo>
                  <a:lnTo>
                    <a:pt x="222" y="15"/>
                  </a:lnTo>
                  <a:lnTo>
                    <a:pt x="222" y="15"/>
                  </a:lnTo>
                  <a:lnTo>
                    <a:pt x="222" y="12"/>
                  </a:lnTo>
                  <a:lnTo>
                    <a:pt x="219" y="12"/>
                  </a:lnTo>
                  <a:lnTo>
                    <a:pt x="219" y="9"/>
                  </a:lnTo>
                  <a:lnTo>
                    <a:pt x="219" y="9"/>
                  </a:lnTo>
                  <a:lnTo>
                    <a:pt x="216" y="9"/>
                  </a:lnTo>
                  <a:lnTo>
                    <a:pt x="216" y="6"/>
                  </a:lnTo>
                  <a:lnTo>
                    <a:pt x="213" y="6"/>
                  </a:lnTo>
                  <a:lnTo>
                    <a:pt x="213" y="6"/>
                  </a:lnTo>
                  <a:lnTo>
                    <a:pt x="213" y="3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89" y="0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3" y="189"/>
                  </a:lnTo>
                  <a:lnTo>
                    <a:pt x="3" y="189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9" y="186"/>
                  </a:lnTo>
                  <a:lnTo>
                    <a:pt x="9" y="186"/>
                  </a:lnTo>
                  <a:lnTo>
                    <a:pt x="12" y="186"/>
                  </a:lnTo>
                  <a:lnTo>
                    <a:pt x="12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1" y="186"/>
                  </a:lnTo>
                  <a:lnTo>
                    <a:pt x="21" y="186"/>
                  </a:lnTo>
                  <a:lnTo>
                    <a:pt x="24" y="189"/>
                  </a:lnTo>
                  <a:lnTo>
                    <a:pt x="24" y="189"/>
                  </a:lnTo>
                  <a:lnTo>
                    <a:pt x="27" y="189"/>
                  </a:lnTo>
                  <a:lnTo>
                    <a:pt x="27" y="189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33" y="192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201"/>
                  </a:lnTo>
                  <a:lnTo>
                    <a:pt x="39" y="201"/>
                  </a:lnTo>
                  <a:lnTo>
                    <a:pt x="39" y="204"/>
                  </a:lnTo>
                  <a:lnTo>
                    <a:pt x="39" y="204"/>
                  </a:lnTo>
                  <a:lnTo>
                    <a:pt x="39" y="207"/>
                  </a:lnTo>
                  <a:lnTo>
                    <a:pt x="39" y="207"/>
                  </a:lnTo>
                  <a:lnTo>
                    <a:pt x="39" y="210"/>
                  </a:lnTo>
                  <a:lnTo>
                    <a:pt x="42" y="210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9" y="216"/>
                  </a:lnTo>
                  <a:lnTo>
                    <a:pt x="39" y="219"/>
                  </a:lnTo>
                  <a:lnTo>
                    <a:pt x="39" y="219"/>
                  </a:lnTo>
                  <a:lnTo>
                    <a:pt x="39" y="222"/>
                  </a:lnTo>
                  <a:lnTo>
                    <a:pt x="39" y="222"/>
                  </a:lnTo>
                  <a:lnTo>
                    <a:pt x="39" y="225"/>
                  </a:lnTo>
                  <a:lnTo>
                    <a:pt x="36" y="225"/>
                  </a:lnTo>
                  <a:lnTo>
                    <a:pt x="36" y="225"/>
                  </a:lnTo>
                  <a:lnTo>
                    <a:pt x="36" y="228"/>
                  </a:lnTo>
                  <a:lnTo>
                    <a:pt x="219" y="4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5343525" y="3028950"/>
              <a:ext cx="441325" cy="374650"/>
            </a:xfrm>
            <a:custGeom>
              <a:avLst/>
              <a:gdLst>
                <a:gd name="T0" fmla="*/ 0 w 278"/>
                <a:gd name="T1" fmla="*/ 197 h 236"/>
                <a:gd name="T2" fmla="*/ 0 w 278"/>
                <a:gd name="T3" fmla="*/ 197 h 236"/>
                <a:gd name="T4" fmla="*/ 0 w 278"/>
                <a:gd name="T5" fmla="*/ 197 h 236"/>
                <a:gd name="T6" fmla="*/ 0 w 278"/>
                <a:gd name="T7" fmla="*/ 200 h 236"/>
                <a:gd name="T8" fmla="*/ 3 w 278"/>
                <a:gd name="T9" fmla="*/ 200 h 236"/>
                <a:gd name="T10" fmla="*/ 3 w 278"/>
                <a:gd name="T11" fmla="*/ 203 h 236"/>
                <a:gd name="T12" fmla="*/ 3 w 278"/>
                <a:gd name="T13" fmla="*/ 206 h 236"/>
                <a:gd name="T14" fmla="*/ 6 w 278"/>
                <a:gd name="T15" fmla="*/ 206 h 236"/>
                <a:gd name="T16" fmla="*/ 6 w 278"/>
                <a:gd name="T17" fmla="*/ 209 h 236"/>
                <a:gd name="T18" fmla="*/ 9 w 278"/>
                <a:gd name="T19" fmla="*/ 212 h 236"/>
                <a:gd name="T20" fmla="*/ 9 w 278"/>
                <a:gd name="T21" fmla="*/ 215 h 236"/>
                <a:gd name="T22" fmla="*/ 12 w 278"/>
                <a:gd name="T23" fmla="*/ 218 h 236"/>
                <a:gd name="T24" fmla="*/ 12 w 278"/>
                <a:gd name="T25" fmla="*/ 218 h 236"/>
                <a:gd name="T26" fmla="*/ 15 w 278"/>
                <a:gd name="T27" fmla="*/ 221 h 236"/>
                <a:gd name="T28" fmla="*/ 18 w 278"/>
                <a:gd name="T29" fmla="*/ 224 h 236"/>
                <a:gd name="T30" fmla="*/ 21 w 278"/>
                <a:gd name="T31" fmla="*/ 227 h 236"/>
                <a:gd name="T32" fmla="*/ 21 w 278"/>
                <a:gd name="T33" fmla="*/ 230 h 236"/>
                <a:gd name="T34" fmla="*/ 24 w 278"/>
                <a:gd name="T35" fmla="*/ 230 h 236"/>
                <a:gd name="T36" fmla="*/ 24 w 278"/>
                <a:gd name="T37" fmla="*/ 233 h 236"/>
                <a:gd name="T38" fmla="*/ 27 w 278"/>
                <a:gd name="T39" fmla="*/ 233 h 236"/>
                <a:gd name="T40" fmla="*/ 30 w 278"/>
                <a:gd name="T41" fmla="*/ 233 h 236"/>
                <a:gd name="T42" fmla="*/ 30 w 278"/>
                <a:gd name="T43" fmla="*/ 236 h 236"/>
                <a:gd name="T44" fmla="*/ 30 w 278"/>
                <a:gd name="T45" fmla="*/ 236 h 236"/>
                <a:gd name="T46" fmla="*/ 33 w 278"/>
                <a:gd name="T47" fmla="*/ 236 h 236"/>
                <a:gd name="T48" fmla="*/ 33 w 278"/>
                <a:gd name="T49" fmla="*/ 236 h 236"/>
                <a:gd name="T50" fmla="*/ 278 w 278"/>
                <a:gd name="T51" fmla="*/ 42 h 236"/>
                <a:gd name="T52" fmla="*/ 275 w 278"/>
                <a:gd name="T53" fmla="*/ 42 h 236"/>
                <a:gd name="T54" fmla="*/ 275 w 278"/>
                <a:gd name="T55" fmla="*/ 39 h 236"/>
                <a:gd name="T56" fmla="*/ 275 w 278"/>
                <a:gd name="T57" fmla="*/ 39 h 236"/>
                <a:gd name="T58" fmla="*/ 272 w 278"/>
                <a:gd name="T59" fmla="*/ 39 h 236"/>
                <a:gd name="T60" fmla="*/ 272 w 278"/>
                <a:gd name="T61" fmla="*/ 39 h 236"/>
                <a:gd name="T62" fmla="*/ 269 w 278"/>
                <a:gd name="T63" fmla="*/ 36 h 236"/>
                <a:gd name="T64" fmla="*/ 266 w 278"/>
                <a:gd name="T65" fmla="*/ 36 h 236"/>
                <a:gd name="T66" fmla="*/ 266 w 278"/>
                <a:gd name="T67" fmla="*/ 33 h 236"/>
                <a:gd name="T68" fmla="*/ 263 w 278"/>
                <a:gd name="T69" fmla="*/ 30 h 236"/>
                <a:gd name="T70" fmla="*/ 260 w 278"/>
                <a:gd name="T71" fmla="*/ 27 h 236"/>
                <a:gd name="T72" fmla="*/ 260 w 278"/>
                <a:gd name="T73" fmla="*/ 27 h 236"/>
                <a:gd name="T74" fmla="*/ 257 w 278"/>
                <a:gd name="T75" fmla="*/ 24 h 236"/>
                <a:gd name="T76" fmla="*/ 254 w 278"/>
                <a:gd name="T77" fmla="*/ 21 h 236"/>
                <a:gd name="T78" fmla="*/ 254 w 278"/>
                <a:gd name="T79" fmla="*/ 18 h 236"/>
                <a:gd name="T80" fmla="*/ 251 w 278"/>
                <a:gd name="T81" fmla="*/ 15 h 236"/>
                <a:gd name="T82" fmla="*/ 251 w 278"/>
                <a:gd name="T83" fmla="*/ 12 h 236"/>
                <a:gd name="T84" fmla="*/ 248 w 278"/>
                <a:gd name="T85" fmla="*/ 12 h 236"/>
                <a:gd name="T86" fmla="*/ 248 w 278"/>
                <a:gd name="T87" fmla="*/ 9 h 236"/>
                <a:gd name="T88" fmla="*/ 245 w 278"/>
                <a:gd name="T89" fmla="*/ 6 h 236"/>
                <a:gd name="T90" fmla="*/ 245 w 278"/>
                <a:gd name="T91" fmla="*/ 6 h 236"/>
                <a:gd name="T92" fmla="*/ 245 w 278"/>
                <a:gd name="T93" fmla="*/ 3 h 236"/>
                <a:gd name="T94" fmla="*/ 245 w 278"/>
                <a:gd name="T95" fmla="*/ 3 h 236"/>
                <a:gd name="T96" fmla="*/ 245 w 278"/>
                <a:gd name="T97" fmla="*/ 3 h 236"/>
                <a:gd name="T98" fmla="*/ 245 w 278"/>
                <a:gd name="T9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8" h="236">
                  <a:moveTo>
                    <a:pt x="0" y="197"/>
                  </a:move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3" y="200"/>
                  </a:lnTo>
                  <a:lnTo>
                    <a:pt x="3" y="203"/>
                  </a:lnTo>
                  <a:lnTo>
                    <a:pt x="3" y="203"/>
                  </a:lnTo>
                  <a:lnTo>
                    <a:pt x="3" y="203"/>
                  </a:lnTo>
                  <a:lnTo>
                    <a:pt x="3" y="206"/>
                  </a:lnTo>
                  <a:lnTo>
                    <a:pt x="3" y="206"/>
                  </a:lnTo>
                  <a:lnTo>
                    <a:pt x="6" y="206"/>
                  </a:lnTo>
                  <a:lnTo>
                    <a:pt x="6" y="209"/>
                  </a:lnTo>
                  <a:lnTo>
                    <a:pt x="6" y="209"/>
                  </a:lnTo>
                  <a:lnTo>
                    <a:pt x="6" y="212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9" y="215"/>
                  </a:lnTo>
                  <a:lnTo>
                    <a:pt x="12" y="215"/>
                  </a:lnTo>
                  <a:lnTo>
                    <a:pt x="12" y="218"/>
                  </a:lnTo>
                  <a:lnTo>
                    <a:pt x="12" y="218"/>
                  </a:lnTo>
                  <a:lnTo>
                    <a:pt x="12" y="218"/>
                  </a:lnTo>
                  <a:lnTo>
                    <a:pt x="15" y="221"/>
                  </a:lnTo>
                  <a:lnTo>
                    <a:pt x="15" y="221"/>
                  </a:lnTo>
                  <a:lnTo>
                    <a:pt x="18" y="224"/>
                  </a:lnTo>
                  <a:lnTo>
                    <a:pt x="18" y="224"/>
                  </a:lnTo>
                  <a:lnTo>
                    <a:pt x="18" y="224"/>
                  </a:lnTo>
                  <a:lnTo>
                    <a:pt x="21" y="227"/>
                  </a:lnTo>
                  <a:lnTo>
                    <a:pt x="21" y="227"/>
                  </a:lnTo>
                  <a:lnTo>
                    <a:pt x="21" y="230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33"/>
                  </a:lnTo>
                  <a:lnTo>
                    <a:pt x="27" y="233"/>
                  </a:lnTo>
                  <a:lnTo>
                    <a:pt x="27" y="233"/>
                  </a:lnTo>
                  <a:lnTo>
                    <a:pt x="27" y="233"/>
                  </a:lnTo>
                  <a:lnTo>
                    <a:pt x="30" y="233"/>
                  </a:lnTo>
                  <a:lnTo>
                    <a:pt x="30" y="236"/>
                  </a:lnTo>
                  <a:lnTo>
                    <a:pt x="30" y="236"/>
                  </a:lnTo>
                  <a:lnTo>
                    <a:pt x="30" y="236"/>
                  </a:lnTo>
                  <a:lnTo>
                    <a:pt x="30" y="236"/>
                  </a:lnTo>
                  <a:lnTo>
                    <a:pt x="33" y="236"/>
                  </a:lnTo>
                  <a:lnTo>
                    <a:pt x="33" y="236"/>
                  </a:lnTo>
                  <a:lnTo>
                    <a:pt x="33" y="236"/>
                  </a:lnTo>
                  <a:lnTo>
                    <a:pt x="33" y="236"/>
                  </a:lnTo>
                  <a:lnTo>
                    <a:pt x="278" y="42"/>
                  </a:lnTo>
                  <a:lnTo>
                    <a:pt x="278" y="42"/>
                  </a:lnTo>
                  <a:lnTo>
                    <a:pt x="275" y="42"/>
                  </a:lnTo>
                  <a:lnTo>
                    <a:pt x="275" y="42"/>
                  </a:lnTo>
                  <a:lnTo>
                    <a:pt x="275" y="42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2" y="39"/>
                  </a:lnTo>
                  <a:lnTo>
                    <a:pt x="272" y="39"/>
                  </a:lnTo>
                  <a:lnTo>
                    <a:pt x="272" y="39"/>
                  </a:lnTo>
                  <a:lnTo>
                    <a:pt x="272" y="39"/>
                  </a:lnTo>
                  <a:lnTo>
                    <a:pt x="269" y="36"/>
                  </a:lnTo>
                  <a:lnTo>
                    <a:pt x="269" y="36"/>
                  </a:lnTo>
                  <a:lnTo>
                    <a:pt x="269" y="36"/>
                  </a:lnTo>
                  <a:lnTo>
                    <a:pt x="266" y="36"/>
                  </a:lnTo>
                  <a:lnTo>
                    <a:pt x="266" y="33"/>
                  </a:lnTo>
                  <a:lnTo>
                    <a:pt x="266" y="33"/>
                  </a:lnTo>
                  <a:lnTo>
                    <a:pt x="263" y="33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60" y="27"/>
                  </a:lnTo>
                  <a:lnTo>
                    <a:pt x="260" y="27"/>
                  </a:lnTo>
                  <a:lnTo>
                    <a:pt x="260" y="27"/>
                  </a:lnTo>
                  <a:lnTo>
                    <a:pt x="257" y="24"/>
                  </a:lnTo>
                  <a:lnTo>
                    <a:pt x="257" y="24"/>
                  </a:lnTo>
                  <a:lnTo>
                    <a:pt x="257" y="21"/>
                  </a:lnTo>
                  <a:lnTo>
                    <a:pt x="254" y="21"/>
                  </a:lnTo>
                  <a:lnTo>
                    <a:pt x="254" y="18"/>
                  </a:lnTo>
                  <a:lnTo>
                    <a:pt x="254" y="18"/>
                  </a:lnTo>
                  <a:lnTo>
                    <a:pt x="251" y="18"/>
                  </a:lnTo>
                  <a:lnTo>
                    <a:pt x="251" y="15"/>
                  </a:lnTo>
                  <a:lnTo>
                    <a:pt x="251" y="15"/>
                  </a:lnTo>
                  <a:lnTo>
                    <a:pt x="251" y="12"/>
                  </a:lnTo>
                  <a:lnTo>
                    <a:pt x="248" y="12"/>
                  </a:lnTo>
                  <a:lnTo>
                    <a:pt x="248" y="12"/>
                  </a:lnTo>
                  <a:lnTo>
                    <a:pt x="248" y="9"/>
                  </a:lnTo>
                  <a:lnTo>
                    <a:pt x="248" y="9"/>
                  </a:lnTo>
                  <a:lnTo>
                    <a:pt x="248" y="9"/>
                  </a:lnTo>
                  <a:lnTo>
                    <a:pt x="245" y="6"/>
                  </a:lnTo>
                  <a:lnTo>
                    <a:pt x="245" y="6"/>
                  </a:lnTo>
                  <a:lnTo>
                    <a:pt x="245" y="6"/>
                  </a:lnTo>
                  <a:lnTo>
                    <a:pt x="245" y="3"/>
                  </a:lnTo>
                  <a:lnTo>
                    <a:pt x="245" y="3"/>
                  </a:lnTo>
                  <a:lnTo>
                    <a:pt x="245" y="3"/>
                  </a:lnTo>
                  <a:lnTo>
                    <a:pt x="245" y="3"/>
                  </a:lnTo>
                  <a:lnTo>
                    <a:pt x="245" y="3"/>
                  </a:lnTo>
                  <a:lnTo>
                    <a:pt x="245" y="3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2616200" y="5964238"/>
              <a:ext cx="288925" cy="290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2728913" y="5456238"/>
              <a:ext cx="104775" cy="536575"/>
            </a:xfrm>
            <a:custGeom>
              <a:avLst/>
              <a:gdLst>
                <a:gd name="T0" fmla="*/ 0 w 66"/>
                <a:gd name="T1" fmla="*/ 329 h 338"/>
                <a:gd name="T2" fmla="*/ 0 w 66"/>
                <a:gd name="T3" fmla="*/ 329 h 338"/>
                <a:gd name="T4" fmla="*/ 0 w 66"/>
                <a:gd name="T5" fmla="*/ 332 h 338"/>
                <a:gd name="T6" fmla="*/ 0 w 66"/>
                <a:gd name="T7" fmla="*/ 332 h 338"/>
                <a:gd name="T8" fmla="*/ 3 w 66"/>
                <a:gd name="T9" fmla="*/ 332 h 338"/>
                <a:gd name="T10" fmla="*/ 6 w 66"/>
                <a:gd name="T11" fmla="*/ 335 h 338"/>
                <a:gd name="T12" fmla="*/ 6 w 66"/>
                <a:gd name="T13" fmla="*/ 335 h 338"/>
                <a:gd name="T14" fmla="*/ 9 w 66"/>
                <a:gd name="T15" fmla="*/ 335 h 338"/>
                <a:gd name="T16" fmla="*/ 12 w 66"/>
                <a:gd name="T17" fmla="*/ 335 h 338"/>
                <a:gd name="T18" fmla="*/ 15 w 66"/>
                <a:gd name="T19" fmla="*/ 338 h 338"/>
                <a:gd name="T20" fmla="*/ 18 w 66"/>
                <a:gd name="T21" fmla="*/ 338 h 338"/>
                <a:gd name="T22" fmla="*/ 21 w 66"/>
                <a:gd name="T23" fmla="*/ 338 h 338"/>
                <a:gd name="T24" fmla="*/ 24 w 66"/>
                <a:gd name="T25" fmla="*/ 338 h 338"/>
                <a:gd name="T26" fmla="*/ 27 w 66"/>
                <a:gd name="T27" fmla="*/ 338 h 338"/>
                <a:gd name="T28" fmla="*/ 30 w 66"/>
                <a:gd name="T29" fmla="*/ 338 h 338"/>
                <a:gd name="T30" fmla="*/ 33 w 66"/>
                <a:gd name="T31" fmla="*/ 338 h 338"/>
                <a:gd name="T32" fmla="*/ 36 w 66"/>
                <a:gd name="T33" fmla="*/ 338 h 338"/>
                <a:gd name="T34" fmla="*/ 39 w 66"/>
                <a:gd name="T35" fmla="*/ 338 h 338"/>
                <a:gd name="T36" fmla="*/ 42 w 66"/>
                <a:gd name="T37" fmla="*/ 335 h 338"/>
                <a:gd name="T38" fmla="*/ 45 w 66"/>
                <a:gd name="T39" fmla="*/ 335 h 338"/>
                <a:gd name="T40" fmla="*/ 45 w 66"/>
                <a:gd name="T41" fmla="*/ 335 h 338"/>
                <a:gd name="T42" fmla="*/ 48 w 66"/>
                <a:gd name="T43" fmla="*/ 335 h 338"/>
                <a:gd name="T44" fmla="*/ 48 w 66"/>
                <a:gd name="T45" fmla="*/ 332 h 338"/>
                <a:gd name="T46" fmla="*/ 48 w 66"/>
                <a:gd name="T47" fmla="*/ 332 h 338"/>
                <a:gd name="T48" fmla="*/ 48 w 66"/>
                <a:gd name="T49" fmla="*/ 332 h 338"/>
                <a:gd name="T50" fmla="*/ 66 w 66"/>
                <a:gd name="T51" fmla="*/ 3 h 338"/>
                <a:gd name="T52" fmla="*/ 66 w 66"/>
                <a:gd name="T53" fmla="*/ 6 h 338"/>
                <a:gd name="T54" fmla="*/ 66 w 66"/>
                <a:gd name="T55" fmla="*/ 6 h 338"/>
                <a:gd name="T56" fmla="*/ 63 w 66"/>
                <a:gd name="T57" fmla="*/ 6 h 338"/>
                <a:gd name="T58" fmla="*/ 63 w 66"/>
                <a:gd name="T59" fmla="*/ 6 h 338"/>
                <a:gd name="T60" fmla="*/ 60 w 66"/>
                <a:gd name="T61" fmla="*/ 9 h 338"/>
                <a:gd name="T62" fmla="*/ 57 w 66"/>
                <a:gd name="T63" fmla="*/ 9 h 338"/>
                <a:gd name="T64" fmla="*/ 54 w 66"/>
                <a:gd name="T65" fmla="*/ 9 h 338"/>
                <a:gd name="T66" fmla="*/ 54 w 66"/>
                <a:gd name="T67" fmla="*/ 9 h 338"/>
                <a:gd name="T68" fmla="*/ 51 w 66"/>
                <a:gd name="T69" fmla="*/ 9 h 338"/>
                <a:gd name="T70" fmla="*/ 45 w 66"/>
                <a:gd name="T71" fmla="*/ 9 h 338"/>
                <a:gd name="T72" fmla="*/ 42 w 66"/>
                <a:gd name="T73" fmla="*/ 9 h 338"/>
                <a:gd name="T74" fmla="*/ 39 w 66"/>
                <a:gd name="T75" fmla="*/ 9 h 338"/>
                <a:gd name="T76" fmla="*/ 36 w 66"/>
                <a:gd name="T77" fmla="*/ 9 h 338"/>
                <a:gd name="T78" fmla="*/ 33 w 66"/>
                <a:gd name="T79" fmla="*/ 9 h 338"/>
                <a:gd name="T80" fmla="*/ 30 w 66"/>
                <a:gd name="T81" fmla="*/ 9 h 338"/>
                <a:gd name="T82" fmla="*/ 27 w 66"/>
                <a:gd name="T83" fmla="*/ 9 h 338"/>
                <a:gd name="T84" fmla="*/ 24 w 66"/>
                <a:gd name="T85" fmla="*/ 6 h 338"/>
                <a:gd name="T86" fmla="*/ 24 w 66"/>
                <a:gd name="T87" fmla="*/ 6 h 338"/>
                <a:gd name="T88" fmla="*/ 21 w 66"/>
                <a:gd name="T89" fmla="*/ 6 h 338"/>
                <a:gd name="T90" fmla="*/ 18 w 66"/>
                <a:gd name="T91" fmla="*/ 6 h 338"/>
                <a:gd name="T92" fmla="*/ 18 w 66"/>
                <a:gd name="T93" fmla="*/ 3 h 338"/>
                <a:gd name="T94" fmla="*/ 18 w 66"/>
                <a:gd name="T95" fmla="*/ 3 h 338"/>
                <a:gd name="T96" fmla="*/ 15 w 66"/>
                <a:gd name="T97" fmla="*/ 3 h 338"/>
                <a:gd name="T98" fmla="*/ 15 w 66"/>
                <a:gd name="T9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" h="338">
                  <a:moveTo>
                    <a:pt x="0" y="329"/>
                  </a:move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3" y="332"/>
                  </a:lnTo>
                  <a:lnTo>
                    <a:pt x="3" y="332"/>
                  </a:lnTo>
                  <a:lnTo>
                    <a:pt x="3" y="335"/>
                  </a:lnTo>
                  <a:lnTo>
                    <a:pt x="6" y="335"/>
                  </a:lnTo>
                  <a:lnTo>
                    <a:pt x="6" y="335"/>
                  </a:lnTo>
                  <a:lnTo>
                    <a:pt x="6" y="335"/>
                  </a:lnTo>
                  <a:lnTo>
                    <a:pt x="9" y="335"/>
                  </a:lnTo>
                  <a:lnTo>
                    <a:pt x="9" y="335"/>
                  </a:lnTo>
                  <a:lnTo>
                    <a:pt x="12" y="335"/>
                  </a:lnTo>
                  <a:lnTo>
                    <a:pt x="12" y="335"/>
                  </a:lnTo>
                  <a:lnTo>
                    <a:pt x="15" y="338"/>
                  </a:lnTo>
                  <a:lnTo>
                    <a:pt x="15" y="338"/>
                  </a:lnTo>
                  <a:lnTo>
                    <a:pt x="18" y="338"/>
                  </a:lnTo>
                  <a:lnTo>
                    <a:pt x="18" y="338"/>
                  </a:lnTo>
                  <a:lnTo>
                    <a:pt x="21" y="338"/>
                  </a:lnTo>
                  <a:lnTo>
                    <a:pt x="21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7" y="338"/>
                  </a:lnTo>
                  <a:lnTo>
                    <a:pt x="27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3" y="338"/>
                  </a:lnTo>
                  <a:lnTo>
                    <a:pt x="33" y="338"/>
                  </a:lnTo>
                  <a:lnTo>
                    <a:pt x="36" y="338"/>
                  </a:lnTo>
                  <a:lnTo>
                    <a:pt x="36" y="338"/>
                  </a:lnTo>
                  <a:lnTo>
                    <a:pt x="39" y="338"/>
                  </a:lnTo>
                  <a:lnTo>
                    <a:pt x="39" y="338"/>
                  </a:lnTo>
                  <a:lnTo>
                    <a:pt x="42" y="338"/>
                  </a:lnTo>
                  <a:lnTo>
                    <a:pt x="42" y="335"/>
                  </a:lnTo>
                  <a:lnTo>
                    <a:pt x="42" y="335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8" y="335"/>
                  </a:lnTo>
                  <a:lnTo>
                    <a:pt x="48" y="335"/>
                  </a:lnTo>
                  <a:lnTo>
                    <a:pt x="48" y="335"/>
                  </a:lnTo>
                  <a:lnTo>
                    <a:pt x="48" y="332"/>
                  </a:lnTo>
                  <a:lnTo>
                    <a:pt x="48" y="332"/>
                  </a:lnTo>
                  <a:lnTo>
                    <a:pt x="48" y="332"/>
                  </a:lnTo>
                  <a:lnTo>
                    <a:pt x="48" y="332"/>
                  </a:lnTo>
                  <a:lnTo>
                    <a:pt x="48" y="332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0" y="6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48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2425700" y="6149975"/>
              <a:ext cx="276225" cy="241300"/>
            </a:xfrm>
            <a:custGeom>
              <a:avLst/>
              <a:gdLst>
                <a:gd name="T0" fmla="*/ 171 w 174"/>
                <a:gd name="T1" fmla="*/ 39 h 152"/>
                <a:gd name="T2" fmla="*/ 174 w 174"/>
                <a:gd name="T3" fmla="*/ 39 h 152"/>
                <a:gd name="T4" fmla="*/ 174 w 174"/>
                <a:gd name="T5" fmla="*/ 36 h 152"/>
                <a:gd name="T6" fmla="*/ 174 w 174"/>
                <a:gd name="T7" fmla="*/ 36 h 152"/>
                <a:gd name="T8" fmla="*/ 174 w 174"/>
                <a:gd name="T9" fmla="*/ 33 h 152"/>
                <a:gd name="T10" fmla="*/ 174 w 174"/>
                <a:gd name="T11" fmla="*/ 30 h 152"/>
                <a:gd name="T12" fmla="*/ 174 w 174"/>
                <a:gd name="T13" fmla="*/ 27 h 152"/>
                <a:gd name="T14" fmla="*/ 174 w 174"/>
                <a:gd name="T15" fmla="*/ 24 h 152"/>
                <a:gd name="T16" fmla="*/ 174 w 174"/>
                <a:gd name="T17" fmla="*/ 21 h 152"/>
                <a:gd name="T18" fmla="*/ 171 w 174"/>
                <a:gd name="T19" fmla="*/ 18 h 152"/>
                <a:gd name="T20" fmla="*/ 171 w 174"/>
                <a:gd name="T21" fmla="*/ 15 h 152"/>
                <a:gd name="T22" fmla="*/ 168 w 174"/>
                <a:gd name="T23" fmla="*/ 15 h 152"/>
                <a:gd name="T24" fmla="*/ 168 w 174"/>
                <a:gd name="T25" fmla="*/ 12 h 152"/>
                <a:gd name="T26" fmla="*/ 165 w 174"/>
                <a:gd name="T27" fmla="*/ 9 h 152"/>
                <a:gd name="T28" fmla="*/ 162 w 174"/>
                <a:gd name="T29" fmla="*/ 6 h 152"/>
                <a:gd name="T30" fmla="*/ 159 w 174"/>
                <a:gd name="T31" fmla="*/ 3 h 152"/>
                <a:gd name="T32" fmla="*/ 156 w 174"/>
                <a:gd name="T33" fmla="*/ 3 h 152"/>
                <a:gd name="T34" fmla="*/ 156 w 174"/>
                <a:gd name="T35" fmla="*/ 0 h 152"/>
                <a:gd name="T36" fmla="*/ 153 w 174"/>
                <a:gd name="T37" fmla="*/ 0 h 152"/>
                <a:gd name="T38" fmla="*/ 150 w 174"/>
                <a:gd name="T39" fmla="*/ 0 h 152"/>
                <a:gd name="T40" fmla="*/ 147 w 174"/>
                <a:gd name="T41" fmla="*/ 0 h 152"/>
                <a:gd name="T42" fmla="*/ 144 w 174"/>
                <a:gd name="T43" fmla="*/ 0 h 152"/>
                <a:gd name="T44" fmla="*/ 144 w 174"/>
                <a:gd name="T45" fmla="*/ 0 h 152"/>
                <a:gd name="T46" fmla="*/ 141 w 174"/>
                <a:gd name="T47" fmla="*/ 0 h 152"/>
                <a:gd name="T48" fmla="*/ 141 w 174"/>
                <a:gd name="T49" fmla="*/ 0 h 152"/>
                <a:gd name="T50" fmla="*/ 0 w 174"/>
                <a:gd name="T51" fmla="*/ 110 h 152"/>
                <a:gd name="T52" fmla="*/ 3 w 174"/>
                <a:gd name="T53" fmla="*/ 110 h 152"/>
                <a:gd name="T54" fmla="*/ 3 w 174"/>
                <a:gd name="T55" fmla="*/ 110 h 152"/>
                <a:gd name="T56" fmla="*/ 6 w 174"/>
                <a:gd name="T57" fmla="*/ 110 h 152"/>
                <a:gd name="T58" fmla="*/ 9 w 174"/>
                <a:gd name="T59" fmla="*/ 110 h 152"/>
                <a:gd name="T60" fmla="*/ 9 w 174"/>
                <a:gd name="T61" fmla="*/ 110 h 152"/>
                <a:gd name="T62" fmla="*/ 12 w 174"/>
                <a:gd name="T63" fmla="*/ 113 h 152"/>
                <a:gd name="T64" fmla="*/ 15 w 174"/>
                <a:gd name="T65" fmla="*/ 113 h 152"/>
                <a:gd name="T66" fmla="*/ 18 w 174"/>
                <a:gd name="T67" fmla="*/ 113 h 152"/>
                <a:gd name="T68" fmla="*/ 21 w 174"/>
                <a:gd name="T69" fmla="*/ 116 h 152"/>
                <a:gd name="T70" fmla="*/ 21 w 174"/>
                <a:gd name="T71" fmla="*/ 119 h 152"/>
                <a:gd name="T72" fmla="*/ 24 w 174"/>
                <a:gd name="T73" fmla="*/ 122 h 152"/>
                <a:gd name="T74" fmla="*/ 27 w 174"/>
                <a:gd name="T75" fmla="*/ 122 h 152"/>
                <a:gd name="T76" fmla="*/ 30 w 174"/>
                <a:gd name="T77" fmla="*/ 125 h 152"/>
                <a:gd name="T78" fmla="*/ 30 w 174"/>
                <a:gd name="T79" fmla="*/ 128 h 152"/>
                <a:gd name="T80" fmla="*/ 33 w 174"/>
                <a:gd name="T81" fmla="*/ 131 h 152"/>
                <a:gd name="T82" fmla="*/ 33 w 174"/>
                <a:gd name="T83" fmla="*/ 134 h 152"/>
                <a:gd name="T84" fmla="*/ 33 w 174"/>
                <a:gd name="T85" fmla="*/ 137 h 152"/>
                <a:gd name="T86" fmla="*/ 33 w 174"/>
                <a:gd name="T87" fmla="*/ 140 h 152"/>
                <a:gd name="T88" fmla="*/ 33 w 174"/>
                <a:gd name="T89" fmla="*/ 143 h 152"/>
                <a:gd name="T90" fmla="*/ 33 w 174"/>
                <a:gd name="T91" fmla="*/ 146 h 152"/>
                <a:gd name="T92" fmla="*/ 33 w 174"/>
                <a:gd name="T93" fmla="*/ 146 h 152"/>
                <a:gd name="T94" fmla="*/ 33 w 174"/>
                <a:gd name="T95" fmla="*/ 149 h 152"/>
                <a:gd name="T96" fmla="*/ 33 w 174"/>
                <a:gd name="T97" fmla="*/ 149 h 152"/>
                <a:gd name="T98" fmla="*/ 30 w 174"/>
                <a:gd name="T9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" h="152">
                  <a:moveTo>
                    <a:pt x="171" y="42"/>
                  </a:moveTo>
                  <a:lnTo>
                    <a:pt x="171" y="39"/>
                  </a:lnTo>
                  <a:lnTo>
                    <a:pt x="174" y="39"/>
                  </a:lnTo>
                  <a:lnTo>
                    <a:pt x="174" y="39"/>
                  </a:lnTo>
                  <a:lnTo>
                    <a:pt x="174" y="39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4" y="27"/>
                  </a:lnTo>
                  <a:lnTo>
                    <a:pt x="174" y="27"/>
                  </a:lnTo>
                  <a:lnTo>
                    <a:pt x="174" y="24"/>
                  </a:lnTo>
                  <a:lnTo>
                    <a:pt x="174" y="24"/>
                  </a:lnTo>
                  <a:lnTo>
                    <a:pt x="174" y="21"/>
                  </a:lnTo>
                  <a:lnTo>
                    <a:pt x="171" y="21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1" y="15"/>
                  </a:lnTo>
                  <a:lnTo>
                    <a:pt x="168" y="15"/>
                  </a:lnTo>
                  <a:lnTo>
                    <a:pt x="168" y="15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2" y="9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59" y="3"/>
                  </a:lnTo>
                  <a:lnTo>
                    <a:pt x="159" y="3"/>
                  </a:lnTo>
                  <a:lnTo>
                    <a:pt x="156" y="3"/>
                  </a:lnTo>
                  <a:lnTo>
                    <a:pt x="156" y="3"/>
                  </a:lnTo>
                  <a:lnTo>
                    <a:pt x="156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0" y="113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12" y="110"/>
                  </a:lnTo>
                  <a:lnTo>
                    <a:pt x="12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8" y="113"/>
                  </a:lnTo>
                  <a:lnTo>
                    <a:pt x="18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9"/>
                  </a:lnTo>
                  <a:lnTo>
                    <a:pt x="24" y="119"/>
                  </a:lnTo>
                  <a:lnTo>
                    <a:pt x="24" y="122"/>
                  </a:lnTo>
                  <a:lnTo>
                    <a:pt x="27" y="122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30" y="125"/>
                  </a:lnTo>
                  <a:lnTo>
                    <a:pt x="30" y="128"/>
                  </a:lnTo>
                  <a:lnTo>
                    <a:pt x="30" y="128"/>
                  </a:lnTo>
                  <a:lnTo>
                    <a:pt x="30" y="131"/>
                  </a:lnTo>
                  <a:lnTo>
                    <a:pt x="33" y="131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3" y="146"/>
                  </a:lnTo>
                  <a:lnTo>
                    <a:pt x="33" y="146"/>
                  </a:lnTo>
                  <a:lnTo>
                    <a:pt x="33" y="146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0" y="152"/>
                  </a:lnTo>
                  <a:lnTo>
                    <a:pt x="171" y="4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2867025" y="6130925"/>
              <a:ext cx="342900" cy="212725"/>
            </a:xfrm>
            <a:custGeom>
              <a:avLst/>
              <a:gdLst>
                <a:gd name="T0" fmla="*/ 21 w 216"/>
                <a:gd name="T1" fmla="*/ 0 h 134"/>
                <a:gd name="T2" fmla="*/ 21 w 216"/>
                <a:gd name="T3" fmla="*/ 0 h 134"/>
                <a:gd name="T4" fmla="*/ 21 w 216"/>
                <a:gd name="T5" fmla="*/ 3 h 134"/>
                <a:gd name="T6" fmla="*/ 21 w 216"/>
                <a:gd name="T7" fmla="*/ 3 h 134"/>
                <a:gd name="T8" fmla="*/ 21 w 216"/>
                <a:gd name="T9" fmla="*/ 3 h 134"/>
                <a:gd name="T10" fmla="*/ 18 w 216"/>
                <a:gd name="T11" fmla="*/ 6 h 134"/>
                <a:gd name="T12" fmla="*/ 18 w 216"/>
                <a:gd name="T13" fmla="*/ 9 h 134"/>
                <a:gd name="T14" fmla="*/ 18 w 216"/>
                <a:gd name="T15" fmla="*/ 9 h 134"/>
                <a:gd name="T16" fmla="*/ 15 w 216"/>
                <a:gd name="T17" fmla="*/ 12 h 134"/>
                <a:gd name="T18" fmla="*/ 15 w 216"/>
                <a:gd name="T19" fmla="*/ 15 h 134"/>
                <a:gd name="T20" fmla="*/ 12 w 216"/>
                <a:gd name="T21" fmla="*/ 18 h 134"/>
                <a:gd name="T22" fmla="*/ 12 w 216"/>
                <a:gd name="T23" fmla="*/ 21 h 134"/>
                <a:gd name="T24" fmla="*/ 9 w 216"/>
                <a:gd name="T25" fmla="*/ 24 h 134"/>
                <a:gd name="T26" fmla="*/ 9 w 216"/>
                <a:gd name="T27" fmla="*/ 27 h 134"/>
                <a:gd name="T28" fmla="*/ 9 w 216"/>
                <a:gd name="T29" fmla="*/ 30 h 134"/>
                <a:gd name="T30" fmla="*/ 6 w 216"/>
                <a:gd name="T31" fmla="*/ 33 h 134"/>
                <a:gd name="T32" fmla="*/ 6 w 216"/>
                <a:gd name="T33" fmla="*/ 36 h 134"/>
                <a:gd name="T34" fmla="*/ 3 w 216"/>
                <a:gd name="T35" fmla="*/ 39 h 134"/>
                <a:gd name="T36" fmla="*/ 3 w 216"/>
                <a:gd name="T37" fmla="*/ 39 h 134"/>
                <a:gd name="T38" fmla="*/ 3 w 216"/>
                <a:gd name="T39" fmla="*/ 42 h 134"/>
                <a:gd name="T40" fmla="*/ 3 w 216"/>
                <a:gd name="T41" fmla="*/ 45 h 134"/>
                <a:gd name="T42" fmla="*/ 3 w 216"/>
                <a:gd name="T43" fmla="*/ 45 h 134"/>
                <a:gd name="T44" fmla="*/ 0 w 216"/>
                <a:gd name="T45" fmla="*/ 45 h 134"/>
                <a:gd name="T46" fmla="*/ 0 w 216"/>
                <a:gd name="T47" fmla="*/ 48 h 134"/>
                <a:gd name="T48" fmla="*/ 0 w 216"/>
                <a:gd name="T49" fmla="*/ 48 h 134"/>
                <a:gd name="T50" fmla="*/ 195 w 216"/>
                <a:gd name="T51" fmla="*/ 134 h 134"/>
                <a:gd name="T52" fmla="*/ 195 w 216"/>
                <a:gd name="T53" fmla="*/ 134 h 134"/>
                <a:gd name="T54" fmla="*/ 195 w 216"/>
                <a:gd name="T55" fmla="*/ 134 h 134"/>
                <a:gd name="T56" fmla="*/ 198 w 216"/>
                <a:gd name="T57" fmla="*/ 134 h 134"/>
                <a:gd name="T58" fmla="*/ 198 w 216"/>
                <a:gd name="T59" fmla="*/ 131 h 134"/>
                <a:gd name="T60" fmla="*/ 198 w 216"/>
                <a:gd name="T61" fmla="*/ 131 h 134"/>
                <a:gd name="T62" fmla="*/ 198 w 216"/>
                <a:gd name="T63" fmla="*/ 128 h 134"/>
                <a:gd name="T64" fmla="*/ 201 w 216"/>
                <a:gd name="T65" fmla="*/ 125 h 134"/>
                <a:gd name="T66" fmla="*/ 201 w 216"/>
                <a:gd name="T67" fmla="*/ 122 h 134"/>
                <a:gd name="T68" fmla="*/ 201 w 216"/>
                <a:gd name="T69" fmla="*/ 119 h 134"/>
                <a:gd name="T70" fmla="*/ 204 w 216"/>
                <a:gd name="T71" fmla="*/ 116 h 134"/>
                <a:gd name="T72" fmla="*/ 204 w 216"/>
                <a:gd name="T73" fmla="*/ 113 h 134"/>
                <a:gd name="T74" fmla="*/ 207 w 216"/>
                <a:gd name="T75" fmla="*/ 110 h 134"/>
                <a:gd name="T76" fmla="*/ 207 w 216"/>
                <a:gd name="T77" fmla="*/ 108 h 134"/>
                <a:gd name="T78" fmla="*/ 207 w 216"/>
                <a:gd name="T79" fmla="*/ 105 h 134"/>
                <a:gd name="T80" fmla="*/ 210 w 216"/>
                <a:gd name="T81" fmla="*/ 105 h 134"/>
                <a:gd name="T82" fmla="*/ 210 w 216"/>
                <a:gd name="T83" fmla="*/ 102 h 134"/>
                <a:gd name="T84" fmla="*/ 213 w 216"/>
                <a:gd name="T85" fmla="*/ 99 h 134"/>
                <a:gd name="T86" fmla="*/ 213 w 216"/>
                <a:gd name="T87" fmla="*/ 96 h 134"/>
                <a:gd name="T88" fmla="*/ 213 w 216"/>
                <a:gd name="T89" fmla="*/ 96 h 134"/>
                <a:gd name="T90" fmla="*/ 216 w 216"/>
                <a:gd name="T91" fmla="*/ 93 h 134"/>
                <a:gd name="T92" fmla="*/ 216 w 216"/>
                <a:gd name="T93" fmla="*/ 93 h 134"/>
                <a:gd name="T94" fmla="*/ 216 w 216"/>
                <a:gd name="T95" fmla="*/ 90 h 134"/>
                <a:gd name="T96" fmla="*/ 216 w 216"/>
                <a:gd name="T97" fmla="*/ 90 h 134"/>
                <a:gd name="T98" fmla="*/ 216 w 216"/>
                <a:gd name="T99" fmla="*/ 9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6" h="134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5" y="134"/>
                  </a:lnTo>
                  <a:lnTo>
                    <a:pt x="195" y="134"/>
                  </a:lnTo>
                  <a:lnTo>
                    <a:pt x="195" y="134"/>
                  </a:lnTo>
                  <a:lnTo>
                    <a:pt x="195" y="134"/>
                  </a:lnTo>
                  <a:lnTo>
                    <a:pt x="195" y="134"/>
                  </a:lnTo>
                  <a:lnTo>
                    <a:pt x="195" y="134"/>
                  </a:lnTo>
                  <a:lnTo>
                    <a:pt x="195" y="134"/>
                  </a:lnTo>
                  <a:lnTo>
                    <a:pt x="198" y="134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8" y="125"/>
                  </a:lnTo>
                  <a:lnTo>
                    <a:pt x="201" y="125"/>
                  </a:lnTo>
                  <a:lnTo>
                    <a:pt x="201" y="125"/>
                  </a:lnTo>
                  <a:lnTo>
                    <a:pt x="201" y="122"/>
                  </a:lnTo>
                  <a:lnTo>
                    <a:pt x="201" y="122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204" y="116"/>
                  </a:lnTo>
                  <a:lnTo>
                    <a:pt x="204" y="116"/>
                  </a:lnTo>
                  <a:lnTo>
                    <a:pt x="204" y="113"/>
                  </a:lnTo>
                  <a:lnTo>
                    <a:pt x="204" y="113"/>
                  </a:lnTo>
                  <a:lnTo>
                    <a:pt x="207" y="110"/>
                  </a:lnTo>
                  <a:lnTo>
                    <a:pt x="207" y="110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7" y="105"/>
                  </a:lnTo>
                  <a:lnTo>
                    <a:pt x="210" y="105"/>
                  </a:lnTo>
                  <a:lnTo>
                    <a:pt x="210" y="105"/>
                  </a:lnTo>
                  <a:lnTo>
                    <a:pt x="210" y="102"/>
                  </a:lnTo>
                  <a:lnTo>
                    <a:pt x="210" y="102"/>
                  </a:lnTo>
                  <a:lnTo>
                    <a:pt x="213" y="99"/>
                  </a:lnTo>
                  <a:lnTo>
                    <a:pt x="213" y="99"/>
                  </a:lnTo>
                  <a:lnTo>
                    <a:pt x="213" y="96"/>
                  </a:lnTo>
                  <a:lnTo>
                    <a:pt x="213" y="96"/>
                  </a:lnTo>
                  <a:lnTo>
                    <a:pt x="213" y="96"/>
                  </a:lnTo>
                  <a:lnTo>
                    <a:pt x="213" y="96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6" y="90"/>
                  </a:lnTo>
                  <a:lnTo>
                    <a:pt x="216" y="90"/>
                  </a:lnTo>
                  <a:lnTo>
                    <a:pt x="216" y="90"/>
                  </a:lnTo>
                  <a:lnTo>
                    <a:pt x="216" y="90"/>
                  </a:lnTo>
                  <a:lnTo>
                    <a:pt x="216" y="90"/>
                  </a:lnTo>
                  <a:lnTo>
                    <a:pt x="216" y="9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4094163" y="2592388"/>
              <a:ext cx="117475" cy="11747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3979863" y="2620963"/>
              <a:ext cx="193675" cy="112713"/>
            </a:xfrm>
            <a:custGeom>
              <a:avLst/>
              <a:gdLst>
                <a:gd name="T0" fmla="*/ 107 w 122"/>
                <a:gd name="T1" fmla="*/ 47 h 71"/>
                <a:gd name="T2" fmla="*/ 110 w 122"/>
                <a:gd name="T3" fmla="*/ 47 h 71"/>
                <a:gd name="T4" fmla="*/ 113 w 122"/>
                <a:gd name="T5" fmla="*/ 44 h 71"/>
                <a:gd name="T6" fmla="*/ 113 w 122"/>
                <a:gd name="T7" fmla="*/ 41 h 71"/>
                <a:gd name="T8" fmla="*/ 116 w 122"/>
                <a:gd name="T9" fmla="*/ 41 h 71"/>
                <a:gd name="T10" fmla="*/ 119 w 122"/>
                <a:gd name="T11" fmla="*/ 38 h 71"/>
                <a:gd name="T12" fmla="*/ 119 w 122"/>
                <a:gd name="T13" fmla="*/ 35 h 71"/>
                <a:gd name="T14" fmla="*/ 122 w 122"/>
                <a:gd name="T15" fmla="*/ 32 h 71"/>
                <a:gd name="T16" fmla="*/ 122 w 122"/>
                <a:gd name="T17" fmla="*/ 29 h 71"/>
                <a:gd name="T18" fmla="*/ 122 w 122"/>
                <a:gd name="T19" fmla="*/ 26 h 71"/>
                <a:gd name="T20" fmla="*/ 122 w 122"/>
                <a:gd name="T21" fmla="*/ 23 h 71"/>
                <a:gd name="T22" fmla="*/ 122 w 122"/>
                <a:gd name="T23" fmla="*/ 20 h 71"/>
                <a:gd name="T24" fmla="*/ 122 w 122"/>
                <a:gd name="T25" fmla="*/ 17 h 71"/>
                <a:gd name="T26" fmla="*/ 119 w 122"/>
                <a:gd name="T27" fmla="*/ 14 h 71"/>
                <a:gd name="T28" fmla="*/ 119 w 122"/>
                <a:gd name="T29" fmla="*/ 11 h 71"/>
                <a:gd name="T30" fmla="*/ 116 w 122"/>
                <a:gd name="T31" fmla="*/ 8 h 71"/>
                <a:gd name="T32" fmla="*/ 116 w 122"/>
                <a:gd name="T33" fmla="*/ 5 h 71"/>
                <a:gd name="T34" fmla="*/ 113 w 122"/>
                <a:gd name="T35" fmla="*/ 2 h 71"/>
                <a:gd name="T36" fmla="*/ 110 w 122"/>
                <a:gd name="T37" fmla="*/ 2 h 71"/>
                <a:gd name="T38" fmla="*/ 107 w 122"/>
                <a:gd name="T39" fmla="*/ 0 h 71"/>
                <a:gd name="T40" fmla="*/ 104 w 122"/>
                <a:gd name="T41" fmla="*/ 0 h 71"/>
                <a:gd name="T42" fmla="*/ 101 w 122"/>
                <a:gd name="T43" fmla="*/ 0 h 71"/>
                <a:gd name="T44" fmla="*/ 98 w 122"/>
                <a:gd name="T45" fmla="*/ 0 h 71"/>
                <a:gd name="T46" fmla="*/ 95 w 122"/>
                <a:gd name="T47" fmla="*/ 0 h 71"/>
                <a:gd name="T48" fmla="*/ 92 w 122"/>
                <a:gd name="T49" fmla="*/ 0 h 71"/>
                <a:gd name="T50" fmla="*/ 0 w 122"/>
                <a:gd name="T51" fmla="*/ 23 h 71"/>
                <a:gd name="T52" fmla="*/ 3 w 122"/>
                <a:gd name="T53" fmla="*/ 23 h 71"/>
                <a:gd name="T54" fmla="*/ 6 w 122"/>
                <a:gd name="T55" fmla="*/ 23 h 71"/>
                <a:gd name="T56" fmla="*/ 9 w 122"/>
                <a:gd name="T57" fmla="*/ 23 h 71"/>
                <a:gd name="T58" fmla="*/ 12 w 122"/>
                <a:gd name="T59" fmla="*/ 23 h 71"/>
                <a:gd name="T60" fmla="*/ 15 w 122"/>
                <a:gd name="T61" fmla="*/ 26 h 71"/>
                <a:gd name="T62" fmla="*/ 18 w 122"/>
                <a:gd name="T63" fmla="*/ 26 h 71"/>
                <a:gd name="T64" fmla="*/ 21 w 122"/>
                <a:gd name="T65" fmla="*/ 29 h 71"/>
                <a:gd name="T66" fmla="*/ 21 w 122"/>
                <a:gd name="T67" fmla="*/ 32 h 71"/>
                <a:gd name="T68" fmla="*/ 24 w 122"/>
                <a:gd name="T69" fmla="*/ 32 h 71"/>
                <a:gd name="T70" fmla="*/ 24 w 122"/>
                <a:gd name="T71" fmla="*/ 35 h 71"/>
                <a:gd name="T72" fmla="*/ 27 w 122"/>
                <a:gd name="T73" fmla="*/ 38 h 71"/>
                <a:gd name="T74" fmla="*/ 27 w 122"/>
                <a:gd name="T75" fmla="*/ 41 h 71"/>
                <a:gd name="T76" fmla="*/ 27 w 122"/>
                <a:gd name="T77" fmla="*/ 44 h 71"/>
                <a:gd name="T78" fmla="*/ 27 w 122"/>
                <a:gd name="T79" fmla="*/ 50 h 71"/>
                <a:gd name="T80" fmla="*/ 27 w 122"/>
                <a:gd name="T81" fmla="*/ 53 h 71"/>
                <a:gd name="T82" fmla="*/ 27 w 122"/>
                <a:gd name="T83" fmla="*/ 56 h 71"/>
                <a:gd name="T84" fmla="*/ 27 w 122"/>
                <a:gd name="T85" fmla="*/ 59 h 71"/>
                <a:gd name="T86" fmla="*/ 24 w 122"/>
                <a:gd name="T87" fmla="*/ 62 h 71"/>
                <a:gd name="T88" fmla="*/ 24 w 122"/>
                <a:gd name="T89" fmla="*/ 62 h 71"/>
                <a:gd name="T90" fmla="*/ 21 w 122"/>
                <a:gd name="T91" fmla="*/ 65 h 71"/>
                <a:gd name="T92" fmla="*/ 18 w 122"/>
                <a:gd name="T93" fmla="*/ 68 h 71"/>
                <a:gd name="T94" fmla="*/ 18 w 122"/>
                <a:gd name="T95" fmla="*/ 68 h 71"/>
                <a:gd name="T96" fmla="*/ 15 w 122"/>
                <a:gd name="T97" fmla="*/ 71 h 71"/>
                <a:gd name="T98" fmla="*/ 12 w 122"/>
                <a:gd name="T9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" h="71">
                  <a:moveTo>
                    <a:pt x="107" y="47"/>
                  </a:moveTo>
                  <a:lnTo>
                    <a:pt x="107" y="47"/>
                  </a:lnTo>
                  <a:lnTo>
                    <a:pt x="107" y="47"/>
                  </a:lnTo>
                  <a:lnTo>
                    <a:pt x="110" y="47"/>
                  </a:lnTo>
                  <a:lnTo>
                    <a:pt x="110" y="44"/>
                  </a:lnTo>
                  <a:lnTo>
                    <a:pt x="113" y="44"/>
                  </a:lnTo>
                  <a:lnTo>
                    <a:pt x="113" y="44"/>
                  </a:lnTo>
                  <a:lnTo>
                    <a:pt x="113" y="41"/>
                  </a:lnTo>
                  <a:lnTo>
                    <a:pt x="116" y="41"/>
                  </a:lnTo>
                  <a:lnTo>
                    <a:pt x="116" y="41"/>
                  </a:lnTo>
                  <a:lnTo>
                    <a:pt x="116" y="38"/>
                  </a:lnTo>
                  <a:lnTo>
                    <a:pt x="119" y="38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22" y="32"/>
                  </a:lnTo>
                  <a:lnTo>
                    <a:pt x="122" y="32"/>
                  </a:lnTo>
                  <a:lnTo>
                    <a:pt x="122" y="29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9" y="8"/>
                  </a:lnTo>
                  <a:lnTo>
                    <a:pt x="116" y="8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3" y="5"/>
                  </a:lnTo>
                  <a:lnTo>
                    <a:pt x="113" y="2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2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7" y="47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1" y="65"/>
                  </a:lnTo>
                  <a:lnTo>
                    <a:pt x="21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07" y="4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3171825" y="6269038"/>
              <a:ext cx="119063" cy="11747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6626225" y="5289550"/>
              <a:ext cx="119063" cy="11906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6545263" y="5313363"/>
              <a:ext cx="166688" cy="100013"/>
            </a:xfrm>
            <a:custGeom>
              <a:avLst/>
              <a:gdLst>
                <a:gd name="T0" fmla="*/ 87 w 105"/>
                <a:gd name="T1" fmla="*/ 51 h 63"/>
                <a:gd name="T2" fmla="*/ 90 w 105"/>
                <a:gd name="T3" fmla="*/ 48 h 63"/>
                <a:gd name="T4" fmla="*/ 93 w 105"/>
                <a:gd name="T5" fmla="*/ 48 h 63"/>
                <a:gd name="T6" fmla="*/ 93 w 105"/>
                <a:gd name="T7" fmla="*/ 45 h 63"/>
                <a:gd name="T8" fmla="*/ 96 w 105"/>
                <a:gd name="T9" fmla="*/ 45 h 63"/>
                <a:gd name="T10" fmla="*/ 99 w 105"/>
                <a:gd name="T11" fmla="*/ 42 h 63"/>
                <a:gd name="T12" fmla="*/ 99 w 105"/>
                <a:gd name="T13" fmla="*/ 39 h 63"/>
                <a:gd name="T14" fmla="*/ 102 w 105"/>
                <a:gd name="T15" fmla="*/ 36 h 63"/>
                <a:gd name="T16" fmla="*/ 102 w 105"/>
                <a:gd name="T17" fmla="*/ 33 h 63"/>
                <a:gd name="T18" fmla="*/ 102 w 105"/>
                <a:gd name="T19" fmla="*/ 30 h 63"/>
                <a:gd name="T20" fmla="*/ 105 w 105"/>
                <a:gd name="T21" fmla="*/ 27 h 63"/>
                <a:gd name="T22" fmla="*/ 105 w 105"/>
                <a:gd name="T23" fmla="*/ 24 h 63"/>
                <a:gd name="T24" fmla="*/ 102 w 105"/>
                <a:gd name="T25" fmla="*/ 21 h 63"/>
                <a:gd name="T26" fmla="*/ 102 w 105"/>
                <a:gd name="T27" fmla="*/ 18 h 63"/>
                <a:gd name="T28" fmla="*/ 102 w 105"/>
                <a:gd name="T29" fmla="*/ 15 h 63"/>
                <a:gd name="T30" fmla="*/ 99 w 105"/>
                <a:gd name="T31" fmla="*/ 12 h 63"/>
                <a:gd name="T32" fmla="*/ 99 w 105"/>
                <a:gd name="T33" fmla="*/ 9 h 63"/>
                <a:gd name="T34" fmla="*/ 96 w 105"/>
                <a:gd name="T35" fmla="*/ 6 h 63"/>
                <a:gd name="T36" fmla="*/ 93 w 105"/>
                <a:gd name="T37" fmla="*/ 3 h 63"/>
                <a:gd name="T38" fmla="*/ 90 w 105"/>
                <a:gd name="T39" fmla="*/ 3 h 63"/>
                <a:gd name="T40" fmla="*/ 87 w 105"/>
                <a:gd name="T41" fmla="*/ 0 h 63"/>
                <a:gd name="T42" fmla="*/ 84 w 105"/>
                <a:gd name="T43" fmla="*/ 0 h 63"/>
                <a:gd name="T44" fmla="*/ 81 w 105"/>
                <a:gd name="T45" fmla="*/ 0 h 63"/>
                <a:gd name="T46" fmla="*/ 78 w 105"/>
                <a:gd name="T47" fmla="*/ 0 h 63"/>
                <a:gd name="T48" fmla="*/ 75 w 105"/>
                <a:gd name="T49" fmla="*/ 0 h 63"/>
                <a:gd name="T50" fmla="*/ 3 w 105"/>
                <a:gd name="T51" fmla="*/ 12 h 63"/>
                <a:gd name="T52" fmla="*/ 6 w 105"/>
                <a:gd name="T53" fmla="*/ 12 h 63"/>
                <a:gd name="T54" fmla="*/ 9 w 105"/>
                <a:gd name="T55" fmla="*/ 12 h 63"/>
                <a:gd name="T56" fmla="*/ 12 w 105"/>
                <a:gd name="T57" fmla="*/ 12 h 63"/>
                <a:gd name="T58" fmla="*/ 15 w 105"/>
                <a:gd name="T59" fmla="*/ 15 h 63"/>
                <a:gd name="T60" fmla="*/ 18 w 105"/>
                <a:gd name="T61" fmla="*/ 15 h 63"/>
                <a:gd name="T62" fmla="*/ 21 w 105"/>
                <a:gd name="T63" fmla="*/ 18 h 63"/>
                <a:gd name="T64" fmla="*/ 24 w 105"/>
                <a:gd name="T65" fmla="*/ 21 h 63"/>
                <a:gd name="T66" fmla="*/ 24 w 105"/>
                <a:gd name="T67" fmla="*/ 21 h 63"/>
                <a:gd name="T68" fmla="*/ 27 w 105"/>
                <a:gd name="T69" fmla="*/ 24 h 63"/>
                <a:gd name="T70" fmla="*/ 27 w 105"/>
                <a:gd name="T71" fmla="*/ 27 h 63"/>
                <a:gd name="T72" fmla="*/ 30 w 105"/>
                <a:gd name="T73" fmla="*/ 30 h 63"/>
                <a:gd name="T74" fmla="*/ 30 w 105"/>
                <a:gd name="T75" fmla="*/ 36 h 63"/>
                <a:gd name="T76" fmla="*/ 30 w 105"/>
                <a:gd name="T77" fmla="*/ 39 h 63"/>
                <a:gd name="T78" fmla="*/ 30 w 105"/>
                <a:gd name="T79" fmla="*/ 42 h 63"/>
                <a:gd name="T80" fmla="*/ 30 w 105"/>
                <a:gd name="T81" fmla="*/ 45 h 63"/>
                <a:gd name="T82" fmla="*/ 27 w 105"/>
                <a:gd name="T83" fmla="*/ 48 h 63"/>
                <a:gd name="T84" fmla="*/ 27 w 105"/>
                <a:gd name="T85" fmla="*/ 51 h 63"/>
                <a:gd name="T86" fmla="*/ 27 w 105"/>
                <a:gd name="T87" fmla="*/ 54 h 63"/>
                <a:gd name="T88" fmla="*/ 24 w 105"/>
                <a:gd name="T89" fmla="*/ 57 h 63"/>
                <a:gd name="T90" fmla="*/ 21 w 105"/>
                <a:gd name="T91" fmla="*/ 57 h 63"/>
                <a:gd name="T92" fmla="*/ 18 w 105"/>
                <a:gd name="T93" fmla="*/ 60 h 63"/>
                <a:gd name="T94" fmla="*/ 15 w 105"/>
                <a:gd name="T95" fmla="*/ 60 h 63"/>
                <a:gd name="T96" fmla="*/ 12 w 105"/>
                <a:gd name="T97" fmla="*/ 63 h 63"/>
                <a:gd name="T98" fmla="*/ 9 w 105"/>
                <a:gd name="T9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63">
                  <a:moveTo>
                    <a:pt x="84" y="51"/>
                  </a:moveTo>
                  <a:lnTo>
                    <a:pt x="87" y="51"/>
                  </a:lnTo>
                  <a:lnTo>
                    <a:pt x="87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3" y="48"/>
                  </a:lnTo>
                  <a:lnTo>
                    <a:pt x="93" y="48"/>
                  </a:lnTo>
                  <a:lnTo>
                    <a:pt x="93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9" y="42"/>
                  </a:lnTo>
                  <a:lnTo>
                    <a:pt x="99" y="42"/>
                  </a:lnTo>
                  <a:lnTo>
                    <a:pt x="99" y="39"/>
                  </a:lnTo>
                  <a:lnTo>
                    <a:pt x="99" y="39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9"/>
                  </a:lnTo>
                  <a:lnTo>
                    <a:pt x="99" y="9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3" y="6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30"/>
                  </a:lnTo>
                  <a:lnTo>
                    <a:pt x="30" y="30"/>
                  </a:lnTo>
                  <a:lnTo>
                    <a:pt x="30" y="33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1" y="57"/>
                  </a:lnTo>
                  <a:lnTo>
                    <a:pt x="21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9" y="63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5718175" y="2828925"/>
              <a:ext cx="290513" cy="290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5575300" y="2425700"/>
              <a:ext cx="276225" cy="469900"/>
            </a:xfrm>
            <a:custGeom>
              <a:avLst/>
              <a:gdLst>
                <a:gd name="T0" fmla="*/ 126 w 174"/>
                <a:gd name="T1" fmla="*/ 290 h 296"/>
                <a:gd name="T2" fmla="*/ 129 w 174"/>
                <a:gd name="T3" fmla="*/ 293 h 296"/>
                <a:gd name="T4" fmla="*/ 129 w 174"/>
                <a:gd name="T5" fmla="*/ 293 h 296"/>
                <a:gd name="T6" fmla="*/ 132 w 174"/>
                <a:gd name="T7" fmla="*/ 293 h 296"/>
                <a:gd name="T8" fmla="*/ 135 w 174"/>
                <a:gd name="T9" fmla="*/ 293 h 296"/>
                <a:gd name="T10" fmla="*/ 135 w 174"/>
                <a:gd name="T11" fmla="*/ 296 h 296"/>
                <a:gd name="T12" fmla="*/ 138 w 174"/>
                <a:gd name="T13" fmla="*/ 296 h 296"/>
                <a:gd name="T14" fmla="*/ 141 w 174"/>
                <a:gd name="T15" fmla="*/ 296 h 296"/>
                <a:gd name="T16" fmla="*/ 144 w 174"/>
                <a:gd name="T17" fmla="*/ 293 h 296"/>
                <a:gd name="T18" fmla="*/ 147 w 174"/>
                <a:gd name="T19" fmla="*/ 293 h 296"/>
                <a:gd name="T20" fmla="*/ 150 w 174"/>
                <a:gd name="T21" fmla="*/ 293 h 296"/>
                <a:gd name="T22" fmla="*/ 153 w 174"/>
                <a:gd name="T23" fmla="*/ 290 h 296"/>
                <a:gd name="T24" fmla="*/ 156 w 174"/>
                <a:gd name="T25" fmla="*/ 290 h 296"/>
                <a:gd name="T26" fmla="*/ 159 w 174"/>
                <a:gd name="T27" fmla="*/ 287 h 296"/>
                <a:gd name="T28" fmla="*/ 162 w 174"/>
                <a:gd name="T29" fmla="*/ 287 h 296"/>
                <a:gd name="T30" fmla="*/ 165 w 174"/>
                <a:gd name="T31" fmla="*/ 284 h 296"/>
                <a:gd name="T32" fmla="*/ 168 w 174"/>
                <a:gd name="T33" fmla="*/ 284 h 296"/>
                <a:gd name="T34" fmla="*/ 168 w 174"/>
                <a:gd name="T35" fmla="*/ 281 h 296"/>
                <a:gd name="T36" fmla="*/ 171 w 174"/>
                <a:gd name="T37" fmla="*/ 278 h 296"/>
                <a:gd name="T38" fmla="*/ 171 w 174"/>
                <a:gd name="T39" fmla="*/ 278 h 296"/>
                <a:gd name="T40" fmla="*/ 174 w 174"/>
                <a:gd name="T41" fmla="*/ 275 h 296"/>
                <a:gd name="T42" fmla="*/ 174 w 174"/>
                <a:gd name="T43" fmla="*/ 272 h 296"/>
                <a:gd name="T44" fmla="*/ 174 w 174"/>
                <a:gd name="T45" fmla="*/ 272 h 296"/>
                <a:gd name="T46" fmla="*/ 174 w 174"/>
                <a:gd name="T47" fmla="*/ 269 h 296"/>
                <a:gd name="T48" fmla="*/ 174 w 174"/>
                <a:gd name="T49" fmla="*/ 269 h 296"/>
                <a:gd name="T50" fmla="*/ 48 w 174"/>
                <a:gd name="T51" fmla="*/ 3 h 296"/>
                <a:gd name="T52" fmla="*/ 48 w 174"/>
                <a:gd name="T53" fmla="*/ 3 h 296"/>
                <a:gd name="T54" fmla="*/ 48 w 174"/>
                <a:gd name="T55" fmla="*/ 6 h 296"/>
                <a:gd name="T56" fmla="*/ 48 w 174"/>
                <a:gd name="T57" fmla="*/ 6 h 296"/>
                <a:gd name="T58" fmla="*/ 45 w 174"/>
                <a:gd name="T59" fmla="*/ 9 h 296"/>
                <a:gd name="T60" fmla="*/ 45 w 174"/>
                <a:gd name="T61" fmla="*/ 12 h 296"/>
                <a:gd name="T62" fmla="*/ 42 w 174"/>
                <a:gd name="T63" fmla="*/ 12 h 296"/>
                <a:gd name="T64" fmla="*/ 42 w 174"/>
                <a:gd name="T65" fmla="*/ 15 h 296"/>
                <a:gd name="T66" fmla="*/ 39 w 174"/>
                <a:gd name="T67" fmla="*/ 18 h 296"/>
                <a:gd name="T68" fmla="*/ 36 w 174"/>
                <a:gd name="T69" fmla="*/ 18 h 296"/>
                <a:gd name="T70" fmla="*/ 33 w 174"/>
                <a:gd name="T71" fmla="*/ 21 h 296"/>
                <a:gd name="T72" fmla="*/ 30 w 174"/>
                <a:gd name="T73" fmla="*/ 21 h 296"/>
                <a:gd name="T74" fmla="*/ 27 w 174"/>
                <a:gd name="T75" fmla="*/ 24 h 296"/>
                <a:gd name="T76" fmla="*/ 24 w 174"/>
                <a:gd name="T77" fmla="*/ 24 h 296"/>
                <a:gd name="T78" fmla="*/ 21 w 174"/>
                <a:gd name="T79" fmla="*/ 27 h 296"/>
                <a:gd name="T80" fmla="*/ 18 w 174"/>
                <a:gd name="T81" fmla="*/ 27 h 296"/>
                <a:gd name="T82" fmla="*/ 15 w 174"/>
                <a:gd name="T83" fmla="*/ 27 h 296"/>
                <a:gd name="T84" fmla="*/ 12 w 174"/>
                <a:gd name="T85" fmla="*/ 27 h 296"/>
                <a:gd name="T86" fmla="*/ 9 w 174"/>
                <a:gd name="T87" fmla="*/ 27 h 296"/>
                <a:gd name="T88" fmla="*/ 9 w 174"/>
                <a:gd name="T89" fmla="*/ 27 h 296"/>
                <a:gd name="T90" fmla="*/ 6 w 174"/>
                <a:gd name="T91" fmla="*/ 27 h 296"/>
                <a:gd name="T92" fmla="*/ 3 w 174"/>
                <a:gd name="T93" fmla="*/ 27 h 296"/>
                <a:gd name="T94" fmla="*/ 3 w 174"/>
                <a:gd name="T95" fmla="*/ 27 h 296"/>
                <a:gd name="T96" fmla="*/ 0 w 174"/>
                <a:gd name="T97" fmla="*/ 24 h 296"/>
                <a:gd name="T98" fmla="*/ 0 w 174"/>
                <a:gd name="T99" fmla="*/ 2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" h="296">
                  <a:moveTo>
                    <a:pt x="126" y="290"/>
                  </a:moveTo>
                  <a:lnTo>
                    <a:pt x="126" y="290"/>
                  </a:lnTo>
                  <a:lnTo>
                    <a:pt x="129" y="290"/>
                  </a:lnTo>
                  <a:lnTo>
                    <a:pt x="129" y="293"/>
                  </a:lnTo>
                  <a:lnTo>
                    <a:pt x="129" y="293"/>
                  </a:lnTo>
                  <a:lnTo>
                    <a:pt x="129" y="293"/>
                  </a:lnTo>
                  <a:lnTo>
                    <a:pt x="132" y="293"/>
                  </a:lnTo>
                  <a:lnTo>
                    <a:pt x="132" y="293"/>
                  </a:lnTo>
                  <a:lnTo>
                    <a:pt x="132" y="293"/>
                  </a:lnTo>
                  <a:lnTo>
                    <a:pt x="135" y="293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8" y="296"/>
                  </a:lnTo>
                  <a:lnTo>
                    <a:pt x="138" y="296"/>
                  </a:lnTo>
                  <a:lnTo>
                    <a:pt x="141" y="296"/>
                  </a:lnTo>
                  <a:lnTo>
                    <a:pt x="141" y="296"/>
                  </a:lnTo>
                  <a:lnTo>
                    <a:pt x="144" y="293"/>
                  </a:lnTo>
                  <a:lnTo>
                    <a:pt x="144" y="293"/>
                  </a:lnTo>
                  <a:lnTo>
                    <a:pt x="147" y="293"/>
                  </a:lnTo>
                  <a:lnTo>
                    <a:pt x="147" y="293"/>
                  </a:lnTo>
                  <a:lnTo>
                    <a:pt x="150" y="293"/>
                  </a:lnTo>
                  <a:lnTo>
                    <a:pt x="150" y="293"/>
                  </a:lnTo>
                  <a:lnTo>
                    <a:pt x="153" y="293"/>
                  </a:lnTo>
                  <a:lnTo>
                    <a:pt x="153" y="290"/>
                  </a:lnTo>
                  <a:lnTo>
                    <a:pt x="156" y="290"/>
                  </a:lnTo>
                  <a:lnTo>
                    <a:pt x="156" y="290"/>
                  </a:lnTo>
                  <a:lnTo>
                    <a:pt x="159" y="290"/>
                  </a:lnTo>
                  <a:lnTo>
                    <a:pt x="159" y="287"/>
                  </a:lnTo>
                  <a:lnTo>
                    <a:pt x="159" y="287"/>
                  </a:lnTo>
                  <a:lnTo>
                    <a:pt x="162" y="287"/>
                  </a:lnTo>
                  <a:lnTo>
                    <a:pt x="162" y="287"/>
                  </a:lnTo>
                  <a:lnTo>
                    <a:pt x="165" y="284"/>
                  </a:lnTo>
                  <a:lnTo>
                    <a:pt x="165" y="284"/>
                  </a:lnTo>
                  <a:lnTo>
                    <a:pt x="168" y="284"/>
                  </a:lnTo>
                  <a:lnTo>
                    <a:pt x="168" y="281"/>
                  </a:lnTo>
                  <a:lnTo>
                    <a:pt x="168" y="281"/>
                  </a:lnTo>
                  <a:lnTo>
                    <a:pt x="168" y="281"/>
                  </a:lnTo>
                  <a:lnTo>
                    <a:pt x="171" y="278"/>
                  </a:lnTo>
                  <a:lnTo>
                    <a:pt x="171" y="278"/>
                  </a:lnTo>
                  <a:lnTo>
                    <a:pt x="171" y="278"/>
                  </a:lnTo>
                  <a:lnTo>
                    <a:pt x="171" y="275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74" y="272"/>
                  </a:lnTo>
                  <a:lnTo>
                    <a:pt x="174" y="272"/>
                  </a:lnTo>
                  <a:lnTo>
                    <a:pt x="174" y="272"/>
                  </a:lnTo>
                  <a:lnTo>
                    <a:pt x="174" y="269"/>
                  </a:lnTo>
                  <a:lnTo>
                    <a:pt x="174" y="269"/>
                  </a:lnTo>
                  <a:lnTo>
                    <a:pt x="174" y="269"/>
                  </a:lnTo>
                  <a:lnTo>
                    <a:pt x="174" y="269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39" y="1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6" y="18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0" y="21"/>
                  </a:lnTo>
                  <a:lnTo>
                    <a:pt x="30" y="24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6" y="29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5932488" y="3005138"/>
              <a:ext cx="298450" cy="231775"/>
            </a:xfrm>
            <a:custGeom>
              <a:avLst/>
              <a:gdLst>
                <a:gd name="T0" fmla="*/ 33 w 188"/>
                <a:gd name="T1" fmla="*/ 0 h 146"/>
                <a:gd name="T2" fmla="*/ 30 w 188"/>
                <a:gd name="T3" fmla="*/ 0 h 146"/>
                <a:gd name="T4" fmla="*/ 27 w 188"/>
                <a:gd name="T5" fmla="*/ 0 h 146"/>
                <a:gd name="T6" fmla="*/ 27 w 188"/>
                <a:gd name="T7" fmla="*/ 0 h 146"/>
                <a:gd name="T8" fmla="*/ 24 w 188"/>
                <a:gd name="T9" fmla="*/ 0 h 146"/>
                <a:gd name="T10" fmla="*/ 21 w 188"/>
                <a:gd name="T11" fmla="*/ 3 h 146"/>
                <a:gd name="T12" fmla="*/ 18 w 188"/>
                <a:gd name="T13" fmla="*/ 3 h 146"/>
                <a:gd name="T14" fmla="*/ 18 w 188"/>
                <a:gd name="T15" fmla="*/ 6 h 146"/>
                <a:gd name="T16" fmla="*/ 15 w 188"/>
                <a:gd name="T17" fmla="*/ 6 h 146"/>
                <a:gd name="T18" fmla="*/ 12 w 188"/>
                <a:gd name="T19" fmla="*/ 9 h 146"/>
                <a:gd name="T20" fmla="*/ 9 w 188"/>
                <a:gd name="T21" fmla="*/ 12 h 146"/>
                <a:gd name="T22" fmla="*/ 9 w 188"/>
                <a:gd name="T23" fmla="*/ 12 h 146"/>
                <a:gd name="T24" fmla="*/ 6 w 188"/>
                <a:gd name="T25" fmla="*/ 15 h 146"/>
                <a:gd name="T26" fmla="*/ 6 w 188"/>
                <a:gd name="T27" fmla="*/ 18 h 146"/>
                <a:gd name="T28" fmla="*/ 3 w 188"/>
                <a:gd name="T29" fmla="*/ 21 h 146"/>
                <a:gd name="T30" fmla="*/ 3 w 188"/>
                <a:gd name="T31" fmla="*/ 24 h 146"/>
                <a:gd name="T32" fmla="*/ 0 w 188"/>
                <a:gd name="T33" fmla="*/ 27 h 146"/>
                <a:gd name="T34" fmla="*/ 0 w 188"/>
                <a:gd name="T35" fmla="*/ 30 h 146"/>
                <a:gd name="T36" fmla="*/ 0 w 188"/>
                <a:gd name="T37" fmla="*/ 33 h 146"/>
                <a:gd name="T38" fmla="*/ 0 w 188"/>
                <a:gd name="T39" fmla="*/ 36 h 146"/>
                <a:gd name="T40" fmla="*/ 0 w 188"/>
                <a:gd name="T41" fmla="*/ 39 h 146"/>
                <a:gd name="T42" fmla="*/ 0 w 188"/>
                <a:gd name="T43" fmla="*/ 39 h 146"/>
                <a:gd name="T44" fmla="*/ 3 w 188"/>
                <a:gd name="T45" fmla="*/ 42 h 146"/>
                <a:gd name="T46" fmla="*/ 3 w 188"/>
                <a:gd name="T47" fmla="*/ 42 h 146"/>
                <a:gd name="T48" fmla="*/ 3 w 188"/>
                <a:gd name="T49" fmla="*/ 45 h 146"/>
                <a:gd name="T50" fmla="*/ 158 w 188"/>
                <a:gd name="T51" fmla="*/ 146 h 146"/>
                <a:gd name="T52" fmla="*/ 155 w 188"/>
                <a:gd name="T53" fmla="*/ 144 h 146"/>
                <a:gd name="T54" fmla="*/ 155 w 188"/>
                <a:gd name="T55" fmla="*/ 144 h 146"/>
                <a:gd name="T56" fmla="*/ 155 w 188"/>
                <a:gd name="T57" fmla="*/ 141 h 146"/>
                <a:gd name="T58" fmla="*/ 155 w 188"/>
                <a:gd name="T59" fmla="*/ 138 h 146"/>
                <a:gd name="T60" fmla="*/ 155 w 188"/>
                <a:gd name="T61" fmla="*/ 138 h 146"/>
                <a:gd name="T62" fmla="*/ 155 w 188"/>
                <a:gd name="T63" fmla="*/ 135 h 146"/>
                <a:gd name="T64" fmla="*/ 155 w 188"/>
                <a:gd name="T65" fmla="*/ 132 h 146"/>
                <a:gd name="T66" fmla="*/ 155 w 188"/>
                <a:gd name="T67" fmla="*/ 129 h 146"/>
                <a:gd name="T68" fmla="*/ 158 w 188"/>
                <a:gd name="T69" fmla="*/ 126 h 146"/>
                <a:gd name="T70" fmla="*/ 158 w 188"/>
                <a:gd name="T71" fmla="*/ 123 h 146"/>
                <a:gd name="T72" fmla="*/ 161 w 188"/>
                <a:gd name="T73" fmla="*/ 120 h 146"/>
                <a:gd name="T74" fmla="*/ 161 w 188"/>
                <a:gd name="T75" fmla="*/ 117 h 146"/>
                <a:gd name="T76" fmla="*/ 164 w 188"/>
                <a:gd name="T77" fmla="*/ 114 h 146"/>
                <a:gd name="T78" fmla="*/ 167 w 188"/>
                <a:gd name="T79" fmla="*/ 111 h 146"/>
                <a:gd name="T80" fmla="*/ 167 w 188"/>
                <a:gd name="T81" fmla="*/ 111 h 146"/>
                <a:gd name="T82" fmla="*/ 170 w 188"/>
                <a:gd name="T83" fmla="*/ 108 h 146"/>
                <a:gd name="T84" fmla="*/ 173 w 188"/>
                <a:gd name="T85" fmla="*/ 108 h 146"/>
                <a:gd name="T86" fmla="*/ 176 w 188"/>
                <a:gd name="T87" fmla="*/ 105 h 146"/>
                <a:gd name="T88" fmla="*/ 176 w 188"/>
                <a:gd name="T89" fmla="*/ 105 h 146"/>
                <a:gd name="T90" fmla="*/ 179 w 188"/>
                <a:gd name="T91" fmla="*/ 102 h 146"/>
                <a:gd name="T92" fmla="*/ 182 w 188"/>
                <a:gd name="T93" fmla="*/ 102 h 146"/>
                <a:gd name="T94" fmla="*/ 182 w 188"/>
                <a:gd name="T95" fmla="*/ 102 h 146"/>
                <a:gd name="T96" fmla="*/ 185 w 188"/>
                <a:gd name="T97" fmla="*/ 105 h 146"/>
                <a:gd name="T98" fmla="*/ 188 w 188"/>
                <a:gd name="T99" fmla="*/ 10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46">
                  <a:moveTo>
                    <a:pt x="33" y="3"/>
                  </a:move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5" y="144"/>
                  </a:lnTo>
                  <a:lnTo>
                    <a:pt x="155" y="144"/>
                  </a:lnTo>
                  <a:lnTo>
                    <a:pt x="155" y="144"/>
                  </a:lnTo>
                  <a:lnTo>
                    <a:pt x="155" y="144"/>
                  </a:lnTo>
                  <a:lnTo>
                    <a:pt x="155" y="141"/>
                  </a:lnTo>
                  <a:lnTo>
                    <a:pt x="155" y="141"/>
                  </a:lnTo>
                  <a:lnTo>
                    <a:pt x="155" y="138"/>
                  </a:lnTo>
                  <a:lnTo>
                    <a:pt x="155" y="138"/>
                  </a:lnTo>
                  <a:lnTo>
                    <a:pt x="155" y="138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5" y="132"/>
                  </a:lnTo>
                  <a:lnTo>
                    <a:pt x="155" y="132"/>
                  </a:lnTo>
                  <a:lnTo>
                    <a:pt x="155" y="129"/>
                  </a:lnTo>
                  <a:lnTo>
                    <a:pt x="155" y="129"/>
                  </a:lnTo>
                  <a:lnTo>
                    <a:pt x="155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23"/>
                  </a:lnTo>
                  <a:lnTo>
                    <a:pt x="158" y="123"/>
                  </a:lnTo>
                  <a:lnTo>
                    <a:pt x="161" y="120"/>
                  </a:lnTo>
                  <a:lnTo>
                    <a:pt x="161" y="120"/>
                  </a:lnTo>
                  <a:lnTo>
                    <a:pt x="161" y="117"/>
                  </a:lnTo>
                  <a:lnTo>
                    <a:pt x="164" y="117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3" y="108"/>
                  </a:lnTo>
                  <a:lnTo>
                    <a:pt x="173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9" y="105"/>
                  </a:lnTo>
                  <a:lnTo>
                    <a:pt x="179" y="102"/>
                  </a:lnTo>
                  <a:lnTo>
                    <a:pt x="179" y="102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185" y="102"/>
                  </a:lnTo>
                  <a:lnTo>
                    <a:pt x="185" y="105"/>
                  </a:lnTo>
                  <a:lnTo>
                    <a:pt x="185" y="105"/>
                  </a:lnTo>
                  <a:lnTo>
                    <a:pt x="188" y="105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1917700" y="4833938"/>
              <a:ext cx="288925" cy="2889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2173288" y="5005388"/>
              <a:ext cx="519113" cy="298450"/>
            </a:xfrm>
            <a:custGeom>
              <a:avLst/>
              <a:gdLst>
                <a:gd name="T0" fmla="*/ 21 w 327"/>
                <a:gd name="T1" fmla="*/ 0 h 188"/>
                <a:gd name="T2" fmla="*/ 21 w 327"/>
                <a:gd name="T3" fmla="*/ 0 h 188"/>
                <a:gd name="T4" fmla="*/ 21 w 327"/>
                <a:gd name="T5" fmla="*/ 0 h 188"/>
                <a:gd name="T6" fmla="*/ 21 w 327"/>
                <a:gd name="T7" fmla="*/ 0 h 188"/>
                <a:gd name="T8" fmla="*/ 18 w 327"/>
                <a:gd name="T9" fmla="*/ 3 h 188"/>
                <a:gd name="T10" fmla="*/ 18 w 327"/>
                <a:gd name="T11" fmla="*/ 3 h 188"/>
                <a:gd name="T12" fmla="*/ 15 w 327"/>
                <a:gd name="T13" fmla="*/ 6 h 188"/>
                <a:gd name="T14" fmla="*/ 15 w 327"/>
                <a:gd name="T15" fmla="*/ 9 h 188"/>
                <a:gd name="T16" fmla="*/ 15 w 327"/>
                <a:gd name="T17" fmla="*/ 9 h 188"/>
                <a:gd name="T18" fmla="*/ 12 w 327"/>
                <a:gd name="T19" fmla="*/ 12 h 188"/>
                <a:gd name="T20" fmla="*/ 12 w 327"/>
                <a:gd name="T21" fmla="*/ 15 h 188"/>
                <a:gd name="T22" fmla="*/ 9 w 327"/>
                <a:gd name="T23" fmla="*/ 18 h 188"/>
                <a:gd name="T24" fmla="*/ 9 w 327"/>
                <a:gd name="T25" fmla="*/ 21 h 188"/>
                <a:gd name="T26" fmla="*/ 6 w 327"/>
                <a:gd name="T27" fmla="*/ 24 h 188"/>
                <a:gd name="T28" fmla="*/ 6 w 327"/>
                <a:gd name="T29" fmla="*/ 27 h 188"/>
                <a:gd name="T30" fmla="*/ 3 w 327"/>
                <a:gd name="T31" fmla="*/ 30 h 188"/>
                <a:gd name="T32" fmla="*/ 3 w 327"/>
                <a:gd name="T33" fmla="*/ 33 h 188"/>
                <a:gd name="T34" fmla="*/ 3 w 327"/>
                <a:gd name="T35" fmla="*/ 36 h 188"/>
                <a:gd name="T36" fmla="*/ 0 w 327"/>
                <a:gd name="T37" fmla="*/ 39 h 188"/>
                <a:gd name="T38" fmla="*/ 0 w 327"/>
                <a:gd name="T39" fmla="*/ 39 h 188"/>
                <a:gd name="T40" fmla="*/ 0 w 327"/>
                <a:gd name="T41" fmla="*/ 42 h 188"/>
                <a:gd name="T42" fmla="*/ 0 w 327"/>
                <a:gd name="T43" fmla="*/ 42 h 188"/>
                <a:gd name="T44" fmla="*/ 0 w 327"/>
                <a:gd name="T45" fmla="*/ 45 h 188"/>
                <a:gd name="T46" fmla="*/ 0 w 327"/>
                <a:gd name="T47" fmla="*/ 45 h 188"/>
                <a:gd name="T48" fmla="*/ 0 w 327"/>
                <a:gd name="T49" fmla="*/ 45 h 188"/>
                <a:gd name="T50" fmla="*/ 306 w 327"/>
                <a:gd name="T51" fmla="*/ 188 h 188"/>
                <a:gd name="T52" fmla="*/ 306 w 327"/>
                <a:gd name="T53" fmla="*/ 188 h 188"/>
                <a:gd name="T54" fmla="*/ 306 w 327"/>
                <a:gd name="T55" fmla="*/ 188 h 188"/>
                <a:gd name="T56" fmla="*/ 306 w 327"/>
                <a:gd name="T57" fmla="*/ 185 h 188"/>
                <a:gd name="T58" fmla="*/ 306 w 327"/>
                <a:gd name="T59" fmla="*/ 185 h 188"/>
                <a:gd name="T60" fmla="*/ 309 w 327"/>
                <a:gd name="T61" fmla="*/ 182 h 188"/>
                <a:gd name="T62" fmla="*/ 309 w 327"/>
                <a:gd name="T63" fmla="*/ 179 h 188"/>
                <a:gd name="T64" fmla="*/ 309 w 327"/>
                <a:gd name="T65" fmla="*/ 176 h 188"/>
                <a:gd name="T66" fmla="*/ 309 w 327"/>
                <a:gd name="T67" fmla="*/ 176 h 188"/>
                <a:gd name="T68" fmla="*/ 312 w 327"/>
                <a:gd name="T69" fmla="*/ 173 h 188"/>
                <a:gd name="T70" fmla="*/ 312 w 327"/>
                <a:gd name="T71" fmla="*/ 170 h 188"/>
                <a:gd name="T72" fmla="*/ 315 w 327"/>
                <a:gd name="T73" fmla="*/ 167 h 188"/>
                <a:gd name="T74" fmla="*/ 315 w 327"/>
                <a:gd name="T75" fmla="*/ 164 h 188"/>
                <a:gd name="T76" fmla="*/ 318 w 327"/>
                <a:gd name="T77" fmla="*/ 161 h 188"/>
                <a:gd name="T78" fmla="*/ 318 w 327"/>
                <a:gd name="T79" fmla="*/ 158 h 188"/>
                <a:gd name="T80" fmla="*/ 321 w 327"/>
                <a:gd name="T81" fmla="*/ 155 h 188"/>
                <a:gd name="T82" fmla="*/ 321 w 327"/>
                <a:gd name="T83" fmla="*/ 152 h 188"/>
                <a:gd name="T84" fmla="*/ 324 w 327"/>
                <a:gd name="T85" fmla="*/ 149 h 188"/>
                <a:gd name="T86" fmla="*/ 324 w 327"/>
                <a:gd name="T87" fmla="*/ 149 h 188"/>
                <a:gd name="T88" fmla="*/ 324 w 327"/>
                <a:gd name="T89" fmla="*/ 146 h 188"/>
                <a:gd name="T90" fmla="*/ 327 w 327"/>
                <a:gd name="T91" fmla="*/ 143 h 188"/>
                <a:gd name="T92" fmla="*/ 327 w 327"/>
                <a:gd name="T93" fmla="*/ 143 h 188"/>
                <a:gd name="T94" fmla="*/ 327 w 327"/>
                <a:gd name="T95" fmla="*/ 143 h 188"/>
                <a:gd name="T96" fmla="*/ 327 w 327"/>
                <a:gd name="T97" fmla="*/ 143 h 188"/>
                <a:gd name="T98" fmla="*/ 327 w 327"/>
                <a:gd name="T99" fmla="*/ 14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7" h="188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6" y="185"/>
                  </a:lnTo>
                  <a:lnTo>
                    <a:pt x="306" y="185"/>
                  </a:lnTo>
                  <a:lnTo>
                    <a:pt x="306" y="185"/>
                  </a:lnTo>
                  <a:lnTo>
                    <a:pt x="306" y="185"/>
                  </a:lnTo>
                  <a:lnTo>
                    <a:pt x="306" y="182"/>
                  </a:lnTo>
                  <a:lnTo>
                    <a:pt x="309" y="182"/>
                  </a:lnTo>
                  <a:lnTo>
                    <a:pt x="309" y="182"/>
                  </a:lnTo>
                  <a:lnTo>
                    <a:pt x="309" y="179"/>
                  </a:lnTo>
                  <a:lnTo>
                    <a:pt x="309" y="179"/>
                  </a:lnTo>
                  <a:lnTo>
                    <a:pt x="309" y="176"/>
                  </a:lnTo>
                  <a:lnTo>
                    <a:pt x="309" y="176"/>
                  </a:lnTo>
                  <a:lnTo>
                    <a:pt x="309" y="176"/>
                  </a:lnTo>
                  <a:lnTo>
                    <a:pt x="312" y="173"/>
                  </a:lnTo>
                  <a:lnTo>
                    <a:pt x="312" y="173"/>
                  </a:lnTo>
                  <a:lnTo>
                    <a:pt x="312" y="170"/>
                  </a:lnTo>
                  <a:lnTo>
                    <a:pt x="312" y="170"/>
                  </a:lnTo>
                  <a:lnTo>
                    <a:pt x="315" y="167"/>
                  </a:lnTo>
                  <a:lnTo>
                    <a:pt x="315" y="167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5" y="161"/>
                  </a:lnTo>
                  <a:lnTo>
                    <a:pt x="318" y="161"/>
                  </a:lnTo>
                  <a:lnTo>
                    <a:pt x="318" y="158"/>
                  </a:lnTo>
                  <a:lnTo>
                    <a:pt x="318" y="158"/>
                  </a:lnTo>
                  <a:lnTo>
                    <a:pt x="318" y="155"/>
                  </a:lnTo>
                  <a:lnTo>
                    <a:pt x="321" y="155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24" y="149"/>
                  </a:lnTo>
                  <a:lnTo>
                    <a:pt x="324" y="149"/>
                  </a:lnTo>
                  <a:lnTo>
                    <a:pt x="324" y="149"/>
                  </a:lnTo>
                  <a:lnTo>
                    <a:pt x="324" y="146"/>
                  </a:lnTo>
                  <a:lnTo>
                    <a:pt x="324" y="146"/>
                  </a:lnTo>
                  <a:lnTo>
                    <a:pt x="324" y="146"/>
                  </a:lnTo>
                  <a:lnTo>
                    <a:pt x="327" y="143"/>
                  </a:lnTo>
                  <a:lnTo>
                    <a:pt x="327" y="143"/>
                  </a:lnTo>
                  <a:lnTo>
                    <a:pt x="327" y="143"/>
                  </a:lnTo>
                  <a:lnTo>
                    <a:pt x="327" y="143"/>
                  </a:lnTo>
                  <a:lnTo>
                    <a:pt x="327" y="143"/>
                  </a:lnTo>
                  <a:lnTo>
                    <a:pt x="327" y="143"/>
                  </a:lnTo>
                  <a:lnTo>
                    <a:pt x="327" y="143"/>
                  </a:lnTo>
                  <a:lnTo>
                    <a:pt x="327" y="143"/>
                  </a:lnTo>
                  <a:lnTo>
                    <a:pt x="327" y="14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2036763" y="4510088"/>
              <a:ext cx="98425" cy="342900"/>
            </a:xfrm>
            <a:custGeom>
              <a:avLst/>
              <a:gdLst>
                <a:gd name="T0" fmla="*/ 0 w 62"/>
                <a:gd name="T1" fmla="*/ 210 h 216"/>
                <a:gd name="T2" fmla="*/ 0 w 62"/>
                <a:gd name="T3" fmla="*/ 213 h 216"/>
                <a:gd name="T4" fmla="*/ 0 w 62"/>
                <a:gd name="T5" fmla="*/ 213 h 216"/>
                <a:gd name="T6" fmla="*/ 2 w 62"/>
                <a:gd name="T7" fmla="*/ 213 h 216"/>
                <a:gd name="T8" fmla="*/ 2 w 62"/>
                <a:gd name="T9" fmla="*/ 213 h 216"/>
                <a:gd name="T10" fmla="*/ 5 w 62"/>
                <a:gd name="T11" fmla="*/ 213 h 216"/>
                <a:gd name="T12" fmla="*/ 5 w 62"/>
                <a:gd name="T13" fmla="*/ 216 h 216"/>
                <a:gd name="T14" fmla="*/ 8 w 62"/>
                <a:gd name="T15" fmla="*/ 216 h 216"/>
                <a:gd name="T16" fmla="*/ 11 w 62"/>
                <a:gd name="T17" fmla="*/ 216 h 216"/>
                <a:gd name="T18" fmla="*/ 14 w 62"/>
                <a:gd name="T19" fmla="*/ 216 h 216"/>
                <a:gd name="T20" fmla="*/ 17 w 62"/>
                <a:gd name="T21" fmla="*/ 216 h 216"/>
                <a:gd name="T22" fmla="*/ 20 w 62"/>
                <a:gd name="T23" fmla="*/ 216 h 216"/>
                <a:gd name="T24" fmla="*/ 23 w 62"/>
                <a:gd name="T25" fmla="*/ 216 h 216"/>
                <a:gd name="T26" fmla="*/ 26 w 62"/>
                <a:gd name="T27" fmla="*/ 216 h 216"/>
                <a:gd name="T28" fmla="*/ 32 w 62"/>
                <a:gd name="T29" fmla="*/ 216 h 216"/>
                <a:gd name="T30" fmla="*/ 35 w 62"/>
                <a:gd name="T31" fmla="*/ 216 h 216"/>
                <a:gd name="T32" fmla="*/ 38 w 62"/>
                <a:gd name="T33" fmla="*/ 216 h 216"/>
                <a:gd name="T34" fmla="*/ 38 w 62"/>
                <a:gd name="T35" fmla="*/ 216 h 216"/>
                <a:gd name="T36" fmla="*/ 41 w 62"/>
                <a:gd name="T37" fmla="*/ 216 h 216"/>
                <a:gd name="T38" fmla="*/ 44 w 62"/>
                <a:gd name="T39" fmla="*/ 216 h 216"/>
                <a:gd name="T40" fmla="*/ 47 w 62"/>
                <a:gd name="T41" fmla="*/ 216 h 216"/>
                <a:gd name="T42" fmla="*/ 47 w 62"/>
                <a:gd name="T43" fmla="*/ 216 h 216"/>
                <a:gd name="T44" fmla="*/ 47 w 62"/>
                <a:gd name="T45" fmla="*/ 216 h 216"/>
                <a:gd name="T46" fmla="*/ 50 w 62"/>
                <a:gd name="T47" fmla="*/ 213 h 216"/>
                <a:gd name="T48" fmla="*/ 50 w 62"/>
                <a:gd name="T49" fmla="*/ 213 h 216"/>
                <a:gd name="T50" fmla="*/ 62 w 62"/>
                <a:gd name="T51" fmla="*/ 3 h 216"/>
                <a:gd name="T52" fmla="*/ 62 w 62"/>
                <a:gd name="T53" fmla="*/ 3 h 216"/>
                <a:gd name="T54" fmla="*/ 62 w 62"/>
                <a:gd name="T55" fmla="*/ 3 h 216"/>
                <a:gd name="T56" fmla="*/ 59 w 62"/>
                <a:gd name="T57" fmla="*/ 3 h 216"/>
                <a:gd name="T58" fmla="*/ 59 w 62"/>
                <a:gd name="T59" fmla="*/ 6 h 216"/>
                <a:gd name="T60" fmla="*/ 56 w 62"/>
                <a:gd name="T61" fmla="*/ 6 h 216"/>
                <a:gd name="T62" fmla="*/ 53 w 62"/>
                <a:gd name="T63" fmla="*/ 6 h 216"/>
                <a:gd name="T64" fmla="*/ 50 w 62"/>
                <a:gd name="T65" fmla="*/ 6 h 216"/>
                <a:gd name="T66" fmla="*/ 47 w 62"/>
                <a:gd name="T67" fmla="*/ 6 h 216"/>
                <a:gd name="T68" fmla="*/ 44 w 62"/>
                <a:gd name="T69" fmla="*/ 6 h 216"/>
                <a:gd name="T70" fmla="*/ 41 w 62"/>
                <a:gd name="T71" fmla="*/ 6 h 216"/>
                <a:gd name="T72" fmla="*/ 38 w 62"/>
                <a:gd name="T73" fmla="*/ 6 h 216"/>
                <a:gd name="T74" fmla="*/ 35 w 62"/>
                <a:gd name="T75" fmla="*/ 6 h 216"/>
                <a:gd name="T76" fmla="*/ 32 w 62"/>
                <a:gd name="T77" fmla="*/ 6 h 216"/>
                <a:gd name="T78" fmla="*/ 29 w 62"/>
                <a:gd name="T79" fmla="*/ 6 h 216"/>
                <a:gd name="T80" fmla="*/ 26 w 62"/>
                <a:gd name="T81" fmla="*/ 6 h 216"/>
                <a:gd name="T82" fmla="*/ 23 w 62"/>
                <a:gd name="T83" fmla="*/ 3 h 216"/>
                <a:gd name="T84" fmla="*/ 20 w 62"/>
                <a:gd name="T85" fmla="*/ 3 h 216"/>
                <a:gd name="T86" fmla="*/ 17 w 62"/>
                <a:gd name="T87" fmla="*/ 3 h 216"/>
                <a:gd name="T88" fmla="*/ 17 w 62"/>
                <a:gd name="T89" fmla="*/ 3 h 216"/>
                <a:gd name="T90" fmla="*/ 14 w 62"/>
                <a:gd name="T91" fmla="*/ 3 h 216"/>
                <a:gd name="T92" fmla="*/ 14 w 62"/>
                <a:gd name="T93" fmla="*/ 0 h 216"/>
                <a:gd name="T94" fmla="*/ 11 w 62"/>
                <a:gd name="T95" fmla="*/ 0 h 216"/>
                <a:gd name="T96" fmla="*/ 11 w 62"/>
                <a:gd name="T97" fmla="*/ 0 h 216"/>
                <a:gd name="T98" fmla="*/ 11 w 62"/>
                <a:gd name="T9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216">
                  <a:moveTo>
                    <a:pt x="0" y="210"/>
                  </a:moveTo>
                  <a:lnTo>
                    <a:pt x="0" y="210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213"/>
                  </a:lnTo>
                  <a:lnTo>
                    <a:pt x="2" y="213"/>
                  </a:lnTo>
                  <a:lnTo>
                    <a:pt x="2" y="213"/>
                  </a:lnTo>
                  <a:lnTo>
                    <a:pt x="2" y="213"/>
                  </a:lnTo>
                  <a:lnTo>
                    <a:pt x="5" y="213"/>
                  </a:lnTo>
                  <a:lnTo>
                    <a:pt x="5" y="216"/>
                  </a:lnTo>
                  <a:lnTo>
                    <a:pt x="5" y="216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11" y="216"/>
                  </a:lnTo>
                  <a:lnTo>
                    <a:pt x="11" y="216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17" y="216"/>
                  </a:lnTo>
                  <a:lnTo>
                    <a:pt x="17" y="216"/>
                  </a:lnTo>
                  <a:lnTo>
                    <a:pt x="20" y="216"/>
                  </a:lnTo>
                  <a:lnTo>
                    <a:pt x="20" y="216"/>
                  </a:lnTo>
                  <a:lnTo>
                    <a:pt x="23" y="216"/>
                  </a:lnTo>
                  <a:lnTo>
                    <a:pt x="23" y="216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9" y="216"/>
                  </a:lnTo>
                  <a:lnTo>
                    <a:pt x="32" y="216"/>
                  </a:lnTo>
                  <a:lnTo>
                    <a:pt x="32" y="216"/>
                  </a:lnTo>
                  <a:lnTo>
                    <a:pt x="35" y="216"/>
                  </a:lnTo>
                  <a:lnTo>
                    <a:pt x="35" y="216"/>
                  </a:lnTo>
                  <a:lnTo>
                    <a:pt x="38" y="216"/>
                  </a:lnTo>
                  <a:lnTo>
                    <a:pt x="38" y="216"/>
                  </a:lnTo>
                  <a:lnTo>
                    <a:pt x="38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4" y="216"/>
                  </a:lnTo>
                  <a:lnTo>
                    <a:pt x="44" y="216"/>
                  </a:lnTo>
                  <a:lnTo>
                    <a:pt x="44" y="216"/>
                  </a:lnTo>
                  <a:lnTo>
                    <a:pt x="47" y="216"/>
                  </a:lnTo>
                  <a:lnTo>
                    <a:pt x="47" y="216"/>
                  </a:lnTo>
                  <a:lnTo>
                    <a:pt x="47" y="216"/>
                  </a:lnTo>
                  <a:lnTo>
                    <a:pt x="47" y="216"/>
                  </a:lnTo>
                  <a:lnTo>
                    <a:pt x="47" y="216"/>
                  </a:lnTo>
                  <a:lnTo>
                    <a:pt x="47" y="21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1717675" y="5005388"/>
              <a:ext cx="285750" cy="222250"/>
            </a:xfrm>
            <a:custGeom>
              <a:avLst/>
              <a:gdLst>
                <a:gd name="T0" fmla="*/ 177 w 180"/>
                <a:gd name="T1" fmla="*/ 45 h 140"/>
                <a:gd name="T2" fmla="*/ 177 w 180"/>
                <a:gd name="T3" fmla="*/ 42 h 140"/>
                <a:gd name="T4" fmla="*/ 180 w 180"/>
                <a:gd name="T5" fmla="*/ 42 h 140"/>
                <a:gd name="T6" fmla="*/ 180 w 180"/>
                <a:gd name="T7" fmla="*/ 39 h 140"/>
                <a:gd name="T8" fmla="*/ 180 w 180"/>
                <a:gd name="T9" fmla="*/ 36 h 140"/>
                <a:gd name="T10" fmla="*/ 180 w 180"/>
                <a:gd name="T11" fmla="*/ 33 h 140"/>
                <a:gd name="T12" fmla="*/ 180 w 180"/>
                <a:gd name="T13" fmla="*/ 33 h 140"/>
                <a:gd name="T14" fmla="*/ 180 w 180"/>
                <a:gd name="T15" fmla="*/ 30 h 140"/>
                <a:gd name="T16" fmla="*/ 180 w 180"/>
                <a:gd name="T17" fmla="*/ 27 h 140"/>
                <a:gd name="T18" fmla="*/ 180 w 180"/>
                <a:gd name="T19" fmla="*/ 24 h 140"/>
                <a:gd name="T20" fmla="*/ 177 w 180"/>
                <a:gd name="T21" fmla="*/ 21 h 140"/>
                <a:gd name="T22" fmla="*/ 177 w 180"/>
                <a:gd name="T23" fmla="*/ 18 h 140"/>
                <a:gd name="T24" fmla="*/ 174 w 180"/>
                <a:gd name="T25" fmla="*/ 15 h 140"/>
                <a:gd name="T26" fmla="*/ 171 w 180"/>
                <a:gd name="T27" fmla="*/ 12 h 140"/>
                <a:gd name="T28" fmla="*/ 171 w 180"/>
                <a:gd name="T29" fmla="*/ 9 h 140"/>
                <a:gd name="T30" fmla="*/ 168 w 180"/>
                <a:gd name="T31" fmla="*/ 6 h 140"/>
                <a:gd name="T32" fmla="*/ 165 w 180"/>
                <a:gd name="T33" fmla="*/ 6 h 140"/>
                <a:gd name="T34" fmla="*/ 162 w 180"/>
                <a:gd name="T35" fmla="*/ 3 h 140"/>
                <a:gd name="T36" fmla="*/ 162 w 180"/>
                <a:gd name="T37" fmla="*/ 3 h 140"/>
                <a:gd name="T38" fmla="*/ 159 w 180"/>
                <a:gd name="T39" fmla="*/ 3 h 140"/>
                <a:gd name="T40" fmla="*/ 156 w 180"/>
                <a:gd name="T41" fmla="*/ 0 h 140"/>
                <a:gd name="T42" fmla="*/ 153 w 180"/>
                <a:gd name="T43" fmla="*/ 0 h 140"/>
                <a:gd name="T44" fmla="*/ 153 w 180"/>
                <a:gd name="T45" fmla="*/ 0 h 140"/>
                <a:gd name="T46" fmla="*/ 150 w 180"/>
                <a:gd name="T47" fmla="*/ 3 h 140"/>
                <a:gd name="T48" fmla="*/ 147 w 180"/>
                <a:gd name="T49" fmla="*/ 3 h 140"/>
                <a:gd name="T50" fmla="*/ 3 w 180"/>
                <a:gd name="T51" fmla="*/ 98 h 140"/>
                <a:gd name="T52" fmla="*/ 3 w 180"/>
                <a:gd name="T53" fmla="*/ 95 h 140"/>
                <a:gd name="T54" fmla="*/ 6 w 180"/>
                <a:gd name="T55" fmla="*/ 95 h 140"/>
                <a:gd name="T56" fmla="*/ 9 w 180"/>
                <a:gd name="T57" fmla="*/ 95 h 140"/>
                <a:gd name="T58" fmla="*/ 9 w 180"/>
                <a:gd name="T59" fmla="*/ 95 h 140"/>
                <a:gd name="T60" fmla="*/ 12 w 180"/>
                <a:gd name="T61" fmla="*/ 98 h 140"/>
                <a:gd name="T62" fmla="*/ 15 w 180"/>
                <a:gd name="T63" fmla="*/ 98 h 140"/>
                <a:gd name="T64" fmla="*/ 18 w 180"/>
                <a:gd name="T65" fmla="*/ 101 h 140"/>
                <a:gd name="T66" fmla="*/ 21 w 180"/>
                <a:gd name="T67" fmla="*/ 101 h 140"/>
                <a:gd name="T68" fmla="*/ 21 w 180"/>
                <a:gd name="T69" fmla="*/ 104 h 140"/>
                <a:gd name="T70" fmla="*/ 24 w 180"/>
                <a:gd name="T71" fmla="*/ 107 h 140"/>
                <a:gd name="T72" fmla="*/ 27 w 180"/>
                <a:gd name="T73" fmla="*/ 107 h 140"/>
                <a:gd name="T74" fmla="*/ 27 w 180"/>
                <a:gd name="T75" fmla="*/ 110 h 140"/>
                <a:gd name="T76" fmla="*/ 30 w 180"/>
                <a:gd name="T77" fmla="*/ 113 h 140"/>
                <a:gd name="T78" fmla="*/ 30 w 180"/>
                <a:gd name="T79" fmla="*/ 116 h 140"/>
                <a:gd name="T80" fmla="*/ 33 w 180"/>
                <a:gd name="T81" fmla="*/ 119 h 140"/>
                <a:gd name="T82" fmla="*/ 33 w 180"/>
                <a:gd name="T83" fmla="*/ 122 h 140"/>
                <a:gd name="T84" fmla="*/ 33 w 180"/>
                <a:gd name="T85" fmla="*/ 125 h 140"/>
                <a:gd name="T86" fmla="*/ 33 w 180"/>
                <a:gd name="T87" fmla="*/ 128 h 140"/>
                <a:gd name="T88" fmla="*/ 33 w 180"/>
                <a:gd name="T89" fmla="*/ 131 h 140"/>
                <a:gd name="T90" fmla="*/ 33 w 180"/>
                <a:gd name="T91" fmla="*/ 134 h 140"/>
                <a:gd name="T92" fmla="*/ 33 w 180"/>
                <a:gd name="T93" fmla="*/ 137 h 140"/>
                <a:gd name="T94" fmla="*/ 33 w 180"/>
                <a:gd name="T95" fmla="*/ 137 h 140"/>
                <a:gd name="T96" fmla="*/ 30 w 180"/>
                <a:gd name="T97" fmla="*/ 140 h 140"/>
                <a:gd name="T98" fmla="*/ 30 w 180"/>
                <a:gd name="T9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" h="140">
                  <a:moveTo>
                    <a:pt x="177" y="45"/>
                  </a:moveTo>
                  <a:lnTo>
                    <a:pt x="177" y="45"/>
                  </a:lnTo>
                  <a:lnTo>
                    <a:pt x="177" y="45"/>
                  </a:lnTo>
                  <a:lnTo>
                    <a:pt x="177" y="42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80" y="39"/>
                  </a:lnTo>
                  <a:lnTo>
                    <a:pt x="180" y="39"/>
                  </a:lnTo>
                  <a:lnTo>
                    <a:pt x="180" y="39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80" y="30"/>
                  </a:lnTo>
                  <a:lnTo>
                    <a:pt x="180" y="30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77" y="21"/>
                  </a:lnTo>
                  <a:lnTo>
                    <a:pt x="177" y="21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4" y="12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9"/>
                  </a:lnTo>
                  <a:lnTo>
                    <a:pt x="168" y="9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2" y="3"/>
                  </a:lnTo>
                  <a:lnTo>
                    <a:pt x="162" y="3"/>
                  </a:lnTo>
                  <a:lnTo>
                    <a:pt x="162" y="3"/>
                  </a:lnTo>
                  <a:lnTo>
                    <a:pt x="159" y="3"/>
                  </a:lnTo>
                  <a:lnTo>
                    <a:pt x="159" y="3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0" y="0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47" y="3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21" y="101"/>
                  </a:lnTo>
                  <a:lnTo>
                    <a:pt x="21" y="101"/>
                  </a:lnTo>
                  <a:lnTo>
                    <a:pt x="21" y="104"/>
                  </a:lnTo>
                  <a:lnTo>
                    <a:pt x="24" y="104"/>
                  </a:lnTo>
                  <a:lnTo>
                    <a:pt x="24" y="107"/>
                  </a:lnTo>
                  <a:lnTo>
                    <a:pt x="24" y="107"/>
                  </a:lnTo>
                  <a:lnTo>
                    <a:pt x="27" y="107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22"/>
                  </a:lnTo>
                  <a:lnTo>
                    <a:pt x="33" y="122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0" y="137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177" y="4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5195888" y="1998663"/>
              <a:ext cx="119063" cy="11747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5248275" y="2044700"/>
              <a:ext cx="260350" cy="247650"/>
            </a:xfrm>
            <a:custGeom>
              <a:avLst/>
              <a:gdLst>
                <a:gd name="T0" fmla="*/ 39 w 164"/>
                <a:gd name="T1" fmla="*/ 3 h 156"/>
                <a:gd name="T2" fmla="*/ 36 w 164"/>
                <a:gd name="T3" fmla="*/ 0 h 156"/>
                <a:gd name="T4" fmla="*/ 36 w 164"/>
                <a:gd name="T5" fmla="*/ 0 h 156"/>
                <a:gd name="T6" fmla="*/ 33 w 164"/>
                <a:gd name="T7" fmla="*/ 0 h 156"/>
                <a:gd name="T8" fmla="*/ 30 w 164"/>
                <a:gd name="T9" fmla="*/ 0 h 156"/>
                <a:gd name="T10" fmla="*/ 27 w 164"/>
                <a:gd name="T11" fmla="*/ 0 h 156"/>
                <a:gd name="T12" fmla="*/ 24 w 164"/>
                <a:gd name="T13" fmla="*/ 0 h 156"/>
                <a:gd name="T14" fmla="*/ 21 w 164"/>
                <a:gd name="T15" fmla="*/ 3 h 156"/>
                <a:gd name="T16" fmla="*/ 21 w 164"/>
                <a:gd name="T17" fmla="*/ 3 h 156"/>
                <a:gd name="T18" fmla="*/ 18 w 164"/>
                <a:gd name="T19" fmla="*/ 6 h 156"/>
                <a:gd name="T20" fmla="*/ 15 w 164"/>
                <a:gd name="T21" fmla="*/ 6 h 156"/>
                <a:gd name="T22" fmla="*/ 12 w 164"/>
                <a:gd name="T23" fmla="*/ 9 h 156"/>
                <a:gd name="T24" fmla="*/ 9 w 164"/>
                <a:gd name="T25" fmla="*/ 12 h 156"/>
                <a:gd name="T26" fmla="*/ 9 w 164"/>
                <a:gd name="T27" fmla="*/ 15 h 156"/>
                <a:gd name="T28" fmla="*/ 6 w 164"/>
                <a:gd name="T29" fmla="*/ 18 h 156"/>
                <a:gd name="T30" fmla="*/ 3 w 164"/>
                <a:gd name="T31" fmla="*/ 18 h 156"/>
                <a:gd name="T32" fmla="*/ 3 w 164"/>
                <a:gd name="T33" fmla="*/ 21 h 156"/>
                <a:gd name="T34" fmla="*/ 3 w 164"/>
                <a:gd name="T35" fmla="*/ 24 h 156"/>
                <a:gd name="T36" fmla="*/ 3 w 164"/>
                <a:gd name="T37" fmla="*/ 27 h 156"/>
                <a:gd name="T38" fmla="*/ 0 w 164"/>
                <a:gd name="T39" fmla="*/ 30 h 156"/>
                <a:gd name="T40" fmla="*/ 0 w 164"/>
                <a:gd name="T41" fmla="*/ 33 h 156"/>
                <a:gd name="T42" fmla="*/ 3 w 164"/>
                <a:gd name="T43" fmla="*/ 36 h 156"/>
                <a:gd name="T44" fmla="*/ 3 w 164"/>
                <a:gd name="T45" fmla="*/ 36 h 156"/>
                <a:gd name="T46" fmla="*/ 3 w 164"/>
                <a:gd name="T47" fmla="*/ 39 h 156"/>
                <a:gd name="T48" fmla="*/ 6 w 164"/>
                <a:gd name="T49" fmla="*/ 42 h 156"/>
                <a:gd name="T50" fmla="*/ 129 w 164"/>
                <a:gd name="T51" fmla="*/ 153 h 156"/>
                <a:gd name="T52" fmla="*/ 126 w 164"/>
                <a:gd name="T53" fmla="*/ 153 h 156"/>
                <a:gd name="T54" fmla="*/ 126 w 164"/>
                <a:gd name="T55" fmla="*/ 150 h 156"/>
                <a:gd name="T56" fmla="*/ 126 w 164"/>
                <a:gd name="T57" fmla="*/ 147 h 156"/>
                <a:gd name="T58" fmla="*/ 126 w 164"/>
                <a:gd name="T59" fmla="*/ 147 h 156"/>
                <a:gd name="T60" fmla="*/ 126 w 164"/>
                <a:gd name="T61" fmla="*/ 144 h 156"/>
                <a:gd name="T62" fmla="*/ 126 w 164"/>
                <a:gd name="T63" fmla="*/ 141 h 156"/>
                <a:gd name="T64" fmla="*/ 126 w 164"/>
                <a:gd name="T65" fmla="*/ 138 h 156"/>
                <a:gd name="T66" fmla="*/ 129 w 164"/>
                <a:gd name="T67" fmla="*/ 135 h 156"/>
                <a:gd name="T68" fmla="*/ 129 w 164"/>
                <a:gd name="T69" fmla="*/ 132 h 156"/>
                <a:gd name="T70" fmla="*/ 132 w 164"/>
                <a:gd name="T71" fmla="*/ 129 h 156"/>
                <a:gd name="T72" fmla="*/ 132 w 164"/>
                <a:gd name="T73" fmla="*/ 126 h 156"/>
                <a:gd name="T74" fmla="*/ 135 w 164"/>
                <a:gd name="T75" fmla="*/ 123 h 156"/>
                <a:gd name="T76" fmla="*/ 137 w 164"/>
                <a:gd name="T77" fmla="*/ 123 h 156"/>
                <a:gd name="T78" fmla="*/ 140 w 164"/>
                <a:gd name="T79" fmla="*/ 120 h 156"/>
                <a:gd name="T80" fmla="*/ 143 w 164"/>
                <a:gd name="T81" fmla="*/ 117 h 156"/>
                <a:gd name="T82" fmla="*/ 143 w 164"/>
                <a:gd name="T83" fmla="*/ 117 h 156"/>
                <a:gd name="T84" fmla="*/ 146 w 164"/>
                <a:gd name="T85" fmla="*/ 114 h 156"/>
                <a:gd name="T86" fmla="*/ 149 w 164"/>
                <a:gd name="T87" fmla="*/ 114 h 156"/>
                <a:gd name="T88" fmla="*/ 152 w 164"/>
                <a:gd name="T89" fmla="*/ 114 h 156"/>
                <a:gd name="T90" fmla="*/ 155 w 164"/>
                <a:gd name="T91" fmla="*/ 114 h 156"/>
                <a:gd name="T92" fmla="*/ 158 w 164"/>
                <a:gd name="T93" fmla="*/ 114 h 156"/>
                <a:gd name="T94" fmla="*/ 158 w 164"/>
                <a:gd name="T95" fmla="*/ 114 h 156"/>
                <a:gd name="T96" fmla="*/ 161 w 164"/>
                <a:gd name="T97" fmla="*/ 114 h 156"/>
                <a:gd name="T98" fmla="*/ 164 w 164"/>
                <a:gd name="T99" fmla="*/ 1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4" h="156">
                  <a:moveTo>
                    <a:pt x="39" y="3"/>
                  </a:moveTo>
                  <a:lnTo>
                    <a:pt x="39" y="3"/>
                  </a:lnTo>
                  <a:lnTo>
                    <a:pt x="39" y="3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6" y="42"/>
                  </a:lnTo>
                  <a:lnTo>
                    <a:pt x="129" y="156"/>
                  </a:lnTo>
                  <a:lnTo>
                    <a:pt x="129" y="153"/>
                  </a:lnTo>
                  <a:lnTo>
                    <a:pt x="129" y="153"/>
                  </a:lnTo>
                  <a:lnTo>
                    <a:pt x="126" y="153"/>
                  </a:lnTo>
                  <a:lnTo>
                    <a:pt x="126" y="150"/>
                  </a:lnTo>
                  <a:lnTo>
                    <a:pt x="126" y="150"/>
                  </a:lnTo>
                  <a:lnTo>
                    <a:pt x="126" y="150"/>
                  </a:lnTo>
                  <a:lnTo>
                    <a:pt x="126" y="147"/>
                  </a:lnTo>
                  <a:lnTo>
                    <a:pt x="126" y="147"/>
                  </a:lnTo>
                  <a:lnTo>
                    <a:pt x="126" y="147"/>
                  </a:lnTo>
                  <a:lnTo>
                    <a:pt x="126" y="144"/>
                  </a:lnTo>
                  <a:lnTo>
                    <a:pt x="126" y="144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8"/>
                  </a:lnTo>
                  <a:lnTo>
                    <a:pt x="126" y="138"/>
                  </a:lnTo>
                  <a:lnTo>
                    <a:pt x="126" y="135"/>
                  </a:lnTo>
                  <a:lnTo>
                    <a:pt x="129" y="135"/>
                  </a:lnTo>
                  <a:lnTo>
                    <a:pt x="129" y="132"/>
                  </a:lnTo>
                  <a:lnTo>
                    <a:pt x="129" y="132"/>
                  </a:lnTo>
                  <a:lnTo>
                    <a:pt x="129" y="129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32" y="126"/>
                  </a:lnTo>
                  <a:lnTo>
                    <a:pt x="135" y="126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37" y="123"/>
                  </a:lnTo>
                  <a:lnTo>
                    <a:pt x="137" y="120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43" y="117"/>
                  </a:lnTo>
                  <a:lnTo>
                    <a:pt x="143" y="117"/>
                  </a:lnTo>
                  <a:lnTo>
                    <a:pt x="143" y="117"/>
                  </a:lnTo>
                  <a:lnTo>
                    <a:pt x="146" y="117"/>
                  </a:lnTo>
                  <a:lnTo>
                    <a:pt x="146" y="114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5" y="114"/>
                  </a:lnTo>
                  <a:lnTo>
                    <a:pt x="155" y="114"/>
                  </a:lnTo>
                  <a:lnTo>
                    <a:pt x="155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61" y="117"/>
                  </a:lnTo>
                  <a:lnTo>
                    <a:pt x="164" y="117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3"/>
            <p:cNvSpPr>
              <a:spLocks noChangeArrowheads="1"/>
            </p:cNvSpPr>
            <p:nvPr/>
          </p:nvSpPr>
          <p:spPr bwMode="auto">
            <a:xfrm>
              <a:off x="5148263" y="5005388"/>
              <a:ext cx="252413" cy="250825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5343525" y="4957763"/>
              <a:ext cx="355600" cy="184150"/>
            </a:xfrm>
            <a:custGeom>
              <a:avLst/>
              <a:gdLst>
                <a:gd name="T0" fmla="*/ 6 w 224"/>
                <a:gd name="T1" fmla="*/ 66 h 116"/>
                <a:gd name="T2" fmla="*/ 3 w 224"/>
                <a:gd name="T3" fmla="*/ 69 h 116"/>
                <a:gd name="T4" fmla="*/ 3 w 224"/>
                <a:gd name="T5" fmla="*/ 69 h 116"/>
                <a:gd name="T6" fmla="*/ 3 w 224"/>
                <a:gd name="T7" fmla="*/ 72 h 116"/>
                <a:gd name="T8" fmla="*/ 0 w 224"/>
                <a:gd name="T9" fmla="*/ 75 h 116"/>
                <a:gd name="T10" fmla="*/ 0 w 224"/>
                <a:gd name="T11" fmla="*/ 75 h 116"/>
                <a:gd name="T12" fmla="*/ 0 w 224"/>
                <a:gd name="T13" fmla="*/ 77 h 116"/>
                <a:gd name="T14" fmla="*/ 0 w 224"/>
                <a:gd name="T15" fmla="*/ 80 h 116"/>
                <a:gd name="T16" fmla="*/ 0 w 224"/>
                <a:gd name="T17" fmla="*/ 83 h 116"/>
                <a:gd name="T18" fmla="*/ 0 w 224"/>
                <a:gd name="T19" fmla="*/ 86 h 116"/>
                <a:gd name="T20" fmla="*/ 0 w 224"/>
                <a:gd name="T21" fmla="*/ 89 h 116"/>
                <a:gd name="T22" fmla="*/ 0 w 224"/>
                <a:gd name="T23" fmla="*/ 92 h 116"/>
                <a:gd name="T24" fmla="*/ 0 w 224"/>
                <a:gd name="T25" fmla="*/ 95 h 116"/>
                <a:gd name="T26" fmla="*/ 3 w 224"/>
                <a:gd name="T27" fmla="*/ 98 h 116"/>
                <a:gd name="T28" fmla="*/ 3 w 224"/>
                <a:gd name="T29" fmla="*/ 101 h 116"/>
                <a:gd name="T30" fmla="*/ 6 w 224"/>
                <a:gd name="T31" fmla="*/ 104 h 116"/>
                <a:gd name="T32" fmla="*/ 6 w 224"/>
                <a:gd name="T33" fmla="*/ 107 h 116"/>
                <a:gd name="T34" fmla="*/ 9 w 224"/>
                <a:gd name="T35" fmla="*/ 110 h 116"/>
                <a:gd name="T36" fmla="*/ 12 w 224"/>
                <a:gd name="T37" fmla="*/ 110 h 116"/>
                <a:gd name="T38" fmla="*/ 12 w 224"/>
                <a:gd name="T39" fmla="*/ 113 h 116"/>
                <a:gd name="T40" fmla="*/ 15 w 224"/>
                <a:gd name="T41" fmla="*/ 113 h 116"/>
                <a:gd name="T42" fmla="*/ 18 w 224"/>
                <a:gd name="T43" fmla="*/ 113 h 116"/>
                <a:gd name="T44" fmla="*/ 18 w 224"/>
                <a:gd name="T45" fmla="*/ 116 h 116"/>
                <a:gd name="T46" fmla="*/ 21 w 224"/>
                <a:gd name="T47" fmla="*/ 116 h 116"/>
                <a:gd name="T48" fmla="*/ 24 w 224"/>
                <a:gd name="T49" fmla="*/ 113 h 116"/>
                <a:gd name="T50" fmla="*/ 224 w 224"/>
                <a:gd name="T51" fmla="*/ 48 h 116"/>
                <a:gd name="T52" fmla="*/ 221 w 224"/>
                <a:gd name="T53" fmla="*/ 48 h 116"/>
                <a:gd name="T54" fmla="*/ 218 w 224"/>
                <a:gd name="T55" fmla="*/ 48 h 116"/>
                <a:gd name="T56" fmla="*/ 218 w 224"/>
                <a:gd name="T57" fmla="*/ 48 h 116"/>
                <a:gd name="T58" fmla="*/ 215 w 224"/>
                <a:gd name="T59" fmla="*/ 48 h 116"/>
                <a:gd name="T60" fmla="*/ 212 w 224"/>
                <a:gd name="T61" fmla="*/ 45 h 116"/>
                <a:gd name="T62" fmla="*/ 209 w 224"/>
                <a:gd name="T63" fmla="*/ 45 h 116"/>
                <a:gd name="T64" fmla="*/ 209 w 224"/>
                <a:gd name="T65" fmla="*/ 42 h 116"/>
                <a:gd name="T66" fmla="*/ 206 w 224"/>
                <a:gd name="T67" fmla="*/ 39 h 116"/>
                <a:gd name="T68" fmla="*/ 206 w 224"/>
                <a:gd name="T69" fmla="*/ 36 h 116"/>
                <a:gd name="T70" fmla="*/ 203 w 224"/>
                <a:gd name="T71" fmla="*/ 33 h 116"/>
                <a:gd name="T72" fmla="*/ 203 w 224"/>
                <a:gd name="T73" fmla="*/ 30 h 116"/>
                <a:gd name="T74" fmla="*/ 200 w 224"/>
                <a:gd name="T75" fmla="*/ 27 h 116"/>
                <a:gd name="T76" fmla="*/ 200 w 224"/>
                <a:gd name="T77" fmla="*/ 24 h 116"/>
                <a:gd name="T78" fmla="*/ 200 w 224"/>
                <a:gd name="T79" fmla="*/ 21 h 116"/>
                <a:gd name="T80" fmla="*/ 200 w 224"/>
                <a:gd name="T81" fmla="*/ 18 h 116"/>
                <a:gd name="T82" fmla="*/ 200 w 224"/>
                <a:gd name="T83" fmla="*/ 15 h 116"/>
                <a:gd name="T84" fmla="*/ 200 w 224"/>
                <a:gd name="T85" fmla="*/ 12 h 116"/>
                <a:gd name="T86" fmla="*/ 200 w 224"/>
                <a:gd name="T87" fmla="*/ 9 h 116"/>
                <a:gd name="T88" fmla="*/ 200 w 224"/>
                <a:gd name="T89" fmla="*/ 9 h 116"/>
                <a:gd name="T90" fmla="*/ 200 w 224"/>
                <a:gd name="T91" fmla="*/ 6 h 116"/>
                <a:gd name="T92" fmla="*/ 203 w 224"/>
                <a:gd name="T93" fmla="*/ 3 h 116"/>
                <a:gd name="T94" fmla="*/ 203 w 224"/>
                <a:gd name="T95" fmla="*/ 3 h 116"/>
                <a:gd name="T96" fmla="*/ 206 w 224"/>
                <a:gd name="T97" fmla="*/ 0 h 116"/>
                <a:gd name="T98" fmla="*/ 206 w 224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4" h="116">
                  <a:moveTo>
                    <a:pt x="6" y="66"/>
                  </a:moveTo>
                  <a:lnTo>
                    <a:pt x="6" y="66"/>
                  </a:lnTo>
                  <a:lnTo>
                    <a:pt x="6" y="69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3" y="104"/>
                  </a:lnTo>
                  <a:lnTo>
                    <a:pt x="6" y="104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9" y="107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12" y="110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8" y="113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4" y="113"/>
                  </a:lnTo>
                  <a:lnTo>
                    <a:pt x="224" y="48"/>
                  </a:lnTo>
                  <a:lnTo>
                    <a:pt x="224" y="48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218" y="48"/>
                  </a:lnTo>
                  <a:lnTo>
                    <a:pt x="218" y="48"/>
                  </a:lnTo>
                  <a:lnTo>
                    <a:pt x="218" y="48"/>
                  </a:lnTo>
                  <a:lnTo>
                    <a:pt x="215" y="48"/>
                  </a:lnTo>
                  <a:lnTo>
                    <a:pt x="215" y="48"/>
                  </a:lnTo>
                  <a:lnTo>
                    <a:pt x="215" y="48"/>
                  </a:lnTo>
                  <a:lnTo>
                    <a:pt x="212" y="45"/>
                  </a:lnTo>
                  <a:lnTo>
                    <a:pt x="212" y="45"/>
                  </a:lnTo>
                  <a:lnTo>
                    <a:pt x="209" y="45"/>
                  </a:lnTo>
                  <a:lnTo>
                    <a:pt x="209" y="42"/>
                  </a:lnTo>
                  <a:lnTo>
                    <a:pt x="209" y="42"/>
                  </a:lnTo>
                  <a:lnTo>
                    <a:pt x="209" y="42"/>
                  </a:lnTo>
                  <a:lnTo>
                    <a:pt x="206" y="39"/>
                  </a:lnTo>
                  <a:lnTo>
                    <a:pt x="206" y="39"/>
                  </a:lnTo>
                  <a:lnTo>
                    <a:pt x="206" y="36"/>
                  </a:lnTo>
                  <a:lnTo>
                    <a:pt x="203" y="36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203" y="30"/>
                  </a:lnTo>
                  <a:lnTo>
                    <a:pt x="203" y="30"/>
                  </a:lnTo>
                  <a:lnTo>
                    <a:pt x="200" y="27"/>
                  </a:lnTo>
                  <a:lnTo>
                    <a:pt x="200" y="27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200" y="21"/>
                  </a:lnTo>
                  <a:lnTo>
                    <a:pt x="200" y="21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00" y="9"/>
                  </a:lnTo>
                  <a:lnTo>
                    <a:pt x="200" y="9"/>
                  </a:lnTo>
                  <a:lnTo>
                    <a:pt x="200" y="9"/>
                  </a:lnTo>
                  <a:lnTo>
                    <a:pt x="200" y="6"/>
                  </a:lnTo>
                  <a:lnTo>
                    <a:pt x="200" y="6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6" y="6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2654300" y="5180013"/>
              <a:ext cx="288925" cy="290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2805113" y="5208588"/>
              <a:ext cx="228600" cy="142875"/>
            </a:xfrm>
            <a:custGeom>
              <a:avLst/>
              <a:gdLst>
                <a:gd name="T0" fmla="*/ 15 w 144"/>
                <a:gd name="T1" fmla="*/ 42 h 90"/>
                <a:gd name="T2" fmla="*/ 12 w 144"/>
                <a:gd name="T3" fmla="*/ 42 h 90"/>
                <a:gd name="T4" fmla="*/ 9 w 144"/>
                <a:gd name="T5" fmla="*/ 45 h 90"/>
                <a:gd name="T6" fmla="*/ 6 w 144"/>
                <a:gd name="T7" fmla="*/ 45 h 90"/>
                <a:gd name="T8" fmla="*/ 6 w 144"/>
                <a:gd name="T9" fmla="*/ 48 h 90"/>
                <a:gd name="T10" fmla="*/ 3 w 144"/>
                <a:gd name="T11" fmla="*/ 51 h 90"/>
                <a:gd name="T12" fmla="*/ 3 w 144"/>
                <a:gd name="T13" fmla="*/ 54 h 90"/>
                <a:gd name="T14" fmla="*/ 0 w 144"/>
                <a:gd name="T15" fmla="*/ 57 h 90"/>
                <a:gd name="T16" fmla="*/ 0 w 144"/>
                <a:gd name="T17" fmla="*/ 60 h 90"/>
                <a:gd name="T18" fmla="*/ 0 w 144"/>
                <a:gd name="T19" fmla="*/ 63 h 90"/>
                <a:gd name="T20" fmla="*/ 0 w 144"/>
                <a:gd name="T21" fmla="*/ 66 h 90"/>
                <a:gd name="T22" fmla="*/ 0 w 144"/>
                <a:gd name="T23" fmla="*/ 69 h 90"/>
                <a:gd name="T24" fmla="*/ 3 w 144"/>
                <a:gd name="T25" fmla="*/ 72 h 90"/>
                <a:gd name="T26" fmla="*/ 3 w 144"/>
                <a:gd name="T27" fmla="*/ 75 h 90"/>
                <a:gd name="T28" fmla="*/ 6 w 144"/>
                <a:gd name="T29" fmla="*/ 78 h 90"/>
                <a:gd name="T30" fmla="*/ 6 w 144"/>
                <a:gd name="T31" fmla="*/ 81 h 90"/>
                <a:gd name="T32" fmla="*/ 9 w 144"/>
                <a:gd name="T33" fmla="*/ 84 h 90"/>
                <a:gd name="T34" fmla="*/ 12 w 144"/>
                <a:gd name="T35" fmla="*/ 87 h 90"/>
                <a:gd name="T36" fmla="*/ 15 w 144"/>
                <a:gd name="T37" fmla="*/ 87 h 90"/>
                <a:gd name="T38" fmla="*/ 18 w 144"/>
                <a:gd name="T39" fmla="*/ 90 h 90"/>
                <a:gd name="T40" fmla="*/ 21 w 144"/>
                <a:gd name="T41" fmla="*/ 90 h 90"/>
                <a:gd name="T42" fmla="*/ 24 w 144"/>
                <a:gd name="T43" fmla="*/ 90 h 90"/>
                <a:gd name="T44" fmla="*/ 27 w 144"/>
                <a:gd name="T45" fmla="*/ 90 h 90"/>
                <a:gd name="T46" fmla="*/ 30 w 144"/>
                <a:gd name="T47" fmla="*/ 90 h 90"/>
                <a:gd name="T48" fmla="*/ 33 w 144"/>
                <a:gd name="T49" fmla="*/ 90 h 90"/>
                <a:gd name="T50" fmla="*/ 141 w 144"/>
                <a:gd name="T51" fmla="*/ 51 h 90"/>
                <a:gd name="T52" fmla="*/ 138 w 144"/>
                <a:gd name="T53" fmla="*/ 51 h 90"/>
                <a:gd name="T54" fmla="*/ 135 w 144"/>
                <a:gd name="T55" fmla="*/ 51 h 90"/>
                <a:gd name="T56" fmla="*/ 132 w 144"/>
                <a:gd name="T57" fmla="*/ 51 h 90"/>
                <a:gd name="T58" fmla="*/ 129 w 144"/>
                <a:gd name="T59" fmla="*/ 51 h 90"/>
                <a:gd name="T60" fmla="*/ 126 w 144"/>
                <a:gd name="T61" fmla="*/ 51 h 90"/>
                <a:gd name="T62" fmla="*/ 123 w 144"/>
                <a:gd name="T63" fmla="*/ 48 h 90"/>
                <a:gd name="T64" fmla="*/ 120 w 144"/>
                <a:gd name="T65" fmla="*/ 48 h 90"/>
                <a:gd name="T66" fmla="*/ 117 w 144"/>
                <a:gd name="T67" fmla="*/ 45 h 90"/>
                <a:gd name="T68" fmla="*/ 117 w 144"/>
                <a:gd name="T69" fmla="*/ 42 h 90"/>
                <a:gd name="T70" fmla="*/ 114 w 144"/>
                <a:gd name="T71" fmla="*/ 39 h 90"/>
                <a:gd name="T72" fmla="*/ 111 w 144"/>
                <a:gd name="T73" fmla="*/ 36 h 90"/>
                <a:gd name="T74" fmla="*/ 111 w 144"/>
                <a:gd name="T75" fmla="*/ 33 h 90"/>
                <a:gd name="T76" fmla="*/ 111 w 144"/>
                <a:gd name="T77" fmla="*/ 30 h 90"/>
                <a:gd name="T78" fmla="*/ 111 w 144"/>
                <a:gd name="T79" fmla="*/ 27 h 90"/>
                <a:gd name="T80" fmla="*/ 111 w 144"/>
                <a:gd name="T81" fmla="*/ 24 h 90"/>
                <a:gd name="T82" fmla="*/ 111 w 144"/>
                <a:gd name="T83" fmla="*/ 21 h 90"/>
                <a:gd name="T84" fmla="*/ 111 w 144"/>
                <a:gd name="T85" fmla="*/ 18 h 90"/>
                <a:gd name="T86" fmla="*/ 111 w 144"/>
                <a:gd name="T87" fmla="*/ 15 h 90"/>
                <a:gd name="T88" fmla="*/ 114 w 144"/>
                <a:gd name="T89" fmla="*/ 12 h 90"/>
                <a:gd name="T90" fmla="*/ 114 w 144"/>
                <a:gd name="T91" fmla="*/ 9 h 90"/>
                <a:gd name="T92" fmla="*/ 117 w 144"/>
                <a:gd name="T93" fmla="*/ 6 h 90"/>
                <a:gd name="T94" fmla="*/ 120 w 144"/>
                <a:gd name="T95" fmla="*/ 3 h 90"/>
                <a:gd name="T96" fmla="*/ 123 w 144"/>
                <a:gd name="T97" fmla="*/ 3 h 90"/>
                <a:gd name="T98" fmla="*/ 126 w 144"/>
                <a:gd name="T9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90">
                  <a:moveTo>
                    <a:pt x="15" y="39"/>
                  </a:moveTo>
                  <a:lnTo>
                    <a:pt x="15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6" y="45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6" y="78"/>
                  </a:lnTo>
                  <a:lnTo>
                    <a:pt x="6" y="81"/>
                  </a:lnTo>
                  <a:lnTo>
                    <a:pt x="6" y="81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2" y="84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7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144" y="51"/>
                  </a:lnTo>
                  <a:lnTo>
                    <a:pt x="141" y="51"/>
                  </a:lnTo>
                  <a:lnTo>
                    <a:pt x="141" y="51"/>
                  </a:lnTo>
                  <a:lnTo>
                    <a:pt x="138" y="51"/>
                  </a:lnTo>
                  <a:lnTo>
                    <a:pt x="138" y="51"/>
                  </a:lnTo>
                  <a:lnTo>
                    <a:pt x="135" y="51"/>
                  </a:lnTo>
                  <a:lnTo>
                    <a:pt x="135" y="51"/>
                  </a:lnTo>
                  <a:lnTo>
                    <a:pt x="132" y="51"/>
                  </a:lnTo>
                  <a:lnTo>
                    <a:pt x="129" y="51"/>
                  </a:lnTo>
                  <a:lnTo>
                    <a:pt x="129" y="51"/>
                  </a:lnTo>
                  <a:lnTo>
                    <a:pt x="126" y="51"/>
                  </a:lnTo>
                  <a:lnTo>
                    <a:pt x="126" y="51"/>
                  </a:lnTo>
                  <a:lnTo>
                    <a:pt x="123" y="48"/>
                  </a:lnTo>
                  <a:lnTo>
                    <a:pt x="123" y="48"/>
                  </a:lnTo>
                  <a:lnTo>
                    <a:pt x="123" y="48"/>
                  </a:lnTo>
                  <a:lnTo>
                    <a:pt x="120" y="48"/>
                  </a:lnTo>
                  <a:lnTo>
                    <a:pt x="120" y="45"/>
                  </a:lnTo>
                  <a:lnTo>
                    <a:pt x="117" y="45"/>
                  </a:lnTo>
                  <a:lnTo>
                    <a:pt x="117" y="42"/>
                  </a:lnTo>
                  <a:lnTo>
                    <a:pt x="117" y="42"/>
                  </a:lnTo>
                  <a:lnTo>
                    <a:pt x="114" y="42"/>
                  </a:lnTo>
                  <a:lnTo>
                    <a:pt x="114" y="39"/>
                  </a:lnTo>
                  <a:lnTo>
                    <a:pt x="114" y="39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7" y="6"/>
                  </a:lnTo>
                  <a:lnTo>
                    <a:pt x="117" y="6"/>
                  </a:lnTo>
                  <a:lnTo>
                    <a:pt x="120" y="6"/>
                  </a:lnTo>
                  <a:lnTo>
                    <a:pt x="120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6" y="0"/>
                  </a:lnTo>
                  <a:lnTo>
                    <a:pt x="15" y="3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2036763" y="4406900"/>
              <a:ext cx="117475" cy="11747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2359025" y="6319838"/>
              <a:ext cx="119063" cy="11906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6178550" y="3162300"/>
              <a:ext cx="119063" cy="11747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3367088" y="2463800"/>
              <a:ext cx="117475" cy="11906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3451225" y="2506663"/>
              <a:ext cx="357188" cy="193675"/>
            </a:xfrm>
            <a:custGeom>
              <a:avLst/>
              <a:gdLst>
                <a:gd name="T0" fmla="*/ 18 w 225"/>
                <a:gd name="T1" fmla="*/ 0 h 122"/>
                <a:gd name="T2" fmla="*/ 18 w 225"/>
                <a:gd name="T3" fmla="*/ 0 h 122"/>
                <a:gd name="T4" fmla="*/ 18 w 225"/>
                <a:gd name="T5" fmla="*/ 0 h 122"/>
                <a:gd name="T6" fmla="*/ 18 w 225"/>
                <a:gd name="T7" fmla="*/ 0 h 122"/>
                <a:gd name="T8" fmla="*/ 18 w 225"/>
                <a:gd name="T9" fmla="*/ 3 h 122"/>
                <a:gd name="T10" fmla="*/ 15 w 225"/>
                <a:gd name="T11" fmla="*/ 3 h 122"/>
                <a:gd name="T12" fmla="*/ 15 w 225"/>
                <a:gd name="T13" fmla="*/ 6 h 122"/>
                <a:gd name="T14" fmla="*/ 15 w 225"/>
                <a:gd name="T15" fmla="*/ 9 h 122"/>
                <a:gd name="T16" fmla="*/ 12 w 225"/>
                <a:gd name="T17" fmla="*/ 12 h 122"/>
                <a:gd name="T18" fmla="*/ 12 w 225"/>
                <a:gd name="T19" fmla="*/ 15 h 122"/>
                <a:gd name="T20" fmla="*/ 9 w 225"/>
                <a:gd name="T21" fmla="*/ 18 h 122"/>
                <a:gd name="T22" fmla="*/ 9 w 225"/>
                <a:gd name="T23" fmla="*/ 21 h 122"/>
                <a:gd name="T24" fmla="*/ 9 w 225"/>
                <a:gd name="T25" fmla="*/ 24 h 122"/>
                <a:gd name="T26" fmla="*/ 6 w 225"/>
                <a:gd name="T27" fmla="*/ 27 h 122"/>
                <a:gd name="T28" fmla="*/ 6 w 225"/>
                <a:gd name="T29" fmla="*/ 30 h 122"/>
                <a:gd name="T30" fmla="*/ 6 w 225"/>
                <a:gd name="T31" fmla="*/ 33 h 122"/>
                <a:gd name="T32" fmla="*/ 3 w 225"/>
                <a:gd name="T33" fmla="*/ 33 h 122"/>
                <a:gd name="T34" fmla="*/ 3 w 225"/>
                <a:gd name="T35" fmla="*/ 36 h 122"/>
                <a:gd name="T36" fmla="*/ 3 w 225"/>
                <a:gd name="T37" fmla="*/ 39 h 122"/>
                <a:gd name="T38" fmla="*/ 3 w 225"/>
                <a:gd name="T39" fmla="*/ 42 h 122"/>
                <a:gd name="T40" fmla="*/ 3 w 225"/>
                <a:gd name="T41" fmla="*/ 42 h 122"/>
                <a:gd name="T42" fmla="*/ 0 w 225"/>
                <a:gd name="T43" fmla="*/ 45 h 122"/>
                <a:gd name="T44" fmla="*/ 0 w 225"/>
                <a:gd name="T45" fmla="*/ 45 h 122"/>
                <a:gd name="T46" fmla="*/ 0 w 225"/>
                <a:gd name="T47" fmla="*/ 45 h 122"/>
                <a:gd name="T48" fmla="*/ 3 w 225"/>
                <a:gd name="T49" fmla="*/ 48 h 122"/>
                <a:gd name="T50" fmla="*/ 207 w 225"/>
                <a:gd name="T51" fmla="*/ 122 h 122"/>
                <a:gd name="T52" fmla="*/ 207 w 225"/>
                <a:gd name="T53" fmla="*/ 122 h 122"/>
                <a:gd name="T54" fmla="*/ 207 w 225"/>
                <a:gd name="T55" fmla="*/ 122 h 122"/>
                <a:gd name="T56" fmla="*/ 207 w 225"/>
                <a:gd name="T57" fmla="*/ 119 h 122"/>
                <a:gd name="T58" fmla="*/ 207 w 225"/>
                <a:gd name="T59" fmla="*/ 119 h 122"/>
                <a:gd name="T60" fmla="*/ 210 w 225"/>
                <a:gd name="T61" fmla="*/ 116 h 122"/>
                <a:gd name="T62" fmla="*/ 210 w 225"/>
                <a:gd name="T63" fmla="*/ 113 h 122"/>
                <a:gd name="T64" fmla="*/ 210 w 225"/>
                <a:gd name="T65" fmla="*/ 110 h 122"/>
                <a:gd name="T66" fmla="*/ 210 w 225"/>
                <a:gd name="T67" fmla="*/ 110 h 122"/>
                <a:gd name="T68" fmla="*/ 213 w 225"/>
                <a:gd name="T69" fmla="*/ 107 h 122"/>
                <a:gd name="T70" fmla="*/ 213 w 225"/>
                <a:gd name="T71" fmla="*/ 104 h 122"/>
                <a:gd name="T72" fmla="*/ 213 w 225"/>
                <a:gd name="T73" fmla="*/ 101 h 122"/>
                <a:gd name="T74" fmla="*/ 216 w 225"/>
                <a:gd name="T75" fmla="*/ 98 h 122"/>
                <a:gd name="T76" fmla="*/ 216 w 225"/>
                <a:gd name="T77" fmla="*/ 95 h 122"/>
                <a:gd name="T78" fmla="*/ 219 w 225"/>
                <a:gd name="T79" fmla="*/ 92 h 122"/>
                <a:gd name="T80" fmla="*/ 219 w 225"/>
                <a:gd name="T81" fmla="*/ 89 h 122"/>
                <a:gd name="T82" fmla="*/ 219 w 225"/>
                <a:gd name="T83" fmla="*/ 86 h 122"/>
                <a:gd name="T84" fmla="*/ 222 w 225"/>
                <a:gd name="T85" fmla="*/ 83 h 122"/>
                <a:gd name="T86" fmla="*/ 222 w 225"/>
                <a:gd name="T87" fmla="*/ 80 h 122"/>
                <a:gd name="T88" fmla="*/ 222 w 225"/>
                <a:gd name="T89" fmla="*/ 80 h 122"/>
                <a:gd name="T90" fmla="*/ 225 w 225"/>
                <a:gd name="T91" fmla="*/ 77 h 122"/>
                <a:gd name="T92" fmla="*/ 225 w 225"/>
                <a:gd name="T93" fmla="*/ 77 h 122"/>
                <a:gd name="T94" fmla="*/ 225 w 225"/>
                <a:gd name="T95" fmla="*/ 74 h 122"/>
                <a:gd name="T96" fmla="*/ 225 w 225"/>
                <a:gd name="T97" fmla="*/ 74 h 122"/>
                <a:gd name="T98" fmla="*/ 225 w 225"/>
                <a:gd name="T99" fmla="*/ 7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5" h="122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19"/>
                  </a:lnTo>
                  <a:lnTo>
                    <a:pt x="207" y="119"/>
                  </a:lnTo>
                  <a:lnTo>
                    <a:pt x="207" y="119"/>
                  </a:lnTo>
                  <a:lnTo>
                    <a:pt x="207" y="119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0" y="113"/>
                  </a:lnTo>
                  <a:lnTo>
                    <a:pt x="210" y="113"/>
                  </a:lnTo>
                  <a:lnTo>
                    <a:pt x="210" y="110"/>
                  </a:lnTo>
                  <a:lnTo>
                    <a:pt x="210" y="110"/>
                  </a:lnTo>
                  <a:lnTo>
                    <a:pt x="210" y="110"/>
                  </a:lnTo>
                  <a:lnTo>
                    <a:pt x="213" y="107"/>
                  </a:lnTo>
                  <a:lnTo>
                    <a:pt x="213" y="107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3" y="101"/>
                  </a:lnTo>
                  <a:lnTo>
                    <a:pt x="213" y="101"/>
                  </a:lnTo>
                  <a:lnTo>
                    <a:pt x="216" y="98"/>
                  </a:lnTo>
                  <a:lnTo>
                    <a:pt x="216" y="98"/>
                  </a:lnTo>
                  <a:lnTo>
                    <a:pt x="216" y="95"/>
                  </a:lnTo>
                  <a:lnTo>
                    <a:pt x="216" y="95"/>
                  </a:lnTo>
                  <a:lnTo>
                    <a:pt x="216" y="92"/>
                  </a:lnTo>
                  <a:lnTo>
                    <a:pt x="219" y="92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19" y="86"/>
                  </a:lnTo>
                  <a:lnTo>
                    <a:pt x="219" y="86"/>
                  </a:lnTo>
                  <a:lnTo>
                    <a:pt x="219" y="83"/>
                  </a:lnTo>
                  <a:lnTo>
                    <a:pt x="222" y="83"/>
                  </a:lnTo>
                  <a:lnTo>
                    <a:pt x="222" y="83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22" y="77"/>
                  </a:lnTo>
                  <a:lnTo>
                    <a:pt x="225" y="77"/>
                  </a:lnTo>
                  <a:lnTo>
                    <a:pt x="225" y="77"/>
                  </a:lnTo>
                  <a:lnTo>
                    <a:pt x="225" y="77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1651000" y="5151438"/>
              <a:ext cx="119063" cy="11906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3779838" y="2563813"/>
              <a:ext cx="290513" cy="2889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3870325" y="2838450"/>
              <a:ext cx="95250" cy="503238"/>
            </a:xfrm>
            <a:custGeom>
              <a:avLst/>
              <a:gdLst>
                <a:gd name="T0" fmla="*/ 60 w 60"/>
                <a:gd name="T1" fmla="*/ 6 h 317"/>
                <a:gd name="T2" fmla="*/ 57 w 60"/>
                <a:gd name="T3" fmla="*/ 6 h 317"/>
                <a:gd name="T4" fmla="*/ 57 w 60"/>
                <a:gd name="T5" fmla="*/ 6 h 317"/>
                <a:gd name="T6" fmla="*/ 57 w 60"/>
                <a:gd name="T7" fmla="*/ 3 h 317"/>
                <a:gd name="T8" fmla="*/ 54 w 60"/>
                <a:gd name="T9" fmla="*/ 3 h 317"/>
                <a:gd name="T10" fmla="*/ 54 w 60"/>
                <a:gd name="T11" fmla="*/ 3 h 317"/>
                <a:gd name="T12" fmla="*/ 51 w 60"/>
                <a:gd name="T13" fmla="*/ 3 h 317"/>
                <a:gd name="T14" fmla="*/ 48 w 60"/>
                <a:gd name="T15" fmla="*/ 0 h 317"/>
                <a:gd name="T16" fmla="*/ 45 w 60"/>
                <a:gd name="T17" fmla="*/ 0 h 317"/>
                <a:gd name="T18" fmla="*/ 42 w 60"/>
                <a:gd name="T19" fmla="*/ 0 h 317"/>
                <a:gd name="T20" fmla="*/ 39 w 60"/>
                <a:gd name="T21" fmla="*/ 0 h 317"/>
                <a:gd name="T22" fmla="*/ 36 w 60"/>
                <a:gd name="T23" fmla="*/ 0 h 317"/>
                <a:gd name="T24" fmla="*/ 33 w 60"/>
                <a:gd name="T25" fmla="*/ 0 h 317"/>
                <a:gd name="T26" fmla="*/ 30 w 60"/>
                <a:gd name="T27" fmla="*/ 0 h 317"/>
                <a:gd name="T28" fmla="*/ 27 w 60"/>
                <a:gd name="T29" fmla="*/ 0 h 317"/>
                <a:gd name="T30" fmla="*/ 24 w 60"/>
                <a:gd name="T31" fmla="*/ 0 h 317"/>
                <a:gd name="T32" fmla="*/ 21 w 60"/>
                <a:gd name="T33" fmla="*/ 0 h 317"/>
                <a:gd name="T34" fmla="*/ 18 w 60"/>
                <a:gd name="T35" fmla="*/ 0 h 317"/>
                <a:gd name="T36" fmla="*/ 15 w 60"/>
                <a:gd name="T37" fmla="*/ 0 h 317"/>
                <a:gd name="T38" fmla="*/ 12 w 60"/>
                <a:gd name="T39" fmla="*/ 3 h 317"/>
                <a:gd name="T40" fmla="*/ 12 w 60"/>
                <a:gd name="T41" fmla="*/ 3 h 317"/>
                <a:gd name="T42" fmla="*/ 9 w 60"/>
                <a:gd name="T43" fmla="*/ 3 h 317"/>
                <a:gd name="T44" fmla="*/ 9 w 60"/>
                <a:gd name="T45" fmla="*/ 3 h 317"/>
                <a:gd name="T46" fmla="*/ 9 w 60"/>
                <a:gd name="T47" fmla="*/ 6 h 317"/>
                <a:gd name="T48" fmla="*/ 9 w 60"/>
                <a:gd name="T49" fmla="*/ 6 h 317"/>
                <a:gd name="T50" fmla="*/ 0 w 60"/>
                <a:gd name="T51" fmla="*/ 314 h 317"/>
                <a:gd name="T52" fmla="*/ 0 w 60"/>
                <a:gd name="T53" fmla="*/ 314 h 317"/>
                <a:gd name="T54" fmla="*/ 0 w 60"/>
                <a:gd name="T55" fmla="*/ 314 h 317"/>
                <a:gd name="T56" fmla="*/ 3 w 60"/>
                <a:gd name="T57" fmla="*/ 314 h 317"/>
                <a:gd name="T58" fmla="*/ 3 w 60"/>
                <a:gd name="T59" fmla="*/ 311 h 317"/>
                <a:gd name="T60" fmla="*/ 6 w 60"/>
                <a:gd name="T61" fmla="*/ 311 h 317"/>
                <a:gd name="T62" fmla="*/ 9 w 60"/>
                <a:gd name="T63" fmla="*/ 311 h 317"/>
                <a:gd name="T64" fmla="*/ 12 w 60"/>
                <a:gd name="T65" fmla="*/ 311 h 317"/>
                <a:gd name="T66" fmla="*/ 15 w 60"/>
                <a:gd name="T67" fmla="*/ 311 h 317"/>
                <a:gd name="T68" fmla="*/ 18 w 60"/>
                <a:gd name="T69" fmla="*/ 311 h 317"/>
                <a:gd name="T70" fmla="*/ 21 w 60"/>
                <a:gd name="T71" fmla="*/ 311 h 317"/>
                <a:gd name="T72" fmla="*/ 24 w 60"/>
                <a:gd name="T73" fmla="*/ 311 h 317"/>
                <a:gd name="T74" fmla="*/ 27 w 60"/>
                <a:gd name="T75" fmla="*/ 311 h 317"/>
                <a:gd name="T76" fmla="*/ 30 w 60"/>
                <a:gd name="T77" fmla="*/ 311 h 317"/>
                <a:gd name="T78" fmla="*/ 33 w 60"/>
                <a:gd name="T79" fmla="*/ 311 h 317"/>
                <a:gd name="T80" fmla="*/ 36 w 60"/>
                <a:gd name="T81" fmla="*/ 311 h 317"/>
                <a:gd name="T82" fmla="*/ 39 w 60"/>
                <a:gd name="T83" fmla="*/ 311 h 317"/>
                <a:gd name="T84" fmla="*/ 42 w 60"/>
                <a:gd name="T85" fmla="*/ 311 h 317"/>
                <a:gd name="T86" fmla="*/ 45 w 60"/>
                <a:gd name="T87" fmla="*/ 311 h 317"/>
                <a:gd name="T88" fmla="*/ 45 w 60"/>
                <a:gd name="T89" fmla="*/ 314 h 317"/>
                <a:gd name="T90" fmla="*/ 48 w 60"/>
                <a:gd name="T91" fmla="*/ 314 h 317"/>
                <a:gd name="T92" fmla="*/ 48 w 60"/>
                <a:gd name="T93" fmla="*/ 314 h 317"/>
                <a:gd name="T94" fmla="*/ 51 w 60"/>
                <a:gd name="T95" fmla="*/ 314 h 317"/>
                <a:gd name="T96" fmla="*/ 51 w 60"/>
                <a:gd name="T97" fmla="*/ 317 h 317"/>
                <a:gd name="T98" fmla="*/ 51 w 60"/>
                <a:gd name="T9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317">
                  <a:moveTo>
                    <a:pt x="60" y="6"/>
                  </a:moveTo>
                  <a:lnTo>
                    <a:pt x="60" y="6"/>
                  </a:lnTo>
                  <a:lnTo>
                    <a:pt x="60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3" y="314"/>
                  </a:lnTo>
                  <a:lnTo>
                    <a:pt x="3" y="314"/>
                  </a:lnTo>
                  <a:lnTo>
                    <a:pt x="3" y="311"/>
                  </a:lnTo>
                  <a:lnTo>
                    <a:pt x="3" y="311"/>
                  </a:lnTo>
                  <a:lnTo>
                    <a:pt x="6" y="311"/>
                  </a:lnTo>
                  <a:lnTo>
                    <a:pt x="6" y="311"/>
                  </a:lnTo>
                  <a:lnTo>
                    <a:pt x="6" y="311"/>
                  </a:lnTo>
                  <a:lnTo>
                    <a:pt x="9" y="311"/>
                  </a:lnTo>
                  <a:lnTo>
                    <a:pt x="9" y="311"/>
                  </a:lnTo>
                  <a:lnTo>
                    <a:pt x="12" y="311"/>
                  </a:lnTo>
                  <a:lnTo>
                    <a:pt x="12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18" y="311"/>
                  </a:lnTo>
                  <a:lnTo>
                    <a:pt x="18" y="311"/>
                  </a:lnTo>
                  <a:lnTo>
                    <a:pt x="21" y="311"/>
                  </a:lnTo>
                  <a:lnTo>
                    <a:pt x="21" y="311"/>
                  </a:lnTo>
                  <a:lnTo>
                    <a:pt x="24" y="311"/>
                  </a:lnTo>
                  <a:lnTo>
                    <a:pt x="24" y="311"/>
                  </a:lnTo>
                  <a:lnTo>
                    <a:pt x="27" y="311"/>
                  </a:lnTo>
                  <a:lnTo>
                    <a:pt x="27" y="311"/>
                  </a:lnTo>
                  <a:lnTo>
                    <a:pt x="30" y="311"/>
                  </a:lnTo>
                  <a:lnTo>
                    <a:pt x="30" y="311"/>
                  </a:lnTo>
                  <a:lnTo>
                    <a:pt x="33" y="311"/>
                  </a:lnTo>
                  <a:lnTo>
                    <a:pt x="33" y="311"/>
                  </a:lnTo>
                  <a:lnTo>
                    <a:pt x="36" y="311"/>
                  </a:lnTo>
                  <a:lnTo>
                    <a:pt x="36" y="311"/>
                  </a:lnTo>
                  <a:lnTo>
                    <a:pt x="39" y="311"/>
                  </a:lnTo>
                  <a:lnTo>
                    <a:pt x="39" y="311"/>
                  </a:lnTo>
                  <a:lnTo>
                    <a:pt x="42" y="311"/>
                  </a:lnTo>
                  <a:lnTo>
                    <a:pt x="42" y="311"/>
                  </a:lnTo>
                  <a:lnTo>
                    <a:pt x="45" y="311"/>
                  </a:lnTo>
                  <a:lnTo>
                    <a:pt x="45" y="314"/>
                  </a:lnTo>
                  <a:lnTo>
                    <a:pt x="45" y="314"/>
                  </a:lnTo>
                  <a:lnTo>
                    <a:pt x="48" y="314"/>
                  </a:lnTo>
                  <a:lnTo>
                    <a:pt x="48" y="314"/>
                  </a:lnTo>
                  <a:lnTo>
                    <a:pt x="48" y="314"/>
                  </a:lnTo>
                  <a:lnTo>
                    <a:pt x="48" y="314"/>
                  </a:lnTo>
                  <a:lnTo>
                    <a:pt x="51" y="314"/>
                  </a:lnTo>
                  <a:lnTo>
                    <a:pt x="51" y="314"/>
                  </a:lnTo>
                  <a:lnTo>
                    <a:pt x="51" y="314"/>
                  </a:lnTo>
                  <a:lnTo>
                    <a:pt x="51" y="317"/>
                  </a:lnTo>
                  <a:lnTo>
                    <a:pt x="51" y="317"/>
                  </a:lnTo>
                  <a:lnTo>
                    <a:pt x="51" y="317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3960813" y="2311400"/>
              <a:ext cx="341313" cy="360363"/>
            </a:xfrm>
            <a:custGeom>
              <a:avLst/>
              <a:gdLst>
                <a:gd name="T0" fmla="*/ 3 w 215"/>
                <a:gd name="T1" fmla="*/ 189 h 227"/>
                <a:gd name="T2" fmla="*/ 3 w 215"/>
                <a:gd name="T3" fmla="*/ 192 h 227"/>
                <a:gd name="T4" fmla="*/ 0 w 215"/>
                <a:gd name="T5" fmla="*/ 192 h 227"/>
                <a:gd name="T6" fmla="*/ 0 w 215"/>
                <a:gd name="T7" fmla="*/ 195 h 227"/>
                <a:gd name="T8" fmla="*/ 0 w 215"/>
                <a:gd name="T9" fmla="*/ 197 h 227"/>
                <a:gd name="T10" fmla="*/ 0 w 215"/>
                <a:gd name="T11" fmla="*/ 200 h 227"/>
                <a:gd name="T12" fmla="*/ 0 w 215"/>
                <a:gd name="T13" fmla="*/ 203 h 227"/>
                <a:gd name="T14" fmla="*/ 3 w 215"/>
                <a:gd name="T15" fmla="*/ 206 h 227"/>
                <a:gd name="T16" fmla="*/ 3 w 215"/>
                <a:gd name="T17" fmla="*/ 209 h 227"/>
                <a:gd name="T18" fmla="*/ 6 w 215"/>
                <a:gd name="T19" fmla="*/ 212 h 227"/>
                <a:gd name="T20" fmla="*/ 6 w 215"/>
                <a:gd name="T21" fmla="*/ 212 h 227"/>
                <a:gd name="T22" fmla="*/ 9 w 215"/>
                <a:gd name="T23" fmla="*/ 215 h 227"/>
                <a:gd name="T24" fmla="*/ 12 w 215"/>
                <a:gd name="T25" fmla="*/ 218 h 227"/>
                <a:gd name="T26" fmla="*/ 15 w 215"/>
                <a:gd name="T27" fmla="*/ 221 h 227"/>
                <a:gd name="T28" fmla="*/ 15 w 215"/>
                <a:gd name="T29" fmla="*/ 221 h 227"/>
                <a:gd name="T30" fmla="*/ 18 w 215"/>
                <a:gd name="T31" fmla="*/ 224 h 227"/>
                <a:gd name="T32" fmla="*/ 21 w 215"/>
                <a:gd name="T33" fmla="*/ 224 h 227"/>
                <a:gd name="T34" fmla="*/ 24 w 215"/>
                <a:gd name="T35" fmla="*/ 227 h 227"/>
                <a:gd name="T36" fmla="*/ 27 w 215"/>
                <a:gd name="T37" fmla="*/ 227 h 227"/>
                <a:gd name="T38" fmla="*/ 30 w 215"/>
                <a:gd name="T39" fmla="*/ 227 h 227"/>
                <a:gd name="T40" fmla="*/ 33 w 215"/>
                <a:gd name="T41" fmla="*/ 227 h 227"/>
                <a:gd name="T42" fmla="*/ 36 w 215"/>
                <a:gd name="T43" fmla="*/ 227 h 227"/>
                <a:gd name="T44" fmla="*/ 39 w 215"/>
                <a:gd name="T45" fmla="*/ 224 h 227"/>
                <a:gd name="T46" fmla="*/ 39 w 215"/>
                <a:gd name="T47" fmla="*/ 224 h 227"/>
                <a:gd name="T48" fmla="*/ 42 w 215"/>
                <a:gd name="T49" fmla="*/ 221 h 227"/>
                <a:gd name="T50" fmla="*/ 215 w 215"/>
                <a:gd name="T51" fmla="*/ 36 h 227"/>
                <a:gd name="T52" fmla="*/ 212 w 215"/>
                <a:gd name="T53" fmla="*/ 39 h 227"/>
                <a:gd name="T54" fmla="*/ 212 w 215"/>
                <a:gd name="T55" fmla="*/ 39 h 227"/>
                <a:gd name="T56" fmla="*/ 209 w 215"/>
                <a:gd name="T57" fmla="*/ 39 h 227"/>
                <a:gd name="T58" fmla="*/ 206 w 215"/>
                <a:gd name="T59" fmla="*/ 39 h 227"/>
                <a:gd name="T60" fmla="*/ 203 w 215"/>
                <a:gd name="T61" fmla="*/ 39 h 227"/>
                <a:gd name="T62" fmla="*/ 200 w 215"/>
                <a:gd name="T63" fmla="*/ 39 h 227"/>
                <a:gd name="T64" fmla="*/ 197 w 215"/>
                <a:gd name="T65" fmla="*/ 39 h 227"/>
                <a:gd name="T66" fmla="*/ 194 w 215"/>
                <a:gd name="T67" fmla="*/ 36 h 227"/>
                <a:gd name="T68" fmla="*/ 191 w 215"/>
                <a:gd name="T69" fmla="*/ 36 h 227"/>
                <a:gd name="T70" fmla="*/ 188 w 215"/>
                <a:gd name="T71" fmla="*/ 33 h 227"/>
                <a:gd name="T72" fmla="*/ 185 w 215"/>
                <a:gd name="T73" fmla="*/ 33 h 227"/>
                <a:gd name="T74" fmla="*/ 185 w 215"/>
                <a:gd name="T75" fmla="*/ 30 h 227"/>
                <a:gd name="T76" fmla="*/ 182 w 215"/>
                <a:gd name="T77" fmla="*/ 27 h 227"/>
                <a:gd name="T78" fmla="*/ 179 w 215"/>
                <a:gd name="T79" fmla="*/ 24 h 227"/>
                <a:gd name="T80" fmla="*/ 179 w 215"/>
                <a:gd name="T81" fmla="*/ 21 h 227"/>
                <a:gd name="T82" fmla="*/ 176 w 215"/>
                <a:gd name="T83" fmla="*/ 21 h 227"/>
                <a:gd name="T84" fmla="*/ 176 w 215"/>
                <a:gd name="T85" fmla="*/ 18 h 227"/>
                <a:gd name="T86" fmla="*/ 173 w 215"/>
                <a:gd name="T87" fmla="*/ 15 h 227"/>
                <a:gd name="T88" fmla="*/ 173 w 215"/>
                <a:gd name="T89" fmla="*/ 12 h 227"/>
                <a:gd name="T90" fmla="*/ 173 w 215"/>
                <a:gd name="T91" fmla="*/ 9 h 227"/>
                <a:gd name="T92" fmla="*/ 173 w 215"/>
                <a:gd name="T93" fmla="*/ 6 h 227"/>
                <a:gd name="T94" fmla="*/ 176 w 215"/>
                <a:gd name="T95" fmla="*/ 3 h 227"/>
                <a:gd name="T96" fmla="*/ 176 w 215"/>
                <a:gd name="T97" fmla="*/ 3 h 227"/>
                <a:gd name="T98" fmla="*/ 176 w 215"/>
                <a:gd name="T9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5" h="227">
                  <a:moveTo>
                    <a:pt x="3" y="189"/>
                  </a:moveTo>
                  <a:lnTo>
                    <a:pt x="3" y="189"/>
                  </a:lnTo>
                  <a:lnTo>
                    <a:pt x="3" y="189"/>
                  </a:lnTo>
                  <a:lnTo>
                    <a:pt x="3" y="192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3" y="206"/>
                  </a:lnTo>
                  <a:lnTo>
                    <a:pt x="3" y="206"/>
                  </a:lnTo>
                  <a:lnTo>
                    <a:pt x="3" y="209"/>
                  </a:lnTo>
                  <a:lnTo>
                    <a:pt x="3" y="209"/>
                  </a:lnTo>
                  <a:lnTo>
                    <a:pt x="6" y="212"/>
                  </a:lnTo>
                  <a:lnTo>
                    <a:pt x="6" y="212"/>
                  </a:lnTo>
                  <a:lnTo>
                    <a:pt x="6" y="212"/>
                  </a:lnTo>
                  <a:lnTo>
                    <a:pt x="9" y="215"/>
                  </a:lnTo>
                  <a:lnTo>
                    <a:pt x="9" y="215"/>
                  </a:lnTo>
                  <a:lnTo>
                    <a:pt x="9" y="218"/>
                  </a:lnTo>
                  <a:lnTo>
                    <a:pt x="12" y="218"/>
                  </a:lnTo>
                  <a:lnTo>
                    <a:pt x="12" y="218"/>
                  </a:lnTo>
                  <a:lnTo>
                    <a:pt x="15" y="221"/>
                  </a:lnTo>
                  <a:lnTo>
                    <a:pt x="15" y="221"/>
                  </a:lnTo>
                  <a:lnTo>
                    <a:pt x="15" y="221"/>
                  </a:lnTo>
                  <a:lnTo>
                    <a:pt x="18" y="224"/>
                  </a:lnTo>
                  <a:lnTo>
                    <a:pt x="18" y="224"/>
                  </a:lnTo>
                  <a:lnTo>
                    <a:pt x="21" y="224"/>
                  </a:lnTo>
                  <a:lnTo>
                    <a:pt x="21" y="224"/>
                  </a:lnTo>
                  <a:lnTo>
                    <a:pt x="24" y="224"/>
                  </a:lnTo>
                  <a:lnTo>
                    <a:pt x="24" y="227"/>
                  </a:lnTo>
                  <a:lnTo>
                    <a:pt x="27" y="227"/>
                  </a:lnTo>
                  <a:lnTo>
                    <a:pt x="27" y="227"/>
                  </a:lnTo>
                  <a:lnTo>
                    <a:pt x="30" y="227"/>
                  </a:lnTo>
                  <a:lnTo>
                    <a:pt x="30" y="227"/>
                  </a:lnTo>
                  <a:lnTo>
                    <a:pt x="33" y="227"/>
                  </a:lnTo>
                  <a:lnTo>
                    <a:pt x="33" y="227"/>
                  </a:lnTo>
                  <a:lnTo>
                    <a:pt x="33" y="227"/>
                  </a:lnTo>
                  <a:lnTo>
                    <a:pt x="36" y="227"/>
                  </a:lnTo>
                  <a:lnTo>
                    <a:pt x="36" y="224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42" y="224"/>
                  </a:lnTo>
                  <a:lnTo>
                    <a:pt x="42" y="221"/>
                  </a:lnTo>
                  <a:lnTo>
                    <a:pt x="215" y="36"/>
                  </a:lnTo>
                  <a:lnTo>
                    <a:pt x="215" y="36"/>
                  </a:lnTo>
                  <a:lnTo>
                    <a:pt x="215" y="36"/>
                  </a:lnTo>
                  <a:lnTo>
                    <a:pt x="212" y="39"/>
                  </a:lnTo>
                  <a:lnTo>
                    <a:pt x="212" y="39"/>
                  </a:lnTo>
                  <a:lnTo>
                    <a:pt x="212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06" y="39"/>
                  </a:lnTo>
                  <a:lnTo>
                    <a:pt x="206" y="39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0" y="39"/>
                  </a:lnTo>
                  <a:lnTo>
                    <a:pt x="200" y="39"/>
                  </a:lnTo>
                  <a:lnTo>
                    <a:pt x="197" y="39"/>
                  </a:lnTo>
                  <a:lnTo>
                    <a:pt x="197" y="39"/>
                  </a:lnTo>
                  <a:lnTo>
                    <a:pt x="194" y="36"/>
                  </a:lnTo>
                  <a:lnTo>
                    <a:pt x="194" y="36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88" y="33"/>
                  </a:lnTo>
                  <a:lnTo>
                    <a:pt x="188" y="33"/>
                  </a:lnTo>
                  <a:lnTo>
                    <a:pt x="185" y="33"/>
                  </a:lnTo>
                  <a:lnTo>
                    <a:pt x="185" y="30"/>
                  </a:lnTo>
                  <a:lnTo>
                    <a:pt x="185" y="30"/>
                  </a:lnTo>
                  <a:lnTo>
                    <a:pt x="182" y="30"/>
                  </a:lnTo>
                  <a:lnTo>
                    <a:pt x="182" y="27"/>
                  </a:lnTo>
                  <a:lnTo>
                    <a:pt x="179" y="27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1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6" y="15"/>
                  </a:lnTo>
                  <a:lnTo>
                    <a:pt x="173" y="15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73" y="9"/>
                  </a:lnTo>
                  <a:lnTo>
                    <a:pt x="173" y="9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6" y="3"/>
                  </a:lnTo>
                  <a:lnTo>
                    <a:pt x="176" y="3"/>
                  </a:lnTo>
                  <a:lnTo>
                    <a:pt x="176" y="3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3" y="18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5414963" y="2187575"/>
              <a:ext cx="288925" cy="290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5162550" y="2330450"/>
              <a:ext cx="355600" cy="223838"/>
            </a:xfrm>
            <a:custGeom>
              <a:avLst/>
              <a:gdLst>
                <a:gd name="T0" fmla="*/ 212 w 224"/>
                <a:gd name="T1" fmla="*/ 48 h 141"/>
                <a:gd name="T2" fmla="*/ 215 w 224"/>
                <a:gd name="T3" fmla="*/ 48 h 141"/>
                <a:gd name="T4" fmla="*/ 218 w 224"/>
                <a:gd name="T5" fmla="*/ 45 h 141"/>
                <a:gd name="T6" fmla="*/ 218 w 224"/>
                <a:gd name="T7" fmla="*/ 42 h 141"/>
                <a:gd name="T8" fmla="*/ 221 w 224"/>
                <a:gd name="T9" fmla="*/ 39 h 141"/>
                <a:gd name="T10" fmla="*/ 221 w 224"/>
                <a:gd name="T11" fmla="*/ 36 h 141"/>
                <a:gd name="T12" fmla="*/ 221 w 224"/>
                <a:gd name="T13" fmla="*/ 36 h 141"/>
                <a:gd name="T14" fmla="*/ 224 w 224"/>
                <a:gd name="T15" fmla="*/ 30 h 141"/>
                <a:gd name="T16" fmla="*/ 224 w 224"/>
                <a:gd name="T17" fmla="*/ 27 h 141"/>
                <a:gd name="T18" fmla="*/ 221 w 224"/>
                <a:gd name="T19" fmla="*/ 24 h 141"/>
                <a:gd name="T20" fmla="*/ 221 w 224"/>
                <a:gd name="T21" fmla="*/ 21 h 141"/>
                <a:gd name="T22" fmla="*/ 221 w 224"/>
                <a:gd name="T23" fmla="*/ 18 h 141"/>
                <a:gd name="T24" fmla="*/ 218 w 224"/>
                <a:gd name="T25" fmla="*/ 15 h 141"/>
                <a:gd name="T26" fmla="*/ 218 w 224"/>
                <a:gd name="T27" fmla="*/ 12 h 141"/>
                <a:gd name="T28" fmla="*/ 215 w 224"/>
                <a:gd name="T29" fmla="*/ 9 h 141"/>
                <a:gd name="T30" fmla="*/ 212 w 224"/>
                <a:gd name="T31" fmla="*/ 9 h 141"/>
                <a:gd name="T32" fmla="*/ 212 w 224"/>
                <a:gd name="T33" fmla="*/ 6 h 141"/>
                <a:gd name="T34" fmla="*/ 209 w 224"/>
                <a:gd name="T35" fmla="*/ 3 h 141"/>
                <a:gd name="T36" fmla="*/ 206 w 224"/>
                <a:gd name="T37" fmla="*/ 3 h 141"/>
                <a:gd name="T38" fmla="*/ 203 w 224"/>
                <a:gd name="T39" fmla="*/ 0 h 141"/>
                <a:gd name="T40" fmla="*/ 200 w 224"/>
                <a:gd name="T41" fmla="*/ 0 h 141"/>
                <a:gd name="T42" fmla="*/ 197 w 224"/>
                <a:gd name="T43" fmla="*/ 0 h 141"/>
                <a:gd name="T44" fmla="*/ 194 w 224"/>
                <a:gd name="T45" fmla="*/ 0 h 141"/>
                <a:gd name="T46" fmla="*/ 191 w 224"/>
                <a:gd name="T47" fmla="*/ 0 h 141"/>
                <a:gd name="T48" fmla="*/ 191 w 224"/>
                <a:gd name="T49" fmla="*/ 3 h 141"/>
                <a:gd name="T50" fmla="*/ 0 w 224"/>
                <a:gd name="T51" fmla="*/ 93 h 141"/>
                <a:gd name="T52" fmla="*/ 3 w 224"/>
                <a:gd name="T53" fmla="*/ 93 h 141"/>
                <a:gd name="T54" fmla="*/ 6 w 224"/>
                <a:gd name="T55" fmla="*/ 93 h 141"/>
                <a:gd name="T56" fmla="*/ 9 w 224"/>
                <a:gd name="T57" fmla="*/ 93 h 141"/>
                <a:gd name="T58" fmla="*/ 12 w 224"/>
                <a:gd name="T59" fmla="*/ 93 h 141"/>
                <a:gd name="T60" fmla="*/ 15 w 224"/>
                <a:gd name="T61" fmla="*/ 93 h 141"/>
                <a:gd name="T62" fmla="*/ 18 w 224"/>
                <a:gd name="T63" fmla="*/ 96 h 141"/>
                <a:gd name="T64" fmla="*/ 18 w 224"/>
                <a:gd name="T65" fmla="*/ 96 h 141"/>
                <a:gd name="T66" fmla="*/ 21 w 224"/>
                <a:gd name="T67" fmla="*/ 99 h 141"/>
                <a:gd name="T68" fmla="*/ 24 w 224"/>
                <a:gd name="T69" fmla="*/ 102 h 141"/>
                <a:gd name="T70" fmla="*/ 27 w 224"/>
                <a:gd name="T71" fmla="*/ 105 h 141"/>
                <a:gd name="T72" fmla="*/ 27 w 224"/>
                <a:gd name="T73" fmla="*/ 108 h 141"/>
                <a:gd name="T74" fmla="*/ 30 w 224"/>
                <a:gd name="T75" fmla="*/ 111 h 141"/>
                <a:gd name="T76" fmla="*/ 30 w 224"/>
                <a:gd name="T77" fmla="*/ 114 h 141"/>
                <a:gd name="T78" fmla="*/ 33 w 224"/>
                <a:gd name="T79" fmla="*/ 117 h 141"/>
                <a:gd name="T80" fmla="*/ 33 w 224"/>
                <a:gd name="T81" fmla="*/ 120 h 141"/>
                <a:gd name="T82" fmla="*/ 33 w 224"/>
                <a:gd name="T83" fmla="*/ 123 h 141"/>
                <a:gd name="T84" fmla="*/ 33 w 224"/>
                <a:gd name="T85" fmla="*/ 126 h 141"/>
                <a:gd name="T86" fmla="*/ 33 w 224"/>
                <a:gd name="T87" fmla="*/ 129 h 141"/>
                <a:gd name="T88" fmla="*/ 30 w 224"/>
                <a:gd name="T89" fmla="*/ 132 h 141"/>
                <a:gd name="T90" fmla="*/ 30 w 224"/>
                <a:gd name="T91" fmla="*/ 135 h 141"/>
                <a:gd name="T92" fmla="*/ 27 w 224"/>
                <a:gd name="T93" fmla="*/ 138 h 141"/>
                <a:gd name="T94" fmla="*/ 27 w 224"/>
                <a:gd name="T95" fmla="*/ 138 h 141"/>
                <a:gd name="T96" fmla="*/ 24 w 224"/>
                <a:gd name="T97" fmla="*/ 141 h 141"/>
                <a:gd name="T98" fmla="*/ 21 w 224"/>
                <a:gd name="T9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4" h="141">
                  <a:moveTo>
                    <a:pt x="212" y="48"/>
                  </a:moveTo>
                  <a:lnTo>
                    <a:pt x="212" y="48"/>
                  </a:lnTo>
                  <a:lnTo>
                    <a:pt x="215" y="48"/>
                  </a:lnTo>
                  <a:lnTo>
                    <a:pt x="215" y="48"/>
                  </a:lnTo>
                  <a:lnTo>
                    <a:pt x="218" y="45"/>
                  </a:lnTo>
                  <a:lnTo>
                    <a:pt x="218" y="45"/>
                  </a:lnTo>
                  <a:lnTo>
                    <a:pt x="218" y="45"/>
                  </a:lnTo>
                  <a:lnTo>
                    <a:pt x="218" y="42"/>
                  </a:lnTo>
                  <a:lnTo>
                    <a:pt x="221" y="42"/>
                  </a:lnTo>
                  <a:lnTo>
                    <a:pt x="221" y="39"/>
                  </a:lnTo>
                  <a:lnTo>
                    <a:pt x="221" y="39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224" y="33"/>
                  </a:lnTo>
                  <a:lnTo>
                    <a:pt x="224" y="30"/>
                  </a:lnTo>
                  <a:lnTo>
                    <a:pt x="224" y="30"/>
                  </a:lnTo>
                  <a:lnTo>
                    <a:pt x="224" y="27"/>
                  </a:lnTo>
                  <a:lnTo>
                    <a:pt x="221" y="27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21" y="21"/>
                  </a:lnTo>
                  <a:lnTo>
                    <a:pt x="221" y="21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18" y="15"/>
                  </a:lnTo>
                  <a:lnTo>
                    <a:pt x="218" y="15"/>
                  </a:lnTo>
                  <a:lnTo>
                    <a:pt x="218" y="12"/>
                  </a:lnTo>
                  <a:lnTo>
                    <a:pt x="218" y="12"/>
                  </a:lnTo>
                  <a:lnTo>
                    <a:pt x="215" y="9"/>
                  </a:lnTo>
                  <a:lnTo>
                    <a:pt x="215" y="9"/>
                  </a:lnTo>
                  <a:lnTo>
                    <a:pt x="212" y="9"/>
                  </a:lnTo>
                  <a:lnTo>
                    <a:pt x="212" y="6"/>
                  </a:lnTo>
                  <a:lnTo>
                    <a:pt x="212" y="6"/>
                  </a:lnTo>
                  <a:lnTo>
                    <a:pt x="209" y="6"/>
                  </a:lnTo>
                  <a:lnTo>
                    <a:pt x="209" y="3"/>
                  </a:lnTo>
                  <a:lnTo>
                    <a:pt x="206" y="3"/>
                  </a:lnTo>
                  <a:lnTo>
                    <a:pt x="206" y="3"/>
                  </a:lnTo>
                  <a:lnTo>
                    <a:pt x="206" y="3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1" y="0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6" y="93"/>
                  </a:lnTo>
                  <a:lnTo>
                    <a:pt x="6" y="93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1" y="99"/>
                  </a:lnTo>
                  <a:lnTo>
                    <a:pt x="21" y="99"/>
                  </a:lnTo>
                  <a:lnTo>
                    <a:pt x="24" y="99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7" y="108"/>
                  </a:lnTo>
                  <a:lnTo>
                    <a:pt x="30" y="108"/>
                  </a:lnTo>
                  <a:lnTo>
                    <a:pt x="30" y="111"/>
                  </a:lnTo>
                  <a:lnTo>
                    <a:pt x="30" y="111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3" y="117"/>
                  </a:lnTo>
                  <a:lnTo>
                    <a:pt x="33" y="117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33" y="126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30" y="129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27" y="138"/>
                  </a:lnTo>
                  <a:lnTo>
                    <a:pt x="27" y="138"/>
                  </a:lnTo>
                  <a:lnTo>
                    <a:pt x="27" y="138"/>
                  </a:lnTo>
                  <a:lnTo>
                    <a:pt x="24" y="141"/>
                  </a:lnTo>
                  <a:lnTo>
                    <a:pt x="24" y="141"/>
                  </a:lnTo>
                  <a:lnTo>
                    <a:pt x="24" y="141"/>
                  </a:lnTo>
                  <a:lnTo>
                    <a:pt x="21" y="141"/>
                  </a:lnTo>
                  <a:lnTo>
                    <a:pt x="212" y="4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5637213" y="2006600"/>
              <a:ext cx="323850" cy="276225"/>
            </a:xfrm>
            <a:custGeom>
              <a:avLst/>
              <a:gdLst>
                <a:gd name="T0" fmla="*/ 3 w 204"/>
                <a:gd name="T1" fmla="*/ 132 h 174"/>
                <a:gd name="T2" fmla="*/ 0 w 204"/>
                <a:gd name="T3" fmla="*/ 135 h 174"/>
                <a:gd name="T4" fmla="*/ 0 w 204"/>
                <a:gd name="T5" fmla="*/ 135 h 174"/>
                <a:gd name="T6" fmla="*/ 0 w 204"/>
                <a:gd name="T7" fmla="*/ 138 h 174"/>
                <a:gd name="T8" fmla="*/ 0 w 204"/>
                <a:gd name="T9" fmla="*/ 138 h 174"/>
                <a:gd name="T10" fmla="*/ 3 w 204"/>
                <a:gd name="T11" fmla="*/ 141 h 174"/>
                <a:gd name="T12" fmla="*/ 3 w 204"/>
                <a:gd name="T13" fmla="*/ 144 h 174"/>
                <a:gd name="T14" fmla="*/ 3 w 204"/>
                <a:gd name="T15" fmla="*/ 144 h 174"/>
                <a:gd name="T16" fmla="*/ 6 w 204"/>
                <a:gd name="T17" fmla="*/ 147 h 174"/>
                <a:gd name="T18" fmla="*/ 6 w 204"/>
                <a:gd name="T19" fmla="*/ 150 h 174"/>
                <a:gd name="T20" fmla="*/ 9 w 204"/>
                <a:gd name="T21" fmla="*/ 153 h 174"/>
                <a:gd name="T22" fmla="*/ 12 w 204"/>
                <a:gd name="T23" fmla="*/ 156 h 174"/>
                <a:gd name="T24" fmla="*/ 12 w 204"/>
                <a:gd name="T25" fmla="*/ 159 h 174"/>
                <a:gd name="T26" fmla="*/ 15 w 204"/>
                <a:gd name="T27" fmla="*/ 162 h 174"/>
                <a:gd name="T28" fmla="*/ 18 w 204"/>
                <a:gd name="T29" fmla="*/ 162 h 174"/>
                <a:gd name="T30" fmla="*/ 18 w 204"/>
                <a:gd name="T31" fmla="*/ 165 h 174"/>
                <a:gd name="T32" fmla="*/ 21 w 204"/>
                <a:gd name="T33" fmla="*/ 168 h 174"/>
                <a:gd name="T34" fmla="*/ 24 w 204"/>
                <a:gd name="T35" fmla="*/ 168 h 174"/>
                <a:gd name="T36" fmla="*/ 24 w 204"/>
                <a:gd name="T37" fmla="*/ 171 h 174"/>
                <a:gd name="T38" fmla="*/ 27 w 204"/>
                <a:gd name="T39" fmla="*/ 171 h 174"/>
                <a:gd name="T40" fmla="*/ 30 w 204"/>
                <a:gd name="T41" fmla="*/ 174 h 174"/>
                <a:gd name="T42" fmla="*/ 30 w 204"/>
                <a:gd name="T43" fmla="*/ 174 h 174"/>
                <a:gd name="T44" fmla="*/ 33 w 204"/>
                <a:gd name="T45" fmla="*/ 174 h 174"/>
                <a:gd name="T46" fmla="*/ 33 w 204"/>
                <a:gd name="T47" fmla="*/ 174 h 174"/>
                <a:gd name="T48" fmla="*/ 33 w 204"/>
                <a:gd name="T49" fmla="*/ 174 h 174"/>
                <a:gd name="T50" fmla="*/ 201 w 204"/>
                <a:gd name="T51" fmla="*/ 39 h 174"/>
                <a:gd name="T52" fmla="*/ 201 w 204"/>
                <a:gd name="T53" fmla="*/ 39 h 174"/>
                <a:gd name="T54" fmla="*/ 201 w 204"/>
                <a:gd name="T55" fmla="*/ 39 h 174"/>
                <a:gd name="T56" fmla="*/ 198 w 204"/>
                <a:gd name="T57" fmla="*/ 39 h 174"/>
                <a:gd name="T58" fmla="*/ 198 w 204"/>
                <a:gd name="T59" fmla="*/ 39 h 174"/>
                <a:gd name="T60" fmla="*/ 195 w 204"/>
                <a:gd name="T61" fmla="*/ 39 h 174"/>
                <a:gd name="T62" fmla="*/ 192 w 204"/>
                <a:gd name="T63" fmla="*/ 36 h 174"/>
                <a:gd name="T64" fmla="*/ 192 w 204"/>
                <a:gd name="T65" fmla="*/ 36 h 174"/>
                <a:gd name="T66" fmla="*/ 189 w 204"/>
                <a:gd name="T67" fmla="*/ 33 h 174"/>
                <a:gd name="T68" fmla="*/ 186 w 204"/>
                <a:gd name="T69" fmla="*/ 30 h 174"/>
                <a:gd name="T70" fmla="*/ 186 w 204"/>
                <a:gd name="T71" fmla="*/ 27 h 174"/>
                <a:gd name="T72" fmla="*/ 183 w 204"/>
                <a:gd name="T73" fmla="*/ 27 h 174"/>
                <a:gd name="T74" fmla="*/ 180 w 204"/>
                <a:gd name="T75" fmla="*/ 24 h 174"/>
                <a:gd name="T76" fmla="*/ 177 w 204"/>
                <a:gd name="T77" fmla="*/ 21 h 174"/>
                <a:gd name="T78" fmla="*/ 177 w 204"/>
                <a:gd name="T79" fmla="*/ 18 h 174"/>
                <a:gd name="T80" fmla="*/ 174 w 204"/>
                <a:gd name="T81" fmla="*/ 15 h 174"/>
                <a:gd name="T82" fmla="*/ 174 w 204"/>
                <a:gd name="T83" fmla="*/ 12 h 174"/>
                <a:gd name="T84" fmla="*/ 171 w 204"/>
                <a:gd name="T85" fmla="*/ 9 h 174"/>
                <a:gd name="T86" fmla="*/ 171 w 204"/>
                <a:gd name="T87" fmla="*/ 9 h 174"/>
                <a:gd name="T88" fmla="*/ 171 w 204"/>
                <a:gd name="T89" fmla="*/ 6 h 174"/>
                <a:gd name="T90" fmla="*/ 171 w 204"/>
                <a:gd name="T91" fmla="*/ 3 h 174"/>
                <a:gd name="T92" fmla="*/ 171 w 204"/>
                <a:gd name="T93" fmla="*/ 3 h 174"/>
                <a:gd name="T94" fmla="*/ 171 w 204"/>
                <a:gd name="T95" fmla="*/ 0 h 174"/>
                <a:gd name="T96" fmla="*/ 171 w 204"/>
                <a:gd name="T97" fmla="*/ 0 h 174"/>
                <a:gd name="T98" fmla="*/ 171 w 204"/>
                <a:gd name="T9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4" h="174">
                  <a:moveTo>
                    <a:pt x="3" y="132"/>
                  </a:moveTo>
                  <a:lnTo>
                    <a:pt x="3" y="132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3" y="138"/>
                  </a:lnTo>
                  <a:lnTo>
                    <a:pt x="3" y="141"/>
                  </a:lnTo>
                  <a:lnTo>
                    <a:pt x="3" y="141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9" y="153"/>
                  </a:lnTo>
                  <a:lnTo>
                    <a:pt x="9" y="153"/>
                  </a:lnTo>
                  <a:lnTo>
                    <a:pt x="9" y="153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2" y="159"/>
                  </a:lnTo>
                  <a:lnTo>
                    <a:pt x="15" y="159"/>
                  </a:lnTo>
                  <a:lnTo>
                    <a:pt x="15" y="162"/>
                  </a:lnTo>
                  <a:lnTo>
                    <a:pt x="15" y="162"/>
                  </a:lnTo>
                  <a:lnTo>
                    <a:pt x="18" y="162"/>
                  </a:lnTo>
                  <a:lnTo>
                    <a:pt x="18" y="165"/>
                  </a:lnTo>
                  <a:lnTo>
                    <a:pt x="18" y="165"/>
                  </a:lnTo>
                  <a:lnTo>
                    <a:pt x="21" y="165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4" y="168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204" y="39"/>
                  </a:lnTo>
                  <a:lnTo>
                    <a:pt x="201" y="39"/>
                  </a:lnTo>
                  <a:lnTo>
                    <a:pt x="201" y="39"/>
                  </a:lnTo>
                  <a:lnTo>
                    <a:pt x="201" y="39"/>
                  </a:lnTo>
                  <a:lnTo>
                    <a:pt x="201" y="39"/>
                  </a:lnTo>
                  <a:lnTo>
                    <a:pt x="201" y="39"/>
                  </a:lnTo>
                  <a:lnTo>
                    <a:pt x="198" y="39"/>
                  </a:lnTo>
                  <a:lnTo>
                    <a:pt x="198" y="39"/>
                  </a:lnTo>
                  <a:lnTo>
                    <a:pt x="198" y="39"/>
                  </a:lnTo>
                  <a:lnTo>
                    <a:pt x="198" y="39"/>
                  </a:lnTo>
                  <a:lnTo>
                    <a:pt x="195" y="39"/>
                  </a:lnTo>
                  <a:lnTo>
                    <a:pt x="195" y="39"/>
                  </a:lnTo>
                  <a:lnTo>
                    <a:pt x="195" y="36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86" y="30"/>
                  </a:lnTo>
                  <a:lnTo>
                    <a:pt x="186" y="30"/>
                  </a:lnTo>
                  <a:lnTo>
                    <a:pt x="186" y="27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1"/>
                  </a:lnTo>
                  <a:lnTo>
                    <a:pt x="177" y="21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4" y="12"/>
                  </a:lnTo>
                  <a:lnTo>
                    <a:pt x="174" y="12"/>
                  </a:lnTo>
                  <a:lnTo>
                    <a:pt x="171" y="9"/>
                  </a:lnTo>
                  <a:lnTo>
                    <a:pt x="171" y="9"/>
                  </a:lnTo>
                  <a:lnTo>
                    <a:pt x="171" y="9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71" y="3"/>
                  </a:lnTo>
                  <a:lnTo>
                    <a:pt x="171" y="3"/>
                  </a:lnTo>
                  <a:lnTo>
                    <a:pt x="171" y="3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3" y="13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59"/>
            <p:cNvSpPr>
              <a:spLocks noChangeArrowheads="1"/>
            </p:cNvSpPr>
            <p:nvPr/>
          </p:nvSpPr>
          <p:spPr bwMode="auto">
            <a:xfrm>
              <a:off x="6354763" y="5227638"/>
              <a:ext cx="300038" cy="30003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5894388" y="4995863"/>
              <a:ext cx="508000" cy="350838"/>
            </a:xfrm>
            <a:custGeom>
              <a:avLst/>
              <a:gdLst>
                <a:gd name="T0" fmla="*/ 296 w 320"/>
                <a:gd name="T1" fmla="*/ 221 h 221"/>
                <a:gd name="T2" fmla="*/ 296 w 320"/>
                <a:gd name="T3" fmla="*/ 218 h 221"/>
                <a:gd name="T4" fmla="*/ 296 w 320"/>
                <a:gd name="T5" fmla="*/ 218 h 221"/>
                <a:gd name="T6" fmla="*/ 296 w 320"/>
                <a:gd name="T7" fmla="*/ 218 h 221"/>
                <a:gd name="T8" fmla="*/ 299 w 320"/>
                <a:gd name="T9" fmla="*/ 218 h 221"/>
                <a:gd name="T10" fmla="*/ 299 w 320"/>
                <a:gd name="T11" fmla="*/ 215 h 221"/>
                <a:gd name="T12" fmla="*/ 299 w 320"/>
                <a:gd name="T13" fmla="*/ 212 h 221"/>
                <a:gd name="T14" fmla="*/ 302 w 320"/>
                <a:gd name="T15" fmla="*/ 212 h 221"/>
                <a:gd name="T16" fmla="*/ 302 w 320"/>
                <a:gd name="T17" fmla="*/ 209 h 221"/>
                <a:gd name="T18" fmla="*/ 305 w 320"/>
                <a:gd name="T19" fmla="*/ 206 h 221"/>
                <a:gd name="T20" fmla="*/ 305 w 320"/>
                <a:gd name="T21" fmla="*/ 203 h 221"/>
                <a:gd name="T22" fmla="*/ 308 w 320"/>
                <a:gd name="T23" fmla="*/ 200 h 221"/>
                <a:gd name="T24" fmla="*/ 311 w 320"/>
                <a:gd name="T25" fmla="*/ 197 h 221"/>
                <a:gd name="T26" fmla="*/ 311 w 320"/>
                <a:gd name="T27" fmla="*/ 194 h 221"/>
                <a:gd name="T28" fmla="*/ 314 w 320"/>
                <a:gd name="T29" fmla="*/ 191 h 221"/>
                <a:gd name="T30" fmla="*/ 314 w 320"/>
                <a:gd name="T31" fmla="*/ 188 h 221"/>
                <a:gd name="T32" fmla="*/ 317 w 320"/>
                <a:gd name="T33" fmla="*/ 188 h 221"/>
                <a:gd name="T34" fmla="*/ 317 w 320"/>
                <a:gd name="T35" fmla="*/ 185 h 221"/>
                <a:gd name="T36" fmla="*/ 317 w 320"/>
                <a:gd name="T37" fmla="*/ 182 h 221"/>
                <a:gd name="T38" fmla="*/ 320 w 320"/>
                <a:gd name="T39" fmla="*/ 179 h 221"/>
                <a:gd name="T40" fmla="*/ 320 w 320"/>
                <a:gd name="T41" fmla="*/ 179 h 221"/>
                <a:gd name="T42" fmla="*/ 320 w 320"/>
                <a:gd name="T43" fmla="*/ 176 h 221"/>
                <a:gd name="T44" fmla="*/ 320 w 320"/>
                <a:gd name="T45" fmla="*/ 176 h 221"/>
                <a:gd name="T46" fmla="*/ 320 w 320"/>
                <a:gd name="T47" fmla="*/ 176 h 221"/>
                <a:gd name="T48" fmla="*/ 320 w 320"/>
                <a:gd name="T49" fmla="*/ 176 h 221"/>
                <a:gd name="T50" fmla="*/ 27 w 320"/>
                <a:gd name="T51" fmla="*/ 0 h 221"/>
                <a:gd name="T52" fmla="*/ 27 w 320"/>
                <a:gd name="T53" fmla="*/ 3 h 221"/>
                <a:gd name="T54" fmla="*/ 27 w 320"/>
                <a:gd name="T55" fmla="*/ 3 h 221"/>
                <a:gd name="T56" fmla="*/ 27 w 320"/>
                <a:gd name="T57" fmla="*/ 3 h 221"/>
                <a:gd name="T58" fmla="*/ 27 w 320"/>
                <a:gd name="T59" fmla="*/ 6 h 221"/>
                <a:gd name="T60" fmla="*/ 24 w 320"/>
                <a:gd name="T61" fmla="*/ 6 h 221"/>
                <a:gd name="T62" fmla="*/ 24 w 320"/>
                <a:gd name="T63" fmla="*/ 9 h 221"/>
                <a:gd name="T64" fmla="*/ 21 w 320"/>
                <a:gd name="T65" fmla="*/ 12 h 221"/>
                <a:gd name="T66" fmla="*/ 21 w 320"/>
                <a:gd name="T67" fmla="*/ 15 h 221"/>
                <a:gd name="T68" fmla="*/ 18 w 320"/>
                <a:gd name="T69" fmla="*/ 15 h 221"/>
                <a:gd name="T70" fmla="*/ 18 w 320"/>
                <a:gd name="T71" fmla="*/ 18 h 221"/>
                <a:gd name="T72" fmla="*/ 15 w 320"/>
                <a:gd name="T73" fmla="*/ 21 h 221"/>
                <a:gd name="T74" fmla="*/ 15 w 320"/>
                <a:gd name="T75" fmla="*/ 24 h 221"/>
                <a:gd name="T76" fmla="*/ 12 w 320"/>
                <a:gd name="T77" fmla="*/ 27 h 221"/>
                <a:gd name="T78" fmla="*/ 12 w 320"/>
                <a:gd name="T79" fmla="*/ 30 h 221"/>
                <a:gd name="T80" fmla="*/ 9 w 320"/>
                <a:gd name="T81" fmla="*/ 33 h 221"/>
                <a:gd name="T82" fmla="*/ 9 w 320"/>
                <a:gd name="T83" fmla="*/ 36 h 221"/>
                <a:gd name="T84" fmla="*/ 6 w 320"/>
                <a:gd name="T85" fmla="*/ 39 h 221"/>
                <a:gd name="T86" fmla="*/ 6 w 320"/>
                <a:gd name="T87" fmla="*/ 39 h 221"/>
                <a:gd name="T88" fmla="*/ 3 w 320"/>
                <a:gd name="T89" fmla="*/ 42 h 221"/>
                <a:gd name="T90" fmla="*/ 3 w 320"/>
                <a:gd name="T91" fmla="*/ 42 h 221"/>
                <a:gd name="T92" fmla="*/ 3 w 320"/>
                <a:gd name="T93" fmla="*/ 45 h 221"/>
                <a:gd name="T94" fmla="*/ 3 w 320"/>
                <a:gd name="T95" fmla="*/ 45 h 221"/>
                <a:gd name="T96" fmla="*/ 0 w 320"/>
                <a:gd name="T97" fmla="*/ 45 h 221"/>
                <a:gd name="T98" fmla="*/ 0 w 320"/>
                <a:gd name="T99" fmla="*/ 4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0" h="221">
                  <a:moveTo>
                    <a:pt x="296" y="221"/>
                  </a:moveTo>
                  <a:lnTo>
                    <a:pt x="296" y="221"/>
                  </a:lnTo>
                  <a:lnTo>
                    <a:pt x="296" y="221"/>
                  </a:lnTo>
                  <a:lnTo>
                    <a:pt x="296" y="218"/>
                  </a:lnTo>
                  <a:lnTo>
                    <a:pt x="296" y="218"/>
                  </a:lnTo>
                  <a:lnTo>
                    <a:pt x="296" y="218"/>
                  </a:lnTo>
                  <a:lnTo>
                    <a:pt x="296" y="218"/>
                  </a:lnTo>
                  <a:lnTo>
                    <a:pt x="296" y="218"/>
                  </a:lnTo>
                  <a:lnTo>
                    <a:pt x="296" y="218"/>
                  </a:lnTo>
                  <a:lnTo>
                    <a:pt x="299" y="218"/>
                  </a:lnTo>
                  <a:lnTo>
                    <a:pt x="299" y="215"/>
                  </a:lnTo>
                  <a:lnTo>
                    <a:pt x="299" y="215"/>
                  </a:lnTo>
                  <a:lnTo>
                    <a:pt x="299" y="215"/>
                  </a:lnTo>
                  <a:lnTo>
                    <a:pt x="299" y="212"/>
                  </a:lnTo>
                  <a:lnTo>
                    <a:pt x="302" y="212"/>
                  </a:lnTo>
                  <a:lnTo>
                    <a:pt x="302" y="212"/>
                  </a:lnTo>
                  <a:lnTo>
                    <a:pt x="302" y="209"/>
                  </a:lnTo>
                  <a:lnTo>
                    <a:pt x="302" y="209"/>
                  </a:lnTo>
                  <a:lnTo>
                    <a:pt x="305" y="206"/>
                  </a:lnTo>
                  <a:lnTo>
                    <a:pt x="305" y="206"/>
                  </a:lnTo>
                  <a:lnTo>
                    <a:pt x="305" y="206"/>
                  </a:lnTo>
                  <a:lnTo>
                    <a:pt x="305" y="203"/>
                  </a:lnTo>
                  <a:lnTo>
                    <a:pt x="308" y="203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11" y="197"/>
                  </a:lnTo>
                  <a:lnTo>
                    <a:pt x="311" y="197"/>
                  </a:lnTo>
                  <a:lnTo>
                    <a:pt x="311" y="194"/>
                  </a:lnTo>
                  <a:lnTo>
                    <a:pt x="311" y="194"/>
                  </a:lnTo>
                  <a:lnTo>
                    <a:pt x="314" y="191"/>
                  </a:lnTo>
                  <a:lnTo>
                    <a:pt x="314" y="191"/>
                  </a:lnTo>
                  <a:lnTo>
                    <a:pt x="314" y="188"/>
                  </a:lnTo>
                  <a:lnTo>
                    <a:pt x="314" y="188"/>
                  </a:lnTo>
                  <a:lnTo>
                    <a:pt x="317" y="188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7" y="182"/>
                  </a:lnTo>
                  <a:lnTo>
                    <a:pt x="317" y="182"/>
                  </a:lnTo>
                  <a:lnTo>
                    <a:pt x="320" y="182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20" y="176"/>
                  </a:lnTo>
                  <a:lnTo>
                    <a:pt x="320" y="176"/>
                  </a:lnTo>
                  <a:lnTo>
                    <a:pt x="320" y="176"/>
                  </a:lnTo>
                  <a:lnTo>
                    <a:pt x="320" y="176"/>
                  </a:lnTo>
                  <a:lnTo>
                    <a:pt x="320" y="176"/>
                  </a:lnTo>
                  <a:lnTo>
                    <a:pt x="320" y="176"/>
                  </a:lnTo>
                  <a:lnTo>
                    <a:pt x="320" y="17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96" y="22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6569075" y="5151438"/>
              <a:ext cx="293688" cy="214313"/>
            </a:xfrm>
            <a:custGeom>
              <a:avLst/>
              <a:gdLst>
                <a:gd name="T0" fmla="*/ 6 w 185"/>
                <a:gd name="T1" fmla="*/ 90 h 135"/>
                <a:gd name="T2" fmla="*/ 6 w 185"/>
                <a:gd name="T3" fmla="*/ 90 h 135"/>
                <a:gd name="T4" fmla="*/ 3 w 185"/>
                <a:gd name="T5" fmla="*/ 93 h 135"/>
                <a:gd name="T6" fmla="*/ 3 w 185"/>
                <a:gd name="T7" fmla="*/ 93 h 135"/>
                <a:gd name="T8" fmla="*/ 3 w 185"/>
                <a:gd name="T9" fmla="*/ 96 h 135"/>
                <a:gd name="T10" fmla="*/ 0 w 185"/>
                <a:gd name="T11" fmla="*/ 99 h 135"/>
                <a:gd name="T12" fmla="*/ 0 w 185"/>
                <a:gd name="T13" fmla="*/ 102 h 135"/>
                <a:gd name="T14" fmla="*/ 0 w 185"/>
                <a:gd name="T15" fmla="*/ 105 h 135"/>
                <a:gd name="T16" fmla="*/ 3 w 185"/>
                <a:gd name="T17" fmla="*/ 108 h 135"/>
                <a:gd name="T18" fmla="*/ 3 w 185"/>
                <a:gd name="T19" fmla="*/ 111 h 135"/>
                <a:gd name="T20" fmla="*/ 3 w 185"/>
                <a:gd name="T21" fmla="*/ 114 h 135"/>
                <a:gd name="T22" fmla="*/ 6 w 185"/>
                <a:gd name="T23" fmla="*/ 117 h 135"/>
                <a:gd name="T24" fmla="*/ 6 w 185"/>
                <a:gd name="T25" fmla="*/ 120 h 135"/>
                <a:gd name="T26" fmla="*/ 9 w 185"/>
                <a:gd name="T27" fmla="*/ 123 h 135"/>
                <a:gd name="T28" fmla="*/ 12 w 185"/>
                <a:gd name="T29" fmla="*/ 126 h 135"/>
                <a:gd name="T30" fmla="*/ 12 w 185"/>
                <a:gd name="T31" fmla="*/ 126 h 135"/>
                <a:gd name="T32" fmla="*/ 15 w 185"/>
                <a:gd name="T33" fmla="*/ 129 h 135"/>
                <a:gd name="T34" fmla="*/ 18 w 185"/>
                <a:gd name="T35" fmla="*/ 132 h 135"/>
                <a:gd name="T36" fmla="*/ 21 w 185"/>
                <a:gd name="T37" fmla="*/ 132 h 135"/>
                <a:gd name="T38" fmla="*/ 21 w 185"/>
                <a:gd name="T39" fmla="*/ 135 h 135"/>
                <a:gd name="T40" fmla="*/ 24 w 185"/>
                <a:gd name="T41" fmla="*/ 135 h 135"/>
                <a:gd name="T42" fmla="*/ 27 w 185"/>
                <a:gd name="T43" fmla="*/ 135 h 135"/>
                <a:gd name="T44" fmla="*/ 30 w 185"/>
                <a:gd name="T45" fmla="*/ 135 h 135"/>
                <a:gd name="T46" fmla="*/ 33 w 185"/>
                <a:gd name="T47" fmla="*/ 135 h 135"/>
                <a:gd name="T48" fmla="*/ 33 w 185"/>
                <a:gd name="T49" fmla="*/ 132 h 135"/>
                <a:gd name="T50" fmla="*/ 182 w 185"/>
                <a:gd name="T51" fmla="*/ 48 h 135"/>
                <a:gd name="T52" fmla="*/ 182 w 185"/>
                <a:gd name="T53" fmla="*/ 48 h 135"/>
                <a:gd name="T54" fmla="*/ 179 w 185"/>
                <a:gd name="T55" fmla="*/ 48 h 135"/>
                <a:gd name="T56" fmla="*/ 176 w 185"/>
                <a:gd name="T57" fmla="*/ 48 h 135"/>
                <a:gd name="T58" fmla="*/ 173 w 185"/>
                <a:gd name="T59" fmla="*/ 48 h 135"/>
                <a:gd name="T60" fmla="*/ 173 w 185"/>
                <a:gd name="T61" fmla="*/ 48 h 135"/>
                <a:gd name="T62" fmla="*/ 170 w 185"/>
                <a:gd name="T63" fmla="*/ 45 h 135"/>
                <a:gd name="T64" fmla="*/ 168 w 185"/>
                <a:gd name="T65" fmla="*/ 45 h 135"/>
                <a:gd name="T66" fmla="*/ 165 w 185"/>
                <a:gd name="T67" fmla="*/ 42 h 135"/>
                <a:gd name="T68" fmla="*/ 162 w 185"/>
                <a:gd name="T69" fmla="*/ 39 h 135"/>
                <a:gd name="T70" fmla="*/ 162 w 185"/>
                <a:gd name="T71" fmla="*/ 36 h 135"/>
                <a:gd name="T72" fmla="*/ 159 w 185"/>
                <a:gd name="T73" fmla="*/ 33 h 135"/>
                <a:gd name="T74" fmla="*/ 156 w 185"/>
                <a:gd name="T75" fmla="*/ 30 h 135"/>
                <a:gd name="T76" fmla="*/ 156 w 185"/>
                <a:gd name="T77" fmla="*/ 27 h 135"/>
                <a:gd name="T78" fmla="*/ 156 w 185"/>
                <a:gd name="T79" fmla="*/ 24 h 135"/>
                <a:gd name="T80" fmla="*/ 153 w 185"/>
                <a:gd name="T81" fmla="*/ 21 h 135"/>
                <a:gd name="T82" fmla="*/ 153 w 185"/>
                <a:gd name="T83" fmla="*/ 18 h 135"/>
                <a:gd name="T84" fmla="*/ 153 w 185"/>
                <a:gd name="T85" fmla="*/ 15 h 135"/>
                <a:gd name="T86" fmla="*/ 153 w 185"/>
                <a:gd name="T87" fmla="*/ 12 h 135"/>
                <a:gd name="T88" fmla="*/ 153 w 185"/>
                <a:gd name="T89" fmla="*/ 12 h 135"/>
                <a:gd name="T90" fmla="*/ 153 w 185"/>
                <a:gd name="T91" fmla="*/ 9 h 135"/>
                <a:gd name="T92" fmla="*/ 153 w 185"/>
                <a:gd name="T93" fmla="*/ 6 h 135"/>
                <a:gd name="T94" fmla="*/ 156 w 185"/>
                <a:gd name="T95" fmla="*/ 3 h 135"/>
                <a:gd name="T96" fmla="*/ 156 w 185"/>
                <a:gd name="T97" fmla="*/ 3 h 135"/>
                <a:gd name="T98" fmla="*/ 159 w 185"/>
                <a:gd name="T9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5" h="135">
                  <a:moveTo>
                    <a:pt x="6" y="87"/>
                  </a:moveTo>
                  <a:lnTo>
                    <a:pt x="6" y="90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3" y="90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6"/>
                  </a:lnTo>
                  <a:lnTo>
                    <a:pt x="3" y="96"/>
                  </a:lnTo>
                  <a:lnTo>
                    <a:pt x="0" y="9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5"/>
                  </a:lnTo>
                  <a:lnTo>
                    <a:pt x="3" y="105"/>
                  </a:lnTo>
                  <a:lnTo>
                    <a:pt x="3" y="108"/>
                  </a:lnTo>
                  <a:lnTo>
                    <a:pt x="3" y="108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6" y="117"/>
                  </a:lnTo>
                  <a:lnTo>
                    <a:pt x="6" y="117"/>
                  </a:lnTo>
                  <a:lnTo>
                    <a:pt x="6" y="120"/>
                  </a:lnTo>
                  <a:lnTo>
                    <a:pt x="9" y="120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8" y="132"/>
                  </a:lnTo>
                  <a:lnTo>
                    <a:pt x="18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1" y="135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2"/>
                  </a:lnTo>
                  <a:lnTo>
                    <a:pt x="185" y="48"/>
                  </a:lnTo>
                  <a:lnTo>
                    <a:pt x="182" y="48"/>
                  </a:lnTo>
                  <a:lnTo>
                    <a:pt x="182" y="48"/>
                  </a:lnTo>
                  <a:lnTo>
                    <a:pt x="182" y="48"/>
                  </a:lnTo>
                  <a:lnTo>
                    <a:pt x="179" y="48"/>
                  </a:lnTo>
                  <a:lnTo>
                    <a:pt x="179" y="48"/>
                  </a:lnTo>
                  <a:lnTo>
                    <a:pt x="179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3" y="48"/>
                  </a:lnTo>
                  <a:lnTo>
                    <a:pt x="173" y="48"/>
                  </a:lnTo>
                  <a:lnTo>
                    <a:pt x="173" y="48"/>
                  </a:lnTo>
                  <a:lnTo>
                    <a:pt x="170" y="45"/>
                  </a:lnTo>
                  <a:lnTo>
                    <a:pt x="170" y="45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2"/>
                  </a:lnTo>
                  <a:lnTo>
                    <a:pt x="165" y="42"/>
                  </a:lnTo>
                  <a:lnTo>
                    <a:pt x="165" y="42"/>
                  </a:lnTo>
                  <a:lnTo>
                    <a:pt x="162" y="39"/>
                  </a:lnTo>
                  <a:lnTo>
                    <a:pt x="162" y="39"/>
                  </a:lnTo>
                  <a:lnTo>
                    <a:pt x="162" y="36"/>
                  </a:lnTo>
                  <a:lnTo>
                    <a:pt x="159" y="36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56" y="27"/>
                  </a:lnTo>
                  <a:lnTo>
                    <a:pt x="156" y="27"/>
                  </a:lnTo>
                  <a:lnTo>
                    <a:pt x="156" y="24"/>
                  </a:lnTo>
                  <a:lnTo>
                    <a:pt x="153" y="24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18"/>
                  </a:lnTo>
                  <a:lnTo>
                    <a:pt x="153" y="18"/>
                  </a:lnTo>
                  <a:lnTo>
                    <a:pt x="153" y="15"/>
                  </a:lnTo>
                  <a:lnTo>
                    <a:pt x="153" y="15"/>
                  </a:lnTo>
                  <a:lnTo>
                    <a:pt x="153" y="12"/>
                  </a:lnTo>
                  <a:lnTo>
                    <a:pt x="153" y="12"/>
                  </a:lnTo>
                  <a:lnTo>
                    <a:pt x="153" y="12"/>
                  </a:lnTo>
                  <a:lnTo>
                    <a:pt x="153" y="9"/>
                  </a:lnTo>
                  <a:lnTo>
                    <a:pt x="153" y="9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6" y="6"/>
                  </a:lnTo>
                  <a:lnTo>
                    <a:pt x="156" y="3"/>
                  </a:lnTo>
                  <a:lnTo>
                    <a:pt x="156" y="3"/>
                  </a:lnTo>
                  <a:lnTo>
                    <a:pt x="156" y="3"/>
                  </a:lnTo>
                  <a:lnTo>
                    <a:pt x="159" y="3"/>
                  </a:lnTo>
                  <a:lnTo>
                    <a:pt x="159" y="0"/>
                  </a:lnTo>
                  <a:lnTo>
                    <a:pt x="6" y="8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6388100" y="5508625"/>
              <a:ext cx="133350" cy="350838"/>
            </a:xfrm>
            <a:custGeom>
              <a:avLst/>
              <a:gdLst>
                <a:gd name="T0" fmla="*/ 84 w 84"/>
                <a:gd name="T1" fmla="*/ 9 h 221"/>
                <a:gd name="T2" fmla="*/ 84 w 84"/>
                <a:gd name="T3" fmla="*/ 9 h 221"/>
                <a:gd name="T4" fmla="*/ 84 w 84"/>
                <a:gd name="T5" fmla="*/ 9 h 221"/>
                <a:gd name="T6" fmla="*/ 84 w 84"/>
                <a:gd name="T7" fmla="*/ 6 h 221"/>
                <a:gd name="T8" fmla="*/ 81 w 84"/>
                <a:gd name="T9" fmla="*/ 6 h 221"/>
                <a:gd name="T10" fmla="*/ 81 w 84"/>
                <a:gd name="T11" fmla="*/ 6 h 221"/>
                <a:gd name="T12" fmla="*/ 78 w 84"/>
                <a:gd name="T13" fmla="*/ 6 h 221"/>
                <a:gd name="T14" fmla="*/ 75 w 84"/>
                <a:gd name="T15" fmla="*/ 3 h 221"/>
                <a:gd name="T16" fmla="*/ 72 w 84"/>
                <a:gd name="T17" fmla="*/ 3 h 221"/>
                <a:gd name="T18" fmla="*/ 69 w 84"/>
                <a:gd name="T19" fmla="*/ 3 h 221"/>
                <a:gd name="T20" fmla="*/ 66 w 84"/>
                <a:gd name="T21" fmla="*/ 0 h 221"/>
                <a:gd name="T22" fmla="*/ 63 w 84"/>
                <a:gd name="T23" fmla="*/ 0 h 221"/>
                <a:gd name="T24" fmla="*/ 60 w 84"/>
                <a:gd name="T25" fmla="*/ 0 h 221"/>
                <a:gd name="T26" fmla="*/ 57 w 84"/>
                <a:gd name="T27" fmla="*/ 0 h 221"/>
                <a:gd name="T28" fmla="*/ 54 w 84"/>
                <a:gd name="T29" fmla="*/ 0 h 221"/>
                <a:gd name="T30" fmla="*/ 51 w 84"/>
                <a:gd name="T31" fmla="*/ 0 h 221"/>
                <a:gd name="T32" fmla="*/ 48 w 84"/>
                <a:gd name="T33" fmla="*/ 0 h 221"/>
                <a:gd name="T34" fmla="*/ 45 w 84"/>
                <a:gd name="T35" fmla="*/ 0 h 221"/>
                <a:gd name="T36" fmla="*/ 42 w 84"/>
                <a:gd name="T37" fmla="*/ 0 h 221"/>
                <a:gd name="T38" fmla="*/ 39 w 84"/>
                <a:gd name="T39" fmla="*/ 0 h 221"/>
                <a:gd name="T40" fmla="*/ 39 w 84"/>
                <a:gd name="T41" fmla="*/ 0 h 221"/>
                <a:gd name="T42" fmla="*/ 36 w 84"/>
                <a:gd name="T43" fmla="*/ 0 h 221"/>
                <a:gd name="T44" fmla="*/ 36 w 84"/>
                <a:gd name="T45" fmla="*/ 0 h 221"/>
                <a:gd name="T46" fmla="*/ 33 w 84"/>
                <a:gd name="T47" fmla="*/ 0 h 221"/>
                <a:gd name="T48" fmla="*/ 33 w 84"/>
                <a:gd name="T49" fmla="*/ 3 h 221"/>
                <a:gd name="T50" fmla="*/ 0 w 84"/>
                <a:gd name="T51" fmla="*/ 212 h 221"/>
                <a:gd name="T52" fmla="*/ 0 w 84"/>
                <a:gd name="T53" fmla="*/ 212 h 221"/>
                <a:gd name="T54" fmla="*/ 0 w 84"/>
                <a:gd name="T55" fmla="*/ 212 h 221"/>
                <a:gd name="T56" fmla="*/ 3 w 84"/>
                <a:gd name="T57" fmla="*/ 212 h 221"/>
                <a:gd name="T58" fmla="*/ 3 w 84"/>
                <a:gd name="T59" fmla="*/ 212 h 221"/>
                <a:gd name="T60" fmla="*/ 6 w 84"/>
                <a:gd name="T61" fmla="*/ 212 h 221"/>
                <a:gd name="T62" fmla="*/ 9 w 84"/>
                <a:gd name="T63" fmla="*/ 212 h 221"/>
                <a:gd name="T64" fmla="*/ 12 w 84"/>
                <a:gd name="T65" fmla="*/ 212 h 221"/>
                <a:gd name="T66" fmla="*/ 15 w 84"/>
                <a:gd name="T67" fmla="*/ 212 h 221"/>
                <a:gd name="T68" fmla="*/ 18 w 84"/>
                <a:gd name="T69" fmla="*/ 212 h 221"/>
                <a:gd name="T70" fmla="*/ 21 w 84"/>
                <a:gd name="T71" fmla="*/ 212 h 221"/>
                <a:gd name="T72" fmla="*/ 24 w 84"/>
                <a:gd name="T73" fmla="*/ 212 h 221"/>
                <a:gd name="T74" fmla="*/ 27 w 84"/>
                <a:gd name="T75" fmla="*/ 212 h 221"/>
                <a:gd name="T76" fmla="*/ 30 w 84"/>
                <a:gd name="T77" fmla="*/ 212 h 221"/>
                <a:gd name="T78" fmla="*/ 33 w 84"/>
                <a:gd name="T79" fmla="*/ 215 h 221"/>
                <a:gd name="T80" fmla="*/ 36 w 84"/>
                <a:gd name="T81" fmla="*/ 215 h 221"/>
                <a:gd name="T82" fmla="*/ 39 w 84"/>
                <a:gd name="T83" fmla="*/ 215 h 221"/>
                <a:gd name="T84" fmla="*/ 42 w 84"/>
                <a:gd name="T85" fmla="*/ 215 h 221"/>
                <a:gd name="T86" fmla="*/ 45 w 84"/>
                <a:gd name="T87" fmla="*/ 218 h 221"/>
                <a:gd name="T88" fmla="*/ 45 w 84"/>
                <a:gd name="T89" fmla="*/ 218 h 221"/>
                <a:gd name="T90" fmla="*/ 48 w 84"/>
                <a:gd name="T91" fmla="*/ 218 h 221"/>
                <a:gd name="T92" fmla="*/ 48 w 84"/>
                <a:gd name="T93" fmla="*/ 221 h 221"/>
                <a:gd name="T94" fmla="*/ 51 w 84"/>
                <a:gd name="T95" fmla="*/ 221 h 221"/>
                <a:gd name="T96" fmla="*/ 51 w 84"/>
                <a:gd name="T97" fmla="*/ 221 h 221"/>
                <a:gd name="T98" fmla="*/ 51 w 84"/>
                <a:gd name="T9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" h="221">
                  <a:moveTo>
                    <a:pt x="84" y="9"/>
                  </a:moveTo>
                  <a:lnTo>
                    <a:pt x="84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6" y="212"/>
                  </a:lnTo>
                  <a:lnTo>
                    <a:pt x="6" y="212"/>
                  </a:lnTo>
                  <a:lnTo>
                    <a:pt x="6" y="212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5" y="212"/>
                  </a:lnTo>
                  <a:lnTo>
                    <a:pt x="15" y="212"/>
                  </a:lnTo>
                  <a:lnTo>
                    <a:pt x="18" y="212"/>
                  </a:lnTo>
                  <a:lnTo>
                    <a:pt x="18" y="212"/>
                  </a:lnTo>
                  <a:lnTo>
                    <a:pt x="21" y="212"/>
                  </a:lnTo>
                  <a:lnTo>
                    <a:pt x="21" y="212"/>
                  </a:lnTo>
                  <a:lnTo>
                    <a:pt x="24" y="212"/>
                  </a:lnTo>
                  <a:lnTo>
                    <a:pt x="24" y="212"/>
                  </a:lnTo>
                  <a:lnTo>
                    <a:pt x="27" y="212"/>
                  </a:lnTo>
                  <a:lnTo>
                    <a:pt x="27" y="212"/>
                  </a:lnTo>
                  <a:lnTo>
                    <a:pt x="30" y="212"/>
                  </a:lnTo>
                  <a:lnTo>
                    <a:pt x="30" y="212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6" y="215"/>
                  </a:lnTo>
                  <a:lnTo>
                    <a:pt x="36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42" y="215"/>
                  </a:lnTo>
                  <a:lnTo>
                    <a:pt x="42" y="218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48" y="218"/>
                  </a:lnTo>
                  <a:lnTo>
                    <a:pt x="48" y="218"/>
                  </a:lnTo>
                  <a:lnTo>
                    <a:pt x="48" y="218"/>
                  </a:lnTo>
                  <a:lnTo>
                    <a:pt x="48" y="221"/>
                  </a:lnTo>
                  <a:lnTo>
                    <a:pt x="48" y="221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84" y="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5646738" y="4814888"/>
              <a:ext cx="290513" cy="2889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5727700" y="4510088"/>
              <a:ext cx="104775" cy="366713"/>
            </a:xfrm>
            <a:custGeom>
              <a:avLst/>
              <a:gdLst>
                <a:gd name="T0" fmla="*/ 12 w 66"/>
                <a:gd name="T1" fmla="*/ 219 h 231"/>
                <a:gd name="T2" fmla="*/ 12 w 66"/>
                <a:gd name="T3" fmla="*/ 219 h 231"/>
                <a:gd name="T4" fmla="*/ 15 w 66"/>
                <a:gd name="T5" fmla="*/ 222 h 231"/>
                <a:gd name="T6" fmla="*/ 15 w 66"/>
                <a:gd name="T7" fmla="*/ 225 h 231"/>
                <a:gd name="T8" fmla="*/ 18 w 66"/>
                <a:gd name="T9" fmla="*/ 225 h 231"/>
                <a:gd name="T10" fmla="*/ 18 w 66"/>
                <a:gd name="T11" fmla="*/ 228 h 231"/>
                <a:gd name="T12" fmla="*/ 21 w 66"/>
                <a:gd name="T13" fmla="*/ 228 h 231"/>
                <a:gd name="T14" fmla="*/ 24 w 66"/>
                <a:gd name="T15" fmla="*/ 231 h 231"/>
                <a:gd name="T16" fmla="*/ 27 w 66"/>
                <a:gd name="T17" fmla="*/ 231 h 231"/>
                <a:gd name="T18" fmla="*/ 30 w 66"/>
                <a:gd name="T19" fmla="*/ 231 h 231"/>
                <a:gd name="T20" fmla="*/ 33 w 66"/>
                <a:gd name="T21" fmla="*/ 231 h 231"/>
                <a:gd name="T22" fmla="*/ 36 w 66"/>
                <a:gd name="T23" fmla="*/ 231 h 231"/>
                <a:gd name="T24" fmla="*/ 39 w 66"/>
                <a:gd name="T25" fmla="*/ 231 h 231"/>
                <a:gd name="T26" fmla="*/ 45 w 66"/>
                <a:gd name="T27" fmla="*/ 231 h 231"/>
                <a:gd name="T28" fmla="*/ 48 w 66"/>
                <a:gd name="T29" fmla="*/ 231 h 231"/>
                <a:gd name="T30" fmla="*/ 51 w 66"/>
                <a:gd name="T31" fmla="*/ 231 h 231"/>
                <a:gd name="T32" fmla="*/ 54 w 66"/>
                <a:gd name="T33" fmla="*/ 228 h 231"/>
                <a:gd name="T34" fmla="*/ 54 w 66"/>
                <a:gd name="T35" fmla="*/ 228 h 231"/>
                <a:gd name="T36" fmla="*/ 57 w 66"/>
                <a:gd name="T37" fmla="*/ 225 h 231"/>
                <a:gd name="T38" fmla="*/ 60 w 66"/>
                <a:gd name="T39" fmla="*/ 225 h 231"/>
                <a:gd name="T40" fmla="*/ 63 w 66"/>
                <a:gd name="T41" fmla="*/ 222 h 231"/>
                <a:gd name="T42" fmla="*/ 63 w 66"/>
                <a:gd name="T43" fmla="*/ 219 h 231"/>
                <a:gd name="T44" fmla="*/ 63 w 66"/>
                <a:gd name="T45" fmla="*/ 219 h 231"/>
                <a:gd name="T46" fmla="*/ 63 w 66"/>
                <a:gd name="T47" fmla="*/ 216 h 231"/>
                <a:gd name="T48" fmla="*/ 66 w 66"/>
                <a:gd name="T49" fmla="*/ 213 h 231"/>
                <a:gd name="T50" fmla="*/ 54 w 66"/>
                <a:gd name="T51" fmla="*/ 0 h 231"/>
                <a:gd name="T52" fmla="*/ 54 w 66"/>
                <a:gd name="T53" fmla="*/ 3 h 231"/>
                <a:gd name="T54" fmla="*/ 51 w 66"/>
                <a:gd name="T55" fmla="*/ 6 h 231"/>
                <a:gd name="T56" fmla="*/ 51 w 66"/>
                <a:gd name="T57" fmla="*/ 6 h 231"/>
                <a:gd name="T58" fmla="*/ 51 w 66"/>
                <a:gd name="T59" fmla="*/ 9 h 231"/>
                <a:gd name="T60" fmla="*/ 48 w 66"/>
                <a:gd name="T61" fmla="*/ 12 h 231"/>
                <a:gd name="T62" fmla="*/ 45 w 66"/>
                <a:gd name="T63" fmla="*/ 12 h 231"/>
                <a:gd name="T64" fmla="*/ 42 w 66"/>
                <a:gd name="T65" fmla="*/ 15 h 231"/>
                <a:gd name="T66" fmla="*/ 39 w 66"/>
                <a:gd name="T67" fmla="*/ 15 h 231"/>
                <a:gd name="T68" fmla="*/ 36 w 66"/>
                <a:gd name="T69" fmla="*/ 15 h 231"/>
                <a:gd name="T70" fmla="*/ 33 w 66"/>
                <a:gd name="T71" fmla="*/ 18 h 231"/>
                <a:gd name="T72" fmla="*/ 30 w 66"/>
                <a:gd name="T73" fmla="*/ 18 h 231"/>
                <a:gd name="T74" fmla="*/ 27 w 66"/>
                <a:gd name="T75" fmla="*/ 18 h 231"/>
                <a:gd name="T76" fmla="*/ 24 w 66"/>
                <a:gd name="T77" fmla="*/ 18 h 231"/>
                <a:gd name="T78" fmla="*/ 21 w 66"/>
                <a:gd name="T79" fmla="*/ 18 h 231"/>
                <a:gd name="T80" fmla="*/ 18 w 66"/>
                <a:gd name="T81" fmla="*/ 18 h 231"/>
                <a:gd name="T82" fmla="*/ 15 w 66"/>
                <a:gd name="T83" fmla="*/ 15 h 231"/>
                <a:gd name="T84" fmla="*/ 12 w 66"/>
                <a:gd name="T85" fmla="*/ 15 h 231"/>
                <a:gd name="T86" fmla="*/ 9 w 66"/>
                <a:gd name="T87" fmla="*/ 15 h 231"/>
                <a:gd name="T88" fmla="*/ 6 w 66"/>
                <a:gd name="T89" fmla="*/ 12 h 231"/>
                <a:gd name="T90" fmla="*/ 6 w 66"/>
                <a:gd name="T91" fmla="*/ 12 h 231"/>
                <a:gd name="T92" fmla="*/ 3 w 66"/>
                <a:gd name="T93" fmla="*/ 9 h 231"/>
                <a:gd name="T94" fmla="*/ 3 w 66"/>
                <a:gd name="T95" fmla="*/ 6 h 231"/>
                <a:gd name="T96" fmla="*/ 0 w 66"/>
                <a:gd name="T97" fmla="*/ 6 h 231"/>
                <a:gd name="T98" fmla="*/ 0 w 66"/>
                <a:gd name="T99" fmla="*/ 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" h="231">
                  <a:moveTo>
                    <a:pt x="12" y="216"/>
                  </a:moveTo>
                  <a:lnTo>
                    <a:pt x="12" y="219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5" y="222"/>
                  </a:lnTo>
                  <a:lnTo>
                    <a:pt x="15" y="222"/>
                  </a:lnTo>
                  <a:lnTo>
                    <a:pt x="15" y="222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8" y="225"/>
                  </a:lnTo>
                  <a:lnTo>
                    <a:pt x="18" y="225"/>
                  </a:lnTo>
                  <a:lnTo>
                    <a:pt x="18" y="228"/>
                  </a:lnTo>
                  <a:lnTo>
                    <a:pt x="21" y="228"/>
                  </a:lnTo>
                  <a:lnTo>
                    <a:pt x="21" y="228"/>
                  </a:lnTo>
                  <a:lnTo>
                    <a:pt x="24" y="228"/>
                  </a:lnTo>
                  <a:lnTo>
                    <a:pt x="24" y="231"/>
                  </a:lnTo>
                  <a:lnTo>
                    <a:pt x="27" y="231"/>
                  </a:lnTo>
                  <a:lnTo>
                    <a:pt x="27" y="231"/>
                  </a:lnTo>
                  <a:lnTo>
                    <a:pt x="30" y="231"/>
                  </a:lnTo>
                  <a:lnTo>
                    <a:pt x="30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6" y="231"/>
                  </a:lnTo>
                  <a:lnTo>
                    <a:pt x="36" y="231"/>
                  </a:lnTo>
                  <a:lnTo>
                    <a:pt x="39" y="231"/>
                  </a:lnTo>
                  <a:lnTo>
                    <a:pt x="39" y="231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5" y="231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51" y="231"/>
                  </a:lnTo>
                  <a:lnTo>
                    <a:pt x="51" y="228"/>
                  </a:lnTo>
                  <a:lnTo>
                    <a:pt x="54" y="228"/>
                  </a:lnTo>
                  <a:lnTo>
                    <a:pt x="54" y="228"/>
                  </a:lnTo>
                  <a:lnTo>
                    <a:pt x="54" y="228"/>
                  </a:lnTo>
                  <a:lnTo>
                    <a:pt x="57" y="228"/>
                  </a:lnTo>
                  <a:lnTo>
                    <a:pt x="57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6"/>
                  </a:lnTo>
                  <a:lnTo>
                    <a:pt x="63" y="216"/>
                  </a:lnTo>
                  <a:lnTo>
                    <a:pt x="66" y="216"/>
                  </a:lnTo>
                  <a:lnTo>
                    <a:pt x="66" y="213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48" y="9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6" y="15"/>
                  </a:lnTo>
                  <a:lnTo>
                    <a:pt x="36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4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21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5"/>
            <p:cNvSpPr>
              <a:spLocks noChangeArrowheads="1"/>
            </p:cNvSpPr>
            <p:nvPr/>
          </p:nvSpPr>
          <p:spPr bwMode="auto">
            <a:xfrm>
              <a:off x="3779838" y="3327400"/>
              <a:ext cx="252413" cy="25241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3994150" y="3465513"/>
              <a:ext cx="650875" cy="357188"/>
            </a:xfrm>
            <a:custGeom>
              <a:avLst/>
              <a:gdLst>
                <a:gd name="T0" fmla="*/ 21 w 410"/>
                <a:gd name="T1" fmla="*/ 0 h 225"/>
                <a:gd name="T2" fmla="*/ 21 w 410"/>
                <a:gd name="T3" fmla="*/ 0 h 225"/>
                <a:gd name="T4" fmla="*/ 21 w 410"/>
                <a:gd name="T5" fmla="*/ 0 h 225"/>
                <a:gd name="T6" fmla="*/ 18 w 410"/>
                <a:gd name="T7" fmla="*/ 3 h 225"/>
                <a:gd name="T8" fmla="*/ 18 w 410"/>
                <a:gd name="T9" fmla="*/ 3 h 225"/>
                <a:gd name="T10" fmla="*/ 18 w 410"/>
                <a:gd name="T11" fmla="*/ 6 h 225"/>
                <a:gd name="T12" fmla="*/ 15 w 410"/>
                <a:gd name="T13" fmla="*/ 6 h 225"/>
                <a:gd name="T14" fmla="*/ 15 w 410"/>
                <a:gd name="T15" fmla="*/ 9 h 225"/>
                <a:gd name="T16" fmla="*/ 12 w 410"/>
                <a:gd name="T17" fmla="*/ 12 h 225"/>
                <a:gd name="T18" fmla="*/ 12 w 410"/>
                <a:gd name="T19" fmla="*/ 15 h 225"/>
                <a:gd name="T20" fmla="*/ 9 w 410"/>
                <a:gd name="T21" fmla="*/ 18 h 225"/>
                <a:gd name="T22" fmla="*/ 9 w 410"/>
                <a:gd name="T23" fmla="*/ 18 h 225"/>
                <a:gd name="T24" fmla="*/ 6 w 410"/>
                <a:gd name="T25" fmla="*/ 21 h 225"/>
                <a:gd name="T26" fmla="*/ 6 w 410"/>
                <a:gd name="T27" fmla="*/ 24 h 225"/>
                <a:gd name="T28" fmla="*/ 3 w 410"/>
                <a:gd name="T29" fmla="*/ 27 h 225"/>
                <a:gd name="T30" fmla="*/ 3 w 410"/>
                <a:gd name="T31" fmla="*/ 30 h 225"/>
                <a:gd name="T32" fmla="*/ 3 w 410"/>
                <a:gd name="T33" fmla="*/ 33 h 225"/>
                <a:gd name="T34" fmla="*/ 0 w 410"/>
                <a:gd name="T35" fmla="*/ 36 h 225"/>
                <a:gd name="T36" fmla="*/ 0 w 410"/>
                <a:gd name="T37" fmla="*/ 39 h 225"/>
                <a:gd name="T38" fmla="*/ 0 w 410"/>
                <a:gd name="T39" fmla="*/ 42 h 225"/>
                <a:gd name="T40" fmla="*/ 0 w 410"/>
                <a:gd name="T41" fmla="*/ 42 h 225"/>
                <a:gd name="T42" fmla="*/ 0 w 410"/>
                <a:gd name="T43" fmla="*/ 45 h 225"/>
                <a:gd name="T44" fmla="*/ 0 w 410"/>
                <a:gd name="T45" fmla="*/ 45 h 225"/>
                <a:gd name="T46" fmla="*/ 0 w 410"/>
                <a:gd name="T47" fmla="*/ 48 h 225"/>
                <a:gd name="T48" fmla="*/ 0 w 410"/>
                <a:gd name="T49" fmla="*/ 48 h 225"/>
                <a:gd name="T50" fmla="*/ 389 w 410"/>
                <a:gd name="T51" fmla="*/ 222 h 225"/>
                <a:gd name="T52" fmla="*/ 389 w 410"/>
                <a:gd name="T53" fmla="*/ 222 h 225"/>
                <a:gd name="T54" fmla="*/ 389 w 410"/>
                <a:gd name="T55" fmla="*/ 222 h 225"/>
                <a:gd name="T56" fmla="*/ 389 w 410"/>
                <a:gd name="T57" fmla="*/ 219 h 225"/>
                <a:gd name="T58" fmla="*/ 389 w 410"/>
                <a:gd name="T59" fmla="*/ 219 h 225"/>
                <a:gd name="T60" fmla="*/ 389 w 410"/>
                <a:gd name="T61" fmla="*/ 216 h 225"/>
                <a:gd name="T62" fmla="*/ 389 w 410"/>
                <a:gd name="T63" fmla="*/ 213 h 225"/>
                <a:gd name="T64" fmla="*/ 389 w 410"/>
                <a:gd name="T65" fmla="*/ 213 h 225"/>
                <a:gd name="T66" fmla="*/ 389 w 410"/>
                <a:gd name="T67" fmla="*/ 210 h 225"/>
                <a:gd name="T68" fmla="*/ 392 w 410"/>
                <a:gd name="T69" fmla="*/ 207 h 225"/>
                <a:gd name="T70" fmla="*/ 392 w 410"/>
                <a:gd name="T71" fmla="*/ 204 h 225"/>
                <a:gd name="T72" fmla="*/ 395 w 410"/>
                <a:gd name="T73" fmla="*/ 201 h 225"/>
                <a:gd name="T74" fmla="*/ 395 w 410"/>
                <a:gd name="T75" fmla="*/ 198 h 225"/>
                <a:gd name="T76" fmla="*/ 398 w 410"/>
                <a:gd name="T77" fmla="*/ 195 h 225"/>
                <a:gd name="T78" fmla="*/ 398 w 410"/>
                <a:gd name="T79" fmla="*/ 192 h 225"/>
                <a:gd name="T80" fmla="*/ 401 w 410"/>
                <a:gd name="T81" fmla="*/ 189 h 225"/>
                <a:gd name="T82" fmla="*/ 401 w 410"/>
                <a:gd name="T83" fmla="*/ 186 h 225"/>
                <a:gd name="T84" fmla="*/ 401 w 410"/>
                <a:gd name="T85" fmla="*/ 183 h 225"/>
                <a:gd name="T86" fmla="*/ 404 w 410"/>
                <a:gd name="T87" fmla="*/ 183 h 225"/>
                <a:gd name="T88" fmla="*/ 404 w 410"/>
                <a:gd name="T89" fmla="*/ 180 h 225"/>
                <a:gd name="T90" fmla="*/ 407 w 410"/>
                <a:gd name="T91" fmla="*/ 177 h 225"/>
                <a:gd name="T92" fmla="*/ 407 w 410"/>
                <a:gd name="T93" fmla="*/ 177 h 225"/>
                <a:gd name="T94" fmla="*/ 410 w 410"/>
                <a:gd name="T95" fmla="*/ 177 h 225"/>
                <a:gd name="T96" fmla="*/ 410 w 410"/>
                <a:gd name="T97" fmla="*/ 177 h 225"/>
                <a:gd name="T98" fmla="*/ 410 w 410"/>
                <a:gd name="T99" fmla="*/ 17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0" h="225">
                  <a:moveTo>
                    <a:pt x="24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89" y="225"/>
                  </a:lnTo>
                  <a:lnTo>
                    <a:pt x="389" y="222"/>
                  </a:lnTo>
                  <a:lnTo>
                    <a:pt x="389" y="222"/>
                  </a:lnTo>
                  <a:lnTo>
                    <a:pt x="389" y="222"/>
                  </a:lnTo>
                  <a:lnTo>
                    <a:pt x="389" y="222"/>
                  </a:lnTo>
                  <a:lnTo>
                    <a:pt x="389" y="222"/>
                  </a:lnTo>
                  <a:lnTo>
                    <a:pt x="389" y="222"/>
                  </a:lnTo>
                  <a:lnTo>
                    <a:pt x="389" y="219"/>
                  </a:lnTo>
                  <a:lnTo>
                    <a:pt x="389" y="219"/>
                  </a:lnTo>
                  <a:lnTo>
                    <a:pt x="389" y="219"/>
                  </a:lnTo>
                  <a:lnTo>
                    <a:pt x="389" y="219"/>
                  </a:lnTo>
                  <a:lnTo>
                    <a:pt x="389" y="216"/>
                  </a:lnTo>
                  <a:lnTo>
                    <a:pt x="389" y="216"/>
                  </a:lnTo>
                  <a:lnTo>
                    <a:pt x="389" y="213"/>
                  </a:lnTo>
                  <a:lnTo>
                    <a:pt x="389" y="213"/>
                  </a:lnTo>
                  <a:lnTo>
                    <a:pt x="389" y="213"/>
                  </a:lnTo>
                  <a:lnTo>
                    <a:pt x="389" y="210"/>
                  </a:lnTo>
                  <a:lnTo>
                    <a:pt x="389" y="210"/>
                  </a:lnTo>
                  <a:lnTo>
                    <a:pt x="392" y="207"/>
                  </a:lnTo>
                  <a:lnTo>
                    <a:pt x="392" y="207"/>
                  </a:lnTo>
                  <a:lnTo>
                    <a:pt x="392" y="204"/>
                  </a:lnTo>
                  <a:lnTo>
                    <a:pt x="392" y="204"/>
                  </a:lnTo>
                  <a:lnTo>
                    <a:pt x="392" y="201"/>
                  </a:lnTo>
                  <a:lnTo>
                    <a:pt x="395" y="201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5"/>
                  </a:lnTo>
                  <a:lnTo>
                    <a:pt x="398" y="195"/>
                  </a:lnTo>
                  <a:lnTo>
                    <a:pt x="398" y="192"/>
                  </a:lnTo>
                  <a:lnTo>
                    <a:pt x="398" y="192"/>
                  </a:lnTo>
                  <a:lnTo>
                    <a:pt x="398" y="189"/>
                  </a:lnTo>
                  <a:lnTo>
                    <a:pt x="401" y="189"/>
                  </a:lnTo>
                  <a:lnTo>
                    <a:pt x="401" y="186"/>
                  </a:lnTo>
                  <a:lnTo>
                    <a:pt x="401" y="186"/>
                  </a:lnTo>
                  <a:lnTo>
                    <a:pt x="401" y="186"/>
                  </a:lnTo>
                  <a:lnTo>
                    <a:pt x="401" y="183"/>
                  </a:lnTo>
                  <a:lnTo>
                    <a:pt x="404" y="183"/>
                  </a:lnTo>
                  <a:lnTo>
                    <a:pt x="404" y="183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7" y="180"/>
                  </a:lnTo>
                  <a:lnTo>
                    <a:pt x="407" y="177"/>
                  </a:lnTo>
                  <a:lnTo>
                    <a:pt x="407" y="177"/>
                  </a:lnTo>
                  <a:lnTo>
                    <a:pt x="407" y="177"/>
                  </a:lnTo>
                  <a:lnTo>
                    <a:pt x="407" y="177"/>
                  </a:lnTo>
                  <a:lnTo>
                    <a:pt x="410" y="177"/>
                  </a:lnTo>
                  <a:lnTo>
                    <a:pt x="410" y="177"/>
                  </a:lnTo>
                  <a:lnTo>
                    <a:pt x="410" y="177"/>
                  </a:lnTo>
                  <a:lnTo>
                    <a:pt x="410" y="177"/>
                  </a:lnTo>
                  <a:lnTo>
                    <a:pt x="410" y="17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413125" y="3470275"/>
              <a:ext cx="461963" cy="371475"/>
            </a:xfrm>
            <a:custGeom>
              <a:avLst/>
              <a:gdLst>
                <a:gd name="T0" fmla="*/ 285 w 291"/>
                <a:gd name="T1" fmla="*/ 42 h 234"/>
                <a:gd name="T2" fmla="*/ 288 w 291"/>
                <a:gd name="T3" fmla="*/ 42 h 234"/>
                <a:gd name="T4" fmla="*/ 288 w 291"/>
                <a:gd name="T5" fmla="*/ 39 h 234"/>
                <a:gd name="T6" fmla="*/ 291 w 291"/>
                <a:gd name="T7" fmla="*/ 36 h 234"/>
                <a:gd name="T8" fmla="*/ 291 w 291"/>
                <a:gd name="T9" fmla="*/ 33 h 234"/>
                <a:gd name="T10" fmla="*/ 291 w 291"/>
                <a:gd name="T11" fmla="*/ 30 h 234"/>
                <a:gd name="T12" fmla="*/ 291 w 291"/>
                <a:gd name="T13" fmla="*/ 27 h 234"/>
                <a:gd name="T14" fmla="*/ 291 w 291"/>
                <a:gd name="T15" fmla="*/ 24 h 234"/>
                <a:gd name="T16" fmla="*/ 291 w 291"/>
                <a:gd name="T17" fmla="*/ 21 h 234"/>
                <a:gd name="T18" fmla="*/ 288 w 291"/>
                <a:gd name="T19" fmla="*/ 18 h 234"/>
                <a:gd name="T20" fmla="*/ 288 w 291"/>
                <a:gd name="T21" fmla="*/ 15 h 234"/>
                <a:gd name="T22" fmla="*/ 285 w 291"/>
                <a:gd name="T23" fmla="*/ 15 h 234"/>
                <a:gd name="T24" fmla="*/ 285 w 291"/>
                <a:gd name="T25" fmla="*/ 12 h 234"/>
                <a:gd name="T26" fmla="*/ 282 w 291"/>
                <a:gd name="T27" fmla="*/ 9 h 234"/>
                <a:gd name="T28" fmla="*/ 279 w 291"/>
                <a:gd name="T29" fmla="*/ 6 h 234"/>
                <a:gd name="T30" fmla="*/ 276 w 291"/>
                <a:gd name="T31" fmla="*/ 3 h 234"/>
                <a:gd name="T32" fmla="*/ 273 w 291"/>
                <a:gd name="T33" fmla="*/ 3 h 234"/>
                <a:gd name="T34" fmla="*/ 270 w 291"/>
                <a:gd name="T35" fmla="*/ 0 h 234"/>
                <a:gd name="T36" fmla="*/ 267 w 291"/>
                <a:gd name="T37" fmla="*/ 0 h 234"/>
                <a:gd name="T38" fmla="*/ 267 w 291"/>
                <a:gd name="T39" fmla="*/ 0 h 234"/>
                <a:gd name="T40" fmla="*/ 264 w 291"/>
                <a:gd name="T41" fmla="*/ 0 h 234"/>
                <a:gd name="T42" fmla="*/ 261 w 291"/>
                <a:gd name="T43" fmla="*/ 0 h 234"/>
                <a:gd name="T44" fmla="*/ 258 w 291"/>
                <a:gd name="T45" fmla="*/ 0 h 234"/>
                <a:gd name="T46" fmla="*/ 255 w 291"/>
                <a:gd name="T47" fmla="*/ 0 h 234"/>
                <a:gd name="T48" fmla="*/ 255 w 291"/>
                <a:gd name="T49" fmla="*/ 3 h 234"/>
                <a:gd name="T50" fmla="*/ 0 w 291"/>
                <a:gd name="T51" fmla="*/ 192 h 234"/>
                <a:gd name="T52" fmla="*/ 3 w 291"/>
                <a:gd name="T53" fmla="*/ 192 h 234"/>
                <a:gd name="T54" fmla="*/ 6 w 291"/>
                <a:gd name="T55" fmla="*/ 189 h 234"/>
                <a:gd name="T56" fmla="*/ 9 w 291"/>
                <a:gd name="T57" fmla="*/ 189 h 234"/>
                <a:gd name="T58" fmla="*/ 12 w 291"/>
                <a:gd name="T59" fmla="*/ 189 h 234"/>
                <a:gd name="T60" fmla="*/ 12 w 291"/>
                <a:gd name="T61" fmla="*/ 192 h 234"/>
                <a:gd name="T62" fmla="*/ 15 w 291"/>
                <a:gd name="T63" fmla="*/ 192 h 234"/>
                <a:gd name="T64" fmla="*/ 18 w 291"/>
                <a:gd name="T65" fmla="*/ 192 h 234"/>
                <a:gd name="T66" fmla="*/ 21 w 291"/>
                <a:gd name="T67" fmla="*/ 195 h 234"/>
                <a:gd name="T68" fmla="*/ 24 w 291"/>
                <a:gd name="T69" fmla="*/ 195 h 234"/>
                <a:gd name="T70" fmla="*/ 27 w 291"/>
                <a:gd name="T71" fmla="*/ 198 h 234"/>
                <a:gd name="T72" fmla="*/ 30 w 291"/>
                <a:gd name="T73" fmla="*/ 201 h 234"/>
                <a:gd name="T74" fmla="*/ 30 w 291"/>
                <a:gd name="T75" fmla="*/ 204 h 234"/>
                <a:gd name="T76" fmla="*/ 33 w 291"/>
                <a:gd name="T77" fmla="*/ 207 h 234"/>
                <a:gd name="T78" fmla="*/ 36 w 291"/>
                <a:gd name="T79" fmla="*/ 210 h 234"/>
                <a:gd name="T80" fmla="*/ 36 w 291"/>
                <a:gd name="T81" fmla="*/ 213 h 234"/>
                <a:gd name="T82" fmla="*/ 36 w 291"/>
                <a:gd name="T83" fmla="*/ 216 h 234"/>
                <a:gd name="T84" fmla="*/ 36 w 291"/>
                <a:gd name="T85" fmla="*/ 219 h 234"/>
                <a:gd name="T86" fmla="*/ 39 w 291"/>
                <a:gd name="T87" fmla="*/ 222 h 234"/>
                <a:gd name="T88" fmla="*/ 39 w 291"/>
                <a:gd name="T89" fmla="*/ 225 h 234"/>
                <a:gd name="T90" fmla="*/ 36 w 291"/>
                <a:gd name="T91" fmla="*/ 228 h 234"/>
                <a:gd name="T92" fmla="*/ 36 w 291"/>
                <a:gd name="T93" fmla="*/ 228 h 234"/>
                <a:gd name="T94" fmla="*/ 36 w 291"/>
                <a:gd name="T95" fmla="*/ 231 h 234"/>
                <a:gd name="T96" fmla="*/ 33 w 291"/>
                <a:gd name="T97" fmla="*/ 234 h 234"/>
                <a:gd name="T98" fmla="*/ 33 w 291"/>
                <a:gd name="T9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1" h="234">
                  <a:moveTo>
                    <a:pt x="285" y="42"/>
                  </a:moveTo>
                  <a:lnTo>
                    <a:pt x="285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8" y="39"/>
                  </a:lnTo>
                  <a:lnTo>
                    <a:pt x="288" y="39"/>
                  </a:lnTo>
                  <a:lnTo>
                    <a:pt x="288" y="39"/>
                  </a:lnTo>
                  <a:lnTo>
                    <a:pt x="291" y="36"/>
                  </a:lnTo>
                  <a:lnTo>
                    <a:pt x="291" y="36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91" y="27"/>
                  </a:lnTo>
                  <a:lnTo>
                    <a:pt x="291" y="27"/>
                  </a:lnTo>
                  <a:lnTo>
                    <a:pt x="291" y="24"/>
                  </a:lnTo>
                  <a:lnTo>
                    <a:pt x="291" y="24"/>
                  </a:lnTo>
                  <a:lnTo>
                    <a:pt x="291" y="21"/>
                  </a:lnTo>
                  <a:lnTo>
                    <a:pt x="288" y="21"/>
                  </a:lnTo>
                  <a:lnTo>
                    <a:pt x="288" y="18"/>
                  </a:lnTo>
                  <a:lnTo>
                    <a:pt x="288" y="18"/>
                  </a:lnTo>
                  <a:lnTo>
                    <a:pt x="288" y="15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5" y="12"/>
                  </a:lnTo>
                  <a:lnTo>
                    <a:pt x="285" y="12"/>
                  </a:lnTo>
                  <a:lnTo>
                    <a:pt x="282" y="9"/>
                  </a:lnTo>
                  <a:lnTo>
                    <a:pt x="282" y="9"/>
                  </a:lnTo>
                  <a:lnTo>
                    <a:pt x="279" y="6"/>
                  </a:lnTo>
                  <a:lnTo>
                    <a:pt x="279" y="6"/>
                  </a:lnTo>
                  <a:lnTo>
                    <a:pt x="279" y="6"/>
                  </a:lnTo>
                  <a:lnTo>
                    <a:pt x="276" y="3"/>
                  </a:lnTo>
                  <a:lnTo>
                    <a:pt x="276" y="3"/>
                  </a:lnTo>
                  <a:lnTo>
                    <a:pt x="273" y="3"/>
                  </a:lnTo>
                  <a:lnTo>
                    <a:pt x="273" y="3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3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6" y="189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2" y="192"/>
                  </a:lnTo>
                  <a:lnTo>
                    <a:pt x="15" y="192"/>
                  </a:lnTo>
                  <a:lnTo>
                    <a:pt x="15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21" y="192"/>
                  </a:lnTo>
                  <a:lnTo>
                    <a:pt x="21" y="195"/>
                  </a:lnTo>
                  <a:lnTo>
                    <a:pt x="24" y="195"/>
                  </a:lnTo>
                  <a:lnTo>
                    <a:pt x="24" y="195"/>
                  </a:lnTo>
                  <a:lnTo>
                    <a:pt x="27" y="198"/>
                  </a:lnTo>
                  <a:lnTo>
                    <a:pt x="27" y="198"/>
                  </a:lnTo>
                  <a:lnTo>
                    <a:pt x="27" y="198"/>
                  </a:lnTo>
                  <a:lnTo>
                    <a:pt x="30" y="201"/>
                  </a:lnTo>
                  <a:lnTo>
                    <a:pt x="30" y="201"/>
                  </a:lnTo>
                  <a:lnTo>
                    <a:pt x="30" y="204"/>
                  </a:lnTo>
                  <a:lnTo>
                    <a:pt x="33" y="204"/>
                  </a:lnTo>
                  <a:lnTo>
                    <a:pt x="33" y="207"/>
                  </a:lnTo>
                  <a:lnTo>
                    <a:pt x="33" y="207"/>
                  </a:lnTo>
                  <a:lnTo>
                    <a:pt x="36" y="210"/>
                  </a:lnTo>
                  <a:lnTo>
                    <a:pt x="36" y="210"/>
                  </a:lnTo>
                  <a:lnTo>
                    <a:pt x="36" y="213"/>
                  </a:lnTo>
                  <a:lnTo>
                    <a:pt x="36" y="213"/>
                  </a:lnTo>
                  <a:lnTo>
                    <a:pt x="36" y="216"/>
                  </a:lnTo>
                  <a:lnTo>
                    <a:pt x="36" y="216"/>
                  </a:lnTo>
                  <a:lnTo>
                    <a:pt x="36" y="219"/>
                  </a:lnTo>
                  <a:lnTo>
                    <a:pt x="39" y="219"/>
                  </a:lnTo>
                  <a:lnTo>
                    <a:pt x="39" y="222"/>
                  </a:lnTo>
                  <a:lnTo>
                    <a:pt x="39" y="222"/>
                  </a:lnTo>
                  <a:lnTo>
                    <a:pt x="39" y="225"/>
                  </a:lnTo>
                  <a:lnTo>
                    <a:pt x="36" y="225"/>
                  </a:lnTo>
                  <a:lnTo>
                    <a:pt x="36" y="228"/>
                  </a:lnTo>
                  <a:lnTo>
                    <a:pt x="36" y="228"/>
                  </a:lnTo>
                  <a:lnTo>
                    <a:pt x="36" y="228"/>
                  </a:lnTo>
                  <a:lnTo>
                    <a:pt x="36" y="231"/>
                  </a:lnTo>
                  <a:lnTo>
                    <a:pt x="36" y="231"/>
                  </a:lnTo>
                  <a:lnTo>
                    <a:pt x="33" y="231"/>
                  </a:lnTo>
                  <a:lnTo>
                    <a:pt x="33" y="234"/>
                  </a:lnTo>
                  <a:lnTo>
                    <a:pt x="33" y="234"/>
                  </a:lnTo>
                  <a:lnTo>
                    <a:pt x="33" y="234"/>
                  </a:lnTo>
                  <a:lnTo>
                    <a:pt x="285" y="4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6354763" y="5830888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9"/>
            <p:cNvSpPr>
              <a:spLocks noChangeArrowheads="1"/>
            </p:cNvSpPr>
            <p:nvPr/>
          </p:nvSpPr>
          <p:spPr bwMode="auto">
            <a:xfrm>
              <a:off x="4027488" y="5408613"/>
              <a:ext cx="117475" cy="11906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3875088" y="5437188"/>
              <a:ext cx="227013" cy="128588"/>
            </a:xfrm>
            <a:custGeom>
              <a:avLst/>
              <a:gdLst>
                <a:gd name="T0" fmla="*/ 129 w 143"/>
                <a:gd name="T1" fmla="*/ 51 h 81"/>
                <a:gd name="T2" fmla="*/ 132 w 143"/>
                <a:gd name="T3" fmla="*/ 51 h 81"/>
                <a:gd name="T4" fmla="*/ 135 w 143"/>
                <a:gd name="T5" fmla="*/ 48 h 81"/>
                <a:gd name="T6" fmla="*/ 135 w 143"/>
                <a:gd name="T7" fmla="*/ 45 h 81"/>
                <a:gd name="T8" fmla="*/ 138 w 143"/>
                <a:gd name="T9" fmla="*/ 45 h 81"/>
                <a:gd name="T10" fmla="*/ 140 w 143"/>
                <a:gd name="T11" fmla="*/ 42 h 81"/>
                <a:gd name="T12" fmla="*/ 140 w 143"/>
                <a:gd name="T13" fmla="*/ 39 h 81"/>
                <a:gd name="T14" fmla="*/ 143 w 143"/>
                <a:gd name="T15" fmla="*/ 36 h 81"/>
                <a:gd name="T16" fmla="*/ 143 w 143"/>
                <a:gd name="T17" fmla="*/ 33 h 81"/>
                <a:gd name="T18" fmla="*/ 143 w 143"/>
                <a:gd name="T19" fmla="*/ 30 h 81"/>
                <a:gd name="T20" fmla="*/ 143 w 143"/>
                <a:gd name="T21" fmla="*/ 27 h 81"/>
                <a:gd name="T22" fmla="*/ 143 w 143"/>
                <a:gd name="T23" fmla="*/ 24 h 81"/>
                <a:gd name="T24" fmla="*/ 143 w 143"/>
                <a:gd name="T25" fmla="*/ 21 h 81"/>
                <a:gd name="T26" fmla="*/ 140 w 143"/>
                <a:gd name="T27" fmla="*/ 18 h 81"/>
                <a:gd name="T28" fmla="*/ 140 w 143"/>
                <a:gd name="T29" fmla="*/ 15 h 81"/>
                <a:gd name="T30" fmla="*/ 138 w 143"/>
                <a:gd name="T31" fmla="*/ 12 h 81"/>
                <a:gd name="T32" fmla="*/ 138 w 143"/>
                <a:gd name="T33" fmla="*/ 9 h 81"/>
                <a:gd name="T34" fmla="*/ 135 w 143"/>
                <a:gd name="T35" fmla="*/ 6 h 81"/>
                <a:gd name="T36" fmla="*/ 132 w 143"/>
                <a:gd name="T37" fmla="*/ 3 h 81"/>
                <a:gd name="T38" fmla="*/ 129 w 143"/>
                <a:gd name="T39" fmla="*/ 3 h 81"/>
                <a:gd name="T40" fmla="*/ 126 w 143"/>
                <a:gd name="T41" fmla="*/ 0 h 81"/>
                <a:gd name="T42" fmla="*/ 123 w 143"/>
                <a:gd name="T43" fmla="*/ 0 h 81"/>
                <a:gd name="T44" fmla="*/ 120 w 143"/>
                <a:gd name="T45" fmla="*/ 0 h 81"/>
                <a:gd name="T46" fmla="*/ 117 w 143"/>
                <a:gd name="T47" fmla="*/ 0 h 81"/>
                <a:gd name="T48" fmla="*/ 114 w 143"/>
                <a:gd name="T49" fmla="*/ 0 h 81"/>
                <a:gd name="T50" fmla="*/ 3 w 143"/>
                <a:gd name="T51" fmla="*/ 27 h 81"/>
                <a:gd name="T52" fmla="*/ 6 w 143"/>
                <a:gd name="T53" fmla="*/ 27 h 81"/>
                <a:gd name="T54" fmla="*/ 9 w 143"/>
                <a:gd name="T55" fmla="*/ 27 h 81"/>
                <a:gd name="T56" fmla="*/ 12 w 143"/>
                <a:gd name="T57" fmla="*/ 30 h 81"/>
                <a:gd name="T58" fmla="*/ 15 w 143"/>
                <a:gd name="T59" fmla="*/ 30 h 81"/>
                <a:gd name="T60" fmla="*/ 18 w 143"/>
                <a:gd name="T61" fmla="*/ 30 h 81"/>
                <a:gd name="T62" fmla="*/ 18 w 143"/>
                <a:gd name="T63" fmla="*/ 33 h 81"/>
                <a:gd name="T64" fmla="*/ 21 w 143"/>
                <a:gd name="T65" fmla="*/ 36 h 81"/>
                <a:gd name="T66" fmla="*/ 24 w 143"/>
                <a:gd name="T67" fmla="*/ 39 h 81"/>
                <a:gd name="T68" fmla="*/ 27 w 143"/>
                <a:gd name="T69" fmla="*/ 39 h 81"/>
                <a:gd name="T70" fmla="*/ 27 w 143"/>
                <a:gd name="T71" fmla="*/ 42 h 81"/>
                <a:gd name="T72" fmla="*/ 30 w 143"/>
                <a:gd name="T73" fmla="*/ 45 h 81"/>
                <a:gd name="T74" fmla="*/ 30 w 143"/>
                <a:gd name="T75" fmla="*/ 51 h 81"/>
                <a:gd name="T76" fmla="*/ 30 w 143"/>
                <a:gd name="T77" fmla="*/ 54 h 81"/>
                <a:gd name="T78" fmla="*/ 30 w 143"/>
                <a:gd name="T79" fmla="*/ 57 h 81"/>
                <a:gd name="T80" fmla="*/ 30 w 143"/>
                <a:gd name="T81" fmla="*/ 60 h 81"/>
                <a:gd name="T82" fmla="*/ 30 w 143"/>
                <a:gd name="T83" fmla="*/ 63 h 81"/>
                <a:gd name="T84" fmla="*/ 27 w 143"/>
                <a:gd name="T85" fmla="*/ 66 h 81"/>
                <a:gd name="T86" fmla="*/ 27 w 143"/>
                <a:gd name="T87" fmla="*/ 69 h 81"/>
                <a:gd name="T88" fmla="*/ 27 w 143"/>
                <a:gd name="T89" fmla="*/ 72 h 81"/>
                <a:gd name="T90" fmla="*/ 24 w 143"/>
                <a:gd name="T91" fmla="*/ 75 h 81"/>
                <a:gd name="T92" fmla="*/ 21 w 143"/>
                <a:gd name="T93" fmla="*/ 75 h 81"/>
                <a:gd name="T94" fmla="*/ 18 w 143"/>
                <a:gd name="T95" fmla="*/ 78 h 81"/>
                <a:gd name="T96" fmla="*/ 18 w 143"/>
                <a:gd name="T97" fmla="*/ 78 h 81"/>
                <a:gd name="T98" fmla="*/ 15 w 143"/>
                <a:gd name="T9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81">
                  <a:moveTo>
                    <a:pt x="129" y="51"/>
                  </a:moveTo>
                  <a:lnTo>
                    <a:pt x="129" y="51"/>
                  </a:lnTo>
                  <a:lnTo>
                    <a:pt x="129" y="51"/>
                  </a:lnTo>
                  <a:lnTo>
                    <a:pt x="132" y="51"/>
                  </a:lnTo>
                  <a:lnTo>
                    <a:pt x="132" y="48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3" y="36"/>
                  </a:lnTo>
                  <a:lnTo>
                    <a:pt x="143" y="36"/>
                  </a:lnTo>
                  <a:lnTo>
                    <a:pt x="143" y="33"/>
                  </a:lnTo>
                  <a:lnTo>
                    <a:pt x="143" y="30"/>
                  </a:lnTo>
                  <a:lnTo>
                    <a:pt x="143" y="30"/>
                  </a:lnTo>
                  <a:lnTo>
                    <a:pt x="143" y="27"/>
                  </a:lnTo>
                  <a:lnTo>
                    <a:pt x="143" y="27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0" y="18"/>
                  </a:lnTo>
                  <a:lnTo>
                    <a:pt x="140" y="18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5" y="6"/>
                  </a:lnTo>
                  <a:lnTo>
                    <a:pt x="135" y="6"/>
                  </a:lnTo>
                  <a:lnTo>
                    <a:pt x="132" y="6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29" y="3"/>
                  </a:lnTo>
                  <a:lnTo>
                    <a:pt x="129" y="3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4" y="0"/>
                  </a:lnTo>
                  <a:lnTo>
                    <a:pt x="0" y="30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1" y="33"/>
                  </a:lnTo>
                  <a:lnTo>
                    <a:pt x="21" y="36"/>
                  </a:lnTo>
                  <a:lnTo>
                    <a:pt x="24" y="36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7" y="39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45"/>
                  </a:lnTo>
                  <a:lnTo>
                    <a:pt x="30" y="45"/>
                  </a:lnTo>
                  <a:lnTo>
                    <a:pt x="30" y="48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27" y="72"/>
                  </a:lnTo>
                  <a:lnTo>
                    <a:pt x="24" y="72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21" y="75"/>
                  </a:lnTo>
                  <a:lnTo>
                    <a:pt x="21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5" y="81"/>
                  </a:lnTo>
                  <a:lnTo>
                    <a:pt x="129" y="5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1"/>
            <p:cNvSpPr>
              <a:spLocks noChangeArrowheads="1"/>
            </p:cNvSpPr>
            <p:nvPr/>
          </p:nvSpPr>
          <p:spPr bwMode="auto">
            <a:xfrm>
              <a:off x="5899150" y="1946275"/>
              <a:ext cx="128588" cy="127000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2"/>
            <p:cNvSpPr>
              <a:spLocks noChangeArrowheads="1"/>
            </p:cNvSpPr>
            <p:nvPr/>
          </p:nvSpPr>
          <p:spPr bwMode="auto">
            <a:xfrm>
              <a:off x="4311650" y="1679575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4311650" y="1774825"/>
              <a:ext cx="104775" cy="350838"/>
            </a:xfrm>
            <a:custGeom>
              <a:avLst/>
              <a:gdLst>
                <a:gd name="T0" fmla="*/ 66 w 66"/>
                <a:gd name="T1" fmla="*/ 9 h 221"/>
                <a:gd name="T2" fmla="*/ 66 w 66"/>
                <a:gd name="T3" fmla="*/ 9 h 221"/>
                <a:gd name="T4" fmla="*/ 63 w 66"/>
                <a:gd name="T5" fmla="*/ 6 h 221"/>
                <a:gd name="T6" fmla="*/ 63 w 66"/>
                <a:gd name="T7" fmla="*/ 6 h 221"/>
                <a:gd name="T8" fmla="*/ 60 w 66"/>
                <a:gd name="T9" fmla="*/ 6 h 221"/>
                <a:gd name="T10" fmla="*/ 60 w 66"/>
                <a:gd name="T11" fmla="*/ 3 h 221"/>
                <a:gd name="T12" fmla="*/ 57 w 66"/>
                <a:gd name="T13" fmla="*/ 3 h 221"/>
                <a:gd name="T14" fmla="*/ 54 w 66"/>
                <a:gd name="T15" fmla="*/ 3 h 221"/>
                <a:gd name="T16" fmla="*/ 51 w 66"/>
                <a:gd name="T17" fmla="*/ 0 h 221"/>
                <a:gd name="T18" fmla="*/ 48 w 66"/>
                <a:gd name="T19" fmla="*/ 0 h 221"/>
                <a:gd name="T20" fmla="*/ 45 w 66"/>
                <a:gd name="T21" fmla="*/ 0 h 221"/>
                <a:gd name="T22" fmla="*/ 42 w 66"/>
                <a:gd name="T23" fmla="*/ 0 h 221"/>
                <a:gd name="T24" fmla="*/ 39 w 66"/>
                <a:gd name="T25" fmla="*/ 0 h 221"/>
                <a:gd name="T26" fmla="*/ 36 w 66"/>
                <a:gd name="T27" fmla="*/ 0 h 221"/>
                <a:gd name="T28" fmla="*/ 33 w 66"/>
                <a:gd name="T29" fmla="*/ 0 h 221"/>
                <a:gd name="T30" fmla="*/ 30 w 66"/>
                <a:gd name="T31" fmla="*/ 0 h 221"/>
                <a:gd name="T32" fmla="*/ 27 w 66"/>
                <a:gd name="T33" fmla="*/ 0 h 221"/>
                <a:gd name="T34" fmla="*/ 24 w 66"/>
                <a:gd name="T35" fmla="*/ 0 h 221"/>
                <a:gd name="T36" fmla="*/ 21 w 66"/>
                <a:gd name="T37" fmla="*/ 0 h 221"/>
                <a:gd name="T38" fmla="*/ 18 w 66"/>
                <a:gd name="T39" fmla="*/ 3 h 221"/>
                <a:gd name="T40" fmla="*/ 18 w 66"/>
                <a:gd name="T41" fmla="*/ 3 h 221"/>
                <a:gd name="T42" fmla="*/ 15 w 66"/>
                <a:gd name="T43" fmla="*/ 3 h 221"/>
                <a:gd name="T44" fmla="*/ 15 w 66"/>
                <a:gd name="T45" fmla="*/ 3 h 221"/>
                <a:gd name="T46" fmla="*/ 12 w 66"/>
                <a:gd name="T47" fmla="*/ 6 h 221"/>
                <a:gd name="T48" fmla="*/ 12 w 66"/>
                <a:gd name="T49" fmla="*/ 6 h 221"/>
                <a:gd name="T50" fmla="*/ 0 w 66"/>
                <a:gd name="T51" fmla="*/ 218 h 221"/>
                <a:gd name="T52" fmla="*/ 0 w 66"/>
                <a:gd name="T53" fmla="*/ 218 h 221"/>
                <a:gd name="T54" fmla="*/ 3 w 66"/>
                <a:gd name="T55" fmla="*/ 215 h 221"/>
                <a:gd name="T56" fmla="*/ 3 w 66"/>
                <a:gd name="T57" fmla="*/ 215 h 221"/>
                <a:gd name="T58" fmla="*/ 6 w 66"/>
                <a:gd name="T59" fmla="*/ 215 h 221"/>
                <a:gd name="T60" fmla="*/ 6 w 66"/>
                <a:gd name="T61" fmla="*/ 215 h 221"/>
                <a:gd name="T62" fmla="*/ 9 w 66"/>
                <a:gd name="T63" fmla="*/ 212 h 221"/>
                <a:gd name="T64" fmla="*/ 12 w 66"/>
                <a:gd name="T65" fmla="*/ 212 h 221"/>
                <a:gd name="T66" fmla="*/ 15 w 66"/>
                <a:gd name="T67" fmla="*/ 212 h 221"/>
                <a:gd name="T68" fmla="*/ 18 w 66"/>
                <a:gd name="T69" fmla="*/ 212 h 221"/>
                <a:gd name="T70" fmla="*/ 21 w 66"/>
                <a:gd name="T71" fmla="*/ 212 h 221"/>
                <a:gd name="T72" fmla="*/ 24 w 66"/>
                <a:gd name="T73" fmla="*/ 212 h 221"/>
                <a:gd name="T74" fmla="*/ 27 w 66"/>
                <a:gd name="T75" fmla="*/ 212 h 221"/>
                <a:gd name="T76" fmla="*/ 30 w 66"/>
                <a:gd name="T77" fmla="*/ 212 h 221"/>
                <a:gd name="T78" fmla="*/ 33 w 66"/>
                <a:gd name="T79" fmla="*/ 212 h 221"/>
                <a:gd name="T80" fmla="*/ 36 w 66"/>
                <a:gd name="T81" fmla="*/ 212 h 221"/>
                <a:gd name="T82" fmla="*/ 39 w 66"/>
                <a:gd name="T83" fmla="*/ 215 h 221"/>
                <a:gd name="T84" fmla="*/ 42 w 66"/>
                <a:gd name="T85" fmla="*/ 215 h 221"/>
                <a:gd name="T86" fmla="*/ 45 w 66"/>
                <a:gd name="T87" fmla="*/ 215 h 221"/>
                <a:gd name="T88" fmla="*/ 48 w 66"/>
                <a:gd name="T89" fmla="*/ 218 h 221"/>
                <a:gd name="T90" fmla="*/ 48 w 66"/>
                <a:gd name="T91" fmla="*/ 218 h 221"/>
                <a:gd name="T92" fmla="*/ 51 w 66"/>
                <a:gd name="T93" fmla="*/ 218 h 221"/>
                <a:gd name="T94" fmla="*/ 51 w 66"/>
                <a:gd name="T95" fmla="*/ 221 h 221"/>
                <a:gd name="T96" fmla="*/ 51 w 66"/>
                <a:gd name="T97" fmla="*/ 221 h 221"/>
                <a:gd name="T98" fmla="*/ 54 w 66"/>
                <a:gd name="T9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" h="221">
                  <a:moveTo>
                    <a:pt x="66" y="9"/>
                  </a:moveTo>
                  <a:lnTo>
                    <a:pt x="66" y="9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0" y="6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3" y="215"/>
                  </a:lnTo>
                  <a:lnTo>
                    <a:pt x="3" y="215"/>
                  </a:lnTo>
                  <a:lnTo>
                    <a:pt x="3" y="215"/>
                  </a:lnTo>
                  <a:lnTo>
                    <a:pt x="3" y="215"/>
                  </a:lnTo>
                  <a:lnTo>
                    <a:pt x="6" y="215"/>
                  </a:lnTo>
                  <a:lnTo>
                    <a:pt x="6" y="215"/>
                  </a:lnTo>
                  <a:lnTo>
                    <a:pt x="6" y="215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5" y="212"/>
                  </a:lnTo>
                  <a:lnTo>
                    <a:pt x="15" y="212"/>
                  </a:lnTo>
                  <a:lnTo>
                    <a:pt x="18" y="212"/>
                  </a:lnTo>
                  <a:lnTo>
                    <a:pt x="18" y="212"/>
                  </a:lnTo>
                  <a:lnTo>
                    <a:pt x="21" y="212"/>
                  </a:lnTo>
                  <a:lnTo>
                    <a:pt x="24" y="212"/>
                  </a:lnTo>
                  <a:lnTo>
                    <a:pt x="24" y="212"/>
                  </a:lnTo>
                  <a:lnTo>
                    <a:pt x="27" y="212"/>
                  </a:lnTo>
                  <a:lnTo>
                    <a:pt x="27" y="212"/>
                  </a:lnTo>
                  <a:lnTo>
                    <a:pt x="30" y="212"/>
                  </a:lnTo>
                  <a:lnTo>
                    <a:pt x="30" y="212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8" y="215"/>
                  </a:lnTo>
                  <a:lnTo>
                    <a:pt x="48" y="218"/>
                  </a:lnTo>
                  <a:lnTo>
                    <a:pt x="48" y="218"/>
                  </a:lnTo>
                  <a:lnTo>
                    <a:pt x="48" y="218"/>
                  </a:lnTo>
                  <a:lnTo>
                    <a:pt x="51" y="218"/>
                  </a:lnTo>
                  <a:lnTo>
                    <a:pt x="51" y="218"/>
                  </a:lnTo>
                  <a:lnTo>
                    <a:pt x="51" y="218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66" y="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4597400" y="3632200"/>
              <a:ext cx="488950" cy="488950"/>
            </a:xfrm>
            <a:prstGeom prst="ellipse">
              <a:avLst/>
            </a:prstGeom>
            <a:solidFill>
              <a:srgbClr val="FF00FF"/>
            </a:solidFill>
            <a:ln w="47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5029200" y="3963988"/>
              <a:ext cx="655638" cy="428625"/>
            </a:xfrm>
            <a:custGeom>
              <a:avLst/>
              <a:gdLst>
                <a:gd name="T0" fmla="*/ 27 w 413"/>
                <a:gd name="T1" fmla="*/ 0 h 270"/>
                <a:gd name="T2" fmla="*/ 27 w 413"/>
                <a:gd name="T3" fmla="*/ 0 h 270"/>
                <a:gd name="T4" fmla="*/ 24 w 413"/>
                <a:gd name="T5" fmla="*/ 0 h 270"/>
                <a:gd name="T6" fmla="*/ 24 w 413"/>
                <a:gd name="T7" fmla="*/ 3 h 270"/>
                <a:gd name="T8" fmla="*/ 24 w 413"/>
                <a:gd name="T9" fmla="*/ 3 h 270"/>
                <a:gd name="T10" fmla="*/ 21 w 413"/>
                <a:gd name="T11" fmla="*/ 6 h 270"/>
                <a:gd name="T12" fmla="*/ 21 w 413"/>
                <a:gd name="T13" fmla="*/ 6 h 270"/>
                <a:gd name="T14" fmla="*/ 18 w 413"/>
                <a:gd name="T15" fmla="*/ 9 h 270"/>
                <a:gd name="T16" fmla="*/ 18 w 413"/>
                <a:gd name="T17" fmla="*/ 12 h 270"/>
                <a:gd name="T18" fmla="*/ 15 w 413"/>
                <a:gd name="T19" fmla="*/ 15 h 270"/>
                <a:gd name="T20" fmla="*/ 12 w 413"/>
                <a:gd name="T21" fmla="*/ 15 h 270"/>
                <a:gd name="T22" fmla="*/ 12 w 413"/>
                <a:gd name="T23" fmla="*/ 18 h 270"/>
                <a:gd name="T24" fmla="*/ 9 w 413"/>
                <a:gd name="T25" fmla="*/ 21 h 270"/>
                <a:gd name="T26" fmla="*/ 9 w 413"/>
                <a:gd name="T27" fmla="*/ 24 h 270"/>
                <a:gd name="T28" fmla="*/ 6 w 413"/>
                <a:gd name="T29" fmla="*/ 27 h 270"/>
                <a:gd name="T30" fmla="*/ 6 w 413"/>
                <a:gd name="T31" fmla="*/ 30 h 270"/>
                <a:gd name="T32" fmla="*/ 3 w 413"/>
                <a:gd name="T33" fmla="*/ 33 h 270"/>
                <a:gd name="T34" fmla="*/ 3 w 413"/>
                <a:gd name="T35" fmla="*/ 36 h 270"/>
                <a:gd name="T36" fmla="*/ 3 w 413"/>
                <a:gd name="T37" fmla="*/ 39 h 270"/>
                <a:gd name="T38" fmla="*/ 0 w 413"/>
                <a:gd name="T39" fmla="*/ 39 h 270"/>
                <a:gd name="T40" fmla="*/ 0 w 413"/>
                <a:gd name="T41" fmla="*/ 42 h 270"/>
                <a:gd name="T42" fmla="*/ 0 w 413"/>
                <a:gd name="T43" fmla="*/ 42 h 270"/>
                <a:gd name="T44" fmla="*/ 0 w 413"/>
                <a:gd name="T45" fmla="*/ 45 h 270"/>
                <a:gd name="T46" fmla="*/ 0 w 413"/>
                <a:gd name="T47" fmla="*/ 45 h 270"/>
                <a:gd name="T48" fmla="*/ 0 w 413"/>
                <a:gd name="T49" fmla="*/ 45 h 270"/>
                <a:gd name="T50" fmla="*/ 386 w 413"/>
                <a:gd name="T51" fmla="*/ 270 h 270"/>
                <a:gd name="T52" fmla="*/ 386 w 413"/>
                <a:gd name="T53" fmla="*/ 270 h 270"/>
                <a:gd name="T54" fmla="*/ 386 w 413"/>
                <a:gd name="T55" fmla="*/ 270 h 270"/>
                <a:gd name="T56" fmla="*/ 386 w 413"/>
                <a:gd name="T57" fmla="*/ 267 h 270"/>
                <a:gd name="T58" fmla="*/ 386 w 413"/>
                <a:gd name="T59" fmla="*/ 267 h 270"/>
                <a:gd name="T60" fmla="*/ 386 w 413"/>
                <a:gd name="T61" fmla="*/ 264 h 270"/>
                <a:gd name="T62" fmla="*/ 386 w 413"/>
                <a:gd name="T63" fmla="*/ 261 h 270"/>
                <a:gd name="T64" fmla="*/ 389 w 413"/>
                <a:gd name="T65" fmla="*/ 261 h 270"/>
                <a:gd name="T66" fmla="*/ 389 w 413"/>
                <a:gd name="T67" fmla="*/ 258 h 270"/>
                <a:gd name="T68" fmla="*/ 392 w 413"/>
                <a:gd name="T69" fmla="*/ 255 h 270"/>
                <a:gd name="T70" fmla="*/ 392 w 413"/>
                <a:gd name="T71" fmla="*/ 252 h 270"/>
                <a:gd name="T72" fmla="*/ 395 w 413"/>
                <a:gd name="T73" fmla="*/ 249 h 270"/>
                <a:gd name="T74" fmla="*/ 395 w 413"/>
                <a:gd name="T75" fmla="*/ 246 h 270"/>
                <a:gd name="T76" fmla="*/ 398 w 413"/>
                <a:gd name="T77" fmla="*/ 243 h 270"/>
                <a:gd name="T78" fmla="*/ 398 w 413"/>
                <a:gd name="T79" fmla="*/ 240 h 270"/>
                <a:gd name="T80" fmla="*/ 401 w 413"/>
                <a:gd name="T81" fmla="*/ 237 h 270"/>
                <a:gd name="T82" fmla="*/ 404 w 413"/>
                <a:gd name="T83" fmla="*/ 234 h 270"/>
                <a:gd name="T84" fmla="*/ 404 w 413"/>
                <a:gd name="T85" fmla="*/ 234 h 270"/>
                <a:gd name="T86" fmla="*/ 407 w 413"/>
                <a:gd name="T87" fmla="*/ 231 h 270"/>
                <a:gd name="T88" fmla="*/ 407 w 413"/>
                <a:gd name="T89" fmla="*/ 228 h 270"/>
                <a:gd name="T90" fmla="*/ 410 w 413"/>
                <a:gd name="T91" fmla="*/ 228 h 270"/>
                <a:gd name="T92" fmla="*/ 410 w 413"/>
                <a:gd name="T93" fmla="*/ 228 h 270"/>
                <a:gd name="T94" fmla="*/ 410 w 413"/>
                <a:gd name="T95" fmla="*/ 225 h 270"/>
                <a:gd name="T96" fmla="*/ 410 w 413"/>
                <a:gd name="T97" fmla="*/ 225 h 270"/>
                <a:gd name="T98" fmla="*/ 413 w 413"/>
                <a:gd name="T99" fmla="*/ 2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3" h="270"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86" y="270"/>
                  </a:lnTo>
                  <a:lnTo>
                    <a:pt x="386" y="270"/>
                  </a:lnTo>
                  <a:lnTo>
                    <a:pt x="386" y="270"/>
                  </a:lnTo>
                  <a:lnTo>
                    <a:pt x="386" y="270"/>
                  </a:lnTo>
                  <a:lnTo>
                    <a:pt x="386" y="270"/>
                  </a:lnTo>
                  <a:lnTo>
                    <a:pt x="386" y="270"/>
                  </a:lnTo>
                  <a:lnTo>
                    <a:pt x="386" y="270"/>
                  </a:lnTo>
                  <a:lnTo>
                    <a:pt x="386" y="267"/>
                  </a:lnTo>
                  <a:lnTo>
                    <a:pt x="386" y="267"/>
                  </a:lnTo>
                  <a:lnTo>
                    <a:pt x="386" y="267"/>
                  </a:lnTo>
                  <a:lnTo>
                    <a:pt x="386" y="267"/>
                  </a:lnTo>
                  <a:lnTo>
                    <a:pt x="386" y="264"/>
                  </a:lnTo>
                  <a:lnTo>
                    <a:pt x="386" y="264"/>
                  </a:lnTo>
                  <a:lnTo>
                    <a:pt x="386" y="261"/>
                  </a:lnTo>
                  <a:lnTo>
                    <a:pt x="389" y="261"/>
                  </a:lnTo>
                  <a:lnTo>
                    <a:pt x="389" y="261"/>
                  </a:lnTo>
                  <a:lnTo>
                    <a:pt x="389" y="258"/>
                  </a:lnTo>
                  <a:lnTo>
                    <a:pt x="389" y="258"/>
                  </a:lnTo>
                  <a:lnTo>
                    <a:pt x="389" y="255"/>
                  </a:lnTo>
                  <a:lnTo>
                    <a:pt x="392" y="255"/>
                  </a:lnTo>
                  <a:lnTo>
                    <a:pt x="392" y="252"/>
                  </a:lnTo>
                  <a:lnTo>
                    <a:pt x="392" y="252"/>
                  </a:lnTo>
                  <a:lnTo>
                    <a:pt x="392" y="249"/>
                  </a:lnTo>
                  <a:lnTo>
                    <a:pt x="395" y="249"/>
                  </a:lnTo>
                  <a:lnTo>
                    <a:pt x="395" y="249"/>
                  </a:lnTo>
                  <a:lnTo>
                    <a:pt x="395" y="246"/>
                  </a:lnTo>
                  <a:lnTo>
                    <a:pt x="398" y="246"/>
                  </a:lnTo>
                  <a:lnTo>
                    <a:pt x="398" y="243"/>
                  </a:lnTo>
                  <a:lnTo>
                    <a:pt x="398" y="243"/>
                  </a:lnTo>
                  <a:lnTo>
                    <a:pt x="398" y="240"/>
                  </a:lnTo>
                  <a:lnTo>
                    <a:pt x="401" y="240"/>
                  </a:lnTo>
                  <a:lnTo>
                    <a:pt x="401" y="237"/>
                  </a:lnTo>
                  <a:lnTo>
                    <a:pt x="401" y="237"/>
                  </a:lnTo>
                  <a:lnTo>
                    <a:pt x="404" y="234"/>
                  </a:lnTo>
                  <a:lnTo>
                    <a:pt x="404" y="234"/>
                  </a:lnTo>
                  <a:lnTo>
                    <a:pt x="404" y="234"/>
                  </a:lnTo>
                  <a:lnTo>
                    <a:pt x="404" y="231"/>
                  </a:lnTo>
                  <a:lnTo>
                    <a:pt x="407" y="231"/>
                  </a:lnTo>
                  <a:lnTo>
                    <a:pt x="407" y="231"/>
                  </a:lnTo>
                  <a:lnTo>
                    <a:pt x="407" y="228"/>
                  </a:lnTo>
                  <a:lnTo>
                    <a:pt x="407" y="228"/>
                  </a:lnTo>
                  <a:lnTo>
                    <a:pt x="410" y="228"/>
                  </a:lnTo>
                  <a:lnTo>
                    <a:pt x="410" y="228"/>
                  </a:lnTo>
                  <a:lnTo>
                    <a:pt x="410" y="228"/>
                  </a:lnTo>
                  <a:lnTo>
                    <a:pt x="410" y="228"/>
                  </a:lnTo>
                  <a:lnTo>
                    <a:pt x="410" y="225"/>
                  </a:lnTo>
                  <a:lnTo>
                    <a:pt x="410" y="225"/>
                  </a:lnTo>
                  <a:lnTo>
                    <a:pt x="410" y="225"/>
                  </a:lnTo>
                  <a:lnTo>
                    <a:pt x="413" y="225"/>
                  </a:lnTo>
                  <a:lnTo>
                    <a:pt x="413" y="22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4302125" y="3949700"/>
              <a:ext cx="447675" cy="390525"/>
            </a:xfrm>
            <a:custGeom>
              <a:avLst/>
              <a:gdLst>
                <a:gd name="T0" fmla="*/ 279 w 282"/>
                <a:gd name="T1" fmla="*/ 42 h 246"/>
                <a:gd name="T2" fmla="*/ 279 w 282"/>
                <a:gd name="T3" fmla="*/ 42 h 246"/>
                <a:gd name="T4" fmla="*/ 282 w 282"/>
                <a:gd name="T5" fmla="*/ 39 h 246"/>
                <a:gd name="T6" fmla="*/ 282 w 282"/>
                <a:gd name="T7" fmla="*/ 36 h 246"/>
                <a:gd name="T8" fmla="*/ 282 w 282"/>
                <a:gd name="T9" fmla="*/ 33 h 246"/>
                <a:gd name="T10" fmla="*/ 282 w 282"/>
                <a:gd name="T11" fmla="*/ 30 h 246"/>
                <a:gd name="T12" fmla="*/ 282 w 282"/>
                <a:gd name="T13" fmla="*/ 27 h 246"/>
                <a:gd name="T14" fmla="*/ 282 w 282"/>
                <a:gd name="T15" fmla="*/ 24 h 246"/>
                <a:gd name="T16" fmla="*/ 282 w 282"/>
                <a:gd name="T17" fmla="*/ 21 h 246"/>
                <a:gd name="T18" fmla="*/ 279 w 282"/>
                <a:gd name="T19" fmla="*/ 18 h 246"/>
                <a:gd name="T20" fmla="*/ 279 w 282"/>
                <a:gd name="T21" fmla="*/ 15 h 246"/>
                <a:gd name="T22" fmla="*/ 276 w 282"/>
                <a:gd name="T23" fmla="*/ 12 h 246"/>
                <a:gd name="T24" fmla="*/ 276 w 282"/>
                <a:gd name="T25" fmla="*/ 9 h 246"/>
                <a:gd name="T26" fmla="*/ 273 w 282"/>
                <a:gd name="T27" fmla="*/ 9 h 246"/>
                <a:gd name="T28" fmla="*/ 270 w 282"/>
                <a:gd name="T29" fmla="*/ 6 h 246"/>
                <a:gd name="T30" fmla="*/ 267 w 282"/>
                <a:gd name="T31" fmla="*/ 3 h 246"/>
                <a:gd name="T32" fmla="*/ 264 w 282"/>
                <a:gd name="T33" fmla="*/ 3 h 246"/>
                <a:gd name="T34" fmla="*/ 261 w 282"/>
                <a:gd name="T35" fmla="*/ 0 h 246"/>
                <a:gd name="T36" fmla="*/ 258 w 282"/>
                <a:gd name="T37" fmla="*/ 0 h 246"/>
                <a:gd name="T38" fmla="*/ 255 w 282"/>
                <a:gd name="T39" fmla="*/ 0 h 246"/>
                <a:gd name="T40" fmla="*/ 252 w 282"/>
                <a:gd name="T41" fmla="*/ 0 h 246"/>
                <a:gd name="T42" fmla="*/ 252 w 282"/>
                <a:gd name="T43" fmla="*/ 0 h 246"/>
                <a:gd name="T44" fmla="*/ 249 w 282"/>
                <a:gd name="T45" fmla="*/ 0 h 246"/>
                <a:gd name="T46" fmla="*/ 246 w 282"/>
                <a:gd name="T47" fmla="*/ 3 h 246"/>
                <a:gd name="T48" fmla="*/ 243 w 282"/>
                <a:gd name="T49" fmla="*/ 3 h 246"/>
                <a:gd name="T50" fmla="*/ 0 w 282"/>
                <a:gd name="T51" fmla="*/ 204 h 246"/>
                <a:gd name="T52" fmla="*/ 3 w 282"/>
                <a:gd name="T53" fmla="*/ 201 h 246"/>
                <a:gd name="T54" fmla="*/ 6 w 282"/>
                <a:gd name="T55" fmla="*/ 201 h 246"/>
                <a:gd name="T56" fmla="*/ 6 w 282"/>
                <a:gd name="T57" fmla="*/ 201 h 246"/>
                <a:gd name="T58" fmla="*/ 9 w 282"/>
                <a:gd name="T59" fmla="*/ 201 h 246"/>
                <a:gd name="T60" fmla="*/ 12 w 282"/>
                <a:gd name="T61" fmla="*/ 201 h 246"/>
                <a:gd name="T62" fmla="*/ 15 w 282"/>
                <a:gd name="T63" fmla="*/ 201 h 246"/>
                <a:gd name="T64" fmla="*/ 18 w 282"/>
                <a:gd name="T65" fmla="*/ 201 h 246"/>
                <a:gd name="T66" fmla="*/ 21 w 282"/>
                <a:gd name="T67" fmla="*/ 204 h 246"/>
                <a:gd name="T68" fmla="*/ 24 w 282"/>
                <a:gd name="T69" fmla="*/ 207 h 246"/>
                <a:gd name="T70" fmla="*/ 27 w 282"/>
                <a:gd name="T71" fmla="*/ 207 h 246"/>
                <a:gd name="T72" fmla="*/ 30 w 282"/>
                <a:gd name="T73" fmla="*/ 210 h 246"/>
                <a:gd name="T74" fmla="*/ 33 w 282"/>
                <a:gd name="T75" fmla="*/ 213 h 246"/>
                <a:gd name="T76" fmla="*/ 33 w 282"/>
                <a:gd name="T77" fmla="*/ 216 h 246"/>
                <a:gd name="T78" fmla="*/ 36 w 282"/>
                <a:gd name="T79" fmla="*/ 219 h 246"/>
                <a:gd name="T80" fmla="*/ 36 w 282"/>
                <a:gd name="T81" fmla="*/ 222 h 246"/>
                <a:gd name="T82" fmla="*/ 39 w 282"/>
                <a:gd name="T83" fmla="*/ 225 h 246"/>
                <a:gd name="T84" fmla="*/ 39 w 282"/>
                <a:gd name="T85" fmla="*/ 228 h 246"/>
                <a:gd name="T86" fmla="*/ 39 w 282"/>
                <a:gd name="T87" fmla="*/ 231 h 246"/>
                <a:gd name="T88" fmla="*/ 39 w 282"/>
                <a:gd name="T89" fmla="*/ 234 h 246"/>
                <a:gd name="T90" fmla="*/ 39 w 282"/>
                <a:gd name="T91" fmla="*/ 237 h 246"/>
                <a:gd name="T92" fmla="*/ 39 w 282"/>
                <a:gd name="T93" fmla="*/ 240 h 246"/>
                <a:gd name="T94" fmla="*/ 36 w 282"/>
                <a:gd name="T95" fmla="*/ 240 h 246"/>
                <a:gd name="T96" fmla="*/ 36 w 282"/>
                <a:gd name="T97" fmla="*/ 243 h 246"/>
                <a:gd name="T98" fmla="*/ 33 w 282"/>
                <a:gd name="T9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246">
                  <a:moveTo>
                    <a:pt x="276" y="42"/>
                  </a:moveTo>
                  <a:lnTo>
                    <a:pt x="279" y="42"/>
                  </a:lnTo>
                  <a:lnTo>
                    <a:pt x="279" y="42"/>
                  </a:lnTo>
                  <a:lnTo>
                    <a:pt x="279" y="42"/>
                  </a:lnTo>
                  <a:lnTo>
                    <a:pt x="282" y="39"/>
                  </a:lnTo>
                  <a:lnTo>
                    <a:pt x="282" y="39"/>
                  </a:lnTo>
                  <a:lnTo>
                    <a:pt x="282" y="36"/>
                  </a:lnTo>
                  <a:lnTo>
                    <a:pt x="282" y="36"/>
                  </a:lnTo>
                  <a:lnTo>
                    <a:pt x="282" y="36"/>
                  </a:lnTo>
                  <a:lnTo>
                    <a:pt x="282" y="33"/>
                  </a:lnTo>
                  <a:lnTo>
                    <a:pt x="282" y="33"/>
                  </a:lnTo>
                  <a:lnTo>
                    <a:pt x="282" y="30"/>
                  </a:lnTo>
                  <a:lnTo>
                    <a:pt x="282" y="30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4"/>
                  </a:lnTo>
                  <a:lnTo>
                    <a:pt x="282" y="24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79" y="15"/>
                  </a:lnTo>
                  <a:lnTo>
                    <a:pt x="279" y="15"/>
                  </a:lnTo>
                  <a:lnTo>
                    <a:pt x="276" y="12"/>
                  </a:lnTo>
                  <a:lnTo>
                    <a:pt x="276" y="12"/>
                  </a:lnTo>
                  <a:lnTo>
                    <a:pt x="276" y="9"/>
                  </a:lnTo>
                  <a:lnTo>
                    <a:pt x="273" y="9"/>
                  </a:lnTo>
                  <a:lnTo>
                    <a:pt x="273" y="9"/>
                  </a:lnTo>
                  <a:lnTo>
                    <a:pt x="270" y="6"/>
                  </a:lnTo>
                  <a:lnTo>
                    <a:pt x="270" y="6"/>
                  </a:lnTo>
                  <a:lnTo>
                    <a:pt x="270" y="6"/>
                  </a:lnTo>
                  <a:lnTo>
                    <a:pt x="267" y="3"/>
                  </a:lnTo>
                  <a:lnTo>
                    <a:pt x="267" y="3"/>
                  </a:lnTo>
                  <a:lnTo>
                    <a:pt x="264" y="3"/>
                  </a:lnTo>
                  <a:lnTo>
                    <a:pt x="264" y="3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6" y="0"/>
                  </a:lnTo>
                  <a:lnTo>
                    <a:pt x="246" y="3"/>
                  </a:lnTo>
                  <a:lnTo>
                    <a:pt x="246" y="3"/>
                  </a:lnTo>
                  <a:lnTo>
                    <a:pt x="243" y="3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1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6" y="201"/>
                  </a:lnTo>
                  <a:lnTo>
                    <a:pt x="6" y="201"/>
                  </a:lnTo>
                  <a:lnTo>
                    <a:pt x="6" y="201"/>
                  </a:lnTo>
                  <a:lnTo>
                    <a:pt x="9" y="201"/>
                  </a:lnTo>
                  <a:lnTo>
                    <a:pt x="9" y="201"/>
                  </a:lnTo>
                  <a:lnTo>
                    <a:pt x="12" y="201"/>
                  </a:lnTo>
                  <a:lnTo>
                    <a:pt x="12" y="201"/>
                  </a:lnTo>
                  <a:lnTo>
                    <a:pt x="15" y="201"/>
                  </a:lnTo>
                  <a:lnTo>
                    <a:pt x="15" y="201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21" y="204"/>
                  </a:lnTo>
                  <a:lnTo>
                    <a:pt x="21" y="204"/>
                  </a:lnTo>
                  <a:lnTo>
                    <a:pt x="24" y="204"/>
                  </a:lnTo>
                  <a:lnTo>
                    <a:pt x="24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27" y="210"/>
                  </a:lnTo>
                  <a:lnTo>
                    <a:pt x="30" y="210"/>
                  </a:lnTo>
                  <a:lnTo>
                    <a:pt x="30" y="210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3" y="216"/>
                  </a:lnTo>
                  <a:lnTo>
                    <a:pt x="33" y="216"/>
                  </a:lnTo>
                  <a:lnTo>
                    <a:pt x="36" y="219"/>
                  </a:lnTo>
                  <a:lnTo>
                    <a:pt x="36" y="219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39" y="225"/>
                  </a:lnTo>
                  <a:lnTo>
                    <a:pt x="39" y="225"/>
                  </a:lnTo>
                  <a:lnTo>
                    <a:pt x="39" y="228"/>
                  </a:lnTo>
                  <a:lnTo>
                    <a:pt x="39" y="228"/>
                  </a:lnTo>
                  <a:lnTo>
                    <a:pt x="39" y="231"/>
                  </a:lnTo>
                  <a:lnTo>
                    <a:pt x="39" y="231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39" y="237"/>
                  </a:lnTo>
                  <a:lnTo>
                    <a:pt x="39" y="237"/>
                  </a:lnTo>
                  <a:lnTo>
                    <a:pt x="39" y="240"/>
                  </a:lnTo>
                  <a:lnTo>
                    <a:pt x="36" y="240"/>
                  </a:lnTo>
                  <a:lnTo>
                    <a:pt x="36" y="240"/>
                  </a:lnTo>
                  <a:lnTo>
                    <a:pt x="36" y="243"/>
                  </a:lnTo>
                  <a:lnTo>
                    <a:pt x="36" y="243"/>
                  </a:lnTo>
                  <a:lnTo>
                    <a:pt x="33" y="243"/>
                  </a:lnTo>
                  <a:lnTo>
                    <a:pt x="33" y="246"/>
                  </a:lnTo>
                  <a:lnTo>
                    <a:pt x="276" y="4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77"/>
            <p:cNvSpPr>
              <a:spLocks noChangeArrowheads="1"/>
            </p:cNvSpPr>
            <p:nvPr/>
          </p:nvSpPr>
          <p:spPr bwMode="auto">
            <a:xfrm>
              <a:off x="6807200" y="5103813"/>
              <a:ext cx="127000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78"/>
            <p:cNvSpPr>
              <a:spLocks noChangeArrowheads="1"/>
            </p:cNvSpPr>
            <p:nvPr/>
          </p:nvSpPr>
          <p:spPr bwMode="auto">
            <a:xfrm>
              <a:off x="1204913" y="2549525"/>
              <a:ext cx="128588" cy="127000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1257300" y="2397125"/>
              <a:ext cx="250825" cy="236538"/>
            </a:xfrm>
            <a:custGeom>
              <a:avLst/>
              <a:gdLst>
                <a:gd name="T0" fmla="*/ 6 w 158"/>
                <a:gd name="T1" fmla="*/ 108 h 149"/>
                <a:gd name="T2" fmla="*/ 3 w 158"/>
                <a:gd name="T3" fmla="*/ 108 h 149"/>
                <a:gd name="T4" fmla="*/ 3 w 158"/>
                <a:gd name="T5" fmla="*/ 111 h 149"/>
                <a:gd name="T6" fmla="*/ 3 w 158"/>
                <a:gd name="T7" fmla="*/ 114 h 149"/>
                <a:gd name="T8" fmla="*/ 0 w 158"/>
                <a:gd name="T9" fmla="*/ 117 h 149"/>
                <a:gd name="T10" fmla="*/ 0 w 158"/>
                <a:gd name="T11" fmla="*/ 120 h 149"/>
                <a:gd name="T12" fmla="*/ 3 w 158"/>
                <a:gd name="T13" fmla="*/ 123 h 149"/>
                <a:gd name="T14" fmla="*/ 3 w 158"/>
                <a:gd name="T15" fmla="*/ 126 h 149"/>
                <a:gd name="T16" fmla="*/ 3 w 158"/>
                <a:gd name="T17" fmla="*/ 129 h 149"/>
                <a:gd name="T18" fmla="*/ 6 w 158"/>
                <a:gd name="T19" fmla="*/ 132 h 149"/>
                <a:gd name="T20" fmla="*/ 6 w 158"/>
                <a:gd name="T21" fmla="*/ 132 h 149"/>
                <a:gd name="T22" fmla="*/ 9 w 158"/>
                <a:gd name="T23" fmla="*/ 135 h 149"/>
                <a:gd name="T24" fmla="*/ 12 w 158"/>
                <a:gd name="T25" fmla="*/ 138 h 149"/>
                <a:gd name="T26" fmla="*/ 12 w 158"/>
                <a:gd name="T27" fmla="*/ 141 h 149"/>
                <a:gd name="T28" fmla="*/ 15 w 158"/>
                <a:gd name="T29" fmla="*/ 143 h 149"/>
                <a:gd name="T30" fmla="*/ 18 w 158"/>
                <a:gd name="T31" fmla="*/ 143 h 149"/>
                <a:gd name="T32" fmla="*/ 21 w 158"/>
                <a:gd name="T33" fmla="*/ 146 h 149"/>
                <a:gd name="T34" fmla="*/ 24 w 158"/>
                <a:gd name="T35" fmla="*/ 146 h 149"/>
                <a:gd name="T36" fmla="*/ 27 w 158"/>
                <a:gd name="T37" fmla="*/ 146 h 149"/>
                <a:gd name="T38" fmla="*/ 30 w 158"/>
                <a:gd name="T39" fmla="*/ 149 h 149"/>
                <a:gd name="T40" fmla="*/ 33 w 158"/>
                <a:gd name="T41" fmla="*/ 149 h 149"/>
                <a:gd name="T42" fmla="*/ 36 w 158"/>
                <a:gd name="T43" fmla="*/ 146 h 149"/>
                <a:gd name="T44" fmla="*/ 39 w 158"/>
                <a:gd name="T45" fmla="*/ 146 h 149"/>
                <a:gd name="T46" fmla="*/ 39 w 158"/>
                <a:gd name="T47" fmla="*/ 146 h 149"/>
                <a:gd name="T48" fmla="*/ 42 w 158"/>
                <a:gd name="T49" fmla="*/ 143 h 149"/>
                <a:gd name="T50" fmla="*/ 158 w 158"/>
                <a:gd name="T51" fmla="*/ 39 h 149"/>
                <a:gd name="T52" fmla="*/ 155 w 158"/>
                <a:gd name="T53" fmla="*/ 39 h 149"/>
                <a:gd name="T54" fmla="*/ 155 w 158"/>
                <a:gd name="T55" fmla="*/ 42 h 149"/>
                <a:gd name="T56" fmla="*/ 152 w 158"/>
                <a:gd name="T57" fmla="*/ 42 h 149"/>
                <a:gd name="T58" fmla="*/ 149 w 158"/>
                <a:gd name="T59" fmla="*/ 42 h 149"/>
                <a:gd name="T60" fmla="*/ 146 w 158"/>
                <a:gd name="T61" fmla="*/ 42 h 149"/>
                <a:gd name="T62" fmla="*/ 143 w 158"/>
                <a:gd name="T63" fmla="*/ 42 h 149"/>
                <a:gd name="T64" fmla="*/ 140 w 158"/>
                <a:gd name="T65" fmla="*/ 39 h 149"/>
                <a:gd name="T66" fmla="*/ 137 w 158"/>
                <a:gd name="T67" fmla="*/ 39 h 149"/>
                <a:gd name="T68" fmla="*/ 134 w 158"/>
                <a:gd name="T69" fmla="*/ 36 h 149"/>
                <a:gd name="T70" fmla="*/ 131 w 158"/>
                <a:gd name="T71" fmla="*/ 36 h 149"/>
                <a:gd name="T72" fmla="*/ 128 w 158"/>
                <a:gd name="T73" fmla="*/ 33 h 149"/>
                <a:gd name="T74" fmla="*/ 128 w 158"/>
                <a:gd name="T75" fmla="*/ 30 h 149"/>
                <a:gd name="T76" fmla="*/ 125 w 158"/>
                <a:gd name="T77" fmla="*/ 27 h 149"/>
                <a:gd name="T78" fmla="*/ 122 w 158"/>
                <a:gd name="T79" fmla="*/ 24 h 149"/>
                <a:gd name="T80" fmla="*/ 122 w 158"/>
                <a:gd name="T81" fmla="*/ 21 h 149"/>
                <a:gd name="T82" fmla="*/ 119 w 158"/>
                <a:gd name="T83" fmla="*/ 18 h 149"/>
                <a:gd name="T84" fmla="*/ 119 w 158"/>
                <a:gd name="T85" fmla="*/ 15 h 149"/>
                <a:gd name="T86" fmla="*/ 119 w 158"/>
                <a:gd name="T87" fmla="*/ 12 h 149"/>
                <a:gd name="T88" fmla="*/ 119 w 158"/>
                <a:gd name="T89" fmla="*/ 9 h 149"/>
                <a:gd name="T90" fmla="*/ 119 w 158"/>
                <a:gd name="T91" fmla="*/ 6 h 149"/>
                <a:gd name="T92" fmla="*/ 119 w 158"/>
                <a:gd name="T93" fmla="*/ 6 h 149"/>
                <a:gd name="T94" fmla="*/ 119 w 158"/>
                <a:gd name="T95" fmla="*/ 3 h 149"/>
                <a:gd name="T96" fmla="*/ 122 w 158"/>
                <a:gd name="T97" fmla="*/ 0 h 149"/>
                <a:gd name="T98" fmla="*/ 122 w 158"/>
                <a:gd name="T9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49">
                  <a:moveTo>
                    <a:pt x="6" y="105"/>
                  </a:moveTo>
                  <a:lnTo>
                    <a:pt x="6" y="108"/>
                  </a:lnTo>
                  <a:lnTo>
                    <a:pt x="3" y="108"/>
                  </a:lnTo>
                  <a:lnTo>
                    <a:pt x="3" y="108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9"/>
                  </a:lnTo>
                  <a:lnTo>
                    <a:pt x="3" y="129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5"/>
                  </a:lnTo>
                  <a:lnTo>
                    <a:pt x="9" y="135"/>
                  </a:lnTo>
                  <a:lnTo>
                    <a:pt x="9" y="138"/>
                  </a:lnTo>
                  <a:lnTo>
                    <a:pt x="12" y="138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5" y="141"/>
                  </a:lnTo>
                  <a:lnTo>
                    <a:pt x="15" y="143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21" y="146"/>
                  </a:lnTo>
                  <a:lnTo>
                    <a:pt x="21" y="146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9" y="146"/>
                  </a:lnTo>
                  <a:lnTo>
                    <a:pt x="39" y="146"/>
                  </a:lnTo>
                  <a:lnTo>
                    <a:pt x="39" y="146"/>
                  </a:lnTo>
                  <a:lnTo>
                    <a:pt x="42" y="146"/>
                  </a:lnTo>
                  <a:lnTo>
                    <a:pt x="42" y="143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5" y="39"/>
                  </a:lnTo>
                  <a:lnTo>
                    <a:pt x="155" y="42"/>
                  </a:lnTo>
                  <a:lnTo>
                    <a:pt x="155" y="42"/>
                  </a:lnTo>
                  <a:lnTo>
                    <a:pt x="152" y="42"/>
                  </a:lnTo>
                  <a:lnTo>
                    <a:pt x="152" y="42"/>
                  </a:lnTo>
                  <a:lnTo>
                    <a:pt x="149" y="42"/>
                  </a:lnTo>
                  <a:lnTo>
                    <a:pt x="149" y="42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43" y="42"/>
                  </a:lnTo>
                  <a:lnTo>
                    <a:pt x="143" y="42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37" y="39"/>
                  </a:lnTo>
                  <a:lnTo>
                    <a:pt x="137" y="39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1" y="36"/>
                  </a:lnTo>
                  <a:lnTo>
                    <a:pt x="131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0"/>
                  </a:lnTo>
                  <a:lnTo>
                    <a:pt x="125" y="30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22" y="21"/>
                  </a:lnTo>
                  <a:lnTo>
                    <a:pt x="119" y="21"/>
                  </a:lnTo>
                  <a:lnTo>
                    <a:pt x="119" y="18"/>
                  </a:lnTo>
                  <a:lnTo>
                    <a:pt x="119" y="18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19" y="6"/>
                  </a:lnTo>
                  <a:lnTo>
                    <a:pt x="119" y="6"/>
                  </a:lnTo>
                  <a:lnTo>
                    <a:pt x="119" y="6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6" y="10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2919413" y="5099050"/>
              <a:ext cx="271463" cy="271463"/>
            </a:xfrm>
            <a:prstGeom prst="ellipse">
              <a:avLst/>
            </a:pr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3162300" y="5246688"/>
              <a:ext cx="531813" cy="280988"/>
            </a:xfrm>
            <a:custGeom>
              <a:avLst/>
              <a:gdLst>
                <a:gd name="T0" fmla="*/ 21 w 335"/>
                <a:gd name="T1" fmla="*/ 0 h 177"/>
                <a:gd name="T2" fmla="*/ 18 w 335"/>
                <a:gd name="T3" fmla="*/ 0 h 177"/>
                <a:gd name="T4" fmla="*/ 18 w 335"/>
                <a:gd name="T5" fmla="*/ 0 h 177"/>
                <a:gd name="T6" fmla="*/ 18 w 335"/>
                <a:gd name="T7" fmla="*/ 0 h 177"/>
                <a:gd name="T8" fmla="*/ 18 w 335"/>
                <a:gd name="T9" fmla="*/ 3 h 177"/>
                <a:gd name="T10" fmla="*/ 15 w 335"/>
                <a:gd name="T11" fmla="*/ 3 h 177"/>
                <a:gd name="T12" fmla="*/ 15 w 335"/>
                <a:gd name="T13" fmla="*/ 6 h 177"/>
                <a:gd name="T14" fmla="*/ 12 w 335"/>
                <a:gd name="T15" fmla="*/ 9 h 177"/>
                <a:gd name="T16" fmla="*/ 12 w 335"/>
                <a:gd name="T17" fmla="*/ 12 h 177"/>
                <a:gd name="T18" fmla="*/ 9 w 335"/>
                <a:gd name="T19" fmla="*/ 12 h 177"/>
                <a:gd name="T20" fmla="*/ 9 w 335"/>
                <a:gd name="T21" fmla="*/ 15 h 177"/>
                <a:gd name="T22" fmla="*/ 9 w 335"/>
                <a:gd name="T23" fmla="*/ 18 h 177"/>
                <a:gd name="T24" fmla="*/ 6 w 335"/>
                <a:gd name="T25" fmla="*/ 24 h 177"/>
                <a:gd name="T26" fmla="*/ 6 w 335"/>
                <a:gd name="T27" fmla="*/ 27 h 177"/>
                <a:gd name="T28" fmla="*/ 3 w 335"/>
                <a:gd name="T29" fmla="*/ 30 h 177"/>
                <a:gd name="T30" fmla="*/ 3 w 335"/>
                <a:gd name="T31" fmla="*/ 33 h 177"/>
                <a:gd name="T32" fmla="*/ 3 w 335"/>
                <a:gd name="T33" fmla="*/ 36 h 177"/>
                <a:gd name="T34" fmla="*/ 0 w 335"/>
                <a:gd name="T35" fmla="*/ 36 h 177"/>
                <a:gd name="T36" fmla="*/ 0 w 335"/>
                <a:gd name="T37" fmla="*/ 39 h 177"/>
                <a:gd name="T38" fmla="*/ 0 w 335"/>
                <a:gd name="T39" fmla="*/ 42 h 177"/>
                <a:gd name="T40" fmla="*/ 0 w 335"/>
                <a:gd name="T41" fmla="*/ 45 h 177"/>
                <a:gd name="T42" fmla="*/ 0 w 335"/>
                <a:gd name="T43" fmla="*/ 45 h 177"/>
                <a:gd name="T44" fmla="*/ 0 w 335"/>
                <a:gd name="T45" fmla="*/ 45 h 177"/>
                <a:gd name="T46" fmla="*/ 0 w 335"/>
                <a:gd name="T47" fmla="*/ 48 h 177"/>
                <a:gd name="T48" fmla="*/ 0 w 335"/>
                <a:gd name="T49" fmla="*/ 48 h 177"/>
                <a:gd name="T50" fmla="*/ 317 w 335"/>
                <a:gd name="T51" fmla="*/ 177 h 177"/>
                <a:gd name="T52" fmla="*/ 317 w 335"/>
                <a:gd name="T53" fmla="*/ 177 h 177"/>
                <a:gd name="T54" fmla="*/ 317 w 335"/>
                <a:gd name="T55" fmla="*/ 174 h 177"/>
                <a:gd name="T56" fmla="*/ 317 w 335"/>
                <a:gd name="T57" fmla="*/ 174 h 177"/>
                <a:gd name="T58" fmla="*/ 317 w 335"/>
                <a:gd name="T59" fmla="*/ 171 h 177"/>
                <a:gd name="T60" fmla="*/ 317 w 335"/>
                <a:gd name="T61" fmla="*/ 171 h 177"/>
                <a:gd name="T62" fmla="*/ 317 w 335"/>
                <a:gd name="T63" fmla="*/ 168 h 177"/>
                <a:gd name="T64" fmla="*/ 317 w 335"/>
                <a:gd name="T65" fmla="*/ 165 h 177"/>
                <a:gd name="T66" fmla="*/ 320 w 335"/>
                <a:gd name="T67" fmla="*/ 162 h 177"/>
                <a:gd name="T68" fmla="*/ 320 w 335"/>
                <a:gd name="T69" fmla="*/ 159 h 177"/>
                <a:gd name="T70" fmla="*/ 320 w 335"/>
                <a:gd name="T71" fmla="*/ 156 h 177"/>
                <a:gd name="T72" fmla="*/ 323 w 335"/>
                <a:gd name="T73" fmla="*/ 153 h 177"/>
                <a:gd name="T74" fmla="*/ 323 w 335"/>
                <a:gd name="T75" fmla="*/ 150 h 177"/>
                <a:gd name="T76" fmla="*/ 326 w 335"/>
                <a:gd name="T77" fmla="*/ 147 h 177"/>
                <a:gd name="T78" fmla="*/ 326 w 335"/>
                <a:gd name="T79" fmla="*/ 144 h 177"/>
                <a:gd name="T80" fmla="*/ 329 w 335"/>
                <a:gd name="T81" fmla="*/ 141 h 177"/>
                <a:gd name="T82" fmla="*/ 329 w 335"/>
                <a:gd name="T83" fmla="*/ 138 h 177"/>
                <a:gd name="T84" fmla="*/ 329 w 335"/>
                <a:gd name="T85" fmla="*/ 135 h 177"/>
                <a:gd name="T86" fmla="*/ 332 w 335"/>
                <a:gd name="T87" fmla="*/ 132 h 177"/>
                <a:gd name="T88" fmla="*/ 332 w 335"/>
                <a:gd name="T89" fmla="*/ 132 h 177"/>
                <a:gd name="T90" fmla="*/ 335 w 335"/>
                <a:gd name="T91" fmla="*/ 129 h 177"/>
                <a:gd name="T92" fmla="*/ 335 w 335"/>
                <a:gd name="T93" fmla="*/ 129 h 177"/>
                <a:gd name="T94" fmla="*/ 335 w 335"/>
                <a:gd name="T95" fmla="*/ 129 h 177"/>
                <a:gd name="T96" fmla="*/ 335 w 335"/>
                <a:gd name="T97" fmla="*/ 126 h 177"/>
                <a:gd name="T98" fmla="*/ 335 w 335"/>
                <a:gd name="T99" fmla="*/ 12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" h="177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17" y="177"/>
                  </a:lnTo>
                  <a:lnTo>
                    <a:pt x="317" y="177"/>
                  </a:lnTo>
                  <a:lnTo>
                    <a:pt x="317" y="177"/>
                  </a:lnTo>
                  <a:lnTo>
                    <a:pt x="317" y="177"/>
                  </a:lnTo>
                  <a:lnTo>
                    <a:pt x="317" y="174"/>
                  </a:lnTo>
                  <a:lnTo>
                    <a:pt x="317" y="174"/>
                  </a:lnTo>
                  <a:lnTo>
                    <a:pt x="317" y="174"/>
                  </a:lnTo>
                  <a:lnTo>
                    <a:pt x="317" y="174"/>
                  </a:lnTo>
                  <a:lnTo>
                    <a:pt x="317" y="174"/>
                  </a:lnTo>
                  <a:lnTo>
                    <a:pt x="317" y="171"/>
                  </a:lnTo>
                  <a:lnTo>
                    <a:pt x="317" y="171"/>
                  </a:lnTo>
                  <a:lnTo>
                    <a:pt x="317" y="171"/>
                  </a:lnTo>
                  <a:lnTo>
                    <a:pt x="317" y="168"/>
                  </a:lnTo>
                  <a:lnTo>
                    <a:pt x="317" y="168"/>
                  </a:lnTo>
                  <a:lnTo>
                    <a:pt x="317" y="165"/>
                  </a:lnTo>
                  <a:lnTo>
                    <a:pt x="317" y="165"/>
                  </a:lnTo>
                  <a:lnTo>
                    <a:pt x="320" y="165"/>
                  </a:lnTo>
                  <a:lnTo>
                    <a:pt x="320" y="162"/>
                  </a:lnTo>
                  <a:lnTo>
                    <a:pt x="320" y="162"/>
                  </a:lnTo>
                  <a:lnTo>
                    <a:pt x="320" y="159"/>
                  </a:lnTo>
                  <a:lnTo>
                    <a:pt x="320" y="159"/>
                  </a:lnTo>
                  <a:lnTo>
                    <a:pt x="320" y="156"/>
                  </a:lnTo>
                  <a:lnTo>
                    <a:pt x="323" y="156"/>
                  </a:lnTo>
                  <a:lnTo>
                    <a:pt x="323" y="153"/>
                  </a:lnTo>
                  <a:lnTo>
                    <a:pt x="323" y="150"/>
                  </a:lnTo>
                  <a:lnTo>
                    <a:pt x="323" y="150"/>
                  </a:lnTo>
                  <a:lnTo>
                    <a:pt x="323" y="147"/>
                  </a:lnTo>
                  <a:lnTo>
                    <a:pt x="326" y="147"/>
                  </a:lnTo>
                  <a:lnTo>
                    <a:pt x="326" y="144"/>
                  </a:lnTo>
                  <a:lnTo>
                    <a:pt x="326" y="144"/>
                  </a:lnTo>
                  <a:lnTo>
                    <a:pt x="326" y="141"/>
                  </a:lnTo>
                  <a:lnTo>
                    <a:pt x="329" y="141"/>
                  </a:lnTo>
                  <a:lnTo>
                    <a:pt x="329" y="138"/>
                  </a:lnTo>
                  <a:lnTo>
                    <a:pt x="329" y="138"/>
                  </a:lnTo>
                  <a:lnTo>
                    <a:pt x="329" y="138"/>
                  </a:lnTo>
                  <a:lnTo>
                    <a:pt x="329" y="135"/>
                  </a:lnTo>
                  <a:lnTo>
                    <a:pt x="332" y="135"/>
                  </a:lnTo>
                  <a:lnTo>
                    <a:pt x="332" y="132"/>
                  </a:lnTo>
                  <a:lnTo>
                    <a:pt x="332" y="132"/>
                  </a:lnTo>
                  <a:lnTo>
                    <a:pt x="332" y="132"/>
                  </a:lnTo>
                  <a:lnTo>
                    <a:pt x="332" y="132"/>
                  </a:lnTo>
                  <a:lnTo>
                    <a:pt x="335" y="129"/>
                  </a:lnTo>
                  <a:lnTo>
                    <a:pt x="335" y="129"/>
                  </a:lnTo>
                  <a:lnTo>
                    <a:pt x="335" y="129"/>
                  </a:lnTo>
                  <a:lnTo>
                    <a:pt x="335" y="129"/>
                  </a:lnTo>
                  <a:lnTo>
                    <a:pt x="335" y="129"/>
                  </a:lnTo>
                  <a:lnTo>
                    <a:pt x="335" y="129"/>
                  </a:lnTo>
                  <a:lnTo>
                    <a:pt x="335" y="126"/>
                  </a:lnTo>
                  <a:lnTo>
                    <a:pt x="335" y="126"/>
                  </a:lnTo>
                  <a:lnTo>
                    <a:pt x="335" y="12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2601913" y="5241925"/>
              <a:ext cx="407988" cy="280988"/>
            </a:xfrm>
            <a:custGeom>
              <a:avLst/>
              <a:gdLst>
                <a:gd name="T0" fmla="*/ 251 w 257"/>
                <a:gd name="T1" fmla="*/ 48 h 177"/>
                <a:gd name="T2" fmla="*/ 251 w 257"/>
                <a:gd name="T3" fmla="*/ 45 h 177"/>
                <a:gd name="T4" fmla="*/ 254 w 257"/>
                <a:gd name="T5" fmla="*/ 45 h 177"/>
                <a:gd name="T6" fmla="*/ 254 w 257"/>
                <a:gd name="T7" fmla="*/ 42 h 177"/>
                <a:gd name="T8" fmla="*/ 257 w 257"/>
                <a:gd name="T9" fmla="*/ 39 h 177"/>
                <a:gd name="T10" fmla="*/ 257 w 257"/>
                <a:gd name="T11" fmla="*/ 36 h 177"/>
                <a:gd name="T12" fmla="*/ 257 w 257"/>
                <a:gd name="T13" fmla="*/ 33 h 177"/>
                <a:gd name="T14" fmla="*/ 257 w 257"/>
                <a:gd name="T15" fmla="*/ 30 h 177"/>
                <a:gd name="T16" fmla="*/ 257 w 257"/>
                <a:gd name="T17" fmla="*/ 27 h 177"/>
                <a:gd name="T18" fmla="*/ 257 w 257"/>
                <a:gd name="T19" fmla="*/ 24 h 177"/>
                <a:gd name="T20" fmla="*/ 254 w 257"/>
                <a:gd name="T21" fmla="*/ 21 h 177"/>
                <a:gd name="T22" fmla="*/ 254 w 257"/>
                <a:gd name="T23" fmla="*/ 18 h 177"/>
                <a:gd name="T24" fmla="*/ 251 w 257"/>
                <a:gd name="T25" fmla="*/ 15 h 177"/>
                <a:gd name="T26" fmla="*/ 251 w 257"/>
                <a:gd name="T27" fmla="*/ 12 h 177"/>
                <a:gd name="T28" fmla="*/ 248 w 257"/>
                <a:gd name="T29" fmla="*/ 9 h 177"/>
                <a:gd name="T30" fmla="*/ 245 w 257"/>
                <a:gd name="T31" fmla="*/ 9 h 177"/>
                <a:gd name="T32" fmla="*/ 242 w 257"/>
                <a:gd name="T33" fmla="*/ 6 h 177"/>
                <a:gd name="T34" fmla="*/ 242 w 257"/>
                <a:gd name="T35" fmla="*/ 3 h 177"/>
                <a:gd name="T36" fmla="*/ 239 w 257"/>
                <a:gd name="T37" fmla="*/ 3 h 177"/>
                <a:gd name="T38" fmla="*/ 236 w 257"/>
                <a:gd name="T39" fmla="*/ 3 h 177"/>
                <a:gd name="T40" fmla="*/ 233 w 257"/>
                <a:gd name="T41" fmla="*/ 0 h 177"/>
                <a:gd name="T42" fmla="*/ 230 w 257"/>
                <a:gd name="T43" fmla="*/ 0 h 177"/>
                <a:gd name="T44" fmla="*/ 227 w 257"/>
                <a:gd name="T45" fmla="*/ 0 h 177"/>
                <a:gd name="T46" fmla="*/ 227 w 257"/>
                <a:gd name="T47" fmla="*/ 3 h 177"/>
                <a:gd name="T48" fmla="*/ 224 w 257"/>
                <a:gd name="T49" fmla="*/ 3 h 177"/>
                <a:gd name="T50" fmla="*/ 0 w 257"/>
                <a:gd name="T51" fmla="*/ 129 h 177"/>
                <a:gd name="T52" fmla="*/ 3 w 257"/>
                <a:gd name="T53" fmla="*/ 129 h 177"/>
                <a:gd name="T54" fmla="*/ 6 w 257"/>
                <a:gd name="T55" fmla="*/ 129 h 177"/>
                <a:gd name="T56" fmla="*/ 9 w 257"/>
                <a:gd name="T57" fmla="*/ 129 h 177"/>
                <a:gd name="T58" fmla="*/ 9 w 257"/>
                <a:gd name="T59" fmla="*/ 129 h 177"/>
                <a:gd name="T60" fmla="*/ 12 w 257"/>
                <a:gd name="T61" fmla="*/ 132 h 177"/>
                <a:gd name="T62" fmla="*/ 15 w 257"/>
                <a:gd name="T63" fmla="*/ 132 h 177"/>
                <a:gd name="T64" fmla="*/ 18 w 257"/>
                <a:gd name="T65" fmla="*/ 135 h 177"/>
                <a:gd name="T66" fmla="*/ 21 w 257"/>
                <a:gd name="T67" fmla="*/ 135 h 177"/>
                <a:gd name="T68" fmla="*/ 24 w 257"/>
                <a:gd name="T69" fmla="*/ 138 h 177"/>
                <a:gd name="T70" fmla="*/ 24 w 257"/>
                <a:gd name="T71" fmla="*/ 141 h 177"/>
                <a:gd name="T72" fmla="*/ 27 w 257"/>
                <a:gd name="T73" fmla="*/ 144 h 177"/>
                <a:gd name="T74" fmla="*/ 30 w 257"/>
                <a:gd name="T75" fmla="*/ 147 h 177"/>
                <a:gd name="T76" fmla="*/ 30 w 257"/>
                <a:gd name="T77" fmla="*/ 150 h 177"/>
                <a:gd name="T78" fmla="*/ 33 w 257"/>
                <a:gd name="T79" fmla="*/ 153 h 177"/>
                <a:gd name="T80" fmla="*/ 33 w 257"/>
                <a:gd name="T81" fmla="*/ 156 h 177"/>
                <a:gd name="T82" fmla="*/ 33 w 257"/>
                <a:gd name="T83" fmla="*/ 159 h 177"/>
                <a:gd name="T84" fmla="*/ 33 w 257"/>
                <a:gd name="T85" fmla="*/ 162 h 177"/>
                <a:gd name="T86" fmla="*/ 33 w 257"/>
                <a:gd name="T87" fmla="*/ 165 h 177"/>
                <a:gd name="T88" fmla="*/ 33 w 257"/>
                <a:gd name="T89" fmla="*/ 168 h 177"/>
                <a:gd name="T90" fmla="*/ 33 w 257"/>
                <a:gd name="T91" fmla="*/ 171 h 177"/>
                <a:gd name="T92" fmla="*/ 30 w 257"/>
                <a:gd name="T93" fmla="*/ 174 h 177"/>
                <a:gd name="T94" fmla="*/ 30 w 257"/>
                <a:gd name="T95" fmla="*/ 174 h 177"/>
                <a:gd name="T96" fmla="*/ 27 w 257"/>
                <a:gd name="T97" fmla="*/ 177 h 177"/>
                <a:gd name="T98" fmla="*/ 27 w 257"/>
                <a:gd name="T9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177">
                  <a:moveTo>
                    <a:pt x="251" y="48"/>
                  </a:moveTo>
                  <a:lnTo>
                    <a:pt x="251" y="48"/>
                  </a:lnTo>
                  <a:lnTo>
                    <a:pt x="251" y="48"/>
                  </a:lnTo>
                  <a:lnTo>
                    <a:pt x="251" y="45"/>
                  </a:lnTo>
                  <a:lnTo>
                    <a:pt x="254" y="45"/>
                  </a:lnTo>
                  <a:lnTo>
                    <a:pt x="254" y="45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57" y="42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6"/>
                  </a:lnTo>
                  <a:lnTo>
                    <a:pt x="257" y="36"/>
                  </a:lnTo>
                  <a:lnTo>
                    <a:pt x="257" y="33"/>
                  </a:lnTo>
                  <a:lnTo>
                    <a:pt x="257" y="33"/>
                  </a:lnTo>
                  <a:lnTo>
                    <a:pt x="257" y="30"/>
                  </a:lnTo>
                  <a:lnTo>
                    <a:pt x="257" y="30"/>
                  </a:lnTo>
                  <a:lnTo>
                    <a:pt x="257" y="27"/>
                  </a:lnTo>
                  <a:lnTo>
                    <a:pt x="257" y="27"/>
                  </a:lnTo>
                  <a:lnTo>
                    <a:pt x="257" y="24"/>
                  </a:lnTo>
                  <a:lnTo>
                    <a:pt x="254" y="24"/>
                  </a:lnTo>
                  <a:lnTo>
                    <a:pt x="254" y="21"/>
                  </a:lnTo>
                  <a:lnTo>
                    <a:pt x="254" y="21"/>
                  </a:lnTo>
                  <a:lnTo>
                    <a:pt x="254" y="18"/>
                  </a:lnTo>
                  <a:lnTo>
                    <a:pt x="254" y="18"/>
                  </a:lnTo>
                  <a:lnTo>
                    <a:pt x="251" y="15"/>
                  </a:lnTo>
                  <a:lnTo>
                    <a:pt x="251" y="15"/>
                  </a:lnTo>
                  <a:lnTo>
                    <a:pt x="251" y="12"/>
                  </a:lnTo>
                  <a:lnTo>
                    <a:pt x="248" y="12"/>
                  </a:lnTo>
                  <a:lnTo>
                    <a:pt x="248" y="9"/>
                  </a:lnTo>
                  <a:lnTo>
                    <a:pt x="248" y="9"/>
                  </a:lnTo>
                  <a:lnTo>
                    <a:pt x="245" y="9"/>
                  </a:lnTo>
                  <a:lnTo>
                    <a:pt x="245" y="6"/>
                  </a:lnTo>
                  <a:lnTo>
                    <a:pt x="242" y="6"/>
                  </a:lnTo>
                  <a:lnTo>
                    <a:pt x="242" y="6"/>
                  </a:lnTo>
                  <a:lnTo>
                    <a:pt x="242" y="3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36" y="3"/>
                  </a:lnTo>
                  <a:lnTo>
                    <a:pt x="236" y="3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3"/>
                  </a:lnTo>
                  <a:lnTo>
                    <a:pt x="224" y="3"/>
                  </a:lnTo>
                  <a:lnTo>
                    <a:pt x="224" y="3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3" y="129"/>
                  </a:lnTo>
                  <a:lnTo>
                    <a:pt x="3" y="129"/>
                  </a:lnTo>
                  <a:lnTo>
                    <a:pt x="3" y="129"/>
                  </a:lnTo>
                  <a:lnTo>
                    <a:pt x="6" y="129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12" y="129"/>
                  </a:lnTo>
                  <a:lnTo>
                    <a:pt x="12" y="132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18" y="132"/>
                  </a:lnTo>
                  <a:lnTo>
                    <a:pt x="18" y="135"/>
                  </a:lnTo>
                  <a:lnTo>
                    <a:pt x="18" y="135"/>
                  </a:lnTo>
                  <a:lnTo>
                    <a:pt x="21" y="135"/>
                  </a:lnTo>
                  <a:lnTo>
                    <a:pt x="21" y="138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24" y="141"/>
                  </a:lnTo>
                  <a:lnTo>
                    <a:pt x="27" y="141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30" y="147"/>
                  </a:lnTo>
                  <a:lnTo>
                    <a:pt x="30" y="147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33" y="153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3" y="159"/>
                  </a:lnTo>
                  <a:lnTo>
                    <a:pt x="33" y="159"/>
                  </a:lnTo>
                  <a:lnTo>
                    <a:pt x="33" y="162"/>
                  </a:lnTo>
                  <a:lnTo>
                    <a:pt x="33" y="162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51" y="4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5632450" y="4287838"/>
              <a:ext cx="261938" cy="26035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4192588" y="2106613"/>
              <a:ext cx="300038" cy="30003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4464050" y="2273300"/>
              <a:ext cx="536575" cy="271463"/>
            </a:xfrm>
            <a:custGeom>
              <a:avLst/>
              <a:gdLst>
                <a:gd name="T0" fmla="*/ 18 w 338"/>
                <a:gd name="T1" fmla="*/ 0 h 171"/>
                <a:gd name="T2" fmla="*/ 18 w 338"/>
                <a:gd name="T3" fmla="*/ 0 h 171"/>
                <a:gd name="T4" fmla="*/ 18 w 338"/>
                <a:gd name="T5" fmla="*/ 0 h 171"/>
                <a:gd name="T6" fmla="*/ 15 w 338"/>
                <a:gd name="T7" fmla="*/ 3 h 171"/>
                <a:gd name="T8" fmla="*/ 15 w 338"/>
                <a:gd name="T9" fmla="*/ 3 h 171"/>
                <a:gd name="T10" fmla="*/ 15 w 338"/>
                <a:gd name="T11" fmla="*/ 6 h 171"/>
                <a:gd name="T12" fmla="*/ 12 w 338"/>
                <a:gd name="T13" fmla="*/ 6 h 171"/>
                <a:gd name="T14" fmla="*/ 12 w 338"/>
                <a:gd name="T15" fmla="*/ 9 h 171"/>
                <a:gd name="T16" fmla="*/ 12 w 338"/>
                <a:gd name="T17" fmla="*/ 12 h 171"/>
                <a:gd name="T18" fmla="*/ 9 w 338"/>
                <a:gd name="T19" fmla="*/ 15 h 171"/>
                <a:gd name="T20" fmla="*/ 9 w 338"/>
                <a:gd name="T21" fmla="*/ 18 h 171"/>
                <a:gd name="T22" fmla="*/ 6 w 338"/>
                <a:gd name="T23" fmla="*/ 21 h 171"/>
                <a:gd name="T24" fmla="*/ 6 w 338"/>
                <a:gd name="T25" fmla="*/ 24 h 171"/>
                <a:gd name="T26" fmla="*/ 3 w 338"/>
                <a:gd name="T27" fmla="*/ 27 h 171"/>
                <a:gd name="T28" fmla="*/ 3 w 338"/>
                <a:gd name="T29" fmla="*/ 30 h 171"/>
                <a:gd name="T30" fmla="*/ 3 w 338"/>
                <a:gd name="T31" fmla="*/ 33 h 171"/>
                <a:gd name="T32" fmla="*/ 0 w 338"/>
                <a:gd name="T33" fmla="*/ 36 h 171"/>
                <a:gd name="T34" fmla="*/ 0 w 338"/>
                <a:gd name="T35" fmla="*/ 39 h 171"/>
                <a:gd name="T36" fmla="*/ 0 w 338"/>
                <a:gd name="T37" fmla="*/ 42 h 171"/>
                <a:gd name="T38" fmla="*/ 0 w 338"/>
                <a:gd name="T39" fmla="*/ 45 h 171"/>
                <a:gd name="T40" fmla="*/ 0 w 338"/>
                <a:gd name="T41" fmla="*/ 45 h 171"/>
                <a:gd name="T42" fmla="*/ 0 w 338"/>
                <a:gd name="T43" fmla="*/ 48 h 171"/>
                <a:gd name="T44" fmla="*/ 0 w 338"/>
                <a:gd name="T45" fmla="*/ 48 h 171"/>
                <a:gd name="T46" fmla="*/ 0 w 338"/>
                <a:gd name="T47" fmla="*/ 48 h 171"/>
                <a:gd name="T48" fmla="*/ 0 w 338"/>
                <a:gd name="T49" fmla="*/ 48 h 171"/>
                <a:gd name="T50" fmla="*/ 320 w 338"/>
                <a:gd name="T51" fmla="*/ 171 h 171"/>
                <a:gd name="T52" fmla="*/ 317 w 338"/>
                <a:gd name="T53" fmla="*/ 171 h 171"/>
                <a:gd name="T54" fmla="*/ 317 w 338"/>
                <a:gd name="T55" fmla="*/ 171 h 171"/>
                <a:gd name="T56" fmla="*/ 317 w 338"/>
                <a:gd name="T57" fmla="*/ 168 h 171"/>
                <a:gd name="T58" fmla="*/ 320 w 338"/>
                <a:gd name="T59" fmla="*/ 168 h 171"/>
                <a:gd name="T60" fmla="*/ 320 w 338"/>
                <a:gd name="T61" fmla="*/ 165 h 171"/>
                <a:gd name="T62" fmla="*/ 320 w 338"/>
                <a:gd name="T63" fmla="*/ 162 h 171"/>
                <a:gd name="T64" fmla="*/ 320 w 338"/>
                <a:gd name="T65" fmla="*/ 162 h 171"/>
                <a:gd name="T66" fmla="*/ 320 w 338"/>
                <a:gd name="T67" fmla="*/ 159 h 171"/>
                <a:gd name="T68" fmla="*/ 323 w 338"/>
                <a:gd name="T69" fmla="*/ 156 h 171"/>
                <a:gd name="T70" fmla="*/ 323 w 338"/>
                <a:gd name="T71" fmla="*/ 153 h 171"/>
                <a:gd name="T72" fmla="*/ 326 w 338"/>
                <a:gd name="T73" fmla="*/ 150 h 171"/>
                <a:gd name="T74" fmla="*/ 326 w 338"/>
                <a:gd name="T75" fmla="*/ 147 h 171"/>
                <a:gd name="T76" fmla="*/ 326 w 338"/>
                <a:gd name="T77" fmla="*/ 141 h 171"/>
                <a:gd name="T78" fmla="*/ 329 w 338"/>
                <a:gd name="T79" fmla="*/ 138 h 171"/>
                <a:gd name="T80" fmla="*/ 329 w 338"/>
                <a:gd name="T81" fmla="*/ 135 h 171"/>
                <a:gd name="T82" fmla="*/ 332 w 338"/>
                <a:gd name="T83" fmla="*/ 135 h 171"/>
                <a:gd name="T84" fmla="*/ 332 w 338"/>
                <a:gd name="T85" fmla="*/ 132 h 171"/>
                <a:gd name="T86" fmla="*/ 332 w 338"/>
                <a:gd name="T87" fmla="*/ 129 h 171"/>
                <a:gd name="T88" fmla="*/ 335 w 338"/>
                <a:gd name="T89" fmla="*/ 126 h 171"/>
                <a:gd name="T90" fmla="*/ 335 w 338"/>
                <a:gd name="T91" fmla="*/ 126 h 171"/>
                <a:gd name="T92" fmla="*/ 335 w 338"/>
                <a:gd name="T93" fmla="*/ 123 h 171"/>
                <a:gd name="T94" fmla="*/ 338 w 338"/>
                <a:gd name="T95" fmla="*/ 123 h 171"/>
                <a:gd name="T96" fmla="*/ 338 w 338"/>
                <a:gd name="T97" fmla="*/ 123 h 171"/>
                <a:gd name="T98" fmla="*/ 338 w 338"/>
                <a:gd name="T9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17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17" y="171"/>
                  </a:lnTo>
                  <a:lnTo>
                    <a:pt x="317" y="171"/>
                  </a:lnTo>
                  <a:lnTo>
                    <a:pt x="317" y="171"/>
                  </a:lnTo>
                  <a:lnTo>
                    <a:pt x="317" y="171"/>
                  </a:lnTo>
                  <a:lnTo>
                    <a:pt x="317" y="171"/>
                  </a:lnTo>
                  <a:lnTo>
                    <a:pt x="317" y="168"/>
                  </a:lnTo>
                  <a:lnTo>
                    <a:pt x="320" y="168"/>
                  </a:lnTo>
                  <a:lnTo>
                    <a:pt x="320" y="168"/>
                  </a:lnTo>
                  <a:lnTo>
                    <a:pt x="320" y="168"/>
                  </a:lnTo>
                  <a:lnTo>
                    <a:pt x="320" y="165"/>
                  </a:lnTo>
                  <a:lnTo>
                    <a:pt x="320" y="165"/>
                  </a:lnTo>
                  <a:lnTo>
                    <a:pt x="320" y="162"/>
                  </a:lnTo>
                  <a:lnTo>
                    <a:pt x="320" y="162"/>
                  </a:lnTo>
                  <a:lnTo>
                    <a:pt x="320" y="162"/>
                  </a:lnTo>
                  <a:lnTo>
                    <a:pt x="320" y="159"/>
                  </a:lnTo>
                  <a:lnTo>
                    <a:pt x="320" y="159"/>
                  </a:lnTo>
                  <a:lnTo>
                    <a:pt x="323" y="156"/>
                  </a:lnTo>
                  <a:lnTo>
                    <a:pt x="323" y="156"/>
                  </a:lnTo>
                  <a:lnTo>
                    <a:pt x="323" y="153"/>
                  </a:lnTo>
                  <a:lnTo>
                    <a:pt x="323" y="153"/>
                  </a:lnTo>
                  <a:lnTo>
                    <a:pt x="323" y="150"/>
                  </a:lnTo>
                  <a:lnTo>
                    <a:pt x="326" y="150"/>
                  </a:lnTo>
                  <a:lnTo>
                    <a:pt x="326" y="147"/>
                  </a:lnTo>
                  <a:lnTo>
                    <a:pt x="326" y="147"/>
                  </a:lnTo>
                  <a:lnTo>
                    <a:pt x="326" y="144"/>
                  </a:lnTo>
                  <a:lnTo>
                    <a:pt x="326" y="141"/>
                  </a:lnTo>
                  <a:lnTo>
                    <a:pt x="329" y="141"/>
                  </a:lnTo>
                  <a:lnTo>
                    <a:pt x="329" y="138"/>
                  </a:lnTo>
                  <a:lnTo>
                    <a:pt x="329" y="138"/>
                  </a:lnTo>
                  <a:lnTo>
                    <a:pt x="329" y="135"/>
                  </a:lnTo>
                  <a:lnTo>
                    <a:pt x="329" y="135"/>
                  </a:lnTo>
                  <a:lnTo>
                    <a:pt x="332" y="135"/>
                  </a:lnTo>
                  <a:lnTo>
                    <a:pt x="332" y="132"/>
                  </a:lnTo>
                  <a:lnTo>
                    <a:pt x="332" y="132"/>
                  </a:lnTo>
                  <a:lnTo>
                    <a:pt x="332" y="129"/>
                  </a:lnTo>
                  <a:lnTo>
                    <a:pt x="332" y="129"/>
                  </a:lnTo>
                  <a:lnTo>
                    <a:pt x="335" y="129"/>
                  </a:lnTo>
                  <a:lnTo>
                    <a:pt x="335" y="126"/>
                  </a:lnTo>
                  <a:lnTo>
                    <a:pt x="335" y="126"/>
                  </a:lnTo>
                  <a:lnTo>
                    <a:pt x="335" y="126"/>
                  </a:lnTo>
                  <a:lnTo>
                    <a:pt x="335" y="126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4094163" y="2220913"/>
              <a:ext cx="217488" cy="80963"/>
            </a:xfrm>
            <a:custGeom>
              <a:avLst/>
              <a:gdLst>
                <a:gd name="T0" fmla="*/ 116 w 137"/>
                <a:gd name="T1" fmla="*/ 51 h 51"/>
                <a:gd name="T2" fmla="*/ 119 w 137"/>
                <a:gd name="T3" fmla="*/ 51 h 51"/>
                <a:gd name="T4" fmla="*/ 122 w 137"/>
                <a:gd name="T5" fmla="*/ 51 h 51"/>
                <a:gd name="T6" fmla="*/ 122 w 137"/>
                <a:gd name="T7" fmla="*/ 48 h 51"/>
                <a:gd name="T8" fmla="*/ 125 w 137"/>
                <a:gd name="T9" fmla="*/ 48 h 51"/>
                <a:gd name="T10" fmla="*/ 128 w 137"/>
                <a:gd name="T11" fmla="*/ 45 h 51"/>
                <a:gd name="T12" fmla="*/ 131 w 137"/>
                <a:gd name="T13" fmla="*/ 42 h 51"/>
                <a:gd name="T14" fmla="*/ 131 w 137"/>
                <a:gd name="T15" fmla="*/ 42 h 51"/>
                <a:gd name="T16" fmla="*/ 134 w 137"/>
                <a:gd name="T17" fmla="*/ 39 h 51"/>
                <a:gd name="T18" fmla="*/ 134 w 137"/>
                <a:gd name="T19" fmla="*/ 36 h 51"/>
                <a:gd name="T20" fmla="*/ 137 w 137"/>
                <a:gd name="T21" fmla="*/ 30 h 51"/>
                <a:gd name="T22" fmla="*/ 137 w 137"/>
                <a:gd name="T23" fmla="*/ 27 h 51"/>
                <a:gd name="T24" fmla="*/ 137 w 137"/>
                <a:gd name="T25" fmla="*/ 24 h 51"/>
                <a:gd name="T26" fmla="*/ 137 w 137"/>
                <a:gd name="T27" fmla="*/ 21 h 51"/>
                <a:gd name="T28" fmla="*/ 137 w 137"/>
                <a:gd name="T29" fmla="*/ 18 h 51"/>
                <a:gd name="T30" fmla="*/ 134 w 137"/>
                <a:gd name="T31" fmla="*/ 15 h 51"/>
                <a:gd name="T32" fmla="*/ 134 w 137"/>
                <a:gd name="T33" fmla="*/ 12 h 51"/>
                <a:gd name="T34" fmla="*/ 131 w 137"/>
                <a:gd name="T35" fmla="*/ 9 h 51"/>
                <a:gd name="T36" fmla="*/ 128 w 137"/>
                <a:gd name="T37" fmla="*/ 6 h 51"/>
                <a:gd name="T38" fmla="*/ 128 w 137"/>
                <a:gd name="T39" fmla="*/ 3 h 51"/>
                <a:gd name="T40" fmla="*/ 125 w 137"/>
                <a:gd name="T41" fmla="*/ 3 h 51"/>
                <a:gd name="T42" fmla="*/ 122 w 137"/>
                <a:gd name="T43" fmla="*/ 0 h 51"/>
                <a:gd name="T44" fmla="*/ 119 w 137"/>
                <a:gd name="T45" fmla="*/ 0 h 51"/>
                <a:gd name="T46" fmla="*/ 116 w 137"/>
                <a:gd name="T47" fmla="*/ 0 h 51"/>
                <a:gd name="T48" fmla="*/ 113 w 137"/>
                <a:gd name="T49" fmla="*/ 0 h 51"/>
                <a:gd name="T50" fmla="*/ 2 w 137"/>
                <a:gd name="T51" fmla="*/ 0 h 51"/>
                <a:gd name="T52" fmla="*/ 2 w 137"/>
                <a:gd name="T53" fmla="*/ 0 h 51"/>
                <a:gd name="T54" fmla="*/ 5 w 137"/>
                <a:gd name="T55" fmla="*/ 0 h 51"/>
                <a:gd name="T56" fmla="*/ 8 w 137"/>
                <a:gd name="T57" fmla="*/ 0 h 51"/>
                <a:gd name="T58" fmla="*/ 11 w 137"/>
                <a:gd name="T59" fmla="*/ 3 h 51"/>
                <a:gd name="T60" fmla="*/ 14 w 137"/>
                <a:gd name="T61" fmla="*/ 6 h 51"/>
                <a:gd name="T62" fmla="*/ 17 w 137"/>
                <a:gd name="T63" fmla="*/ 6 h 51"/>
                <a:gd name="T64" fmla="*/ 17 w 137"/>
                <a:gd name="T65" fmla="*/ 9 h 51"/>
                <a:gd name="T66" fmla="*/ 20 w 137"/>
                <a:gd name="T67" fmla="*/ 12 h 51"/>
                <a:gd name="T68" fmla="*/ 20 w 137"/>
                <a:gd name="T69" fmla="*/ 15 h 51"/>
                <a:gd name="T70" fmla="*/ 23 w 137"/>
                <a:gd name="T71" fmla="*/ 18 h 51"/>
                <a:gd name="T72" fmla="*/ 23 w 137"/>
                <a:gd name="T73" fmla="*/ 24 h 51"/>
                <a:gd name="T74" fmla="*/ 23 w 137"/>
                <a:gd name="T75" fmla="*/ 27 h 51"/>
                <a:gd name="T76" fmla="*/ 23 w 137"/>
                <a:gd name="T77" fmla="*/ 30 h 51"/>
                <a:gd name="T78" fmla="*/ 20 w 137"/>
                <a:gd name="T79" fmla="*/ 33 h 51"/>
                <a:gd name="T80" fmla="*/ 20 w 137"/>
                <a:gd name="T81" fmla="*/ 36 h 51"/>
                <a:gd name="T82" fmla="*/ 20 w 137"/>
                <a:gd name="T83" fmla="*/ 39 h 51"/>
                <a:gd name="T84" fmla="*/ 17 w 137"/>
                <a:gd name="T85" fmla="*/ 42 h 51"/>
                <a:gd name="T86" fmla="*/ 14 w 137"/>
                <a:gd name="T87" fmla="*/ 45 h 51"/>
                <a:gd name="T88" fmla="*/ 14 w 137"/>
                <a:gd name="T89" fmla="*/ 48 h 51"/>
                <a:gd name="T90" fmla="*/ 11 w 137"/>
                <a:gd name="T91" fmla="*/ 48 h 51"/>
                <a:gd name="T92" fmla="*/ 8 w 137"/>
                <a:gd name="T93" fmla="*/ 51 h 51"/>
                <a:gd name="T94" fmla="*/ 5 w 137"/>
                <a:gd name="T95" fmla="*/ 51 h 51"/>
                <a:gd name="T96" fmla="*/ 2 w 137"/>
                <a:gd name="T97" fmla="*/ 51 h 51"/>
                <a:gd name="T98" fmla="*/ 0 w 137"/>
                <a:gd name="T9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" h="51">
                  <a:moveTo>
                    <a:pt x="113" y="51"/>
                  </a:moveTo>
                  <a:lnTo>
                    <a:pt x="116" y="51"/>
                  </a:lnTo>
                  <a:lnTo>
                    <a:pt x="116" y="51"/>
                  </a:lnTo>
                  <a:lnTo>
                    <a:pt x="119" y="51"/>
                  </a:lnTo>
                  <a:lnTo>
                    <a:pt x="119" y="51"/>
                  </a:lnTo>
                  <a:lnTo>
                    <a:pt x="122" y="51"/>
                  </a:lnTo>
                  <a:lnTo>
                    <a:pt x="122" y="51"/>
                  </a:lnTo>
                  <a:lnTo>
                    <a:pt x="122" y="48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28" y="48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4" y="33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137" y="21"/>
                  </a:lnTo>
                  <a:lnTo>
                    <a:pt x="137" y="18"/>
                  </a:lnTo>
                  <a:lnTo>
                    <a:pt x="137" y="18"/>
                  </a:lnTo>
                  <a:lnTo>
                    <a:pt x="134" y="15"/>
                  </a:lnTo>
                  <a:lnTo>
                    <a:pt x="134" y="15"/>
                  </a:lnTo>
                  <a:lnTo>
                    <a:pt x="134" y="12"/>
                  </a:lnTo>
                  <a:lnTo>
                    <a:pt x="134" y="12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28" y="6"/>
                  </a:lnTo>
                  <a:lnTo>
                    <a:pt x="128" y="6"/>
                  </a:lnTo>
                  <a:lnTo>
                    <a:pt x="128" y="3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2" y="3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33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113" y="5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>
              <a:off x="2254250" y="3241675"/>
              <a:ext cx="261938" cy="261938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2463800" y="3398838"/>
              <a:ext cx="646113" cy="433388"/>
            </a:xfrm>
            <a:custGeom>
              <a:avLst/>
              <a:gdLst>
                <a:gd name="T0" fmla="*/ 27 w 407"/>
                <a:gd name="T1" fmla="*/ 0 h 273"/>
                <a:gd name="T2" fmla="*/ 27 w 407"/>
                <a:gd name="T3" fmla="*/ 0 h 273"/>
                <a:gd name="T4" fmla="*/ 27 w 407"/>
                <a:gd name="T5" fmla="*/ 0 h 273"/>
                <a:gd name="T6" fmla="*/ 24 w 407"/>
                <a:gd name="T7" fmla="*/ 0 h 273"/>
                <a:gd name="T8" fmla="*/ 24 w 407"/>
                <a:gd name="T9" fmla="*/ 3 h 273"/>
                <a:gd name="T10" fmla="*/ 21 w 407"/>
                <a:gd name="T11" fmla="*/ 3 h 273"/>
                <a:gd name="T12" fmla="*/ 18 w 407"/>
                <a:gd name="T13" fmla="*/ 6 h 273"/>
                <a:gd name="T14" fmla="*/ 18 w 407"/>
                <a:gd name="T15" fmla="*/ 6 h 273"/>
                <a:gd name="T16" fmla="*/ 15 w 407"/>
                <a:gd name="T17" fmla="*/ 9 h 273"/>
                <a:gd name="T18" fmla="*/ 15 w 407"/>
                <a:gd name="T19" fmla="*/ 12 h 273"/>
                <a:gd name="T20" fmla="*/ 12 w 407"/>
                <a:gd name="T21" fmla="*/ 15 h 273"/>
                <a:gd name="T22" fmla="*/ 9 w 407"/>
                <a:gd name="T23" fmla="*/ 18 h 273"/>
                <a:gd name="T24" fmla="*/ 9 w 407"/>
                <a:gd name="T25" fmla="*/ 21 h 273"/>
                <a:gd name="T26" fmla="*/ 6 w 407"/>
                <a:gd name="T27" fmla="*/ 24 h 273"/>
                <a:gd name="T28" fmla="*/ 6 w 407"/>
                <a:gd name="T29" fmla="*/ 27 h 273"/>
                <a:gd name="T30" fmla="*/ 3 w 407"/>
                <a:gd name="T31" fmla="*/ 30 h 273"/>
                <a:gd name="T32" fmla="*/ 3 w 407"/>
                <a:gd name="T33" fmla="*/ 33 h 273"/>
                <a:gd name="T34" fmla="*/ 3 w 407"/>
                <a:gd name="T35" fmla="*/ 33 h 273"/>
                <a:gd name="T36" fmla="*/ 0 w 407"/>
                <a:gd name="T37" fmla="*/ 36 h 273"/>
                <a:gd name="T38" fmla="*/ 0 w 407"/>
                <a:gd name="T39" fmla="*/ 39 h 273"/>
                <a:gd name="T40" fmla="*/ 0 w 407"/>
                <a:gd name="T41" fmla="*/ 42 h 273"/>
                <a:gd name="T42" fmla="*/ 0 w 407"/>
                <a:gd name="T43" fmla="*/ 42 h 273"/>
                <a:gd name="T44" fmla="*/ 0 w 407"/>
                <a:gd name="T45" fmla="*/ 45 h 273"/>
                <a:gd name="T46" fmla="*/ 0 w 407"/>
                <a:gd name="T47" fmla="*/ 45 h 273"/>
                <a:gd name="T48" fmla="*/ 0 w 407"/>
                <a:gd name="T49" fmla="*/ 45 h 273"/>
                <a:gd name="T50" fmla="*/ 380 w 407"/>
                <a:gd name="T51" fmla="*/ 270 h 273"/>
                <a:gd name="T52" fmla="*/ 380 w 407"/>
                <a:gd name="T53" fmla="*/ 270 h 273"/>
                <a:gd name="T54" fmla="*/ 380 w 407"/>
                <a:gd name="T55" fmla="*/ 270 h 273"/>
                <a:gd name="T56" fmla="*/ 380 w 407"/>
                <a:gd name="T57" fmla="*/ 267 h 273"/>
                <a:gd name="T58" fmla="*/ 380 w 407"/>
                <a:gd name="T59" fmla="*/ 267 h 273"/>
                <a:gd name="T60" fmla="*/ 380 w 407"/>
                <a:gd name="T61" fmla="*/ 264 h 273"/>
                <a:gd name="T62" fmla="*/ 380 w 407"/>
                <a:gd name="T63" fmla="*/ 261 h 273"/>
                <a:gd name="T64" fmla="*/ 383 w 407"/>
                <a:gd name="T65" fmla="*/ 258 h 273"/>
                <a:gd name="T66" fmla="*/ 383 w 407"/>
                <a:gd name="T67" fmla="*/ 255 h 273"/>
                <a:gd name="T68" fmla="*/ 383 w 407"/>
                <a:gd name="T69" fmla="*/ 255 h 273"/>
                <a:gd name="T70" fmla="*/ 386 w 407"/>
                <a:gd name="T71" fmla="*/ 252 h 273"/>
                <a:gd name="T72" fmla="*/ 386 w 407"/>
                <a:gd name="T73" fmla="*/ 249 h 273"/>
                <a:gd name="T74" fmla="*/ 389 w 407"/>
                <a:gd name="T75" fmla="*/ 246 h 273"/>
                <a:gd name="T76" fmla="*/ 392 w 407"/>
                <a:gd name="T77" fmla="*/ 243 h 273"/>
                <a:gd name="T78" fmla="*/ 392 w 407"/>
                <a:gd name="T79" fmla="*/ 240 h 273"/>
                <a:gd name="T80" fmla="*/ 395 w 407"/>
                <a:gd name="T81" fmla="*/ 237 h 273"/>
                <a:gd name="T82" fmla="*/ 395 w 407"/>
                <a:gd name="T83" fmla="*/ 234 h 273"/>
                <a:gd name="T84" fmla="*/ 398 w 407"/>
                <a:gd name="T85" fmla="*/ 231 h 273"/>
                <a:gd name="T86" fmla="*/ 401 w 407"/>
                <a:gd name="T87" fmla="*/ 231 h 273"/>
                <a:gd name="T88" fmla="*/ 401 w 407"/>
                <a:gd name="T89" fmla="*/ 228 h 273"/>
                <a:gd name="T90" fmla="*/ 404 w 407"/>
                <a:gd name="T91" fmla="*/ 228 h 273"/>
                <a:gd name="T92" fmla="*/ 404 w 407"/>
                <a:gd name="T93" fmla="*/ 225 h 273"/>
                <a:gd name="T94" fmla="*/ 407 w 407"/>
                <a:gd name="T95" fmla="*/ 225 h 273"/>
                <a:gd name="T96" fmla="*/ 407 w 407"/>
                <a:gd name="T97" fmla="*/ 225 h 273"/>
                <a:gd name="T98" fmla="*/ 407 w 407"/>
                <a:gd name="T99" fmla="*/ 22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7" h="273"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80" y="273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80" y="267"/>
                  </a:lnTo>
                  <a:lnTo>
                    <a:pt x="380" y="267"/>
                  </a:lnTo>
                  <a:lnTo>
                    <a:pt x="380" y="267"/>
                  </a:lnTo>
                  <a:lnTo>
                    <a:pt x="380" y="264"/>
                  </a:lnTo>
                  <a:lnTo>
                    <a:pt x="380" y="264"/>
                  </a:lnTo>
                  <a:lnTo>
                    <a:pt x="380" y="264"/>
                  </a:lnTo>
                  <a:lnTo>
                    <a:pt x="380" y="261"/>
                  </a:lnTo>
                  <a:lnTo>
                    <a:pt x="380" y="261"/>
                  </a:lnTo>
                  <a:lnTo>
                    <a:pt x="383" y="258"/>
                  </a:lnTo>
                  <a:lnTo>
                    <a:pt x="383" y="258"/>
                  </a:lnTo>
                  <a:lnTo>
                    <a:pt x="383" y="255"/>
                  </a:lnTo>
                  <a:lnTo>
                    <a:pt x="383" y="255"/>
                  </a:lnTo>
                  <a:lnTo>
                    <a:pt x="383" y="255"/>
                  </a:lnTo>
                  <a:lnTo>
                    <a:pt x="386" y="252"/>
                  </a:lnTo>
                  <a:lnTo>
                    <a:pt x="386" y="252"/>
                  </a:lnTo>
                  <a:lnTo>
                    <a:pt x="386" y="249"/>
                  </a:lnTo>
                  <a:lnTo>
                    <a:pt x="386" y="249"/>
                  </a:lnTo>
                  <a:lnTo>
                    <a:pt x="389" y="246"/>
                  </a:lnTo>
                  <a:lnTo>
                    <a:pt x="389" y="246"/>
                  </a:lnTo>
                  <a:lnTo>
                    <a:pt x="389" y="243"/>
                  </a:lnTo>
                  <a:lnTo>
                    <a:pt x="392" y="243"/>
                  </a:lnTo>
                  <a:lnTo>
                    <a:pt x="392" y="240"/>
                  </a:lnTo>
                  <a:lnTo>
                    <a:pt x="392" y="240"/>
                  </a:lnTo>
                  <a:lnTo>
                    <a:pt x="392" y="237"/>
                  </a:lnTo>
                  <a:lnTo>
                    <a:pt x="395" y="237"/>
                  </a:lnTo>
                  <a:lnTo>
                    <a:pt x="395" y="234"/>
                  </a:lnTo>
                  <a:lnTo>
                    <a:pt x="395" y="234"/>
                  </a:lnTo>
                  <a:lnTo>
                    <a:pt x="398" y="234"/>
                  </a:lnTo>
                  <a:lnTo>
                    <a:pt x="398" y="231"/>
                  </a:lnTo>
                  <a:lnTo>
                    <a:pt x="398" y="231"/>
                  </a:lnTo>
                  <a:lnTo>
                    <a:pt x="401" y="231"/>
                  </a:lnTo>
                  <a:lnTo>
                    <a:pt x="401" y="228"/>
                  </a:lnTo>
                  <a:lnTo>
                    <a:pt x="401" y="228"/>
                  </a:lnTo>
                  <a:lnTo>
                    <a:pt x="401" y="228"/>
                  </a:lnTo>
                  <a:lnTo>
                    <a:pt x="404" y="228"/>
                  </a:lnTo>
                  <a:lnTo>
                    <a:pt x="404" y="228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07" y="225"/>
                  </a:lnTo>
                  <a:lnTo>
                    <a:pt x="407" y="225"/>
                  </a:lnTo>
                  <a:lnTo>
                    <a:pt x="407" y="225"/>
                  </a:lnTo>
                  <a:lnTo>
                    <a:pt x="407" y="225"/>
                  </a:lnTo>
                  <a:lnTo>
                    <a:pt x="407" y="22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2268538" y="2905125"/>
              <a:ext cx="142875" cy="393700"/>
            </a:xfrm>
            <a:custGeom>
              <a:avLst/>
              <a:gdLst>
                <a:gd name="T0" fmla="*/ 39 w 90"/>
                <a:gd name="T1" fmla="*/ 239 h 248"/>
                <a:gd name="T2" fmla="*/ 39 w 90"/>
                <a:gd name="T3" fmla="*/ 242 h 248"/>
                <a:gd name="T4" fmla="*/ 39 w 90"/>
                <a:gd name="T5" fmla="*/ 242 h 248"/>
                <a:gd name="T6" fmla="*/ 42 w 90"/>
                <a:gd name="T7" fmla="*/ 245 h 248"/>
                <a:gd name="T8" fmla="*/ 42 w 90"/>
                <a:gd name="T9" fmla="*/ 245 h 248"/>
                <a:gd name="T10" fmla="*/ 45 w 90"/>
                <a:gd name="T11" fmla="*/ 248 h 248"/>
                <a:gd name="T12" fmla="*/ 48 w 90"/>
                <a:gd name="T13" fmla="*/ 248 h 248"/>
                <a:gd name="T14" fmla="*/ 51 w 90"/>
                <a:gd name="T15" fmla="*/ 248 h 248"/>
                <a:gd name="T16" fmla="*/ 54 w 90"/>
                <a:gd name="T17" fmla="*/ 248 h 248"/>
                <a:gd name="T18" fmla="*/ 57 w 90"/>
                <a:gd name="T19" fmla="*/ 248 h 248"/>
                <a:gd name="T20" fmla="*/ 60 w 90"/>
                <a:gd name="T21" fmla="*/ 248 h 248"/>
                <a:gd name="T22" fmla="*/ 63 w 90"/>
                <a:gd name="T23" fmla="*/ 248 h 248"/>
                <a:gd name="T24" fmla="*/ 66 w 90"/>
                <a:gd name="T25" fmla="*/ 248 h 248"/>
                <a:gd name="T26" fmla="*/ 72 w 90"/>
                <a:gd name="T27" fmla="*/ 248 h 248"/>
                <a:gd name="T28" fmla="*/ 75 w 90"/>
                <a:gd name="T29" fmla="*/ 248 h 248"/>
                <a:gd name="T30" fmla="*/ 78 w 90"/>
                <a:gd name="T31" fmla="*/ 245 h 248"/>
                <a:gd name="T32" fmla="*/ 81 w 90"/>
                <a:gd name="T33" fmla="*/ 245 h 248"/>
                <a:gd name="T34" fmla="*/ 81 w 90"/>
                <a:gd name="T35" fmla="*/ 242 h 248"/>
                <a:gd name="T36" fmla="*/ 84 w 90"/>
                <a:gd name="T37" fmla="*/ 242 h 248"/>
                <a:gd name="T38" fmla="*/ 87 w 90"/>
                <a:gd name="T39" fmla="*/ 239 h 248"/>
                <a:gd name="T40" fmla="*/ 87 w 90"/>
                <a:gd name="T41" fmla="*/ 236 h 248"/>
                <a:gd name="T42" fmla="*/ 90 w 90"/>
                <a:gd name="T43" fmla="*/ 236 h 248"/>
                <a:gd name="T44" fmla="*/ 90 w 90"/>
                <a:gd name="T45" fmla="*/ 233 h 248"/>
                <a:gd name="T46" fmla="*/ 90 w 90"/>
                <a:gd name="T47" fmla="*/ 230 h 248"/>
                <a:gd name="T48" fmla="*/ 90 w 90"/>
                <a:gd name="T49" fmla="*/ 230 h 248"/>
                <a:gd name="T50" fmla="*/ 54 w 90"/>
                <a:gd name="T51" fmla="*/ 0 h 248"/>
                <a:gd name="T52" fmla="*/ 54 w 90"/>
                <a:gd name="T53" fmla="*/ 3 h 248"/>
                <a:gd name="T54" fmla="*/ 51 w 90"/>
                <a:gd name="T55" fmla="*/ 6 h 248"/>
                <a:gd name="T56" fmla="*/ 51 w 90"/>
                <a:gd name="T57" fmla="*/ 6 h 248"/>
                <a:gd name="T58" fmla="*/ 51 w 90"/>
                <a:gd name="T59" fmla="*/ 9 h 248"/>
                <a:gd name="T60" fmla="*/ 48 w 90"/>
                <a:gd name="T61" fmla="*/ 9 h 248"/>
                <a:gd name="T62" fmla="*/ 45 w 90"/>
                <a:gd name="T63" fmla="*/ 12 h 248"/>
                <a:gd name="T64" fmla="*/ 42 w 90"/>
                <a:gd name="T65" fmla="*/ 15 h 248"/>
                <a:gd name="T66" fmla="*/ 42 w 90"/>
                <a:gd name="T67" fmla="*/ 15 h 248"/>
                <a:gd name="T68" fmla="*/ 39 w 90"/>
                <a:gd name="T69" fmla="*/ 15 h 248"/>
                <a:gd name="T70" fmla="*/ 33 w 90"/>
                <a:gd name="T71" fmla="*/ 18 h 248"/>
                <a:gd name="T72" fmla="*/ 30 w 90"/>
                <a:gd name="T73" fmla="*/ 18 h 248"/>
                <a:gd name="T74" fmla="*/ 27 w 90"/>
                <a:gd name="T75" fmla="*/ 18 h 248"/>
                <a:gd name="T76" fmla="*/ 24 w 90"/>
                <a:gd name="T77" fmla="*/ 18 h 248"/>
                <a:gd name="T78" fmla="*/ 21 w 90"/>
                <a:gd name="T79" fmla="*/ 18 h 248"/>
                <a:gd name="T80" fmla="*/ 18 w 90"/>
                <a:gd name="T81" fmla="*/ 18 h 248"/>
                <a:gd name="T82" fmla="*/ 15 w 90"/>
                <a:gd name="T83" fmla="*/ 18 h 248"/>
                <a:gd name="T84" fmla="*/ 12 w 90"/>
                <a:gd name="T85" fmla="*/ 18 h 248"/>
                <a:gd name="T86" fmla="*/ 9 w 90"/>
                <a:gd name="T87" fmla="*/ 18 h 248"/>
                <a:gd name="T88" fmla="*/ 6 w 90"/>
                <a:gd name="T89" fmla="*/ 15 h 248"/>
                <a:gd name="T90" fmla="*/ 3 w 90"/>
                <a:gd name="T91" fmla="*/ 15 h 248"/>
                <a:gd name="T92" fmla="*/ 3 w 90"/>
                <a:gd name="T93" fmla="*/ 12 h 248"/>
                <a:gd name="T94" fmla="*/ 0 w 90"/>
                <a:gd name="T95" fmla="*/ 12 h 248"/>
                <a:gd name="T96" fmla="*/ 0 w 90"/>
                <a:gd name="T97" fmla="*/ 9 h 248"/>
                <a:gd name="T98" fmla="*/ 0 w 90"/>
                <a:gd name="T99" fmla="*/ 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" h="248">
                  <a:moveTo>
                    <a:pt x="39" y="239"/>
                  </a:moveTo>
                  <a:lnTo>
                    <a:pt x="39" y="239"/>
                  </a:lnTo>
                  <a:lnTo>
                    <a:pt x="39" y="239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42" y="242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5" y="245"/>
                  </a:lnTo>
                  <a:lnTo>
                    <a:pt x="45" y="248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51" y="248"/>
                  </a:lnTo>
                  <a:lnTo>
                    <a:pt x="51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7" y="248"/>
                  </a:lnTo>
                  <a:lnTo>
                    <a:pt x="57" y="248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9" y="248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75" y="248"/>
                  </a:lnTo>
                  <a:lnTo>
                    <a:pt x="75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81" y="245"/>
                  </a:lnTo>
                  <a:lnTo>
                    <a:pt x="81" y="245"/>
                  </a:lnTo>
                  <a:lnTo>
                    <a:pt x="81" y="242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7" y="239"/>
                  </a:lnTo>
                  <a:lnTo>
                    <a:pt x="87" y="239"/>
                  </a:lnTo>
                  <a:lnTo>
                    <a:pt x="87" y="239"/>
                  </a:lnTo>
                  <a:lnTo>
                    <a:pt x="87" y="236"/>
                  </a:lnTo>
                  <a:lnTo>
                    <a:pt x="90" y="236"/>
                  </a:lnTo>
                  <a:lnTo>
                    <a:pt x="90" y="236"/>
                  </a:lnTo>
                  <a:lnTo>
                    <a:pt x="90" y="233"/>
                  </a:lnTo>
                  <a:lnTo>
                    <a:pt x="90" y="233"/>
                  </a:lnTo>
                  <a:lnTo>
                    <a:pt x="90" y="233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6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1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39" y="23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90"/>
            <p:cNvSpPr>
              <a:spLocks noChangeArrowheads="1"/>
            </p:cNvSpPr>
            <p:nvPr/>
          </p:nvSpPr>
          <p:spPr bwMode="auto">
            <a:xfrm>
              <a:off x="3660775" y="5389563"/>
              <a:ext cx="300038" cy="30003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3741738" y="5675313"/>
              <a:ext cx="104775" cy="369888"/>
            </a:xfrm>
            <a:custGeom>
              <a:avLst/>
              <a:gdLst>
                <a:gd name="T0" fmla="*/ 66 w 66"/>
                <a:gd name="T1" fmla="*/ 6 h 233"/>
                <a:gd name="T2" fmla="*/ 66 w 66"/>
                <a:gd name="T3" fmla="*/ 6 h 233"/>
                <a:gd name="T4" fmla="*/ 66 w 66"/>
                <a:gd name="T5" fmla="*/ 6 h 233"/>
                <a:gd name="T6" fmla="*/ 63 w 66"/>
                <a:gd name="T7" fmla="*/ 6 h 233"/>
                <a:gd name="T8" fmla="*/ 63 w 66"/>
                <a:gd name="T9" fmla="*/ 3 h 233"/>
                <a:gd name="T10" fmla="*/ 60 w 66"/>
                <a:gd name="T11" fmla="*/ 3 h 233"/>
                <a:gd name="T12" fmla="*/ 57 w 66"/>
                <a:gd name="T13" fmla="*/ 3 h 233"/>
                <a:gd name="T14" fmla="*/ 54 w 66"/>
                <a:gd name="T15" fmla="*/ 3 h 233"/>
                <a:gd name="T16" fmla="*/ 51 w 66"/>
                <a:gd name="T17" fmla="*/ 3 h 233"/>
                <a:gd name="T18" fmla="*/ 48 w 66"/>
                <a:gd name="T19" fmla="*/ 3 h 233"/>
                <a:gd name="T20" fmla="*/ 45 w 66"/>
                <a:gd name="T21" fmla="*/ 0 h 233"/>
                <a:gd name="T22" fmla="*/ 42 w 66"/>
                <a:gd name="T23" fmla="*/ 0 h 233"/>
                <a:gd name="T24" fmla="*/ 39 w 66"/>
                <a:gd name="T25" fmla="*/ 0 h 233"/>
                <a:gd name="T26" fmla="*/ 36 w 66"/>
                <a:gd name="T27" fmla="*/ 0 h 233"/>
                <a:gd name="T28" fmla="*/ 33 w 66"/>
                <a:gd name="T29" fmla="*/ 0 h 233"/>
                <a:gd name="T30" fmla="*/ 30 w 66"/>
                <a:gd name="T31" fmla="*/ 0 h 233"/>
                <a:gd name="T32" fmla="*/ 27 w 66"/>
                <a:gd name="T33" fmla="*/ 0 h 233"/>
                <a:gd name="T34" fmla="*/ 24 w 66"/>
                <a:gd name="T35" fmla="*/ 0 h 233"/>
                <a:gd name="T36" fmla="*/ 21 w 66"/>
                <a:gd name="T37" fmla="*/ 0 h 233"/>
                <a:gd name="T38" fmla="*/ 18 w 66"/>
                <a:gd name="T39" fmla="*/ 3 h 233"/>
                <a:gd name="T40" fmla="*/ 18 w 66"/>
                <a:gd name="T41" fmla="*/ 3 h 233"/>
                <a:gd name="T42" fmla="*/ 15 w 66"/>
                <a:gd name="T43" fmla="*/ 3 h 233"/>
                <a:gd name="T44" fmla="*/ 15 w 66"/>
                <a:gd name="T45" fmla="*/ 3 h 233"/>
                <a:gd name="T46" fmla="*/ 12 w 66"/>
                <a:gd name="T47" fmla="*/ 3 h 233"/>
                <a:gd name="T48" fmla="*/ 12 w 66"/>
                <a:gd name="T49" fmla="*/ 3 h 233"/>
                <a:gd name="T50" fmla="*/ 0 w 66"/>
                <a:gd name="T51" fmla="*/ 230 h 233"/>
                <a:gd name="T52" fmla="*/ 0 w 66"/>
                <a:gd name="T53" fmla="*/ 227 h 233"/>
                <a:gd name="T54" fmla="*/ 0 w 66"/>
                <a:gd name="T55" fmla="*/ 227 h 233"/>
                <a:gd name="T56" fmla="*/ 0 w 66"/>
                <a:gd name="T57" fmla="*/ 227 h 233"/>
                <a:gd name="T58" fmla="*/ 3 w 66"/>
                <a:gd name="T59" fmla="*/ 227 h 233"/>
                <a:gd name="T60" fmla="*/ 6 w 66"/>
                <a:gd name="T61" fmla="*/ 227 h 233"/>
                <a:gd name="T62" fmla="*/ 9 w 66"/>
                <a:gd name="T63" fmla="*/ 227 h 233"/>
                <a:gd name="T64" fmla="*/ 9 w 66"/>
                <a:gd name="T65" fmla="*/ 227 h 233"/>
                <a:gd name="T66" fmla="*/ 12 w 66"/>
                <a:gd name="T67" fmla="*/ 227 h 233"/>
                <a:gd name="T68" fmla="*/ 15 w 66"/>
                <a:gd name="T69" fmla="*/ 227 h 233"/>
                <a:gd name="T70" fmla="*/ 21 w 66"/>
                <a:gd name="T71" fmla="*/ 227 h 233"/>
                <a:gd name="T72" fmla="*/ 24 w 66"/>
                <a:gd name="T73" fmla="*/ 227 h 233"/>
                <a:gd name="T74" fmla="*/ 27 w 66"/>
                <a:gd name="T75" fmla="*/ 227 h 233"/>
                <a:gd name="T76" fmla="*/ 30 w 66"/>
                <a:gd name="T77" fmla="*/ 227 h 233"/>
                <a:gd name="T78" fmla="*/ 33 w 66"/>
                <a:gd name="T79" fmla="*/ 227 h 233"/>
                <a:gd name="T80" fmla="*/ 36 w 66"/>
                <a:gd name="T81" fmla="*/ 227 h 233"/>
                <a:gd name="T82" fmla="*/ 39 w 66"/>
                <a:gd name="T83" fmla="*/ 227 h 233"/>
                <a:gd name="T84" fmla="*/ 42 w 66"/>
                <a:gd name="T85" fmla="*/ 227 h 233"/>
                <a:gd name="T86" fmla="*/ 45 w 66"/>
                <a:gd name="T87" fmla="*/ 230 h 233"/>
                <a:gd name="T88" fmla="*/ 48 w 66"/>
                <a:gd name="T89" fmla="*/ 230 h 233"/>
                <a:gd name="T90" fmla="*/ 48 w 66"/>
                <a:gd name="T91" fmla="*/ 230 h 233"/>
                <a:gd name="T92" fmla="*/ 51 w 66"/>
                <a:gd name="T93" fmla="*/ 230 h 233"/>
                <a:gd name="T94" fmla="*/ 51 w 66"/>
                <a:gd name="T95" fmla="*/ 230 h 233"/>
                <a:gd name="T96" fmla="*/ 51 w 66"/>
                <a:gd name="T97" fmla="*/ 233 h 233"/>
                <a:gd name="T98" fmla="*/ 51 w 66"/>
                <a:gd name="T9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" h="233">
                  <a:moveTo>
                    <a:pt x="66" y="6"/>
                  </a:move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6" y="227"/>
                  </a:lnTo>
                  <a:lnTo>
                    <a:pt x="6" y="227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12" y="227"/>
                  </a:lnTo>
                  <a:lnTo>
                    <a:pt x="12" y="227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8" y="227"/>
                  </a:lnTo>
                  <a:lnTo>
                    <a:pt x="21" y="227"/>
                  </a:lnTo>
                  <a:lnTo>
                    <a:pt x="21" y="227"/>
                  </a:lnTo>
                  <a:lnTo>
                    <a:pt x="24" y="227"/>
                  </a:lnTo>
                  <a:lnTo>
                    <a:pt x="24" y="227"/>
                  </a:lnTo>
                  <a:lnTo>
                    <a:pt x="27" y="227"/>
                  </a:lnTo>
                  <a:lnTo>
                    <a:pt x="27" y="227"/>
                  </a:lnTo>
                  <a:lnTo>
                    <a:pt x="30" y="227"/>
                  </a:lnTo>
                  <a:lnTo>
                    <a:pt x="30" y="227"/>
                  </a:lnTo>
                  <a:lnTo>
                    <a:pt x="33" y="227"/>
                  </a:lnTo>
                  <a:lnTo>
                    <a:pt x="36" y="227"/>
                  </a:lnTo>
                  <a:lnTo>
                    <a:pt x="36" y="227"/>
                  </a:lnTo>
                  <a:lnTo>
                    <a:pt x="39" y="227"/>
                  </a:lnTo>
                  <a:lnTo>
                    <a:pt x="39" y="227"/>
                  </a:lnTo>
                  <a:lnTo>
                    <a:pt x="42" y="227"/>
                  </a:lnTo>
                  <a:lnTo>
                    <a:pt x="42" y="227"/>
                  </a:lnTo>
                  <a:lnTo>
                    <a:pt x="42" y="230"/>
                  </a:lnTo>
                  <a:lnTo>
                    <a:pt x="45" y="230"/>
                  </a:lnTo>
                  <a:lnTo>
                    <a:pt x="45" y="230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51" y="230"/>
                  </a:lnTo>
                  <a:lnTo>
                    <a:pt x="51" y="230"/>
                  </a:lnTo>
                  <a:lnTo>
                    <a:pt x="51" y="230"/>
                  </a:lnTo>
                  <a:lnTo>
                    <a:pt x="51" y="230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66" y="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3846513" y="5189538"/>
              <a:ext cx="350838" cy="323850"/>
            </a:xfrm>
            <a:custGeom>
              <a:avLst/>
              <a:gdLst>
                <a:gd name="T0" fmla="*/ 6 w 221"/>
                <a:gd name="T1" fmla="*/ 162 h 204"/>
                <a:gd name="T2" fmla="*/ 3 w 221"/>
                <a:gd name="T3" fmla="*/ 165 h 204"/>
                <a:gd name="T4" fmla="*/ 3 w 221"/>
                <a:gd name="T5" fmla="*/ 168 h 204"/>
                <a:gd name="T6" fmla="*/ 3 w 221"/>
                <a:gd name="T7" fmla="*/ 168 h 204"/>
                <a:gd name="T8" fmla="*/ 0 w 221"/>
                <a:gd name="T9" fmla="*/ 171 h 204"/>
                <a:gd name="T10" fmla="*/ 0 w 221"/>
                <a:gd name="T11" fmla="*/ 174 h 204"/>
                <a:gd name="T12" fmla="*/ 0 w 221"/>
                <a:gd name="T13" fmla="*/ 177 h 204"/>
                <a:gd name="T14" fmla="*/ 3 w 221"/>
                <a:gd name="T15" fmla="*/ 180 h 204"/>
                <a:gd name="T16" fmla="*/ 3 w 221"/>
                <a:gd name="T17" fmla="*/ 183 h 204"/>
                <a:gd name="T18" fmla="*/ 3 w 221"/>
                <a:gd name="T19" fmla="*/ 186 h 204"/>
                <a:gd name="T20" fmla="*/ 6 w 221"/>
                <a:gd name="T21" fmla="*/ 189 h 204"/>
                <a:gd name="T22" fmla="*/ 9 w 221"/>
                <a:gd name="T23" fmla="*/ 192 h 204"/>
                <a:gd name="T24" fmla="*/ 9 w 221"/>
                <a:gd name="T25" fmla="*/ 195 h 204"/>
                <a:gd name="T26" fmla="*/ 12 w 221"/>
                <a:gd name="T27" fmla="*/ 198 h 204"/>
                <a:gd name="T28" fmla="*/ 15 w 221"/>
                <a:gd name="T29" fmla="*/ 201 h 204"/>
                <a:gd name="T30" fmla="*/ 18 w 221"/>
                <a:gd name="T31" fmla="*/ 201 h 204"/>
                <a:gd name="T32" fmla="*/ 21 w 221"/>
                <a:gd name="T33" fmla="*/ 204 h 204"/>
                <a:gd name="T34" fmla="*/ 24 w 221"/>
                <a:gd name="T35" fmla="*/ 204 h 204"/>
                <a:gd name="T36" fmla="*/ 27 w 221"/>
                <a:gd name="T37" fmla="*/ 204 h 204"/>
                <a:gd name="T38" fmla="*/ 30 w 221"/>
                <a:gd name="T39" fmla="*/ 204 h 204"/>
                <a:gd name="T40" fmla="*/ 33 w 221"/>
                <a:gd name="T41" fmla="*/ 204 h 204"/>
                <a:gd name="T42" fmla="*/ 36 w 221"/>
                <a:gd name="T43" fmla="*/ 204 h 204"/>
                <a:gd name="T44" fmla="*/ 39 w 221"/>
                <a:gd name="T45" fmla="*/ 204 h 204"/>
                <a:gd name="T46" fmla="*/ 39 w 221"/>
                <a:gd name="T47" fmla="*/ 204 h 204"/>
                <a:gd name="T48" fmla="*/ 42 w 221"/>
                <a:gd name="T49" fmla="*/ 201 h 204"/>
                <a:gd name="T50" fmla="*/ 218 w 221"/>
                <a:gd name="T51" fmla="*/ 42 h 204"/>
                <a:gd name="T52" fmla="*/ 218 w 221"/>
                <a:gd name="T53" fmla="*/ 42 h 204"/>
                <a:gd name="T54" fmla="*/ 215 w 221"/>
                <a:gd name="T55" fmla="*/ 45 h 204"/>
                <a:gd name="T56" fmla="*/ 212 w 221"/>
                <a:gd name="T57" fmla="*/ 45 h 204"/>
                <a:gd name="T58" fmla="*/ 209 w 221"/>
                <a:gd name="T59" fmla="*/ 45 h 204"/>
                <a:gd name="T60" fmla="*/ 206 w 221"/>
                <a:gd name="T61" fmla="*/ 45 h 204"/>
                <a:gd name="T62" fmla="*/ 203 w 221"/>
                <a:gd name="T63" fmla="*/ 45 h 204"/>
                <a:gd name="T64" fmla="*/ 200 w 221"/>
                <a:gd name="T65" fmla="*/ 42 h 204"/>
                <a:gd name="T66" fmla="*/ 197 w 221"/>
                <a:gd name="T67" fmla="*/ 42 h 204"/>
                <a:gd name="T68" fmla="*/ 194 w 221"/>
                <a:gd name="T69" fmla="*/ 39 h 204"/>
                <a:gd name="T70" fmla="*/ 191 w 221"/>
                <a:gd name="T71" fmla="*/ 39 h 204"/>
                <a:gd name="T72" fmla="*/ 188 w 221"/>
                <a:gd name="T73" fmla="*/ 36 h 204"/>
                <a:gd name="T74" fmla="*/ 188 w 221"/>
                <a:gd name="T75" fmla="*/ 33 h 204"/>
                <a:gd name="T76" fmla="*/ 185 w 221"/>
                <a:gd name="T77" fmla="*/ 30 h 204"/>
                <a:gd name="T78" fmla="*/ 182 w 221"/>
                <a:gd name="T79" fmla="*/ 27 h 204"/>
                <a:gd name="T80" fmla="*/ 182 w 221"/>
                <a:gd name="T81" fmla="*/ 24 h 204"/>
                <a:gd name="T82" fmla="*/ 179 w 221"/>
                <a:gd name="T83" fmla="*/ 21 h 204"/>
                <a:gd name="T84" fmla="*/ 179 w 221"/>
                <a:gd name="T85" fmla="*/ 18 h 204"/>
                <a:gd name="T86" fmla="*/ 179 w 221"/>
                <a:gd name="T87" fmla="*/ 15 h 204"/>
                <a:gd name="T88" fmla="*/ 179 w 221"/>
                <a:gd name="T89" fmla="*/ 12 h 204"/>
                <a:gd name="T90" fmla="*/ 179 w 221"/>
                <a:gd name="T91" fmla="*/ 9 h 204"/>
                <a:gd name="T92" fmla="*/ 179 w 221"/>
                <a:gd name="T93" fmla="*/ 6 h 204"/>
                <a:gd name="T94" fmla="*/ 182 w 221"/>
                <a:gd name="T95" fmla="*/ 3 h 204"/>
                <a:gd name="T96" fmla="*/ 182 w 221"/>
                <a:gd name="T97" fmla="*/ 3 h 204"/>
                <a:gd name="T98" fmla="*/ 185 w 221"/>
                <a:gd name="T9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1" h="204">
                  <a:moveTo>
                    <a:pt x="6" y="162"/>
                  </a:moveTo>
                  <a:lnTo>
                    <a:pt x="6" y="162"/>
                  </a:lnTo>
                  <a:lnTo>
                    <a:pt x="6" y="162"/>
                  </a:lnTo>
                  <a:lnTo>
                    <a:pt x="3" y="165"/>
                  </a:lnTo>
                  <a:lnTo>
                    <a:pt x="3" y="165"/>
                  </a:lnTo>
                  <a:lnTo>
                    <a:pt x="3" y="168"/>
                  </a:lnTo>
                  <a:lnTo>
                    <a:pt x="3" y="168"/>
                  </a:lnTo>
                  <a:lnTo>
                    <a:pt x="3" y="168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3" y="180"/>
                  </a:lnTo>
                  <a:lnTo>
                    <a:pt x="3" y="180"/>
                  </a:lnTo>
                  <a:lnTo>
                    <a:pt x="3" y="183"/>
                  </a:lnTo>
                  <a:lnTo>
                    <a:pt x="3" y="183"/>
                  </a:lnTo>
                  <a:lnTo>
                    <a:pt x="3" y="186"/>
                  </a:lnTo>
                  <a:lnTo>
                    <a:pt x="3" y="186"/>
                  </a:lnTo>
                  <a:lnTo>
                    <a:pt x="6" y="189"/>
                  </a:lnTo>
                  <a:lnTo>
                    <a:pt x="6" y="189"/>
                  </a:lnTo>
                  <a:lnTo>
                    <a:pt x="6" y="192"/>
                  </a:lnTo>
                  <a:lnTo>
                    <a:pt x="9" y="192"/>
                  </a:lnTo>
                  <a:lnTo>
                    <a:pt x="9" y="195"/>
                  </a:lnTo>
                  <a:lnTo>
                    <a:pt x="9" y="195"/>
                  </a:lnTo>
                  <a:lnTo>
                    <a:pt x="12" y="195"/>
                  </a:lnTo>
                  <a:lnTo>
                    <a:pt x="12" y="198"/>
                  </a:lnTo>
                  <a:lnTo>
                    <a:pt x="15" y="198"/>
                  </a:lnTo>
                  <a:lnTo>
                    <a:pt x="15" y="201"/>
                  </a:lnTo>
                  <a:lnTo>
                    <a:pt x="15" y="201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21" y="204"/>
                  </a:lnTo>
                  <a:lnTo>
                    <a:pt x="21" y="204"/>
                  </a:lnTo>
                  <a:lnTo>
                    <a:pt x="24" y="204"/>
                  </a:lnTo>
                  <a:lnTo>
                    <a:pt x="24" y="204"/>
                  </a:lnTo>
                  <a:lnTo>
                    <a:pt x="27" y="204"/>
                  </a:lnTo>
                  <a:lnTo>
                    <a:pt x="27" y="204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3" y="204"/>
                  </a:lnTo>
                  <a:lnTo>
                    <a:pt x="33" y="204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39" y="204"/>
                  </a:lnTo>
                  <a:lnTo>
                    <a:pt x="39" y="204"/>
                  </a:lnTo>
                  <a:lnTo>
                    <a:pt x="39" y="204"/>
                  </a:lnTo>
                  <a:lnTo>
                    <a:pt x="42" y="201"/>
                  </a:lnTo>
                  <a:lnTo>
                    <a:pt x="42" y="201"/>
                  </a:lnTo>
                  <a:lnTo>
                    <a:pt x="221" y="4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15" y="42"/>
                  </a:lnTo>
                  <a:lnTo>
                    <a:pt x="215" y="45"/>
                  </a:lnTo>
                  <a:lnTo>
                    <a:pt x="212" y="45"/>
                  </a:lnTo>
                  <a:lnTo>
                    <a:pt x="212" y="45"/>
                  </a:lnTo>
                  <a:lnTo>
                    <a:pt x="212" y="45"/>
                  </a:lnTo>
                  <a:lnTo>
                    <a:pt x="209" y="45"/>
                  </a:lnTo>
                  <a:lnTo>
                    <a:pt x="209" y="45"/>
                  </a:lnTo>
                  <a:lnTo>
                    <a:pt x="206" y="45"/>
                  </a:lnTo>
                  <a:lnTo>
                    <a:pt x="206" y="45"/>
                  </a:lnTo>
                  <a:lnTo>
                    <a:pt x="203" y="45"/>
                  </a:lnTo>
                  <a:lnTo>
                    <a:pt x="203" y="42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197" y="42"/>
                  </a:lnTo>
                  <a:lnTo>
                    <a:pt x="197" y="42"/>
                  </a:lnTo>
                  <a:lnTo>
                    <a:pt x="194" y="39"/>
                  </a:lnTo>
                  <a:lnTo>
                    <a:pt x="194" y="39"/>
                  </a:lnTo>
                  <a:lnTo>
                    <a:pt x="191" y="39"/>
                  </a:lnTo>
                  <a:lnTo>
                    <a:pt x="191" y="36"/>
                  </a:lnTo>
                  <a:lnTo>
                    <a:pt x="188" y="36"/>
                  </a:lnTo>
                  <a:lnTo>
                    <a:pt x="188" y="33"/>
                  </a:lnTo>
                  <a:lnTo>
                    <a:pt x="188" y="33"/>
                  </a:lnTo>
                  <a:lnTo>
                    <a:pt x="185" y="33"/>
                  </a:lnTo>
                  <a:lnTo>
                    <a:pt x="185" y="30"/>
                  </a:lnTo>
                  <a:lnTo>
                    <a:pt x="185" y="30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9" y="15"/>
                  </a:lnTo>
                  <a:lnTo>
                    <a:pt x="179" y="15"/>
                  </a:lnTo>
                  <a:lnTo>
                    <a:pt x="179" y="12"/>
                  </a:lnTo>
                  <a:lnTo>
                    <a:pt x="179" y="12"/>
                  </a:lnTo>
                  <a:lnTo>
                    <a:pt x="179" y="9"/>
                  </a:lnTo>
                  <a:lnTo>
                    <a:pt x="179" y="9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6" y="16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3"/>
            <p:cNvSpPr>
              <a:spLocks noChangeArrowheads="1"/>
            </p:cNvSpPr>
            <p:nvPr/>
          </p:nvSpPr>
          <p:spPr bwMode="auto">
            <a:xfrm>
              <a:off x="4967288" y="2416175"/>
              <a:ext cx="271463" cy="269875"/>
            </a:xfrm>
            <a:prstGeom prst="ellipse">
              <a:avLst/>
            </a:pr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5119688" y="2354263"/>
              <a:ext cx="295275" cy="209550"/>
            </a:xfrm>
            <a:custGeom>
              <a:avLst/>
              <a:gdLst>
                <a:gd name="T0" fmla="*/ 12 w 186"/>
                <a:gd name="T1" fmla="*/ 84 h 132"/>
                <a:gd name="T2" fmla="*/ 9 w 186"/>
                <a:gd name="T3" fmla="*/ 87 h 132"/>
                <a:gd name="T4" fmla="*/ 6 w 186"/>
                <a:gd name="T5" fmla="*/ 90 h 132"/>
                <a:gd name="T6" fmla="*/ 3 w 186"/>
                <a:gd name="T7" fmla="*/ 90 h 132"/>
                <a:gd name="T8" fmla="*/ 3 w 186"/>
                <a:gd name="T9" fmla="*/ 93 h 132"/>
                <a:gd name="T10" fmla="*/ 3 w 186"/>
                <a:gd name="T11" fmla="*/ 96 h 132"/>
                <a:gd name="T12" fmla="*/ 0 w 186"/>
                <a:gd name="T13" fmla="*/ 99 h 132"/>
                <a:gd name="T14" fmla="*/ 0 w 186"/>
                <a:gd name="T15" fmla="*/ 102 h 132"/>
                <a:gd name="T16" fmla="*/ 0 w 186"/>
                <a:gd name="T17" fmla="*/ 108 h 132"/>
                <a:gd name="T18" fmla="*/ 0 w 186"/>
                <a:gd name="T19" fmla="*/ 111 h 132"/>
                <a:gd name="T20" fmla="*/ 3 w 186"/>
                <a:gd name="T21" fmla="*/ 114 h 132"/>
                <a:gd name="T22" fmla="*/ 3 w 186"/>
                <a:gd name="T23" fmla="*/ 117 h 132"/>
                <a:gd name="T24" fmla="*/ 6 w 186"/>
                <a:gd name="T25" fmla="*/ 120 h 132"/>
                <a:gd name="T26" fmla="*/ 6 w 186"/>
                <a:gd name="T27" fmla="*/ 123 h 132"/>
                <a:gd name="T28" fmla="*/ 9 w 186"/>
                <a:gd name="T29" fmla="*/ 126 h 132"/>
                <a:gd name="T30" fmla="*/ 12 w 186"/>
                <a:gd name="T31" fmla="*/ 126 h 132"/>
                <a:gd name="T32" fmla="*/ 15 w 186"/>
                <a:gd name="T33" fmla="*/ 129 h 132"/>
                <a:gd name="T34" fmla="*/ 18 w 186"/>
                <a:gd name="T35" fmla="*/ 132 h 132"/>
                <a:gd name="T36" fmla="*/ 21 w 186"/>
                <a:gd name="T37" fmla="*/ 132 h 132"/>
                <a:gd name="T38" fmla="*/ 24 w 186"/>
                <a:gd name="T39" fmla="*/ 132 h 132"/>
                <a:gd name="T40" fmla="*/ 27 w 186"/>
                <a:gd name="T41" fmla="*/ 132 h 132"/>
                <a:gd name="T42" fmla="*/ 30 w 186"/>
                <a:gd name="T43" fmla="*/ 132 h 132"/>
                <a:gd name="T44" fmla="*/ 33 w 186"/>
                <a:gd name="T45" fmla="*/ 132 h 132"/>
                <a:gd name="T46" fmla="*/ 36 w 186"/>
                <a:gd name="T47" fmla="*/ 132 h 132"/>
                <a:gd name="T48" fmla="*/ 39 w 186"/>
                <a:gd name="T49" fmla="*/ 132 h 132"/>
                <a:gd name="T50" fmla="*/ 186 w 186"/>
                <a:gd name="T51" fmla="*/ 48 h 132"/>
                <a:gd name="T52" fmla="*/ 183 w 186"/>
                <a:gd name="T53" fmla="*/ 51 h 132"/>
                <a:gd name="T54" fmla="*/ 180 w 186"/>
                <a:gd name="T55" fmla="*/ 51 h 132"/>
                <a:gd name="T56" fmla="*/ 177 w 186"/>
                <a:gd name="T57" fmla="*/ 51 h 132"/>
                <a:gd name="T58" fmla="*/ 174 w 186"/>
                <a:gd name="T59" fmla="*/ 51 h 132"/>
                <a:gd name="T60" fmla="*/ 171 w 186"/>
                <a:gd name="T61" fmla="*/ 51 h 132"/>
                <a:gd name="T62" fmla="*/ 168 w 186"/>
                <a:gd name="T63" fmla="*/ 51 h 132"/>
                <a:gd name="T64" fmla="*/ 165 w 186"/>
                <a:gd name="T65" fmla="*/ 48 h 132"/>
                <a:gd name="T66" fmla="*/ 162 w 186"/>
                <a:gd name="T67" fmla="*/ 45 h 132"/>
                <a:gd name="T68" fmla="*/ 159 w 186"/>
                <a:gd name="T69" fmla="*/ 45 h 132"/>
                <a:gd name="T70" fmla="*/ 156 w 186"/>
                <a:gd name="T71" fmla="*/ 42 h 132"/>
                <a:gd name="T72" fmla="*/ 153 w 186"/>
                <a:gd name="T73" fmla="*/ 39 h 132"/>
                <a:gd name="T74" fmla="*/ 153 w 186"/>
                <a:gd name="T75" fmla="*/ 36 h 132"/>
                <a:gd name="T76" fmla="*/ 150 w 186"/>
                <a:gd name="T77" fmla="*/ 33 h 132"/>
                <a:gd name="T78" fmla="*/ 150 w 186"/>
                <a:gd name="T79" fmla="*/ 30 h 132"/>
                <a:gd name="T80" fmla="*/ 150 w 186"/>
                <a:gd name="T81" fmla="*/ 27 h 132"/>
                <a:gd name="T82" fmla="*/ 150 w 186"/>
                <a:gd name="T83" fmla="*/ 21 h 132"/>
                <a:gd name="T84" fmla="*/ 150 w 186"/>
                <a:gd name="T85" fmla="*/ 18 h 132"/>
                <a:gd name="T86" fmla="*/ 150 w 186"/>
                <a:gd name="T87" fmla="*/ 15 h 132"/>
                <a:gd name="T88" fmla="*/ 150 w 186"/>
                <a:gd name="T89" fmla="*/ 12 h 132"/>
                <a:gd name="T90" fmla="*/ 153 w 186"/>
                <a:gd name="T91" fmla="*/ 9 h 132"/>
                <a:gd name="T92" fmla="*/ 153 w 186"/>
                <a:gd name="T93" fmla="*/ 6 h 132"/>
                <a:gd name="T94" fmla="*/ 156 w 186"/>
                <a:gd name="T95" fmla="*/ 6 h 132"/>
                <a:gd name="T96" fmla="*/ 159 w 186"/>
                <a:gd name="T97" fmla="*/ 3 h 132"/>
                <a:gd name="T98" fmla="*/ 162 w 186"/>
                <a:gd name="T9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" h="132">
                  <a:moveTo>
                    <a:pt x="12" y="84"/>
                  </a:moveTo>
                  <a:lnTo>
                    <a:pt x="12" y="84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6" y="87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3" y="90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6"/>
                  </a:lnTo>
                  <a:lnTo>
                    <a:pt x="3" y="9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3" y="117"/>
                  </a:lnTo>
                  <a:lnTo>
                    <a:pt x="3" y="117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6" y="123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9" y="126"/>
                  </a:lnTo>
                  <a:lnTo>
                    <a:pt x="12" y="126"/>
                  </a:lnTo>
                  <a:lnTo>
                    <a:pt x="12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8" y="132"/>
                  </a:lnTo>
                  <a:lnTo>
                    <a:pt x="18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4" y="132"/>
                  </a:lnTo>
                  <a:lnTo>
                    <a:pt x="24" y="132"/>
                  </a:lnTo>
                  <a:lnTo>
                    <a:pt x="27" y="132"/>
                  </a:lnTo>
                  <a:lnTo>
                    <a:pt x="27" y="132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39" y="132"/>
                  </a:lnTo>
                  <a:lnTo>
                    <a:pt x="186" y="48"/>
                  </a:lnTo>
                  <a:lnTo>
                    <a:pt x="186" y="48"/>
                  </a:lnTo>
                  <a:lnTo>
                    <a:pt x="183" y="51"/>
                  </a:lnTo>
                  <a:lnTo>
                    <a:pt x="183" y="51"/>
                  </a:lnTo>
                  <a:lnTo>
                    <a:pt x="180" y="51"/>
                  </a:lnTo>
                  <a:lnTo>
                    <a:pt x="180" y="51"/>
                  </a:lnTo>
                  <a:lnTo>
                    <a:pt x="177" y="51"/>
                  </a:lnTo>
                  <a:lnTo>
                    <a:pt x="177" y="51"/>
                  </a:lnTo>
                  <a:lnTo>
                    <a:pt x="174" y="51"/>
                  </a:lnTo>
                  <a:lnTo>
                    <a:pt x="174" y="51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68" y="51"/>
                  </a:lnTo>
                  <a:lnTo>
                    <a:pt x="168" y="51"/>
                  </a:lnTo>
                  <a:lnTo>
                    <a:pt x="165" y="48"/>
                  </a:lnTo>
                  <a:lnTo>
                    <a:pt x="165" y="48"/>
                  </a:lnTo>
                  <a:lnTo>
                    <a:pt x="162" y="48"/>
                  </a:lnTo>
                  <a:lnTo>
                    <a:pt x="162" y="45"/>
                  </a:lnTo>
                  <a:lnTo>
                    <a:pt x="159" y="45"/>
                  </a:lnTo>
                  <a:lnTo>
                    <a:pt x="159" y="45"/>
                  </a:lnTo>
                  <a:lnTo>
                    <a:pt x="159" y="42"/>
                  </a:lnTo>
                  <a:lnTo>
                    <a:pt x="156" y="42"/>
                  </a:lnTo>
                  <a:lnTo>
                    <a:pt x="156" y="39"/>
                  </a:lnTo>
                  <a:lnTo>
                    <a:pt x="153" y="39"/>
                  </a:lnTo>
                  <a:lnTo>
                    <a:pt x="153" y="36"/>
                  </a:lnTo>
                  <a:lnTo>
                    <a:pt x="153" y="36"/>
                  </a:lnTo>
                  <a:lnTo>
                    <a:pt x="153" y="33"/>
                  </a:lnTo>
                  <a:lnTo>
                    <a:pt x="150" y="33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50" y="24"/>
                  </a:lnTo>
                  <a:lnTo>
                    <a:pt x="150" y="21"/>
                  </a:lnTo>
                  <a:lnTo>
                    <a:pt x="150" y="21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5"/>
                  </a:lnTo>
                  <a:lnTo>
                    <a:pt x="150" y="15"/>
                  </a:lnTo>
                  <a:lnTo>
                    <a:pt x="150" y="12"/>
                  </a:lnTo>
                  <a:lnTo>
                    <a:pt x="153" y="12"/>
                  </a:lnTo>
                  <a:lnTo>
                    <a:pt x="153" y="9"/>
                  </a:lnTo>
                  <a:lnTo>
                    <a:pt x="153" y="9"/>
                  </a:lnTo>
                  <a:lnTo>
                    <a:pt x="153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3"/>
                  </a:lnTo>
                  <a:lnTo>
                    <a:pt x="159" y="3"/>
                  </a:lnTo>
                  <a:lnTo>
                    <a:pt x="159" y="3"/>
                  </a:lnTo>
                  <a:lnTo>
                    <a:pt x="162" y="0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95"/>
            <p:cNvSpPr>
              <a:spLocks noChangeArrowheads="1"/>
            </p:cNvSpPr>
            <p:nvPr/>
          </p:nvSpPr>
          <p:spPr bwMode="auto">
            <a:xfrm>
              <a:off x="1612900" y="1779588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1550988" y="1874838"/>
              <a:ext cx="161925" cy="355600"/>
            </a:xfrm>
            <a:custGeom>
              <a:avLst/>
              <a:gdLst>
                <a:gd name="T0" fmla="*/ 102 w 102"/>
                <a:gd name="T1" fmla="*/ 15 h 224"/>
                <a:gd name="T2" fmla="*/ 102 w 102"/>
                <a:gd name="T3" fmla="*/ 15 h 224"/>
                <a:gd name="T4" fmla="*/ 99 w 102"/>
                <a:gd name="T5" fmla="*/ 12 h 224"/>
                <a:gd name="T6" fmla="*/ 99 w 102"/>
                <a:gd name="T7" fmla="*/ 12 h 224"/>
                <a:gd name="T8" fmla="*/ 99 w 102"/>
                <a:gd name="T9" fmla="*/ 12 h 224"/>
                <a:gd name="T10" fmla="*/ 96 w 102"/>
                <a:gd name="T11" fmla="*/ 9 h 224"/>
                <a:gd name="T12" fmla="*/ 93 w 102"/>
                <a:gd name="T13" fmla="*/ 9 h 224"/>
                <a:gd name="T14" fmla="*/ 93 w 102"/>
                <a:gd name="T15" fmla="*/ 6 h 224"/>
                <a:gd name="T16" fmla="*/ 90 w 102"/>
                <a:gd name="T17" fmla="*/ 6 h 224"/>
                <a:gd name="T18" fmla="*/ 87 w 102"/>
                <a:gd name="T19" fmla="*/ 3 h 224"/>
                <a:gd name="T20" fmla="*/ 84 w 102"/>
                <a:gd name="T21" fmla="*/ 3 h 224"/>
                <a:gd name="T22" fmla="*/ 81 w 102"/>
                <a:gd name="T23" fmla="*/ 3 h 224"/>
                <a:gd name="T24" fmla="*/ 75 w 102"/>
                <a:gd name="T25" fmla="*/ 0 h 224"/>
                <a:gd name="T26" fmla="*/ 72 w 102"/>
                <a:gd name="T27" fmla="*/ 0 h 224"/>
                <a:gd name="T28" fmla="*/ 69 w 102"/>
                <a:gd name="T29" fmla="*/ 0 h 224"/>
                <a:gd name="T30" fmla="*/ 66 w 102"/>
                <a:gd name="T31" fmla="*/ 0 h 224"/>
                <a:gd name="T32" fmla="*/ 63 w 102"/>
                <a:gd name="T33" fmla="*/ 0 h 224"/>
                <a:gd name="T34" fmla="*/ 60 w 102"/>
                <a:gd name="T35" fmla="*/ 0 h 224"/>
                <a:gd name="T36" fmla="*/ 57 w 102"/>
                <a:gd name="T37" fmla="*/ 0 h 224"/>
                <a:gd name="T38" fmla="*/ 54 w 102"/>
                <a:gd name="T39" fmla="*/ 0 h 224"/>
                <a:gd name="T40" fmla="*/ 54 w 102"/>
                <a:gd name="T41" fmla="*/ 0 h 224"/>
                <a:gd name="T42" fmla="*/ 51 w 102"/>
                <a:gd name="T43" fmla="*/ 0 h 224"/>
                <a:gd name="T44" fmla="*/ 51 w 102"/>
                <a:gd name="T45" fmla="*/ 0 h 224"/>
                <a:gd name="T46" fmla="*/ 48 w 102"/>
                <a:gd name="T47" fmla="*/ 3 h 224"/>
                <a:gd name="T48" fmla="*/ 48 w 102"/>
                <a:gd name="T49" fmla="*/ 3 h 224"/>
                <a:gd name="T50" fmla="*/ 0 w 102"/>
                <a:gd name="T51" fmla="*/ 212 h 224"/>
                <a:gd name="T52" fmla="*/ 0 w 102"/>
                <a:gd name="T53" fmla="*/ 209 h 224"/>
                <a:gd name="T54" fmla="*/ 0 w 102"/>
                <a:gd name="T55" fmla="*/ 209 h 224"/>
                <a:gd name="T56" fmla="*/ 3 w 102"/>
                <a:gd name="T57" fmla="*/ 209 h 224"/>
                <a:gd name="T58" fmla="*/ 3 w 102"/>
                <a:gd name="T59" fmla="*/ 209 h 224"/>
                <a:gd name="T60" fmla="*/ 6 w 102"/>
                <a:gd name="T61" fmla="*/ 209 h 224"/>
                <a:gd name="T62" fmla="*/ 9 w 102"/>
                <a:gd name="T63" fmla="*/ 206 h 224"/>
                <a:gd name="T64" fmla="*/ 12 w 102"/>
                <a:gd name="T65" fmla="*/ 206 h 224"/>
                <a:gd name="T66" fmla="*/ 15 w 102"/>
                <a:gd name="T67" fmla="*/ 206 h 224"/>
                <a:gd name="T68" fmla="*/ 18 w 102"/>
                <a:gd name="T69" fmla="*/ 209 h 224"/>
                <a:gd name="T70" fmla="*/ 21 w 102"/>
                <a:gd name="T71" fmla="*/ 209 h 224"/>
                <a:gd name="T72" fmla="*/ 24 w 102"/>
                <a:gd name="T73" fmla="*/ 209 h 224"/>
                <a:gd name="T74" fmla="*/ 27 w 102"/>
                <a:gd name="T75" fmla="*/ 209 h 224"/>
                <a:gd name="T76" fmla="*/ 30 w 102"/>
                <a:gd name="T77" fmla="*/ 212 h 224"/>
                <a:gd name="T78" fmla="*/ 36 w 102"/>
                <a:gd name="T79" fmla="*/ 212 h 224"/>
                <a:gd name="T80" fmla="*/ 39 w 102"/>
                <a:gd name="T81" fmla="*/ 212 h 224"/>
                <a:gd name="T82" fmla="*/ 39 w 102"/>
                <a:gd name="T83" fmla="*/ 215 h 224"/>
                <a:gd name="T84" fmla="*/ 42 w 102"/>
                <a:gd name="T85" fmla="*/ 215 h 224"/>
                <a:gd name="T86" fmla="*/ 45 w 102"/>
                <a:gd name="T87" fmla="*/ 218 h 224"/>
                <a:gd name="T88" fmla="*/ 48 w 102"/>
                <a:gd name="T89" fmla="*/ 218 h 224"/>
                <a:gd name="T90" fmla="*/ 48 w 102"/>
                <a:gd name="T91" fmla="*/ 218 h 224"/>
                <a:gd name="T92" fmla="*/ 51 w 102"/>
                <a:gd name="T93" fmla="*/ 221 h 224"/>
                <a:gd name="T94" fmla="*/ 51 w 102"/>
                <a:gd name="T95" fmla="*/ 221 h 224"/>
                <a:gd name="T96" fmla="*/ 51 w 102"/>
                <a:gd name="T97" fmla="*/ 224 h 224"/>
                <a:gd name="T98" fmla="*/ 51 w 102"/>
                <a:gd name="T9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224">
                  <a:moveTo>
                    <a:pt x="102" y="15"/>
                  </a:moveTo>
                  <a:lnTo>
                    <a:pt x="102" y="15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3" y="9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3" y="209"/>
                  </a:lnTo>
                  <a:lnTo>
                    <a:pt x="3" y="209"/>
                  </a:lnTo>
                  <a:lnTo>
                    <a:pt x="3" y="209"/>
                  </a:lnTo>
                  <a:lnTo>
                    <a:pt x="3" y="209"/>
                  </a:lnTo>
                  <a:lnTo>
                    <a:pt x="6" y="209"/>
                  </a:lnTo>
                  <a:lnTo>
                    <a:pt x="6" y="209"/>
                  </a:lnTo>
                  <a:lnTo>
                    <a:pt x="9" y="206"/>
                  </a:lnTo>
                  <a:lnTo>
                    <a:pt x="9" y="206"/>
                  </a:lnTo>
                  <a:lnTo>
                    <a:pt x="9" y="206"/>
                  </a:lnTo>
                  <a:lnTo>
                    <a:pt x="12" y="206"/>
                  </a:lnTo>
                  <a:lnTo>
                    <a:pt x="12" y="206"/>
                  </a:lnTo>
                  <a:lnTo>
                    <a:pt x="15" y="206"/>
                  </a:lnTo>
                  <a:lnTo>
                    <a:pt x="15" y="209"/>
                  </a:lnTo>
                  <a:lnTo>
                    <a:pt x="18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4" y="209"/>
                  </a:lnTo>
                  <a:lnTo>
                    <a:pt x="24" y="209"/>
                  </a:lnTo>
                  <a:lnTo>
                    <a:pt x="27" y="209"/>
                  </a:lnTo>
                  <a:lnTo>
                    <a:pt x="27" y="209"/>
                  </a:lnTo>
                  <a:lnTo>
                    <a:pt x="30" y="209"/>
                  </a:lnTo>
                  <a:lnTo>
                    <a:pt x="30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9" y="212"/>
                  </a:lnTo>
                  <a:lnTo>
                    <a:pt x="39" y="212"/>
                  </a:lnTo>
                  <a:lnTo>
                    <a:pt x="39" y="215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45" y="215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48" y="218"/>
                  </a:lnTo>
                  <a:lnTo>
                    <a:pt x="48" y="218"/>
                  </a:lnTo>
                  <a:lnTo>
                    <a:pt x="48" y="218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102" y="1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97"/>
            <p:cNvSpPr>
              <a:spLocks noChangeArrowheads="1"/>
            </p:cNvSpPr>
            <p:nvPr/>
          </p:nvSpPr>
          <p:spPr bwMode="auto">
            <a:xfrm>
              <a:off x="3713163" y="6021388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98"/>
            <p:cNvSpPr>
              <a:spLocks noChangeArrowheads="1"/>
            </p:cNvSpPr>
            <p:nvPr/>
          </p:nvSpPr>
          <p:spPr bwMode="auto">
            <a:xfrm>
              <a:off x="2068513" y="5773738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2135188" y="5589588"/>
              <a:ext cx="314325" cy="265113"/>
            </a:xfrm>
            <a:custGeom>
              <a:avLst/>
              <a:gdLst>
                <a:gd name="T0" fmla="*/ 3 w 198"/>
                <a:gd name="T1" fmla="*/ 122 h 167"/>
                <a:gd name="T2" fmla="*/ 3 w 198"/>
                <a:gd name="T3" fmla="*/ 125 h 167"/>
                <a:gd name="T4" fmla="*/ 3 w 198"/>
                <a:gd name="T5" fmla="*/ 125 h 167"/>
                <a:gd name="T6" fmla="*/ 0 w 198"/>
                <a:gd name="T7" fmla="*/ 128 h 167"/>
                <a:gd name="T8" fmla="*/ 0 w 198"/>
                <a:gd name="T9" fmla="*/ 131 h 167"/>
                <a:gd name="T10" fmla="*/ 0 w 198"/>
                <a:gd name="T11" fmla="*/ 131 h 167"/>
                <a:gd name="T12" fmla="*/ 3 w 198"/>
                <a:gd name="T13" fmla="*/ 134 h 167"/>
                <a:gd name="T14" fmla="*/ 3 w 198"/>
                <a:gd name="T15" fmla="*/ 137 h 167"/>
                <a:gd name="T16" fmla="*/ 3 w 198"/>
                <a:gd name="T17" fmla="*/ 140 h 167"/>
                <a:gd name="T18" fmla="*/ 6 w 198"/>
                <a:gd name="T19" fmla="*/ 143 h 167"/>
                <a:gd name="T20" fmla="*/ 6 w 198"/>
                <a:gd name="T21" fmla="*/ 146 h 167"/>
                <a:gd name="T22" fmla="*/ 9 w 198"/>
                <a:gd name="T23" fmla="*/ 149 h 167"/>
                <a:gd name="T24" fmla="*/ 12 w 198"/>
                <a:gd name="T25" fmla="*/ 152 h 167"/>
                <a:gd name="T26" fmla="*/ 12 w 198"/>
                <a:gd name="T27" fmla="*/ 155 h 167"/>
                <a:gd name="T28" fmla="*/ 15 w 198"/>
                <a:gd name="T29" fmla="*/ 158 h 167"/>
                <a:gd name="T30" fmla="*/ 18 w 198"/>
                <a:gd name="T31" fmla="*/ 158 h 167"/>
                <a:gd name="T32" fmla="*/ 21 w 198"/>
                <a:gd name="T33" fmla="*/ 161 h 167"/>
                <a:gd name="T34" fmla="*/ 24 w 198"/>
                <a:gd name="T35" fmla="*/ 164 h 167"/>
                <a:gd name="T36" fmla="*/ 24 w 198"/>
                <a:gd name="T37" fmla="*/ 164 h 167"/>
                <a:gd name="T38" fmla="*/ 27 w 198"/>
                <a:gd name="T39" fmla="*/ 164 h 167"/>
                <a:gd name="T40" fmla="*/ 30 w 198"/>
                <a:gd name="T41" fmla="*/ 164 h 167"/>
                <a:gd name="T42" fmla="*/ 33 w 198"/>
                <a:gd name="T43" fmla="*/ 167 h 167"/>
                <a:gd name="T44" fmla="*/ 33 w 198"/>
                <a:gd name="T45" fmla="*/ 167 h 167"/>
                <a:gd name="T46" fmla="*/ 36 w 198"/>
                <a:gd name="T47" fmla="*/ 164 h 167"/>
                <a:gd name="T48" fmla="*/ 36 w 198"/>
                <a:gd name="T49" fmla="*/ 164 h 167"/>
                <a:gd name="T50" fmla="*/ 198 w 198"/>
                <a:gd name="T51" fmla="*/ 42 h 167"/>
                <a:gd name="T52" fmla="*/ 195 w 198"/>
                <a:gd name="T53" fmla="*/ 42 h 167"/>
                <a:gd name="T54" fmla="*/ 195 w 198"/>
                <a:gd name="T55" fmla="*/ 42 h 167"/>
                <a:gd name="T56" fmla="*/ 192 w 198"/>
                <a:gd name="T57" fmla="*/ 42 h 167"/>
                <a:gd name="T58" fmla="*/ 189 w 198"/>
                <a:gd name="T59" fmla="*/ 42 h 167"/>
                <a:gd name="T60" fmla="*/ 186 w 198"/>
                <a:gd name="T61" fmla="*/ 42 h 167"/>
                <a:gd name="T62" fmla="*/ 186 w 198"/>
                <a:gd name="T63" fmla="*/ 39 h 167"/>
                <a:gd name="T64" fmla="*/ 183 w 198"/>
                <a:gd name="T65" fmla="*/ 39 h 167"/>
                <a:gd name="T66" fmla="*/ 180 w 198"/>
                <a:gd name="T67" fmla="*/ 36 h 167"/>
                <a:gd name="T68" fmla="*/ 177 w 198"/>
                <a:gd name="T69" fmla="*/ 36 h 167"/>
                <a:gd name="T70" fmla="*/ 174 w 198"/>
                <a:gd name="T71" fmla="*/ 33 h 167"/>
                <a:gd name="T72" fmla="*/ 174 w 198"/>
                <a:gd name="T73" fmla="*/ 30 h 167"/>
                <a:gd name="T74" fmla="*/ 171 w 198"/>
                <a:gd name="T75" fmla="*/ 27 h 167"/>
                <a:gd name="T76" fmla="*/ 168 w 198"/>
                <a:gd name="T77" fmla="*/ 24 h 167"/>
                <a:gd name="T78" fmla="*/ 168 w 198"/>
                <a:gd name="T79" fmla="*/ 21 h 167"/>
                <a:gd name="T80" fmla="*/ 165 w 198"/>
                <a:gd name="T81" fmla="*/ 18 h 167"/>
                <a:gd name="T82" fmla="*/ 165 w 198"/>
                <a:gd name="T83" fmla="*/ 15 h 167"/>
                <a:gd name="T84" fmla="*/ 162 w 198"/>
                <a:gd name="T85" fmla="*/ 12 h 167"/>
                <a:gd name="T86" fmla="*/ 162 w 198"/>
                <a:gd name="T87" fmla="*/ 9 h 167"/>
                <a:gd name="T88" fmla="*/ 162 w 198"/>
                <a:gd name="T89" fmla="*/ 9 h 167"/>
                <a:gd name="T90" fmla="*/ 162 w 198"/>
                <a:gd name="T91" fmla="*/ 6 h 167"/>
                <a:gd name="T92" fmla="*/ 162 w 198"/>
                <a:gd name="T93" fmla="*/ 3 h 167"/>
                <a:gd name="T94" fmla="*/ 162 w 198"/>
                <a:gd name="T95" fmla="*/ 0 h 167"/>
                <a:gd name="T96" fmla="*/ 165 w 198"/>
                <a:gd name="T97" fmla="*/ 0 h 167"/>
                <a:gd name="T98" fmla="*/ 165 w 198"/>
                <a:gd name="T9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8" h="167">
                  <a:moveTo>
                    <a:pt x="3" y="122"/>
                  </a:moveTo>
                  <a:lnTo>
                    <a:pt x="3" y="122"/>
                  </a:lnTo>
                  <a:lnTo>
                    <a:pt x="3" y="122"/>
                  </a:lnTo>
                  <a:lnTo>
                    <a:pt x="3" y="125"/>
                  </a:lnTo>
                  <a:lnTo>
                    <a:pt x="3" y="125"/>
                  </a:lnTo>
                  <a:lnTo>
                    <a:pt x="3" y="125"/>
                  </a:lnTo>
                  <a:lnTo>
                    <a:pt x="3" y="125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3" y="143"/>
                  </a:lnTo>
                  <a:lnTo>
                    <a:pt x="6" y="143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2" y="155"/>
                  </a:lnTo>
                  <a:lnTo>
                    <a:pt x="15" y="155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8" y="158"/>
                  </a:lnTo>
                  <a:lnTo>
                    <a:pt x="18" y="161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7"/>
                  </a:lnTo>
                  <a:lnTo>
                    <a:pt x="33" y="167"/>
                  </a:lnTo>
                  <a:lnTo>
                    <a:pt x="33" y="167"/>
                  </a:lnTo>
                  <a:lnTo>
                    <a:pt x="33" y="167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2" y="42"/>
                  </a:lnTo>
                  <a:lnTo>
                    <a:pt x="192" y="42"/>
                  </a:lnTo>
                  <a:lnTo>
                    <a:pt x="192" y="42"/>
                  </a:lnTo>
                  <a:lnTo>
                    <a:pt x="189" y="42"/>
                  </a:lnTo>
                  <a:lnTo>
                    <a:pt x="189" y="42"/>
                  </a:lnTo>
                  <a:lnTo>
                    <a:pt x="186" y="42"/>
                  </a:lnTo>
                  <a:lnTo>
                    <a:pt x="186" y="42"/>
                  </a:lnTo>
                  <a:lnTo>
                    <a:pt x="186" y="39"/>
                  </a:lnTo>
                  <a:lnTo>
                    <a:pt x="183" y="39"/>
                  </a:lnTo>
                  <a:lnTo>
                    <a:pt x="183" y="39"/>
                  </a:lnTo>
                  <a:lnTo>
                    <a:pt x="180" y="39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7" y="36"/>
                  </a:lnTo>
                  <a:lnTo>
                    <a:pt x="177" y="33"/>
                  </a:lnTo>
                  <a:lnTo>
                    <a:pt x="174" y="33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1" y="30"/>
                  </a:lnTo>
                  <a:lnTo>
                    <a:pt x="171" y="27"/>
                  </a:lnTo>
                  <a:lnTo>
                    <a:pt x="171" y="27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8" y="21"/>
                  </a:lnTo>
                  <a:lnTo>
                    <a:pt x="165" y="21"/>
                  </a:lnTo>
                  <a:lnTo>
                    <a:pt x="165" y="18"/>
                  </a:lnTo>
                  <a:lnTo>
                    <a:pt x="165" y="18"/>
                  </a:lnTo>
                  <a:lnTo>
                    <a:pt x="165" y="15"/>
                  </a:lnTo>
                  <a:lnTo>
                    <a:pt x="165" y="15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3"/>
                  </a:lnTo>
                  <a:lnTo>
                    <a:pt x="162" y="3"/>
                  </a:lnTo>
                  <a:lnTo>
                    <a:pt x="162" y="3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3" y="12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100"/>
            <p:cNvSpPr>
              <a:spLocks noChangeArrowheads="1"/>
            </p:cNvSpPr>
            <p:nvPr/>
          </p:nvSpPr>
          <p:spPr bwMode="auto">
            <a:xfrm>
              <a:off x="1403350" y="2197100"/>
              <a:ext cx="309563" cy="30956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1660525" y="2392363"/>
              <a:ext cx="527050" cy="360363"/>
            </a:xfrm>
            <a:custGeom>
              <a:avLst/>
              <a:gdLst>
                <a:gd name="T0" fmla="*/ 27 w 332"/>
                <a:gd name="T1" fmla="*/ 0 h 227"/>
                <a:gd name="T2" fmla="*/ 27 w 332"/>
                <a:gd name="T3" fmla="*/ 0 h 227"/>
                <a:gd name="T4" fmla="*/ 27 w 332"/>
                <a:gd name="T5" fmla="*/ 0 h 227"/>
                <a:gd name="T6" fmla="*/ 24 w 332"/>
                <a:gd name="T7" fmla="*/ 3 h 227"/>
                <a:gd name="T8" fmla="*/ 24 w 332"/>
                <a:gd name="T9" fmla="*/ 3 h 227"/>
                <a:gd name="T10" fmla="*/ 24 w 332"/>
                <a:gd name="T11" fmla="*/ 6 h 227"/>
                <a:gd name="T12" fmla="*/ 21 w 332"/>
                <a:gd name="T13" fmla="*/ 6 h 227"/>
                <a:gd name="T14" fmla="*/ 18 w 332"/>
                <a:gd name="T15" fmla="*/ 9 h 227"/>
                <a:gd name="T16" fmla="*/ 18 w 332"/>
                <a:gd name="T17" fmla="*/ 12 h 227"/>
                <a:gd name="T18" fmla="*/ 15 w 332"/>
                <a:gd name="T19" fmla="*/ 15 h 227"/>
                <a:gd name="T20" fmla="*/ 15 w 332"/>
                <a:gd name="T21" fmla="*/ 18 h 227"/>
                <a:gd name="T22" fmla="*/ 12 w 332"/>
                <a:gd name="T23" fmla="*/ 21 h 227"/>
                <a:gd name="T24" fmla="*/ 9 w 332"/>
                <a:gd name="T25" fmla="*/ 21 h 227"/>
                <a:gd name="T26" fmla="*/ 9 w 332"/>
                <a:gd name="T27" fmla="*/ 24 h 227"/>
                <a:gd name="T28" fmla="*/ 6 w 332"/>
                <a:gd name="T29" fmla="*/ 27 h 227"/>
                <a:gd name="T30" fmla="*/ 6 w 332"/>
                <a:gd name="T31" fmla="*/ 30 h 227"/>
                <a:gd name="T32" fmla="*/ 3 w 332"/>
                <a:gd name="T33" fmla="*/ 33 h 227"/>
                <a:gd name="T34" fmla="*/ 3 w 332"/>
                <a:gd name="T35" fmla="*/ 36 h 227"/>
                <a:gd name="T36" fmla="*/ 3 w 332"/>
                <a:gd name="T37" fmla="*/ 39 h 227"/>
                <a:gd name="T38" fmla="*/ 0 w 332"/>
                <a:gd name="T39" fmla="*/ 42 h 227"/>
                <a:gd name="T40" fmla="*/ 0 w 332"/>
                <a:gd name="T41" fmla="*/ 42 h 227"/>
                <a:gd name="T42" fmla="*/ 0 w 332"/>
                <a:gd name="T43" fmla="*/ 45 h 227"/>
                <a:gd name="T44" fmla="*/ 0 w 332"/>
                <a:gd name="T45" fmla="*/ 45 h 227"/>
                <a:gd name="T46" fmla="*/ 0 w 332"/>
                <a:gd name="T47" fmla="*/ 48 h 227"/>
                <a:gd name="T48" fmla="*/ 0 w 332"/>
                <a:gd name="T49" fmla="*/ 48 h 227"/>
                <a:gd name="T50" fmla="*/ 302 w 332"/>
                <a:gd name="T51" fmla="*/ 227 h 227"/>
                <a:gd name="T52" fmla="*/ 302 w 332"/>
                <a:gd name="T53" fmla="*/ 227 h 227"/>
                <a:gd name="T54" fmla="*/ 302 w 332"/>
                <a:gd name="T55" fmla="*/ 224 h 227"/>
                <a:gd name="T56" fmla="*/ 305 w 332"/>
                <a:gd name="T57" fmla="*/ 224 h 227"/>
                <a:gd name="T58" fmla="*/ 305 w 332"/>
                <a:gd name="T59" fmla="*/ 221 h 227"/>
                <a:gd name="T60" fmla="*/ 305 w 332"/>
                <a:gd name="T61" fmla="*/ 221 h 227"/>
                <a:gd name="T62" fmla="*/ 305 w 332"/>
                <a:gd name="T63" fmla="*/ 218 h 227"/>
                <a:gd name="T64" fmla="*/ 308 w 332"/>
                <a:gd name="T65" fmla="*/ 215 h 227"/>
                <a:gd name="T66" fmla="*/ 308 w 332"/>
                <a:gd name="T67" fmla="*/ 212 h 227"/>
                <a:gd name="T68" fmla="*/ 308 w 332"/>
                <a:gd name="T69" fmla="*/ 209 h 227"/>
                <a:gd name="T70" fmla="*/ 311 w 332"/>
                <a:gd name="T71" fmla="*/ 206 h 227"/>
                <a:gd name="T72" fmla="*/ 314 w 332"/>
                <a:gd name="T73" fmla="*/ 203 h 227"/>
                <a:gd name="T74" fmla="*/ 314 w 332"/>
                <a:gd name="T75" fmla="*/ 200 h 227"/>
                <a:gd name="T76" fmla="*/ 317 w 332"/>
                <a:gd name="T77" fmla="*/ 197 h 227"/>
                <a:gd name="T78" fmla="*/ 317 w 332"/>
                <a:gd name="T79" fmla="*/ 194 h 227"/>
                <a:gd name="T80" fmla="*/ 320 w 332"/>
                <a:gd name="T81" fmla="*/ 191 h 227"/>
                <a:gd name="T82" fmla="*/ 323 w 332"/>
                <a:gd name="T83" fmla="*/ 191 h 227"/>
                <a:gd name="T84" fmla="*/ 323 w 332"/>
                <a:gd name="T85" fmla="*/ 188 h 227"/>
                <a:gd name="T86" fmla="*/ 326 w 332"/>
                <a:gd name="T87" fmla="*/ 185 h 227"/>
                <a:gd name="T88" fmla="*/ 326 w 332"/>
                <a:gd name="T89" fmla="*/ 185 h 227"/>
                <a:gd name="T90" fmla="*/ 329 w 332"/>
                <a:gd name="T91" fmla="*/ 182 h 227"/>
                <a:gd name="T92" fmla="*/ 329 w 332"/>
                <a:gd name="T93" fmla="*/ 182 h 227"/>
                <a:gd name="T94" fmla="*/ 329 w 332"/>
                <a:gd name="T95" fmla="*/ 182 h 227"/>
                <a:gd name="T96" fmla="*/ 332 w 332"/>
                <a:gd name="T97" fmla="*/ 179 h 227"/>
                <a:gd name="T98" fmla="*/ 332 w 332"/>
                <a:gd name="T99" fmla="*/ 17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2" h="227">
                  <a:moveTo>
                    <a:pt x="30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5" y="227"/>
                  </a:lnTo>
                  <a:lnTo>
                    <a:pt x="302" y="227"/>
                  </a:lnTo>
                  <a:lnTo>
                    <a:pt x="302" y="227"/>
                  </a:lnTo>
                  <a:lnTo>
                    <a:pt x="302" y="227"/>
                  </a:lnTo>
                  <a:lnTo>
                    <a:pt x="302" y="224"/>
                  </a:lnTo>
                  <a:lnTo>
                    <a:pt x="302" y="224"/>
                  </a:lnTo>
                  <a:lnTo>
                    <a:pt x="302" y="224"/>
                  </a:lnTo>
                  <a:lnTo>
                    <a:pt x="305" y="224"/>
                  </a:lnTo>
                  <a:lnTo>
                    <a:pt x="305" y="224"/>
                  </a:lnTo>
                  <a:lnTo>
                    <a:pt x="305" y="221"/>
                  </a:lnTo>
                  <a:lnTo>
                    <a:pt x="305" y="221"/>
                  </a:lnTo>
                  <a:lnTo>
                    <a:pt x="305" y="221"/>
                  </a:lnTo>
                  <a:lnTo>
                    <a:pt x="305" y="218"/>
                  </a:lnTo>
                  <a:lnTo>
                    <a:pt x="305" y="218"/>
                  </a:lnTo>
                  <a:lnTo>
                    <a:pt x="305" y="215"/>
                  </a:lnTo>
                  <a:lnTo>
                    <a:pt x="308" y="215"/>
                  </a:lnTo>
                  <a:lnTo>
                    <a:pt x="308" y="215"/>
                  </a:lnTo>
                  <a:lnTo>
                    <a:pt x="308" y="212"/>
                  </a:lnTo>
                  <a:lnTo>
                    <a:pt x="308" y="212"/>
                  </a:lnTo>
                  <a:lnTo>
                    <a:pt x="308" y="209"/>
                  </a:lnTo>
                  <a:lnTo>
                    <a:pt x="311" y="209"/>
                  </a:lnTo>
                  <a:lnTo>
                    <a:pt x="311" y="206"/>
                  </a:lnTo>
                  <a:lnTo>
                    <a:pt x="311" y="206"/>
                  </a:lnTo>
                  <a:lnTo>
                    <a:pt x="314" y="203"/>
                  </a:lnTo>
                  <a:lnTo>
                    <a:pt x="314" y="203"/>
                  </a:lnTo>
                  <a:lnTo>
                    <a:pt x="314" y="200"/>
                  </a:lnTo>
                  <a:lnTo>
                    <a:pt x="314" y="200"/>
                  </a:lnTo>
                  <a:lnTo>
                    <a:pt x="317" y="197"/>
                  </a:lnTo>
                  <a:lnTo>
                    <a:pt x="317" y="197"/>
                  </a:lnTo>
                  <a:lnTo>
                    <a:pt x="317" y="194"/>
                  </a:lnTo>
                  <a:lnTo>
                    <a:pt x="320" y="194"/>
                  </a:lnTo>
                  <a:lnTo>
                    <a:pt x="320" y="191"/>
                  </a:lnTo>
                  <a:lnTo>
                    <a:pt x="320" y="191"/>
                  </a:lnTo>
                  <a:lnTo>
                    <a:pt x="323" y="191"/>
                  </a:lnTo>
                  <a:lnTo>
                    <a:pt x="323" y="188"/>
                  </a:lnTo>
                  <a:lnTo>
                    <a:pt x="323" y="188"/>
                  </a:lnTo>
                  <a:lnTo>
                    <a:pt x="323" y="185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26" y="182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29" y="179"/>
                  </a:lnTo>
                  <a:lnTo>
                    <a:pt x="332" y="179"/>
                  </a:lnTo>
                  <a:lnTo>
                    <a:pt x="332" y="179"/>
                  </a:lnTo>
                  <a:lnTo>
                    <a:pt x="332" y="17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1271588" y="2282825"/>
              <a:ext cx="241300" cy="109538"/>
            </a:xfrm>
            <a:custGeom>
              <a:avLst/>
              <a:gdLst>
                <a:gd name="T0" fmla="*/ 128 w 152"/>
                <a:gd name="T1" fmla="*/ 69 h 69"/>
                <a:gd name="T2" fmla="*/ 131 w 152"/>
                <a:gd name="T3" fmla="*/ 66 h 69"/>
                <a:gd name="T4" fmla="*/ 134 w 152"/>
                <a:gd name="T5" fmla="*/ 66 h 69"/>
                <a:gd name="T6" fmla="*/ 137 w 152"/>
                <a:gd name="T7" fmla="*/ 66 h 69"/>
                <a:gd name="T8" fmla="*/ 140 w 152"/>
                <a:gd name="T9" fmla="*/ 63 h 69"/>
                <a:gd name="T10" fmla="*/ 143 w 152"/>
                <a:gd name="T11" fmla="*/ 63 h 69"/>
                <a:gd name="T12" fmla="*/ 146 w 152"/>
                <a:gd name="T13" fmla="*/ 60 h 69"/>
                <a:gd name="T14" fmla="*/ 146 w 152"/>
                <a:gd name="T15" fmla="*/ 57 h 69"/>
                <a:gd name="T16" fmla="*/ 149 w 152"/>
                <a:gd name="T17" fmla="*/ 54 h 69"/>
                <a:gd name="T18" fmla="*/ 149 w 152"/>
                <a:gd name="T19" fmla="*/ 51 h 69"/>
                <a:gd name="T20" fmla="*/ 152 w 152"/>
                <a:gd name="T21" fmla="*/ 48 h 69"/>
                <a:gd name="T22" fmla="*/ 152 w 152"/>
                <a:gd name="T23" fmla="*/ 45 h 69"/>
                <a:gd name="T24" fmla="*/ 152 w 152"/>
                <a:gd name="T25" fmla="*/ 42 h 69"/>
                <a:gd name="T26" fmla="*/ 152 w 152"/>
                <a:gd name="T27" fmla="*/ 39 h 69"/>
                <a:gd name="T28" fmla="*/ 152 w 152"/>
                <a:gd name="T29" fmla="*/ 36 h 69"/>
                <a:gd name="T30" fmla="*/ 152 w 152"/>
                <a:gd name="T31" fmla="*/ 33 h 69"/>
                <a:gd name="T32" fmla="*/ 152 w 152"/>
                <a:gd name="T33" fmla="*/ 30 h 69"/>
                <a:gd name="T34" fmla="*/ 149 w 152"/>
                <a:gd name="T35" fmla="*/ 27 h 69"/>
                <a:gd name="T36" fmla="*/ 149 w 152"/>
                <a:gd name="T37" fmla="*/ 24 h 69"/>
                <a:gd name="T38" fmla="*/ 146 w 152"/>
                <a:gd name="T39" fmla="*/ 21 h 69"/>
                <a:gd name="T40" fmla="*/ 143 w 152"/>
                <a:gd name="T41" fmla="*/ 18 h 69"/>
                <a:gd name="T42" fmla="*/ 140 w 152"/>
                <a:gd name="T43" fmla="*/ 18 h 69"/>
                <a:gd name="T44" fmla="*/ 137 w 152"/>
                <a:gd name="T45" fmla="*/ 15 h 69"/>
                <a:gd name="T46" fmla="*/ 137 w 152"/>
                <a:gd name="T47" fmla="*/ 15 h 69"/>
                <a:gd name="T48" fmla="*/ 134 w 152"/>
                <a:gd name="T49" fmla="*/ 15 h 69"/>
                <a:gd name="T50" fmla="*/ 6 w 152"/>
                <a:gd name="T51" fmla="*/ 0 h 69"/>
                <a:gd name="T52" fmla="*/ 9 w 152"/>
                <a:gd name="T53" fmla="*/ 0 h 69"/>
                <a:gd name="T54" fmla="*/ 12 w 152"/>
                <a:gd name="T55" fmla="*/ 0 h 69"/>
                <a:gd name="T56" fmla="*/ 15 w 152"/>
                <a:gd name="T57" fmla="*/ 3 h 69"/>
                <a:gd name="T58" fmla="*/ 18 w 152"/>
                <a:gd name="T59" fmla="*/ 6 h 69"/>
                <a:gd name="T60" fmla="*/ 21 w 152"/>
                <a:gd name="T61" fmla="*/ 6 h 69"/>
                <a:gd name="T62" fmla="*/ 21 w 152"/>
                <a:gd name="T63" fmla="*/ 9 h 69"/>
                <a:gd name="T64" fmla="*/ 24 w 152"/>
                <a:gd name="T65" fmla="*/ 12 h 69"/>
                <a:gd name="T66" fmla="*/ 24 w 152"/>
                <a:gd name="T67" fmla="*/ 15 h 69"/>
                <a:gd name="T68" fmla="*/ 24 w 152"/>
                <a:gd name="T69" fmla="*/ 18 h 69"/>
                <a:gd name="T70" fmla="*/ 27 w 152"/>
                <a:gd name="T71" fmla="*/ 24 h 69"/>
                <a:gd name="T72" fmla="*/ 27 w 152"/>
                <a:gd name="T73" fmla="*/ 27 h 69"/>
                <a:gd name="T74" fmla="*/ 27 w 152"/>
                <a:gd name="T75" fmla="*/ 30 h 69"/>
                <a:gd name="T76" fmla="*/ 24 w 152"/>
                <a:gd name="T77" fmla="*/ 33 h 69"/>
                <a:gd name="T78" fmla="*/ 24 w 152"/>
                <a:gd name="T79" fmla="*/ 36 h 69"/>
                <a:gd name="T80" fmla="*/ 24 w 152"/>
                <a:gd name="T81" fmla="*/ 39 h 69"/>
                <a:gd name="T82" fmla="*/ 21 w 152"/>
                <a:gd name="T83" fmla="*/ 42 h 69"/>
                <a:gd name="T84" fmla="*/ 18 w 152"/>
                <a:gd name="T85" fmla="*/ 45 h 69"/>
                <a:gd name="T86" fmla="*/ 18 w 152"/>
                <a:gd name="T87" fmla="*/ 48 h 69"/>
                <a:gd name="T88" fmla="*/ 15 w 152"/>
                <a:gd name="T89" fmla="*/ 48 h 69"/>
                <a:gd name="T90" fmla="*/ 12 w 152"/>
                <a:gd name="T91" fmla="*/ 51 h 69"/>
                <a:gd name="T92" fmla="*/ 9 w 152"/>
                <a:gd name="T93" fmla="*/ 51 h 69"/>
                <a:gd name="T94" fmla="*/ 6 w 152"/>
                <a:gd name="T95" fmla="*/ 54 h 69"/>
                <a:gd name="T96" fmla="*/ 3 w 152"/>
                <a:gd name="T97" fmla="*/ 54 h 69"/>
                <a:gd name="T98" fmla="*/ 0 w 152"/>
                <a:gd name="T99" fmla="*/ 5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69">
                  <a:moveTo>
                    <a:pt x="128" y="66"/>
                  </a:moveTo>
                  <a:lnTo>
                    <a:pt x="128" y="69"/>
                  </a:lnTo>
                  <a:lnTo>
                    <a:pt x="131" y="69"/>
                  </a:lnTo>
                  <a:lnTo>
                    <a:pt x="131" y="6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7" y="66"/>
                  </a:lnTo>
                  <a:lnTo>
                    <a:pt x="137" y="66"/>
                  </a:lnTo>
                  <a:lnTo>
                    <a:pt x="140" y="66"/>
                  </a:lnTo>
                  <a:lnTo>
                    <a:pt x="140" y="63"/>
                  </a:lnTo>
                  <a:lnTo>
                    <a:pt x="140" y="63"/>
                  </a:lnTo>
                  <a:lnTo>
                    <a:pt x="143" y="63"/>
                  </a:lnTo>
                  <a:lnTo>
                    <a:pt x="143" y="63"/>
                  </a:lnTo>
                  <a:lnTo>
                    <a:pt x="146" y="60"/>
                  </a:lnTo>
                  <a:lnTo>
                    <a:pt x="146" y="60"/>
                  </a:lnTo>
                  <a:lnTo>
                    <a:pt x="146" y="57"/>
                  </a:lnTo>
                  <a:lnTo>
                    <a:pt x="149" y="57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1"/>
                  </a:lnTo>
                  <a:lnTo>
                    <a:pt x="152" y="51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52" y="42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2" y="33"/>
                  </a:lnTo>
                  <a:lnTo>
                    <a:pt x="152" y="33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6" y="21"/>
                  </a:lnTo>
                  <a:lnTo>
                    <a:pt x="146" y="21"/>
                  </a:lnTo>
                  <a:lnTo>
                    <a:pt x="146" y="18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40" y="18"/>
                  </a:lnTo>
                  <a:lnTo>
                    <a:pt x="140" y="15"/>
                  </a:lnTo>
                  <a:lnTo>
                    <a:pt x="137" y="15"/>
                  </a:lnTo>
                  <a:lnTo>
                    <a:pt x="137" y="15"/>
                  </a:lnTo>
                  <a:lnTo>
                    <a:pt x="137" y="15"/>
                  </a:lnTo>
                  <a:lnTo>
                    <a:pt x="134" y="15"/>
                  </a:lnTo>
                  <a:lnTo>
                    <a:pt x="134" y="15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7" y="21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0" y="54"/>
                  </a:lnTo>
                  <a:lnTo>
                    <a:pt x="128" y="6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03"/>
            <p:cNvSpPr>
              <a:spLocks noChangeArrowheads="1"/>
            </p:cNvSpPr>
            <p:nvPr/>
          </p:nvSpPr>
          <p:spPr bwMode="auto">
            <a:xfrm>
              <a:off x="3038475" y="3660775"/>
              <a:ext cx="508000" cy="508000"/>
            </a:xfrm>
            <a:prstGeom prst="ellipse">
              <a:avLst/>
            </a:prstGeom>
            <a:solidFill>
              <a:srgbClr val="FF00FF"/>
            </a:solidFill>
            <a:ln w="47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2776538" y="3978275"/>
              <a:ext cx="442913" cy="404813"/>
            </a:xfrm>
            <a:custGeom>
              <a:avLst/>
              <a:gdLst>
                <a:gd name="T0" fmla="*/ 273 w 279"/>
                <a:gd name="T1" fmla="*/ 45 h 255"/>
                <a:gd name="T2" fmla="*/ 276 w 279"/>
                <a:gd name="T3" fmla="*/ 42 h 255"/>
                <a:gd name="T4" fmla="*/ 276 w 279"/>
                <a:gd name="T5" fmla="*/ 39 h 255"/>
                <a:gd name="T6" fmla="*/ 279 w 279"/>
                <a:gd name="T7" fmla="*/ 39 h 255"/>
                <a:gd name="T8" fmla="*/ 279 w 279"/>
                <a:gd name="T9" fmla="*/ 36 h 255"/>
                <a:gd name="T10" fmla="*/ 279 w 279"/>
                <a:gd name="T11" fmla="*/ 33 h 255"/>
                <a:gd name="T12" fmla="*/ 279 w 279"/>
                <a:gd name="T13" fmla="*/ 30 h 255"/>
                <a:gd name="T14" fmla="*/ 279 w 279"/>
                <a:gd name="T15" fmla="*/ 27 h 255"/>
                <a:gd name="T16" fmla="*/ 276 w 279"/>
                <a:gd name="T17" fmla="*/ 24 h 255"/>
                <a:gd name="T18" fmla="*/ 276 w 279"/>
                <a:gd name="T19" fmla="*/ 18 h 255"/>
                <a:gd name="T20" fmla="*/ 273 w 279"/>
                <a:gd name="T21" fmla="*/ 15 h 255"/>
                <a:gd name="T22" fmla="*/ 273 w 279"/>
                <a:gd name="T23" fmla="*/ 15 h 255"/>
                <a:gd name="T24" fmla="*/ 270 w 279"/>
                <a:gd name="T25" fmla="*/ 12 h 255"/>
                <a:gd name="T26" fmla="*/ 267 w 279"/>
                <a:gd name="T27" fmla="*/ 9 h 255"/>
                <a:gd name="T28" fmla="*/ 264 w 279"/>
                <a:gd name="T29" fmla="*/ 6 h 255"/>
                <a:gd name="T30" fmla="*/ 261 w 279"/>
                <a:gd name="T31" fmla="*/ 6 h 255"/>
                <a:gd name="T32" fmla="*/ 258 w 279"/>
                <a:gd name="T33" fmla="*/ 3 h 255"/>
                <a:gd name="T34" fmla="*/ 255 w 279"/>
                <a:gd name="T35" fmla="*/ 3 h 255"/>
                <a:gd name="T36" fmla="*/ 252 w 279"/>
                <a:gd name="T37" fmla="*/ 0 h 255"/>
                <a:gd name="T38" fmla="*/ 249 w 279"/>
                <a:gd name="T39" fmla="*/ 0 h 255"/>
                <a:gd name="T40" fmla="*/ 246 w 279"/>
                <a:gd name="T41" fmla="*/ 0 h 255"/>
                <a:gd name="T42" fmla="*/ 243 w 279"/>
                <a:gd name="T43" fmla="*/ 3 h 255"/>
                <a:gd name="T44" fmla="*/ 240 w 279"/>
                <a:gd name="T45" fmla="*/ 3 h 255"/>
                <a:gd name="T46" fmla="*/ 240 w 279"/>
                <a:gd name="T47" fmla="*/ 3 h 255"/>
                <a:gd name="T48" fmla="*/ 237 w 279"/>
                <a:gd name="T49" fmla="*/ 6 h 255"/>
                <a:gd name="T50" fmla="*/ 0 w 279"/>
                <a:gd name="T51" fmla="*/ 213 h 255"/>
                <a:gd name="T52" fmla="*/ 3 w 279"/>
                <a:gd name="T53" fmla="*/ 213 h 255"/>
                <a:gd name="T54" fmla="*/ 6 w 279"/>
                <a:gd name="T55" fmla="*/ 210 h 255"/>
                <a:gd name="T56" fmla="*/ 9 w 279"/>
                <a:gd name="T57" fmla="*/ 210 h 255"/>
                <a:gd name="T58" fmla="*/ 12 w 279"/>
                <a:gd name="T59" fmla="*/ 210 h 255"/>
                <a:gd name="T60" fmla="*/ 15 w 279"/>
                <a:gd name="T61" fmla="*/ 210 h 255"/>
                <a:gd name="T62" fmla="*/ 18 w 279"/>
                <a:gd name="T63" fmla="*/ 210 h 255"/>
                <a:gd name="T64" fmla="*/ 21 w 279"/>
                <a:gd name="T65" fmla="*/ 213 h 255"/>
                <a:gd name="T66" fmla="*/ 24 w 279"/>
                <a:gd name="T67" fmla="*/ 213 h 255"/>
                <a:gd name="T68" fmla="*/ 27 w 279"/>
                <a:gd name="T69" fmla="*/ 216 h 255"/>
                <a:gd name="T70" fmla="*/ 30 w 279"/>
                <a:gd name="T71" fmla="*/ 216 h 255"/>
                <a:gd name="T72" fmla="*/ 33 w 279"/>
                <a:gd name="T73" fmla="*/ 219 h 255"/>
                <a:gd name="T74" fmla="*/ 36 w 279"/>
                <a:gd name="T75" fmla="*/ 222 h 255"/>
                <a:gd name="T76" fmla="*/ 36 w 279"/>
                <a:gd name="T77" fmla="*/ 225 h 255"/>
                <a:gd name="T78" fmla="*/ 39 w 279"/>
                <a:gd name="T79" fmla="*/ 228 h 255"/>
                <a:gd name="T80" fmla="*/ 39 w 279"/>
                <a:gd name="T81" fmla="*/ 231 h 255"/>
                <a:gd name="T82" fmla="*/ 42 w 279"/>
                <a:gd name="T83" fmla="*/ 234 h 255"/>
                <a:gd name="T84" fmla="*/ 42 w 279"/>
                <a:gd name="T85" fmla="*/ 237 h 255"/>
                <a:gd name="T86" fmla="*/ 42 w 279"/>
                <a:gd name="T87" fmla="*/ 240 h 255"/>
                <a:gd name="T88" fmla="*/ 42 w 279"/>
                <a:gd name="T89" fmla="*/ 243 h 255"/>
                <a:gd name="T90" fmla="*/ 42 w 279"/>
                <a:gd name="T91" fmla="*/ 246 h 255"/>
                <a:gd name="T92" fmla="*/ 42 w 279"/>
                <a:gd name="T93" fmla="*/ 249 h 255"/>
                <a:gd name="T94" fmla="*/ 39 w 279"/>
                <a:gd name="T95" fmla="*/ 252 h 255"/>
                <a:gd name="T96" fmla="*/ 39 w 279"/>
                <a:gd name="T97" fmla="*/ 255 h 255"/>
                <a:gd name="T98" fmla="*/ 36 w 279"/>
                <a:gd name="T9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9" h="255">
                  <a:moveTo>
                    <a:pt x="273" y="45"/>
                  </a:moveTo>
                  <a:lnTo>
                    <a:pt x="273" y="45"/>
                  </a:lnTo>
                  <a:lnTo>
                    <a:pt x="273" y="45"/>
                  </a:lnTo>
                  <a:lnTo>
                    <a:pt x="276" y="42"/>
                  </a:lnTo>
                  <a:lnTo>
                    <a:pt x="276" y="42"/>
                  </a:lnTo>
                  <a:lnTo>
                    <a:pt x="276" y="39"/>
                  </a:lnTo>
                  <a:lnTo>
                    <a:pt x="276" y="39"/>
                  </a:lnTo>
                  <a:lnTo>
                    <a:pt x="279" y="39"/>
                  </a:lnTo>
                  <a:lnTo>
                    <a:pt x="279" y="36"/>
                  </a:lnTo>
                  <a:lnTo>
                    <a:pt x="279" y="36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0"/>
                  </a:lnTo>
                  <a:lnTo>
                    <a:pt x="279" y="30"/>
                  </a:lnTo>
                  <a:lnTo>
                    <a:pt x="279" y="27"/>
                  </a:lnTo>
                  <a:lnTo>
                    <a:pt x="279" y="27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76" y="21"/>
                  </a:lnTo>
                  <a:lnTo>
                    <a:pt x="276" y="18"/>
                  </a:lnTo>
                  <a:lnTo>
                    <a:pt x="276" y="18"/>
                  </a:lnTo>
                  <a:lnTo>
                    <a:pt x="273" y="15"/>
                  </a:lnTo>
                  <a:lnTo>
                    <a:pt x="273" y="15"/>
                  </a:lnTo>
                  <a:lnTo>
                    <a:pt x="273" y="15"/>
                  </a:lnTo>
                  <a:lnTo>
                    <a:pt x="270" y="12"/>
                  </a:lnTo>
                  <a:lnTo>
                    <a:pt x="270" y="12"/>
                  </a:lnTo>
                  <a:lnTo>
                    <a:pt x="270" y="9"/>
                  </a:lnTo>
                  <a:lnTo>
                    <a:pt x="267" y="9"/>
                  </a:lnTo>
                  <a:lnTo>
                    <a:pt x="267" y="9"/>
                  </a:lnTo>
                  <a:lnTo>
                    <a:pt x="264" y="6"/>
                  </a:lnTo>
                  <a:lnTo>
                    <a:pt x="264" y="6"/>
                  </a:lnTo>
                  <a:lnTo>
                    <a:pt x="261" y="6"/>
                  </a:lnTo>
                  <a:lnTo>
                    <a:pt x="261" y="3"/>
                  </a:lnTo>
                  <a:lnTo>
                    <a:pt x="258" y="3"/>
                  </a:lnTo>
                  <a:lnTo>
                    <a:pt x="258" y="3"/>
                  </a:lnTo>
                  <a:lnTo>
                    <a:pt x="255" y="3"/>
                  </a:lnTo>
                  <a:lnTo>
                    <a:pt x="255" y="3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3" y="3"/>
                  </a:lnTo>
                  <a:lnTo>
                    <a:pt x="243" y="3"/>
                  </a:lnTo>
                  <a:lnTo>
                    <a:pt x="240" y="3"/>
                  </a:lnTo>
                  <a:lnTo>
                    <a:pt x="240" y="3"/>
                  </a:lnTo>
                  <a:lnTo>
                    <a:pt x="240" y="3"/>
                  </a:lnTo>
                  <a:lnTo>
                    <a:pt x="237" y="6"/>
                  </a:lnTo>
                  <a:lnTo>
                    <a:pt x="237" y="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3" y="213"/>
                  </a:lnTo>
                  <a:lnTo>
                    <a:pt x="3" y="213"/>
                  </a:lnTo>
                  <a:lnTo>
                    <a:pt x="3" y="210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9" y="210"/>
                  </a:lnTo>
                  <a:lnTo>
                    <a:pt x="9" y="210"/>
                  </a:lnTo>
                  <a:lnTo>
                    <a:pt x="12" y="210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21" y="213"/>
                  </a:lnTo>
                  <a:lnTo>
                    <a:pt x="21" y="213"/>
                  </a:lnTo>
                  <a:lnTo>
                    <a:pt x="24" y="213"/>
                  </a:lnTo>
                  <a:lnTo>
                    <a:pt x="24" y="213"/>
                  </a:lnTo>
                  <a:lnTo>
                    <a:pt x="27" y="216"/>
                  </a:lnTo>
                  <a:lnTo>
                    <a:pt x="27" y="216"/>
                  </a:lnTo>
                  <a:lnTo>
                    <a:pt x="30" y="216"/>
                  </a:lnTo>
                  <a:lnTo>
                    <a:pt x="30" y="219"/>
                  </a:lnTo>
                  <a:lnTo>
                    <a:pt x="33" y="219"/>
                  </a:lnTo>
                  <a:lnTo>
                    <a:pt x="33" y="219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36" y="225"/>
                  </a:lnTo>
                  <a:lnTo>
                    <a:pt x="39" y="225"/>
                  </a:lnTo>
                  <a:lnTo>
                    <a:pt x="39" y="228"/>
                  </a:lnTo>
                  <a:lnTo>
                    <a:pt x="39" y="228"/>
                  </a:lnTo>
                  <a:lnTo>
                    <a:pt x="39" y="231"/>
                  </a:lnTo>
                  <a:lnTo>
                    <a:pt x="42" y="231"/>
                  </a:lnTo>
                  <a:lnTo>
                    <a:pt x="42" y="234"/>
                  </a:lnTo>
                  <a:lnTo>
                    <a:pt x="42" y="234"/>
                  </a:lnTo>
                  <a:lnTo>
                    <a:pt x="42" y="237"/>
                  </a:lnTo>
                  <a:lnTo>
                    <a:pt x="42" y="237"/>
                  </a:lnTo>
                  <a:lnTo>
                    <a:pt x="42" y="240"/>
                  </a:lnTo>
                  <a:lnTo>
                    <a:pt x="42" y="243"/>
                  </a:lnTo>
                  <a:lnTo>
                    <a:pt x="42" y="243"/>
                  </a:lnTo>
                  <a:lnTo>
                    <a:pt x="42" y="246"/>
                  </a:lnTo>
                  <a:lnTo>
                    <a:pt x="42" y="246"/>
                  </a:lnTo>
                  <a:lnTo>
                    <a:pt x="42" y="246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39" y="252"/>
                  </a:lnTo>
                  <a:lnTo>
                    <a:pt x="39" y="252"/>
                  </a:lnTo>
                  <a:lnTo>
                    <a:pt x="39" y="255"/>
                  </a:lnTo>
                  <a:lnTo>
                    <a:pt x="39" y="255"/>
                  </a:lnTo>
                  <a:lnTo>
                    <a:pt x="36" y="255"/>
                  </a:lnTo>
                  <a:lnTo>
                    <a:pt x="273" y="4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3494088" y="3978275"/>
              <a:ext cx="674688" cy="371475"/>
            </a:xfrm>
            <a:custGeom>
              <a:avLst/>
              <a:gdLst>
                <a:gd name="T0" fmla="*/ 24 w 425"/>
                <a:gd name="T1" fmla="*/ 0 h 234"/>
                <a:gd name="T2" fmla="*/ 24 w 425"/>
                <a:gd name="T3" fmla="*/ 0 h 234"/>
                <a:gd name="T4" fmla="*/ 21 w 425"/>
                <a:gd name="T5" fmla="*/ 0 h 234"/>
                <a:gd name="T6" fmla="*/ 21 w 425"/>
                <a:gd name="T7" fmla="*/ 3 h 234"/>
                <a:gd name="T8" fmla="*/ 21 w 425"/>
                <a:gd name="T9" fmla="*/ 3 h 234"/>
                <a:gd name="T10" fmla="*/ 18 w 425"/>
                <a:gd name="T11" fmla="*/ 3 h 234"/>
                <a:gd name="T12" fmla="*/ 18 w 425"/>
                <a:gd name="T13" fmla="*/ 6 h 234"/>
                <a:gd name="T14" fmla="*/ 15 w 425"/>
                <a:gd name="T15" fmla="*/ 9 h 234"/>
                <a:gd name="T16" fmla="*/ 15 w 425"/>
                <a:gd name="T17" fmla="*/ 12 h 234"/>
                <a:gd name="T18" fmla="*/ 12 w 425"/>
                <a:gd name="T19" fmla="*/ 15 h 234"/>
                <a:gd name="T20" fmla="*/ 9 w 425"/>
                <a:gd name="T21" fmla="*/ 18 h 234"/>
                <a:gd name="T22" fmla="*/ 9 w 425"/>
                <a:gd name="T23" fmla="*/ 21 h 234"/>
                <a:gd name="T24" fmla="*/ 6 w 425"/>
                <a:gd name="T25" fmla="*/ 24 h 234"/>
                <a:gd name="T26" fmla="*/ 6 w 425"/>
                <a:gd name="T27" fmla="*/ 27 h 234"/>
                <a:gd name="T28" fmla="*/ 6 w 425"/>
                <a:gd name="T29" fmla="*/ 30 h 234"/>
                <a:gd name="T30" fmla="*/ 3 w 425"/>
                <a:gd name="T31" fmla="*/ 33 h 234"/>
                <a:gd name="T32" fmla="*/ 3 w 425"/>
                <a:gd name="T33" fmla="*/ 36 h 234"/>
                <a:gd name="T34" fmla="*/ 3 w 425"/>
                <a:gd name="T35" fmla="*/ 39 h 234"/>
                <a:gd name="T36" fmla="*/ 0 w 425"/>
                <a:gd name="T37" fmla="*/ 39 h 234"/>
                <a:gd name="T38" fmla="*/ 0 w 425"/>
                <a:gd name="T39" fmla="*/ 42 h 234"/>
                <a:gd name="T40" fmla="*/ 0 w 425"/>
                <a:gd name="T41" fmla="*/ 45 h 234"/>
                <a:gd name="T42" fmla="*/ 0 w 425"/>
                <a:gd name="T43" fmla="*/ 45 h 234"/>
                <a:gd name="T44" fmla="*/ 0 w 425"/>
                <a:gd name="T45" fmla="*/ 48 h 234"/>
                <a:gd name="T46" fmla="*/ 3 w 425"/>
                <a:gd name="T47" fmla="*/ 48 h 234"/>
                <a:gd name="T48" fmla="*/ 3 w 425"/>
                <a:gd name="T49" fmla="*/ 48 h 234"/>
                <a:gd name="T50" fmla="*/ 401 w 425"/>
                <a:gd name="T51" fmla="*/ 234 h 234"/>
                <a:gd name="T52" fmla="*/ 401 w 425"/>
                <a:gd name="T53" fmla="*/ 234 h 234"/>
                <a:gd name="T54" fmla="*/ 401 w 425"/>
                <a:gd name="T55" fmla="*/ 231 h 234"/>
                <a:gd name="T56" fmla="*/ 401 w 425"/>
                <a:gd name="T57" fmla="*/ 231 h 234"/>
                <a:gd name="T58" fmla="*/ 401 w 425"/>
                <a:gd name="T59" fmla="*/ 228 h 234"/>
                <a:gd name="T60" fmla="*/ 401 w 425"/>
                <a:gd name="T61" fmla="*/ 225 h 234"/>
                <a:gd name="T62" fmla="*/ 401 w 425"/>
                <a:gd name="T63" fmla="*/ 225 h 234"/>
                <a:gd name="T64" fmla="*/ 401 w 425"/>
                <a:gd name="T65" fmla="*/ 222 h 234"/>
                <a:gd name="T66" fmla="*/ 404 w 425"/>
                <a:gd name="T67" fmla="*/ 219 h 234"/>
                <a:gd name="T68" fmla="*/ 404 w 425"/>
                <a:gd name="T69" fmla="*/ 216 h 234"/>
                <a:gd name="T70" fmla="*/ 404 w 425"/>
                <a:gd name="T71" fmla="*/ 213 h 234"/>
                <a:gd name="T72" fmla="*/ 407 w 425"/>
                <a:gd name="T73" fmla="*/ 210 h 234"/>
                <a:gd name="T74" fmla="*/ 407 w 425"/>
                <a:gd name="T75" fmla="*/ 207 h 234"/>
                <a:gd name="T76" fmla="*/ 410 w 425"/>
                <a:gd name="T77" fmla="*/ 204 h 234"/>
                <a:gd name="T78" fmla="*/ 410 w 425"/>
                <a:gd name="T79" fmla="*/ 201 h 234"/>
                <a:gd name="T80" fmla="*/ 413 w 425"/>
                <a:gd name="T81" fmla="*/ 198 h 234"/>
                <a:gd name="T82" fmla="*/ 413 w 425"/>
                <a:gd name="T83" fmla="*/ 195 h 234"/>
                <a:gd name="T84" fmla="*/ 416 w 425"/>
                <a:gd name="T85" fmla="*/ 192 h 234"/>
                <a:gd name="T86" fmla="*/ 416 w 425"/>
                <a:gd name="T87" fmla="*/ 189 h 234"/>
                <a:gd name="T88" fmla="*/ 419 w 425"/>
                <a:gd name="T89" fmla="*/ 189 h 234"/>
                <a:gd name="T90" fmla="*/ 419 w 425"/>
                <a:gd name="T91" fmla="*/ 186 h 234"/>
                <a:gd name="T92" fmla="*/ 422 w 425"/>
                <a:gd name="T93" fmla="*/ 186 h 234"/>
                <a:gd name="T94" fmla="*/ 422 w 425"/>
                <a:gd name="T95" fmla="*/ 186 h 234"/>
                <a:gd name="T96" fmla="*/ 422 w 425"/>
                <a:gd name="T97" fmla="*/ 186 h 234"/>
                <a:gd name="T98" fmla="*/ 425 w 425"/>
                <a:gd name="T99" fmla="*/ 18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5" h="234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401" y="234"/>
                  </a:lnTo>
                  <a:lnTo>
                    <a:pt x="401" y="234"/>
                  </a:lnTo>
                  <a:lnTo>
                    <a:pt x="401" y="234"/>
                  </a:lnTo>
                  <a:lnTo>
                    <a:pt x="401" y="234"/>
                  </a:lnTo>
                  <a:lnTo>
                    <a:pt x="401" y="231"/>
                  </a:lnTo>
                  <a:lnTo>
                    <a:pt x="401" y="231"/>
                  </a:lnTo>
                  <a:lnTo>
                    <a:pt x="401" y="231"/>
                  </a:lnTo>
                  <a:lnTo>
                    <a:pt x="401" y="231"/>
                  </a:lnTo>
                  <a:lnTo>
                    <a:pt x="401" y="228"/>
                  </a:lnTo>
                  <a:lnTo>
                    <a:pt x="401" y="228"/>
                  </a:lnTo>
                  <a:lnTo>
                    <a:pt x="401" y="228"/>
                  </a:lnTo>
                  <a:lnTo>
                    <a:pt x="401" y="225"/>
                  </a:lnTo>
                  <a:lnTo>
                    <a:pt x="401" y="225"/>
                  </a:lnTo>
                  <a:lnTo>
                    <a:pt x="401" y="225"/>
                  </a:lnTo>
                  <a:lnTo>
                    <a:pt x="401" y="222"/>
                  </a:lnTo>
                  <a:lnTo>
                    <a:pt x="401" y="222"/>
                  </a:lnTo>
                  <a:lnTo>
                    <a:pt x="404" y="219"/>
                  </a:lnTo>
                  <a:lnTo>
                    <a:pt x="404" y="219"/>
                  </a:lnTo>
                  <a:lnTo>
                    <a:pt x="404" y="216"/>
                  </a:lnTo>
                  <a:lnTo>
                    <a:pt x="404" y="216"/>
                  </a:lnTo>
                  <a:lnTo>
                    <a:pt x="404" y="213"/>
                  </a:lnTo>
                  <a:lnTo>
                    <a:pt x="404" y="213"/>
                  </a:lnTo>
                  <a:lnTo>
                    <a:pt x="407" y="210"/>
                  </a:lnTo>
                  <a:lnTo>
                    <a:pt x="407" y="210"/>
                  </a:lnTo>
                  <a:lnTo>
                    <a:pt x="407" y="207"/>
                  </a:lnTo>
                  <a:lnTo>
                    <a:pt x="407" y="207"/>
                  </a:lnTo>
                  <a:lnTo>
                    <a:pt x="410" y="204"/>
                  </a:lnTo>
                  <a:lnTo>
                    <a:pt x="410" y="204"/>
                  </a:lnTo>
                  <a:lnTo>
                    <a:pt x="410" y="201"/>
                  </a:lnTo>
                  <a:lnTo>
                    <a:pt x="410" y="201"/>
                  </a:lnTo>
                  <a:lnTo>
                    <a:pt x="413" y="198"/>
                  </a:lnTo>
                  <a:lnTo>
                    <a:pt x="413" y="198"/>
                  </a:lnTo>
                  <a:lnTo>
                    <a:pt x="413" y="195"/>
                  </a:lnTo>
                  <a:lnTo>
                    <a:pt x="413" y="195"/>
                  </a:lnTo>
                  <a:lnTo>
                    <a:pt x="416" y="192"/>
                  </a:lnTo>
                  <a:lnTo>
                    <a:pt x="416" y="192"/>
                  </a:lnTo>
                  <a:lnTo>
                    <a:pt x="416" y="192"/>
                  </a:lnTo>
                  <a:lnTo>
                    <a:pt x="416" y="189"/>
                  </a:lnTo>
                  <a:lnTo>
                    <a:pt x="419" y="189"/>
                  </a:lnTo>
                  <a:lnTo>
                    <a:pt x="419" y="189"/>
                  </a:lnTo>
                  <a:lnTo>
                    <a:pt x="419" y="186"/>
                  </a:lnTo>
                  <a:lnTo>
                    <a:pt x="419" y="186"/>
                  </a:lnTo>
                  <a:lnTo>
                    <a:pt x="422" y="186"/>
                  </a:lnTo>
                  <a:lnTo>
                    <a:pt x="422" y="186"/>
                  </a:lnTo>
                  <a:lnTo>
                    <a:pt x="422" y="186"/>
                  </a:lnTo>
                  <a:lnTo>
                    <a:pt x="422" y="186"/>
                  </a:lnTo>
                  <a:lnTo>
                    <a:pt x="422" y="186"/>
                  </a:lnTo>
                  <a:lnTo>
                    <a:pt x="422" y="186"/>
                  </a:lnTo>
                  <a:lnTo>
                    <a:pt x="425" y="186"/>
                  </a:lnTo>
                  <a:lnTo>
                    <a:pt x="425" y="18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06"/>
            <p:cNvSpPr>
              <a:spLocks noChangeArrowheads="1"/>
            </p:cNvSpPr>
            <p:nvPr/>
          </p:nvSpPr>
          <p:spPr bwMode="auto">
            <a:xfrm>
              <a:off x="6497638" y="2454275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6316663" y="2497138"/>
              <a:ext cx="257175" cy="207963"/>
            </a:xfrm>
            <a:custGeom>
              <a:avLst/>
              <a:gdLst>
                <a:gd name="T0" fmla="*/ 156 w 162"/>
                <a:gd name="T1" fmla="*/ 48 h 131"/>
                <a:gd name="T2" fmla="*/ 156 w 162"/>
                <a:gd name="T3" fmla="*/ 45 h 131"/>
                <a:gd name="T4" fmla="*/ 159 w 162"/>
                <a:gd name="T5" fmla="*/ 42 h 131"/>
                <a:gd name="T6" fmla="*/ 159 w 162"/>
                <a:gd name="T7" fmla="*/ 39 h 131"/>
                <a:gd name="T8" fmla="*/ 162 w 162"/>
                <a:gd name="T9" fmla="*/ 36 h 131"/>
                <a:gd name="T10" fmla="*/ 162 w 162"/>
                <a:gd name="T11" fmla="*/ 33 h 131"/>
                <a:gd name="T12" fmla="*/ 162 w 162"/>
                <a:gd name="T13" fmla="*/ 30 h 131"/>
                <a:gd name="T14" fmla="*/ 162 w 162"/>
                <a:gd name="T15" fmla="*/ 27 h 131"/>
                <a:gd name="T16" fmla="*/ 162 w 162"/>
                <a:gd name="T17" fmla="*/ 24 h 131"/>
                <a:gd name="T18" fmla="*/ 159 w 162"/>
                <a:gd name="T19" fmla="*/ 21 h 131"/>
                <a:gd name="T20" fmla="*/ 159 w 162"/>
                <a:gd name="T21" fmla="*/ 18 h 131"/>
                <a:gd name="T22" fmla="*/ 159 w 162"/>
                <a:gd name="T23" fmla="*/ 15 h 131"/>
                <a:gd name="T24" fmla="*/ 156 w 162"/>
                <a:gd name="T25" fmla="*/ 12 h 131"/>
                <a:gd name="T26" fmla="*/ 153 w 162"/>
                <a:gd name="T27" fmla="*/ 9 h 131"/>
                <a:gd name="T28" fmla="*/ 150 w 162"/>
                <a:gd name="T29" fmla="*/ 6 h 131"/>
                <a:gd name="T30" fmla="*/ 147 w 162"/>
                <a:gd name="T31" fmla="*/ 6 h 131"/>
                <a:gd name="T32" fmla="*/ 147 w 162"/>
                <a:gd name="T33" fmla="*/ 3 h 131"/>
                <a:gd name="T34" fmla="*/ 144 w 162"/>
                <a:gd name="T35" fmla="*/ 3 h 131"/>
                <a:gd name="T36" fmla="*/ 141 w 162"/>
                <a:gd name="T37" fmla="*/ 0 h 131"/>
                <a:gd name="T38" fmla="*/ 138 w 162"/>
                <a:gd name="T39" fmla="*/ 0 h 131"/>
                <a:gd name="T40" fmla="*/ 135 w 162"/>
                <a:gd name="T41" fmla="*/ 0 h 131"/>
                <a:gd name="T42" fmla="*/ 132 w 162"/>
                <a:gd name="T43" fmla="*/ 0 h 131"/>
                <a:gd name="T44" fmla="*/ 129 w 162"/>
                <a:gd name="T45" fmla="*/ 0 h 131"/>
                <a:gd name="T46" fmla="*/ 126 w 162"/>
                <a:gd name="T47" fmla="*/ 3 h 131"/>
                <a:gd name="T48" fmla="*/ 123 w 162"/>
                <a:gd name="T49" fmla="*/ 3 h 131"/>
                <a:gd name="T50" fmla="*/ 0 w 162"/>
                <a:gd name="T51" fmla="*/ 86 h 131"/>
                <a:gd name="T52" fmla="*/ 3 w 162"/>
                <a:gd name="T53" fmla="*/ 83 h 131"/>
                <a:gd name="T54" fmla="*/ 6 w 162"/>
                <a:gd name="T55" fmla="*/ 83 h 131"/>
                <a:gd name="T56" fmla="*/ 9 w 162"/>
                <a:gd name="T57" fmla="*/ 83 h 131"/>
                <a:gd name="T58" fmla="*/ 12 w 162"/>
                <a:gd name="T59" fmla="*/ 83 h 131"/>
                <a:gd name="T60" fmla="*/ 15 w 162"/>
                <a:gd name="T61" fmla="*/ 83 h 131"/>
                <a:gd name="T62" fmla="*/ 18 w 162"/>
                <a:gd name="T63" fmla="*/ 86 h 131"/>
                <a:gd name="T64" fmla="*/ 21 w 162"/>
                <a:gd name="T65" fmla="*/ 86 h 131"/>
                <a:gd name="T66" fmla="*/ 24 w 162"/>
                <a:gd name="T67" fmla="*/ 86 h 131"/>
                <a:gd name="T68" fmla="*/ 27 w 162"/>
                <a:gd name="T69" fmla="*/ 89 h 131"/>
                <a:gd name="T70" fmla="*/ 30 w 162"/>
                <a:gd name="T71" fmla="*/ 92 h 131"/>
                <a:gd name="T72" fmla="*/ 30 w 162"/>
                <a:gd name="T73" fmla="*/ 95 h 131"/>
                <a:gd name="T74" fmla="*/ 33 w 162"/>
                <a:gd name="T75" fmla="*/ 98 h 131"/>
                <a:gd name="T76" fmla="*/ 36 w 162"/>
                <a:gd name="T77" fmla="*/ 101 h 131"/>
                <a:gd name="T78" fmla="*/ 36 w 162"/>
                <a:gd name="T79" fmla="*/ 104 h 131"/>
                <a:gd name="T80" fmla="*/ 39 w 162"/>
                <a:gd name="T81" fmla="*/ 107 h 131"/>
                <a:gd name="T82" fmla="*/ 39 w 162"/>
                <a:gd name="T83" fmla="*/ 110 h 131"/>
                <a:gd name="T84" fmla="*/ 39 w 162"/>
                <a:gd name="T85" fmla="*/ 113 h 131"/>
                <a:gd name="T86" fmla="*/ 39 w 162"/>
                <a:gd name="T87" fmla="*/ 116 h 131"/>
                <a:gd name="T88" fmla="*/ 39 w 162"/>
                <a:gd name="T89" fmla="*/ 119 h 131"/>
                <a:gd name="T90" fmla="*/ 36 w 162"/>
                <a:gd name="T91" fmla="*/ 122 h 131"/>
                <a:gd name="T92" fmla="*/ 36 w 162"/>
                <a:gd name="T93" fmla="*/ 125 h 131"/>
                <a:gd name="T94" fmla="*/ 36 w 162"/>
                <a:gd name="T95" fmla="*/ 128 h 131"/>
                <a:gd name="T96" fmla="*/ 33 w 162"/>
                <a:gd name="T97" fmla="*/ 128 h 131"/>
                <a:gd name="T98" fmla="*/ 30 w 162"/>
                <a:gd name="T9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" h="131">
                  <a:moveTo>
                    <a:pt x="153" y="48"/>
                  </a:moveTo>
                  <a:lnTo>
                    <a:pt x="156" y="48"/>
                  </a:lnTo>
                  <a:lnTo>
                    <a:pt x="156" y="45"/>
                  </a:lnTo>
                  <a:lnTo>
                    <a:pt x="156" y="45"/>
                  </a:lnTo>
                  <a:lnTo>
                    <a:pt x="159" y="45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59" y="39"/>
                  </a:lnTo>
                  <a:lnTo>
                    <a:pt x="162" y="39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6" y="12"/>
                  </a:lnTo>
                  <a:lnTo>
                    <a:pt x="156" y="12"/>
                  </a:lnTo>
                  <a:lnTo>
                    <a:pt x="153" y="9"/>
                  </a:lnTo>
                  <a:lnTo>
                    <a:pt x="153" y="9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47" y="6"/>
                  </a:lnTo>
                  <a:lnTo>
                    <a:pt x="147" y="3"/>
                  </a:lnTo>
                  <a:lnTo>
                    <a:pt x="147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3" y="3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" y="86"/>
                  </a:lnTo>
                  <a:lnTo>
                    <a:pt x="3" y="83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4" y="86"/>
                  </a:lnTo>
                  <a:lnTo>
                    <a:pt x="24" y="89"/>
                  </a:lnTo>
                  <a:lnTo>
                    <a:pt x="27" y="89"/>
                  </a:lnTo>
                  <a:lnTo>
                    <a:pt x="27" y="92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0" y="95"/>
                  </a:lnTo>
                  <a:lnTo>
                    <a:pt x="33" y="95"/>
                  </a:lnTo>
                  <a:lnTo>
                    <a:pt x="33" y="98"/>
                  </a:lnTo>
                  <a:lnTo>
                    <a:pt x="33" y="98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9" y="107"/>
                  </a:lnTo>
                  <a:lnTo>
                    <a:pt x="39" y="107"/>
                  </a:lnTo>
                  <a:lnTo>
                    <a:pt x="39" y="110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6"/>
                  </a:lnTo>
                  <a:lnTo>
                    <a:pt x="39" y="116"/>
                  </a:lnTo>
                  <a:lnTo>
                    <a:pt x="39" y="119"/>
                  </a:lnTo>
                  <a:lnTo>
                    <a:pt x="39" y="119"/>
                  </a:lnTo>
                  <a:lnTo>
                    <a:pt x="39" y="122"/>
                  </a:lnTo>
                  <a:lnTo>
                    <a:pt x="36" y="122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31"/>
                  </a:lnTo>
                  <a:lnTo>
                    <a:pt x="30" y="131"/>
                  </a:lnTo>
                  <a:lnTo>
                    <a:pt x="153" y="4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08"/>
            <p:cNvSpPr>
              <a:spLocks noChangeArrowheads="1"/>
            </p:cNvSpPr>
            <p:nvPr/>
          </p:nvSpPr>
          <p:spPr bwMode="auto">
            <a:xfrm>
              <a:off x="4003675" y="2192338"/>
              <a:ext cx="127000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09"/>
            <p:cNvSpPr>
              <a:spLocks noChangeArrowheads="1"/>
            </p:cNvSpPr>
            <p:nvPr/>
          </p:nvSpPr>
          <p:spPr bwMode="auto">
            <a:xfrm>
              <a:off x="2135188" y="2633663"/>
              <a:ext cx="309563" cy="30956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2359025" y="2563813"/>
              <a:ext cx="352425" cy="222250"/>
            </a:xfrm>
            <a:custGeom>
              <a:avLst/>
              <a:gdLst>
                <a:gd name="T0" fmla="*/ 6 w 222"/>
                <a:gd name="T1" fmla="*/ 89 h 140"/>
                <a:gd name="T2" fmla="*/ 6 w 222"/>
                <a:gd name="T3" fmla="*/ 89 h 140"/>
                <a:gd name="T4" fmla="*/ 3 w 222"/>
                <a:gd name="T5" fmla="*/ 92 h 140"/>
                <a:gd name="T6" fmla="*/ 3 w 222"/>
                <a:gd name="T7" fmla="*/ 95 h 140"/>
                <a:gd name="T8" fmla="*/ 0 w 222"/>
                <a:gd name="T9" fmla="*/ 98 h 140"/>
                <a:gd name="T10" fmla="*/ 0 w 222"/>
                <a:gd name="T11" fmla="*/ 98 h 140"/>
                <a:gd name="T12" fmla="*/ 0 w 222"/>
                <a:gd name="T13" fmla="*/ 101 h 140"/>
                <a:gd name="T14" fmla="*/ 0 w 222"/>
                <a:gd name="T15" fmla="*/ 104 h 140"/>
                <a:gd name="T16" fmla="*/ 0 w 222"/>
                <a:gd name="T17" fmla="*/ 107 h 140"/>
                <a:gd name="T18" fmla="*/ 0 w 222"/>
                <a:gd name="T19" fmla="*/ 113 h 140"/>
                <a:gd name="T20" fmla="*/ 3 w 222"/>
                <a:gd name="T21" fmla="*/ 116 h 140"/>
                <a:gd name="T22" fmla="*/ 3 w 222"/>
                <a:gd name="T23" fmla="*/ 119 h 140"/>
                <a:gd name="T24" fmla="*/ 3 w 222"/>
                <a:gd name="T25" fmla="*/ 122 h 140"/>
                <a:gd name="T26" fmla="*/ 6 w 222"/>
                <a:gd name="T27" fmla="*/ 125 h 140"/>
                <a:gd name="T28" fmla="*/ 9 w 222"/>
                <a:gd name="T29" fmla="*/ 128 h 140"/>
                <a:gd name="T30" fmla="*/ 9 w 222"/>
                <a:gd name="T31" fmla="*/ 131 h 140"/>
                <a:gd name="T32" fmla="*/ 12 w 222"/>
                <a:gd name="T33" fmla="*/ 131 h 140"/>
                <a:gd name="T34" fmla="*/ 15 w 222"/>
                <a:gd name="T35" fmla="*/ 134 h 140"/>
                <a:gd name="T36" fmla="*/ 18 w 222"/>
                <a:gd name="T37" fmla="*/ 137 h 140"/>
                <a:gd name="T38" fmla="*/ 18 w 222"/>
                <a:gd name="T39" fmla="*/ 137 h 140"/>
                <a:gd name="T40" fmla="*/ 21 w 222"/>
                <a:gd name="T41" fmla="*/ 137 h 140"/>
                <a:gd name="T42" fmla="*/ 24 w 222"/>
                <a:gd name="T43" fmla="*/ 140 h 140"/>
                <a:gd name="T44" fmla="*/ 27 w 222"/>
                <a:gd name="T45" fmla="*/ 140 h 140"/>
                <a:gd name="T46" fmla="*/ 30 w 222"/>
                <a:gd name="T47" fmla="*/ 137 h 140"/>
                <a:gd name="T48" fmla="*/ 30 w 222"/>
                <a:gd name="T49" fmla="*/ 137 h 140"/>
                <a:gd name="T50" fmla="*/ 222 w 222"/>
                <a:gd name="T51" fmla="*/ 50 h 140"/>
                <a:gd name="T52" fmla="*/ 219 w 222"/>
                <a:gd name="T53" fmla="*/ 50 h 140"/>
                <a:gd name="T54" fmla="*/ 216 w 222"/>
                <a:gd name="T55" fmla="*/ 50 h 140"/>
                <a:gd name="T56" fmla="*/ 216 w 222"/>
                <a:gd name="T57" fmla="*/ 50 h 140"/>
                <a:gd name="T58" fmla="*/ 213 w 222"/>
                <a:gd name="T59" fmla="*/ 47 h 140"/>
                <a:gd name="T60" fmla="*/ 210 w 222"/>
                <a:gd name="T61" fmla="*/ 47 h 140"/>
                <a:gd name="T62" fmla="*/ 207 w 222"/>
                <a:gd name="T63" fmla="*/ 47 h 140"/>
                <a:gd name="T64" fmla="*/ 204 w 222"/>
                <a:gd name="T65" fmla="*/ 44 h 140"/>
                <a:gd name="T66" fmla="*/ 201 w 222"/>
                <a:gd name="T67" fmla="*/ 41 h 140"/>
                <a:gd name="T68" fmla="*/ 201 w 222"/>
                <a:gd name="T69" fmla="*/ 38 h 140"/>
                <a:gd name="T70" fmla="*/ 198 w 222"/>
                <a:gd name="T71" fmla="*/ 36 h 140"/>
                <a:gd name="T72" fmla="*/ 195 w 222"/>
                <a:gd name="T73" fmla="*/ 33 h 140"/>
                <a:gd name="T74" fmla="*/ 195 w 222"/>
                <a:gd name="T75" fmla="*/ 30 h 140"/>
                <a:gd name="T76" fmla="*/ 192 w 222"/>
                <a:gd name="T77" fmla="*/ 27 h 140"/>
                <a:gd name="T78" fmla="*/ 192 w 222"/>
                <a:gd name="T79" fmla="*/ 24 h 140"/>
                <a:gd name="T80" fmla="*/ 192 w 222"/>
                <a:gd name="T81" fmla="*/ 21 h 140"/>
                <a:gd name="T82" fmla="*/ 192 w 222"/>
                <a:gd name="T83" fmla="*/ 18 h 140"/>
                <a:gd name="T84" fmla="*/ 192 w 222"/>
                <a:gd name="T85" fmla="*/ 15 h 140"/>
                <a:gd name="T86" fmla="*/ 192 w 222"/>
                <a:gd name="T87" fmla="*/ 12 h 140"/>
                <a:gd name="T88" fmla="*/ 192 w 222"/>
                <a:gd name="T89" fmla="*/ 9 h 140"/>
                <a:gd name="T90" fmla="*/ 192 w 222"/>
                <a:gd name="T91" fmla="*/ 6 h 140"/>
                <a:gd name="T92" fmla="*/ 195 w 222"/>
                <a:gd name="T93" fmla="*/ 3 h 140"/>
                <a:gd name="T94" fmla="*/ 195 w 222"/>
                <a:gd name="T95" fmla="*/ 3 h 140"/>
                <a:gd name="T96" fmla="*/ 198 w 222"/>
                <a:gd name="T97" fmla="*/ 0 h 140"/>
                <a:gd name="T98" fmla="*/ 198 w 222"/>
                <a:gd name="T9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" h="140">
                  <a:moveTo>
                    <a:pt x="9" y="89"/>
                  </a:moveTo>
                  <a:lnTo>
                    <a:pt x="6" y="89"/>
                  </a:lnTo>
                  <a:lnTo>
                    <a:pt x="6" y="89"/>
                  </a:lnTo>
                  <a:lnTo>
                    <a:pt x="6" y="89"/>
                  </a:lnTo>
                  <a:lnTo>
                    <a:pt x="6" y="92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3" y="119"/>
                  </a:lnTo>
                  <a:lnTo>
                    <a:pt x="3" y="119"/>
                  </a:lnTo>
                  <a:lnTo>
                    <a:pt x="3" y="122"/>
                  </a:lnTo>
                  <a:lnTo>
                    <a:pt x="6" y="122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9" y="128"/>
                  </a:lnTo>
                  <a:lnTo>
                    <a:pt x="9" y="128"/>
                  </a:lnTo>
                  <a:lnTo>
                    <a:pt x="9" y="131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12" y="134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8" y="137"/>
                  </a:lnTo>
                  <a:lnTo>
                    <a:pt x="18" y="137"/>
                  </a:lnTo>
                  <a:lnTo>
                    <a:pt x="18" y="137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4" y="137"/>
                  </a:lnTo>
                  <a:lnTo>
                    <a:pt x="24" y="140"/>
                  </a:lnTo>
                  <a:lnTo>
                    <a:pt x="27" y="140"/>
                  </a:lnTo>
                  <a:lnTo>
                    <a:pt x="27" y="140"/>
                  </a:lnTo>
                  <a:lnTo>
                    <a:pt x="27" y="137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222" y="47"/>
                  </a:lnTo>
                  <a:lnTo>
                    <a:pt x="222" y="50"/>
                  </a:lnTo>
                  <a:lnTo>
                    <a:pt x="219" y="50"/>
                  </a:lnTo>
                  <a:lnTo>
                    <a:pt x="219" y="50"/>
                  </a:lnTo>
                  <a:lnTo>
                    <a:pt x="219" y="50"/>
                  </a:lnTo>
                  <a:lnTo>
                    <a:pt x="216" y="50"/>
                  </a:lnTo>
                  <a:lnTo>
                    <a:pt x="216" y="50"/>
                  </a:lnTo>
                  <a:lnTo>
                    <a:pt x="216" y="50"/>
                  </a:lnTo>
                  <a:lnTo>
                    <a:pt x="213" y="50"/>
                  </a:lnTo>
                  <a:lnTo>
                    <a:pt x="213" y="47"/>
                  </a:lnTo>
                  <a:lnTo>
                    <a:pt x="210" y="47"/>
                  </a:lnTo>
                  <a:lnTo>
                    <a:pt x="210" y="47"/>
                  </a:lnTo>
                  <a:lnTo>
                    <a:pt x="207" y="47"/>
                  </a:lnTo>
                  <a:lnTo>
                    <a:pt x="207" y="47"/>
                  </a:lnTo>
                  <a:lnTo>
                    <a:pt x="207" y="44"/>
                  </a:lnTo>
                  <a:lnTo>
                    <a:pt x="204" y="44"/>
                  </a:lnTo>
                  <a:lnTo>
                    <a:pt x="204" y="44"/>
                  </a:lnTo>
                  <a:lnTo>
                    <a:pt x="201" y="41"/>
                  </a:lnTo>
                  <a:lnTo>
                    <a:pt x="201" y="41"/>
                  </a:lnTo>
                  <a:lnTo>
                    <a:pt x="201" y="38"/>
                  </a:lnTo>
                  <a:lnTo>
                    <a:pt x="198" y="38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2" y="27"/>
                  </a:lnTo>
                  <a:lnTo>
                    <a:pt x="192" y="27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2" y="18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192" y="12"/>
                  </a:lnTo>
                  <a:lnTo>
                    <a:pt x="192" y="12"/>
                  </a:lnTo>
                  <a:lnTo>
                    <a:pt x="192" y="9"/>
                  </a:lnTo>
                  <a:lnTo>
                    <a:pt x="192" y="9"/>
                  </a:lnTo>
                  <a:lnTo>
                    <a:pt x="192" y="9"/>
                  </a:lnTo>
                  <a:lnTo>
                    <a:pt x="192" y="6"/>
                  </a:lnTo>
                  <a:lnTo>
                    <a:pt x="192" y="6"/>
                  </a:lnTo>
                  <a:lnTo>
                    <a:pt x="195" y="3"/>
                  </a:lnTo>
                  <a:lnTo>
                    <a:pt x="195" y="3"/>
                  </a:lnTo>
                  <a:lnTo>
                    <a:pt x="195" y="3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9" y="8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1"/>
            <p:cNvSpPr>
              <a:spLocks noChangeArrowheads="1"/>
            </p:cNvSpPr>
            <p:nvPr/>
          </p:nvSpPr>
          <p:spPr bwMode="auto">
            <a:xfrm>
              <a:off x="2368550" y="5384800"/>
              <a:ext cx="309563" cy="30797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2559050" y="5599113"/>
              <a:ext cx="255588" cy="288925"/>
            </a:xfrm>
            <a:custGeom>
              <a:avLst/>
              <a:gdLst>
                <a:gd name="T0" fmla="*/ 45 w 161"/>
                <a:gd name="T1" fmla="*/ 3 h 182"/>
                <a:gd name="T2" fmla="*/ 45 w 161"/>
                <a:gd name="T3" fmla="*/ 3 h 182"/>
                <a:gd name="T4" fmla="*/ 42 w 161"/>
                <a:gd name="T5" fmla="*/ 0 h 182"/>
                <a:gd name="T6" fmla="*/ 39 w 161"/>
                <a:gd name="T7" fmla="*/ 0 h 182"/>
                <a:gd name="T8" fmla="*/ 36 w 161"/>
                <a:gd name="T9" fmla="*/ 0 h 182"/>
                <a:gd name="T10" fmla="*/ 33 w 161"/>
                <a:gd name="T11" fmla="*/ 0 h 182"/>
                <a:gd name="T12" fmla="*/ 30 w 161"/>
                <a:gd name="T13" fmla="*/ 0 h 182"/>
                <a:gd name="T14" fmla="*/ 27 w 161"/>
                <a:gd name="T15" fmla="*/ 0 h 182"/>
                <a:gd name="T16" fmla="*/ 24 w 161"/>
                <a:gd name="T17" fmla="*/ 3 h 182"/>
                <a:gd name="T18" fmla="*/ 21 w 161"/>
                <a:gd name="T19" fmla="*/ 3 h 182"/>
                <a:gd name="T20" fmla="*/ 18 w 161"/>
                <a:gd name="T21" fmla="*/ 3 h 182"/>
                <a:gd name="T22" fmla="*/ 15 w 161"/>
                <a:gd name="T23" fmla="*/ 6 h 182"/>
                <a:gd name="T24" fmla="*/ 15 w 161"/>
                <a:gd name="T25" fmla="*/ 9 h 182"/>
                <a:gd name="T26" fmla="*/ 12 w 161"/>
                <a:gd name="T27" fmla="*/ 12 h 182"/>
                <a:gd name="T28" fmla="*/ 9 w 161"/>
                <a:gd name="T29" fmla="*/ 12 h 182"/>
                <a:gd name="T30" fmla="*/ 6 w 161"/>
                <a:gd name="T31" fmla="*/ 15 h 182"/>
                <a:gd name="T32" fmla="*/ 6 w 161"/>
                <a:gd name="T33" fmla="*/ 18 h 182"/>
                <a:gd name="T34" fmla="*/ 3 w 161"/>
                <a:gd name="T35" fmla="*/ 21 h 182"/>
                <a:gd name="T36" fmla="*/ 3 w 161"/>
                <a:gd name="T37" fmla="*/ 24 h 182"/>
                <a:gd name="T38" fmla="*/ 0 w 161"/>
                <a:gd name="T39" fmla="*/ 27 h 182"/>
                <a:gd name="T40" fmla="*/ 0 w 161"/>
                <a:gd name="T41" fmla="*/ 30 h 182"/>
                <a:gd name="T42" fmla="*/ 0 w 161"/>
                <a:gd name="T43" fmla="*/ 33 h 182"/>
                <a:gd name="T44" fmla="*/ 0 w 161"/>
                <a:gd name="T45" fmla="*/ 33 h 182"/>
                <a:gd name="T46" fmla="*/ 3 w 161"/>
                <a:gd name="T47" fmla="*/ 36 h 182"/>
                <a:gd name="T48" fmla="*/ 3 w 161"/>
                <a:gd name="T49" fmla="*/ 39 h 182"/>
                <a:gd name="T50" fmla="*/ 116 w 161"/>
                <a:gd name="T51" fmla="*/ 182 h 182"/>
                <a:gd name="T52" fmla="*/ 116 w 161"/>
                <a:gd name="T53" fmla="*/ 179 h 182"/>
                <a:gd name="T54" fmla="*/ 116 w 161"/>
                <a:gd name="T55" fmla="*/ 179 h 182"/>
                <a:gd name="T56" fmla="*/ 116 w 161"/>
                <a:gd name="T57" fmla="*/ 176 h 182"/>
                <a:gd name="T58" fmla="*/ 116 w 161"/>
                <a:gd name="T59" fmla="*/ 173 h 182"/>
                <a:gd name="T60" fmla="*/ 116 w 161"/>
                <a:gd name="T61" fmla="*/ 170 h 182"/>
                <a:gd name="T62" fmla="*/ 116 w 161"/>
                <a:gd name="T63" fmla="*/ 167 h 182"/>
                <a:gd name="T64" fmla="*/ 119 w 161"/>
                <a:gd name="T65" fmla="*/ 164 h 182"/>
                <a:gd name="T66" fmla="*/ 119 w 161"/>
                <a:gd name="T67" fmla="*/ 161 h 182"/>
                <a:gd name="T68" fmla="*/ 122 w 161"/>
                <a:gd name="T69" fmla="*/ 158 h 182"/>
                <a:gd name="T70" fmla="*/ 125 w 161"/>
                <a:gd name="T71" fmla="*/ 158 h 182"/>
                <a:gd name="T72" fmla="*/ 125 w 161"/>
                <a:gd name="T73" fmla="*/ 155 h 182"/>
                <a:gd name="T74" fmla="*/ 128 w 161"/>
                <a:gd name="T75" fmla="*/ 152 h 182"/>
                <a:gd name="T76" fmla="*/ 131 w 161"/>
                <a:gd name="T77" fmla="*/ 149 h 182"/>
                <a:gd name="T78" fmla="*/ 134 w 161"/>
                <a:gd name="T79" fmla="*/ 149 h 182"/>
                <a:gd name="T80" fmla="*/ 137 w 161"/>
                <a:gd name="T81" fmla="*/ 146 h 182"/>
                <a:gd name="T82" fmla="*/ 140 w 161"/>
                <a:gd name="T83" fmla="*/ 146 h 182"/>
                <a:gd name="T84" fmla="*/ 143 w 161"/>
                <a:gd name="T85" fmla="*/ 146 h 182"/>
                <a:gd name="T86" fmla="*/ 146 w 161"/>
                <a:gd name="T87" fmla="*/ 143 h 182"/>
                <a:gd name="T88" fmla="*/ 149 w 161"/>
                <a:gd name="T89" fmla="*/ 143 h 182"/>
                <a:gd name="T90" fmla="*/ 152 w 161"/>
                <a:gd name="T91" fmla="*/ 143 h 182"/>
                <a:gd name="T92" fmla="*/ 155 w 161"/>
                <a:gd name="T93" fmla="*/ 146 h 182"/>
                <a:gd name="T94" fmla="*/ 158 w 161"/>
                <a:gd name="T95" fmla="*/ 146 h 182"/>
                <a:gd name="T96" fmla="*/ 158 w 161"/>
                <a:gd name="T97" fmla="*/ 146 h 182"/>
                <a:gd name="T98" fmla="*/ 161 w 161"/>
                <a:gd name="T99" fmla="*/ 14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1" h="182">
                  <a:moveTo>
                    <a:pt x="45" y="3"/>
                  </a:move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116" y="182"/>
                  </a:lnTo>
                  <a:lnTo>
                    <a:pt x="116" y="182"/>
                  </a:lnTo>
                  <a:lnTo>
                    <a:pt x="116" y="182"/>
                  </a:lnTo>
                  <a:lnTo>
                    <a:pt x="116" y="179"/>
                  </a:lnTo>
                  <a:lnTo>
                    <a:pt x="116" y="179"/>
                  </a:lnTo>
                  <a:lnTo>
                    <a:pt x="116" y="179"/>
                  </a:lnTo>
                  <a:lnTo>
                    <a:pt x="116" y="176"/>
                  </a:lnTo>
                  <a:lnTo>
                    <a:pt x="116" y="176"/>
                  </a:lnTo>
                  <a:lnTo>
                    <a:pt x="116" y="173"/>
                  </a:lnTo>
                  <a:lnTo>
                    <a:pt x="116" y="173"/>
                  </a:lnTo>
                  <a:lnTo>
                    <a:pt x="116" y="173"/>
                  </a:lnTo>
                  <a:lnTo>
                    <a:pt x="116" y="170"/>
                  </a:lnTo>
                  <a:lnTo>
                    <a:pt x="116" y="170"/>
                  </a:lnTo>
                  <a:lnTo>
                    <a:pt x="116" y="167"/>
                  </a:lnTo>
                  <a:lnTo>
                    <a:pt x="116" y="167"/>
                  </a:lnTo>
                  <a:lnTo>
                    <a:pt x="119" y="164"/>
                  </a:lnTo>
                  <a:lnTo>
                    <a:pt x="119" y="164"/>
                  </a:lnTo>
                  <a:lnTo>
                    <a:pt x="119" y="161"/>
                  </a:lnTo>
                  <a:lnTo>
                    <a:pt x="119" y="161"/>
                  </a:lnTo>
                  <a:lnTo>
                    <a:pt x="122" y="158"/>
                  </a:lnTo>
                  <a:lnTo>
                    <a:pt x="122" y="158"/>
                  </a:lnTo>
                  <a:lnTo>
                    <a:pt x="125" y="158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8" y="152"/>
                  </a:lnTo>
                  <a:lnTo>
                    <a:pt x="128" y="152"/>
                  </a:lnTo>
                  <a:lnTo>
                    <a:pt x="131" y="152"/>
                  </a:lnTo>
                  <a:lnTo>
                    <a:pt x="131" y="149"/>
                  </a:lnTo>
                  <a:lnTo>
                    <a:pt x="134" y="149"/>
                  </a:lnTo>
                  <a:lnTo>
                    <a:pt x="134" y="149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6" y="143"/>
                  </a:lnTo>
                  <a:lnTo>
                    <a:pt x="146" y="143"/>
                  </a:lnTo>
                  <a:lnTo>
                    <a:pt x="149" y="143"/>
                  </a:lnTo>
                  <a:lnTo>
                    <a:pt x="149" y="143"/>
                  </a:lnTo>
                  <a:lnTo>
                    <a:pt x="152" y="143"/>
                  </a:lnTo>
                  <a:lnTo>
                    <a:pt x="152" y="143"/>
                  </a:lnTo>
                  <a:lnTo>
                    <a:pt x="155" y="146"/>
                  </a:lnTo>
                  <a:lnTo>
                    <a:pt x="155" y="146"/>
                  </a:lnTo>
                  <a:lnTo>
                    <a:pt x="155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9"/>
                  </a:lnTo>
                  <a:lnTo>
                    <a:pt x="161" y="149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2163763" y="4991100"/>
              <a:ext cx="333375" cy="474663"/>
            </a:xfrm>
            <a:custGeom>
              <a:avLst/>
              <a:gdLst>
                <a:gd name="T0" fmla="*/ 165 w 210"/>
                <a:gd name="T1" fmla="*/ 293 h 299"/>
                <a:gd name="T2" fmla="*/ 165 w 210"/>
                <a:gd name="T3" fmla="*/ 296 h 299"/>
                <a:gd name="T4" fmla="*/ 168 w 210"/>
                <a:gd name="T5" fmla="*/ 296 h 299"/>
                <a:gd name="T6" fmla="*/ 168 w 210"/>
                <a:gd name="T7" fmla="*/ 296 h 299"/>
                <a:gd name="T8" fmla="*/ 171 w 210"/>
                <a:gd name="T9" fmla="*/ 299 h 299"/>
                <a:gd name="T10" fmla="*/ 174 w 210"/>
                <a:gd name="T11" fmla="*/ 299 h 299"/>
                <a:gd name="T12" fmla="*/ 177 w 210"/>
                <a:gd name="T13" fmla="*/ 299 h 299"/>
                <a:gd name="T14" fmla="*/ 180 w 210"/>
                <a:gd name="T15" fmla="*/ 296 h 299"/>
                <a:gd name="T16" fmla="*/ 183 w 210"/>
                <a:gd name="T17" fmla="*/ 296 h 299"/>
                <a:gd name="T18" fmla="*/ 186 w 210"/>
                <a:gd name="T19" fmla="*/ 296 h 299"/>
                <a:gd name="T20" fmla="*/ 189 w 210"/>
                <a:gd name="T21" fmla="*/ 293 h 299"/>
                <a:gd name="T22" fmla="*/ 192 w 210"/>
                <a:gd name="T23" fmla="*/ 293 h 299"/>
                <a:gd name="T24" fmla="*/ 195 w 210"/>
                <a:gd name="T25" fmla="*/ 290 h 299"/>
                <a:gd name="T26" fmla="*/ 198 w 210"/>
                <a:gd name="T27" fmla="*/ 290 h 299"/>
                <a:gd name="T28" fmla="*/ 201 w 210"/>
                <a:gd name="T29" fmla="*/ 287 h 299"/>
                <a:gd name="T30" fmla="*/ 204 w 210"/>
                <a:gd name="T31" fmla="*/ 284 h 299"/>
                <a:gd name="T32" fmla="*/ 204 w 210"/>
                <a:gd name="T33" fmla="*/ 281 h 299"/>
                <a:gd name="T34" fmla="*/ 207 w 210"/>
                <a:gd name="T35" fmla="*/ 281 h 299"/>
                <a:gd name="T36" fmla="*/ 210 w 210"/>
                <a:gd name="T37" fmla="*/ 278 h 299"/>
                <a:gd name="T38" fmla="*/ 210 w 210"/>
                <a:gd name="T39" fmla="*/ 275 h 299"/>
                <a:gd name="T40" fmla="*/ 210 w 210"/>
                <a:gd name="T41" fmla="*/ 272 h 299"/>
                <a:gd name="T42" fmla="*/ 210 w 210"/>
                <a:gd name="T43" fmla="*/ 269 h 299"/>
                <a:gd name="T44" fmla="*/ 210 w 210"/>
                <a:gd name="T45" fmla="*/ 269 h 299"/>
                <a:gd name="T46" fmla="*/ 210 w 210"/>
                <a:gd name="T47" fmla="*/ 266 h 299"/>
                <a:gd name="T48" fmla="*/ 210 w 210"/>
                <a:gd name="T49" fmla="*/ 266 h 299"/>
                <a:gd name="T50" fmla="*/ 48 w 210"/>
                <a:gd name="T51" fmla="*/ 0 h 299"/>
                <a:gd name="T52" fmla="*/ 48 w 210"/>
                <a:gd name="T53" fmla="*/ 3 h 299"/>
                <a:gd name="T54" fmla="*/ 48 w 210"/>
                <a:gd name="T55" fmla="*/ 6 h 299"/>
                <a:gd name="T56" fmla="*/ 48 w 210"/>
                <a:gd name="T57" fmla="*/ 6 h 299"/>
                <a:gd name="T58" fmla="*/ 48 w 210"/>
                <a:gd name="T59" fmla="*/ 9 h 299"/>
                <a:gd name="T60" fmla="*/ 45 w 210"/>
                <a:gd name="T61" fmla="*/ 12 h 299"/>
                <a:gd name="T62" fmla="*/ 45 w 210"/>
                <a:gd name="T63" fmla="*/ 15 h 299"/>
                <a:gd name="T64" fmla="*/ 42 w 210"/>
                <a:gd name="T65" fmla="*/ 15 h 299"/>
                <a:gd name="T66" fmla="*/ 42 w 210"/>
                <a:gd name="T67" fmla="*/ 18 h 299"/>
                <a:gd name="T68" fmla="*/ 39 w 210"/>
                <a:gd name="T69" fmla="*/ 21 h 299"/>
                <a:gd name="T70" fmla="*/ 36 w 210"/>
                <a:gd name="T71" fmla="*/ 24 h 299"/>
                <a:gd name="T72" fmla="*/ 33 w 210"/>
                <a:gd name="T73" fmla="*/ 24 h 299"/>
                <a:gd name="T74" fmla="*/ 30 w 210"/>
                <a:gd name="T75" fmla="*/ 27 h 299"/>
                <a:gd name="T76" fmla="*/ 27 w 210"/>
                <a:gd name="T77" fmla="*/ 30 h 299"/>
                <a:gd name="T78" fmla="*/ 24 w 210"/>
                <a:gd name="T79" fmla="*/ 30 h 299"/>
                <a:gd name="T80" fmla="*/ 21 w 210"/>
                <a:gd name="T81" fmla="*/ 30 h 299"/>
                <a:gd name="T82" fmla="*/ 18 w 210"/>
                <a:gd name="T83" fmla="*/ 33 h 299"/>
                <a:gd name="T84" fmla="*/ 15 w 210"/>
                <a:gd name="T85" fmla="*/ 33 h 299"/>
                <a:gd name="T86" fmla="*/ 12 w 210"/>
                <a:gd name="T87" fmla="*/ 33 h 299"/>
                <a:gd name="T88" fmla="*/ 9 w 210"/>
                <a:gd name="T89" fmla="*/ 33 h 299"/>
                <a:gd name="T90" fmla="*/ 6 w 210"/>
                <a:gd name="T91" fmla="*/ 33 h 299"/>
                <a:gd name="T92" fmla="*/ 6 w 210"/>
                <a:gd name="T93" fmla="*/ 33 h 299"/>
                <a:gd name="T94" fmla="*/ 3 w 210"/>
                <a:gd name="T95" fmla="*/ 33 h 299"/>
                <a:gd name="T96" fmla="*/ 0 w 210"/>
                <a:gd name="T97" fmla="*/ 30 h 299"/>
                <a:gd name="T98" fmla="*/ 0 w 210"/>
                <a:gd name="T99" fmla="*/ 3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299">
                  <a:moveTo>
                    <a:pt x="165" y="293"/>
                  </a:moveTo>
                  <a:lnTo>
                    <a:pt x="165" y="293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8" y="296"/>
                  </a:lnTo>
                  <a:lnTo>
                    <a:pt x="168" y="296"/>
                  </a:lnTo>
                  <a:lnTo>
                    <a:pt x="168" y="296"/>
                  </a:lnTo>
                  <a:lnTo>
                    <a:pt x="171" y="299"/>
                  </a:lnTo>
                  <a:lnTo>
                    <a:pt x="171" y="299"/>
                  </a:lnTo>
                  <a:lnTo>
                    <a:pt x="174" y="299"/>
                  </a:lnTo>
                  <a:lnTo>
                    <a:pt x="174" y="299"/>
                  </a:lnTo>
                  <a:lnTo>
                    <a:pt x="174" y="299"/>
                  </a:lnTo>
                  <a:lnTo>
                    <a:pt x="177" y="299"/>
                  </a:lnTo>
                  <a:lnTo>
                    <a:pt x="177" y="299"/>
                  </a:lnTo>
                  <a:lnTo>
                    <a:pt x="180" y="296"/>
                  </a:lnTo>
                  <a:lnTo>
                    <a:pt x="180" y="296"/>
                  </a:lnTo>
                  <a:lnTo>
                    <a:pt x="183" y="296"/>
                  </a:lnTo>
                  <a:lnTo>
                    <a:pt x="183" y="296"/>
                  </a:lnTo>
                  <a:lnTo>
                    <a:pt x="186" y="296"/>
                  </a:lnTo>
                  <a:lnTo>
                    <a:pt x="186" y="296"/>
                  </a:lnTo>
                  <a:lnTo>
                    <a:pt x="189" y="293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95" y="293"/>
                  </a:lnTo>
                  <a:lnTo>
                    <a:pt x="195" y="290"/>
                  </a:lnTo>
                  <a:lnTo>
                    <a:pt x="195" y="290"/>
                  </a:lnTo>
                  <a:lnTo>
                    <a:pt x="198" y="290"/>
                  </a:lnTo>
                  <a:lnTo>
                    <a:pt x="198" y="287"/>
                  </a:lnTo>
                  <a:lnTo>
                    <a:pt x="201" y="287"/>
                  </a:lnTo>
                  <a:lnTo>
                    <a:pt x="201" y="287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1"/>
                  </a:lnTo>
                  <a:lnTo>
                    <a:pt x="207" y="281"/>
                  </a:lnTo>
                  <a:lnTo>
                    <a:pt x="207" y="281"/>
                  </a:lnTo>
                  <a:lnTo>
                    <a:pt x="207" y="278"/>
                  </a:lnTo>
                  <a:lnTo>
                    <a:pt x="210" y="278"/>
                  </a:lnTo>
                  <a:lnTo>
                    <a:pt x="210" y="275"/>
                  </a:lnTo>
                  <a:lnTo>
                    <a:pt x="210" y="275"/>
                  </a:lnTo>
                  <a:lnTo>
                    <a:pt x="210" y="275"/>
                  </a:lnTo>
                  <a:lnTo>
                    <a:pt x="210" y="272"/>
                  </a:lnTo>
                  <a:lnTo>
                    <a:pt x="210" y="272"/>
                  </a:lnTo>
                  <a:lnTo>
                    <a:pt x="210" y="269"/>
                  </a:lnTo>
                  <a:lnTo>
                    <a:pt x="210" y="269"/>
                  </a:lnTo>
                  <a:lnTo>
                    <a:pt x="210" y="269"/>
                  </a:lnTo>
                  <a:lnTo>
                    <a:pt x="210" y="266"/>
                  </a:lnTo>
                  <a:lnTo>
                    <a:pt x="210" y="266"/>
                  </a:lnTo>
                  <a:lnTo>
                    <a:pt x="210" y="266"/>
                  </a:lnTo>
                  <a:lnTo>
                    <a:pt x="210" y="266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3" y="24"/>
                  </a:lnTo>
                  <a:lnTo>
                    <a:pt x="33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65" y="29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14"/>
            <p:cNvSpPr>
              <a:spLocks noChangeArrowheads="1"/>
            </p:cNvSpPr>
            <p:nvPr/>
          </p:nvSpPr>
          <p:spPr bwMode="auto">
            <a:xfrm>
              <a:off x="5775325" y="1195388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5584825" y="1238250"/>
              <a:ext cx="266700" cy="212725"/>
            </a:xfrm>
            <a:custGeom>
              <a:avLst/>
              <a:gdLst>
                <a:gd name="T0" fmla="*/ 162 w 168"/>
                <a:gd name="T1" fmla="*/ 48 h 134"/>
                <a:gd name="T2" fmla="*/ 162 w 168"/>
                <a:gd name="T3" fmla="*/ 48 h 134"/>
                <a:gd name="T4" fmla="*/ 165 w 168"/>
                <a:gd name="T5" fmla="*/ 45 h 134"/>
                <a:gd name="T6" fmla="*/ 165 w 168"/>
                <a:gd name="T7" fmla="*/ 42 h 134"/>
                <a:gd name="T8" fmla="*/ 168 w 168"/>
                <a:gd name="T9" fmla="*/ 39 h 134"/>
                <a:gd name="T10" fmla="*/ 168 w 168"/>
                <a:gd name="T11" fmla="*/ 36 h 134"/>
                <a:gd name="T12" fmla="*/ 168 w 168"/>
                <a:gd name="T13" fmla="*/ 33 h 134"/>
                <a:gd name="T14" fmla="*/ 168 w 168"/>
                <a:gd name="T15" fmla="*/ 30 h 134"/>
                <a:gd name="T16" fmla="*/ 168 w 168"/>
                <a:gd name="T17" fmla="*/ 27 h 134"/>
                <a:gd name="T18" fmla="*/ 165 w 168"/>
                <a:gd name="T19" fmla="*/ 24 h 134"/>
                <a:gd name="T20" fmla="*/ 165 w 168"/>
                <a:gd name="T21" fmla="*/ 21 h 134"/>
                <a:gd name="T22" fmla="*/ 162 w 168"/>
                <a:gd name="T23" fmla="*/ 18 h 134"/>
                <a:gd name="T24" fmla="*/ 162 w 168"/>
                <a:gd name="T25" fmla="*/ 15 h 134"/>
                <a:gd name="T26" fmla="*/ 159 w 168"/>
                <a:gd name="T27" fmla="*/ 12 h 134"/>
                <a:gd name="T28" fmla="*/ 156 w 168"/>
                <a:gd name="T29" fmla="*/ 9 h 134"/>
                <a:gd name="T30" fmla="*/ 153 w 168"/>
                <a:gd name="T31" fmla="*/ 6 h 134"/>
                <a:gd name="T32" fmla="*/ 153 w 168"/>
                <a:gd name="T33" fmla="*/ 6 h 134"/>
                <a:gd name="T34" fmla="*/ 150 w 168"/>
                <a:gd name="T35" fmla="*/ 3 h 134"/>
                <a:gd name="T36" fmla="*/ 147 w 168"/>
                <a:gd name="T37" fmla="*/ 3 h 134"/>
                <a:gd name="T38" fmla="*/ 144 w 168"/>
                <a:gd name="T39" fmla="*/ 3 h 134"/>
                <a:gd name="T40" fmla="*/ 141 w 168"/>
                <a:gd name="T41" fmla="*/ 0 h 134"/>
                <a:gd name="T42" fmla="*/ 138 w 168"/>
                <a:gd name="T43" fmla="*/ 0 h 134"/>
                <a:gd name="T44" fmla="*/ 135 w 168"/>
                <a:gd name="T45" fmla="*/ 3 h 134"/>
                <a:gd name="T46" fmla="*/ 132 w 168"/>
                <a:gd name="T47" fmla="*/ 3 h 134"/>
                <a:gd name="T48" fmla="*/ 129 w 168"/>
                <a:gd name="T49" fmla="*/ 3 h 134"/>
                <a:gd name="T50" fmla="*/ 0 w 168"/>
                <a:gd name="T51" fmla="*/ 90 h 134"/>
                <a:gd name="T52" fmla="*/ 3 w 168"/>
                <a:gd name="T53" fmla="*/ 87 h 134"/>
                <a:gd name="T54" fmla="*/ 6 w 168"/>
                <a:gd name="T55" fmla="*/ 87 h 134"/>
                <a:gd name="T56" fmla="*/ 9 w 168"/>
                <a:gd name="T57" fmla="*/ 87 h 134"/>
                <a:gd name="T58" fmla="*/ 12 w 168"/>
                <a:gd name="T59" fmla="*/ 87 h 134"/>
                <a:gd name="T60" fmla="*/ 15 w 168"/>
                <a:gd name="T61" fmla="*/ 87 h 134"/>
                <a:gd name="T62" fmla="*/ 18 w 168"/>
                <a:gd name="T63" fmla="*/ 90 h 134"/>
                <a:gd name="T64" fmla="*/ 21 w 168"/>
                <a:gd name="T65" fmla="*/ 90 h 134"/>
                <a:gd name="T66" fmla="*/ 24 w 168"/>
                <a:gd name="T67" fmla="*/ 93 h 134"/>
                <a:gd name="T68" fmla="*/ 27 w 168"/>
                <a:gd name="T69" fmla="*/ 93 h 134"/>
                <a:gd name="T70" fmla="*/ 27 w 168"/>
                <a:gd name="T71" fmla="*/ 96 h 134"/>
                <a:gd name="T72" fmla="*/ 30 w 168"/>
                <a:gd name="T73" fmla="*/ 98 h 134"/>
                <a:gd name="T74" fmla="*/ 33 w 168"/>
                <a:gd name="T75" fmla="*/ 101 h 134"/>
                <a:gd name="T76" fmla="*/ 33 w 168"/>
                <a:gd name="T77" fmla="*/ 104 h 134"/>
                <a:gd name="T78" fmla="*/ 36 w 168"/>
                <a:gd name="T79" fmla="*/ 107 h 134"/>
                <a:gd name="T80" fmla="*/ 36 w 168"/>
                <a:gd name="T81" fmla="*/ 110 h 134"/>
                <a:gd name="T82" fmla="*/ 39 w 168"/>
                <a:gd name="T83" fmla="*/ 113 h 134"/>
                <a:gd name="T84" fmla="*/ 39 w 168"/>
                <a:gd name="T85" fmla="*/ 119 h 134"/>
                <a:gd name="T86" fmla="*/ 39 w 168"/>
                <a:gd name="T87" fmla="*/ 122 h 134"/>
                <a:gd name="T88" fmla="*/ 36 w 168"/>
                <a:gd name="T89" fmla="*/ 125 h 134"/>
                <a:gd name="T90" fmla="*/ 36 w 168"/>
                <a:gd name="T91" fmla="*/ 128 h 134"/>
                <a:gd name="T92" fmla="*/ 36 w 168"/>
                <a:gd name="T93" fmla="*/ 128 h 134"/>
                <a:gd name="T94" fmla="*/ 33 w 168"/>
                <a:gd name="T95" fmla="*/ 131 h 134"/>
                <a:gd name="T96" fmla="*/ 33 w 168"/>
                <a:gd name="T97" fmla="*/ 134 h 134"/>
                <a:gd name="T98" fmla="*/ 30 w 168"/>
                <a:gd name="T9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4">
                  <a:moveTo>
                    <a:pt x="159" y="48"/>
                  </a:moveTo>
                  <a:lnTo>
                    <a:pt x="162" y="48"/>
                  </a:lnTo>
                  <a:lnTo>
                    <a:pt x="162" y="48"/>
                  </a:lnTo>
                  <a:lnTo>
                    <a:pt x="162" y="48"/>
                  </a:lnTo>
                  <a:lnTo>
                    <a:pt x="162" y="45"/>
                  </a:lnTo>
                  <a:lnTo>
                    <a:pt x="165" y="45"/>
                  </a:lnTo>
                  <a:lnTo>
                    <a:pt x="165" y="42"/>
                  </a:lnTo>
                  <a:lnTo>
                    <a:pt x="165" y="42"/>
                  </a:lnTo>
                  <a:lnTo>
                    <a:pt x="165" y="42"/>
                  </a:lnTo>
                  <a:lnTo>
                    <a:pt x="168" y="39"/>
                  </a:lnTo>
                  <a:lnTo>
                    <a:pt x="168" y="39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68" y="27"/>
                  </a:lnTo>
                  <a:lnTo>
                    <a:pt x="165" y="24"/>
                  </a:lnTo>
                  <a:lnTo>
                    <a:pt x="165" y="24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65" y="18"/>
                  </a:lnTo>
                  <a:lnTo>
                    <a:pt x="162" y="18"/>
                  </a:lnTo>
                  <a:lnTo>
                    <a:pt x="162" y="15"/>
                  </a:lnTo>
                  <a:lnTo>
                    <a:pt x="162" y="15"/>
                  </a:lnTo>
                  <a:lnTo>
                    <a:pt x="159" y="12"/>
                  </a:lnTo>
                  <a:lnTo>
                    <a:pt x="159" y="12"/>
                  </a:lnTo>
                  <a:lnTo>
                    <a:pt x="159" y="9"/>
                  </a:lnTo>
                  <a:lnTo>
                    <a:pt x="156" y="9"/>
                  </a:lnTo>
                  <a:lnTo>
                    <a:pt x="156" y="9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47" y="3"/>
                  </a:lnTo>
                  <a:lnTo>
                    <a:pt x="147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5" y="0"/>
                  </a:lnTo>
                  <a:lnTo>
                    <a:pt x="135" y="3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29" y="3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3" y="90"/>
                  </a:lnTo>
                  <a:lnTo>
                    <a:pt x="3" y="87"/>
                  </a:lnTo>
                  <a:lnTo>
                    <a:pt x="6" y="87"/>
                  </a:lnTo>
                  <a:lnTo>
                    <a:pt x="6" y="87"/>
                  </a:lnTo>
                  <a:lnTo>
                    <a:pt x="6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5" y="87"/>
                  </a:lnTo>
                  <a:lnTo>
                    <a:pt x="15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7" y="93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30" y="98"/>
                  </a:lnTo>
                  <a:lnTo>
                    <a:pt x="30" y="98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6" y="113"/>
                  </a:lnTo>
                  <a:lnTo>
                    <a:pt x="39" y="113"/>
                  </a:lnTo>
                  <a:lnTo>
                    <a:pt x="39" y="116"/>
                  </a:lnTo>
                  <a:lnTo>
                    <a:pt x="39" y="119"/>
                  </a:lnTo>
                  <a:lnTo>
                    <a:pt x="39" y="119"/>
                  </a:lnTo>
                  <a:lnTo>
                    <a:pt x="39" y="122"/>
                  </a:lnTo>
                  <a:lnTo>
                    <a:pt x="39" y="122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36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4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159" y="4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116"/>
            <p:cNvSpPr>
              <a:spLocks noChangeArrowheads="1"/>
            </p:cNvSpPr>
            <p:nvPr/>
          </p:nvSpPr>
          <p:spPr bwMode="auto">
            <a:xfrm>
              <a:off x="4125913" y="4225925"/>
              <a:ext cx="261938" cy="26035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4202113" y="4476750"/>
              <a:ext cx="100013" cy="533400"/>
            </a:xfrm>
            <a:custGeom>
              <a:avLst/>
              <a:gdLst>
                <a:gd name="T0" fmla="*/ 63 w 63"/>
                <a:gd name="T1" fmla="*/ 3 h 336"/>
                <a:gd name="T2" fmla="*/ 60 w 63"/>
                <a:gd name="T3" fmla="*/ 3 h 336"/>
                <a:gd name="T4" fmla="*/ 60 w 63"/>
                <a:gd name="T5" fmla="*/ 3 h 336"/>
                <a:gd name="T6" fmla="*/ 60 w 63"/>
                <a:gd name="T7" fmla="*/ 3 h 336"/>
                <a:gd name="T8" fmla="*/ 57 w 63"/>
                <a:gd name="T9" fmla="*/ 3 h 336"/>
                <a:gd name="T10" fmla="*/ 54 w 63"/>
                <a:gd name="T11" fmla="*/ 3 h 336"/>
                <a:gd name="T12" fmla="*/ 54 w 63"/>
                <a:gd name="T13" fmla="*/ 0 h 336"/>
                <a:gd name="T14" fmla="*/ 51 w 63"/>
                <a:gd name="T15" fmla="*/ 0 h 336"/>
                <a:gd name="T16" fmla="*/ 48 w 63"/>
                <a:gd name="T17" fmla="*/ 0 h 336"/>
                <a:gd name="T18" fmla="*/ 45 w 63"/>
                <a:gd name="T19" fmla="*/ 0 h 336"/>
                <a:gd name="T20" fmla="*/ 42 w 63"/>
                <a:gd name="T21" fmla="*/ 0 h 336"/>
                <a:gd name="T22" fmla="*/ 39 w 63"/>
                <a:gd name="T23" fmla="*/ 0 h 336"/>
                <a:gd name="T24" fmla="*/ 33 w 63"/>
                <a:gd name="T25" fmla="*/ 0 h 336"/>
                <a:gd name="T26" fmla="*/ 30 w 63"/>
                <a:gd name="T27" fmla="*/ 0 h 336"/>
                <a:gd name="T28" fmla="*/ 27 w 63"/>
                <a:gd name="T29" fmla="*/ 0 h 336"/>
                <a:gd name="T30" fmla="*/ 24 w 63"/>
                <a:gd name="T31" fmla="*/ 0 h 336"/>
                <a:gd name="T32" fmla="*/ 21 w 63"/>
                <a:gd name="T33" fmla="*/ 0 h 336"/>
                <a:gd name="T34" fmla="*/ 18 w 63"/>
                <a:gd name="T35" fmla="*/ 0 h 336"/>
                <a:gd name="T36" fmla="*/ 15 w 63"/>
                <a:gd name="T37" fmla="*/ 0 h 336"/>
                <a:gd name="T38" fmla="*/ 12 w 63"/>
                <a:gd name="T39" fmla="*/ 0 h 336"/>
                <a:gd name="T40" fmla="*/ 12 w 63"/>
                <a:gd name="T41" fmla="*/ 0 h 336"/>
                <a:gd name="T42" fmla="*/ 9 w 63"/>
                <a:gd name="T43" fmla="*/ 3 h 336"/>
                <a:gd name="T44" fmla="*/ 9 w 63"/>
                <a:gd name="T45" fmla="*/ 3 h 336"/>
                <a:gd name="T46" fmla="*/ 9 w 63"/>
                <a:gd name="T47" fmla="*/ 3 h 336"/>
                <a:gd name="T48" fmla="*/ 9 w 63"/>
                <a:gd name="T49" fmla="*/ 3 h 336"/>
                <a:gd name="T50" fmla="*/ 0 w 63"/>
                <a:gd name="T51" fmla="*/ 333 h 336"/>
                <a:gd name="T52" fmla="*/ 0 w 63"/>
                <a:gd name="T53" fmla="*/ 333 h 336"/>
                <a:gd name="T54" fmla="*/ 3 w 63"/>
                <a:gd name="T55" fmla="*/ 333 h 336"/>
                <a:gd name="T56" fmla="*/ 3 w 63"/>
                <a:gd name="T57" fmla="*/ 333 h 336"/>
                <a:gd name="T58" fmla="*/ 6 w 63"/>
                <a:gd name="T59" fmla="*/ 333 h 336"/>
                <a:gd name="T60" fmla="*/ 6 w 63"/>
                <a:gd name="T61" fmla="*/ 333 h 336"/>
                <a:gd name="T62" fmla="*/ 9 w 63"/>
                <a:gd name="T63" fmla="*/ 333 h 336"/>
                <a:gd name="T64" fmla="*/ 12 w 63"/>
                <a:gd name="T65" fmla="*/ 333 h 336"/>
                <a:gd name="T66" fmla="*/ 15 w 63"/>
                <a:gd name="T67" fmla="*/ 333 h 336"/>
                <a:gd name="T68" fmla="*/ 18 w 63"/>
                <a:gd name="T69" fmla="*/ 333 h 336"/>
                <a:gd name="T70" fmla="*/ 21 w 63"/>
                <a:gd name="T71" fmla="*/ 333 h 336"/>
                <a:gd name="T72" fmla="*/ 24 w 63"/>
                <a:gd name="T73" fmla="*/ 333 h 336"/>
                <a:gd name="T74" fmla="*/ 27 w 63"/>
                <a:gd name="T75" fmla="*/ 333 h 336"/>
                <a:gd name="T76" fmla="*/ 33 w 63"/>
                <a:gd name="T77" fmla="*/ 333 h 336"/>
                <a:gd name="T78" fmla="*/ 36 w 63"/>
                <a:gd name="T79" fmla="*/ 333 h 336"/>
                <a:gd name="T80" fmla="*/ 39 w 63"/>
                <a:gd name="T81" fmla="*/ 333 h 336"/>
                <a:gd name="T82" fmla="*/ 42 w 63"/>
                <a:gd name="T83" fmla="*/ 333 h 336"/>
                <a:gd name="T84" fmla="*/ 45 w 63"/>
                <a:gd name="T85" fmla="*/ 333 h 336"/>
                <a:gd name="T86" fmla="*/ 48 w 63"/>
                <a:gd name="T87" fmla="*/ 333 h 336"/>
                <a:gd name="T88" fmla="*/ 48 w 63"/>
                <a:gd name="T89" fmla="*/ 333 h 336"/>
                <a:gd name="T90" fmla="*/ 51 w 63"/>
                <a:gd name="T91" fmla="*/ 333 h 336"/>
                <a:gd name="T92" fmla="*/ 54 w 63"/>
                <a:gd name="T93" fmla="*/ 333 h 336"/>
                <a:gd name="T94" fmla="*/ 54 w 63"/>
                <a:gd name="T95" fmla="*/ 336 h 336"/>
                <a:gd name="T96" fmla="*/ 54 w 63"/>
                <a:gd name="T97" fmla="*/ 336 h 336"/>
                <a:gd name="T98" fmla="*/ 54 w 63"/>
                <a:gd name="T9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" h="336">
                  <a:moveTo>
                    <a:pt x="63" y="3"/>
                  </a:moveTo>
                  <a:lnTo>
                    <a:pt x="63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0" y="33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3" y="333"/>
                  </a:lnTo>
                  <a:lnTo>
                    <a:pt x="3" y="333"/>
                  </a:lnTo>
                  <a:lnTo>
                    <a:pt x="3" y="333"/>
                  </a:lnTo>
                  <a:lnTo>
                    <a:pt x="3" y="333"/>
                  </a:lnTo>
                  <a:lnTo>
                    <a:pt x="6" y="333"/>
                  </a:lnTo>
                  <a:lnTo>
                    <a:pt x="6" y="333"/>
                  </a:lnTo>
                  <a:lnTo>
                    <a:pt x="6" y="333"/>
                  </a:lnTo>
                  <a:lnTo>
                    <a:pt x="9" y="333"/>
                  </a:lnTo>
                  <a:lnTo>
                    <a:pt x="9" y="333"/>
                  </a:lnTo>
                  <a:lnTo>
                    <a:pt x="12" y="333"/>
                  </a:lnTo>
                  <a:lnTo>
                    <a:pt x="12" y="333"/>
                  </a:lnTo>
                  <a:lnTo>
                    <a:pt x="12" y="333"/>
                  </a:lnTo>
                  <a:lnTo>
                    <a:pt x="15" y="333"/>
                  </a:lnTo>
                  <a:lnTo>
                    <a:pt x="15" y="333"/>
                  </a:lnTo>
                  <a:lnTo>
                    <a:pt x="18" y="333"/>
                  </a:lnTo>
                  <a:lnTo>
                    <a:pt x="21" y="333"/>
                  </a:lnTo>
                  <a:lnTo>
                    <a:pt x="21" y="333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27" y="333"/>
                  </a:lnTo>
                  <a:lnTo>
                    <a:pt x="27" y="333"/>
                  </a:lnTo>
                  <a:lnTo>
                    <a:pt x="30" y="333"/>
                  </a:lnTo>
                  <a:lnTo>
                    <a:pt x="33" y="333"/>
                  </a:lnTo>
                  <a:lnTo>
                    <a:pt x="33" y="333"/>
                  </a:lnTo>
                  <a:lnTo>
                    <a:pt x="36" y="333"/>
                  </a:lnTo>
                  <a:lnTo>
                    <a:pt x="36" y="333"/>
                  </a:lnTo>
                  <a:lnTo>
                    <a:pt x="39" y="333"/>
                  </a:lnTo>
                  <a:lnTo>
                    <a:pt x="39" y="333"/>
                  </a:lnTo>
                  <a:lnTo>
                    <a:pt x="42" y="333"/>
                  </a:lnTo>
                  <a:lnTo>
                    <a:pt x="42" y="333"/>
                  </a:lnTo>
                  <a:lnTo>
                    <a:pt x="45" y="333"/>
                  </a:lnTo>
                  <a:lnTo>
                    <a:pt x="45" y="333"/>
                  </a:lnTo>
                  <a:lnTo>
                    <a:pt x="48" y="333"/>
                  </a:lnTo>
                  <a:lnTo>
                    <a:pt x="48" y="333"/>
                  </a:lnTo>
                  <a:lnTo>
                    <a:pt x="48" y="333"/>
                  </a:lnTo>
                  <a:lnTo>
                    <a:pt x="51" y="333"/>
                  </a:lnTo>
                  <a:lnTo>
                    <a:pt x="51" y="333"/>
                  </a:lnTo>
                  <a:lnTo>
                    <a:pt x="51" y="333"/>
                  </a:lnTo>
                  <a:lnTo>
                    <a:pt x="54" y="333"/>
                  </a:lnTo>
                  <a:lnTo>
                    <a:pt x="54" y="336"/>
                  </a:lnTo>
                  <a:lnTo>
                    <a:pt x="54" y="336"/>
                  </a:lnTo>
                  <a:lnTo>
                    <a:pt x="54" y="336"/>
                  </a:lnTo>
                  <a:lnTo>
                    <a:pt x="54" y="336"/>
                  </a:lnTo>
                  <a:lnTo>
                    <a:pt x="54" y="336"/>
                  </a:lnTo>
                  <a:lnTo>
                    <a:pt x="54" y="336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118"/>
            <p:cNvSpPr>
              <a:spLocks noChangeArrowheads="1"/>
            </p:cNvSpPr>
            <p:nvPr/>
          </p:nvSpPr>
          <p:spPr bwMode="auto">
            <a:xfrm>
              <a:off x="1727200" y="4543425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1784350" y="4600575"/>
              <a:ext cx="288925" cy="257175"/>
            </a:xfrm>
            <a:custGeom>
              <a:avLst/>
              <a:gdLst>
                <a:gd name="T0" fmla="*/ 39 w 182"/>
                <a:gd name="T1" fmla="*/ 0 h 162"/>
                <a:gd name="T2" fmla="*/ 39 w 182"/>
                <a:gd name="T3" fmla="*/ 0 h 162"/>
                <a:gd name="T4" fmla="*/ 36 w 182"/>
                <a:gd name="T5" fmla="*/ 0 h 162"/>
                <a:gd name="T6" fmla="*/ 33 w 182"/>
                <a:gd name="T7" fmla="*/ 0 h 162"/>
                <a:gd name="T8" fmla="*/ 30 w 182"/>
                <a:gd name="T9" fmla="*/ 0 h 162"/>
                <a:gd name="T10" fmla="*/ 27 w 182"/>
                <a:gd name="T11" fmla="*/ 0 h 162"/>
                <a:gd name="T12" fmla="*/ 24 w 182"/>
                <a:gd name="T13" fmla="*/ 0 h 162"/>
                <a:gd name="T14" fmla="*/ 24 w 182"/>
                <a:gd name="T15" fmla="*/ 0 h 162"/>
                <a:gd name="T16" fmla="*/ 21 w 182"/>
                <a:gd name="T17" fmla="*/ 3 h 162"/>
                <a:gd name="T18" fmla="*/ 18 w 182"/>
                <a:gd name="T19" fmla="*/ 3 h 162"/>
                <a:gd name="T20" fmla="*/ 15 w 182"/>
                <a:gd name="T21" fmla="*/ 6 h 162"/>
                <a:gd name="T22" fmla="*/ 12 w 182"/>
                <a:gd name="T23" fmla="*/ 9 h 162"/>
                <a:gd name="T24" fmla="*/ 9 w 182"/>
                <a:gd name="T25" fmla="*/ 12 h 162"/>
                <a:gd name="T26" fmla="*/ 6 w 182"/>
                <a:gd name="T27" fmla="*/ 15 h 162"/>
                <a:gd name="T28" fmla="*/ 6 w 182"/>
                <a:gd name="T29" fmla="*/ 18 h 162"/>
                <a:gd name="T30" fmla="*/ 3 w 182"/>
                <a:gd name="T31" fmla="*/ 21 h 162"/>
                <a:gd name="T32" fmla="*/ 3 w 182"/>
                <a:gd name="T33" fmla="*/ 24 h 162"/>
                <a:gd name="T34" fmla="*/ 3 w 182"/>
                <a:gd name="T35" fmla="*/ 27 h 162"/>
                <a:gd name="T36" fmla="*/ 0 w 182"/>
                <a:gd name="T37" fmla="*/ 30 h 162"/>
                <a:gd name="T38" fmla="*/ 0 w 182"/>
                <a:gd name="T39" fmla="*/ 33 h 162"/>
                <a:gd name="T40" fmla="*/ 0 w 182"/>
                <a:gd name="T41" fmla="*/ 36 h 162"/>
                <a:gd name="T42" fmla="*/ 3 w 182"/>
                <a:gd name="T43" fmla="*/ 36 h 162"/>
                <a:gd name="T44" fmla="*/ 3 w 182"/>
                <a:gd name="T45" fmla="*/ 39 h 162"/>
                <a:gd name="T46" fmla="*/ 3 w 182"/>
                <a:gd name="T47" fmla="*/ 42 h 162"/>
                <a:gd name="T48" fmla="*/ 6 w 182"/>
                <a:gd name="T49" fmla="*/ 42 h 162"/>
                <a:gd name="T50" fmla="*/ 144 w 182"/>
                <a:gd name="T51" fmla="*/ 162 h 162"/>
                <a:gd name="T52" fmla="*/ 144 w 182"/>
                <a:gd name="T53" fmla="*/ 162 h 162"/>
                <a:gd name="T54" fmla="*/ 144 w 182"/>
                <a:gd name="T55" fmla="*/ 159 h 162"/>
                <a:gd name="T56" fmla="*/ 141 w 182"/>
                <a:gd name="T57" fmla="*/ 156 h 162"/>
                <a:gd name="T58" fmla="*/ 141 w 182"/>
                <a:gd name="T59" fmla="*/ 153 h 162"/>
                <a:gd name="T60" fmla="*/ 141 w 182"/>
                <a:gd name="T61" fmla="*/ 150 h 162"/>
                <a:gd name="T62" fmla="*/ 141 w 182"/>
                <a:gd name="T63" fmla="*/ 147 h 162"/>
                <a:gd name="T64" fmla="*/ 144 w 182"/>
                <a:gd name="T65" fmla="*/ 144 h 162"/>
                <a:gd name="T66" fmla="*/ 144 w 182"/>
                <a:gd name="T67" fmla="*/ 141 h 162"/>
                <a:gd name="T68" fmla="*/ 147 w 182"/>
                <a:gd name="T69" fmla="*/ 138 h 162"/>
                <a:gd name="T70" fmla="*/ 147 w 182"/>
                <a:gd name="T71" fmla="*/ 135 h 162"/>
                <a:gd name="T72" fmla="*/ 150 w 182"/>
                <a:gd name="T73" fmla="*/ 132 h 162"/>
                <a:gd name="T74" fmla="*/ 153 w 182"/>
                <a:gd name="T75" fmla="*/ 132 h 162"/>
                <a:gd name="T76" fmla="*/ 153 w 182"/>
                <a:gd name="T77" fmla="*/ 129 h 162"/>
                <a:gd name="T78" fmla="*/ 156 w 182"/>
                <a:gd name="T79" fmla="*/ 126 h 162"/>
                <a:gd name="T80" fmla="*/ 159 w 182"/>
                <a:gd name="T81" fmla="*/ 123 h 162"/>
                <a:gd name="T82" fmla="*/ 161 w 182"/>
                <a:gd name="T83" fmla="*/ 123 h 162"/>
                <a:gd name="T84" fmla="*/ 164 w 182"/>
                <a:gd name="T85" fmla="*/ 120 h 162"/>
                <a:gd name="T86" fmla="*/ 167 w 182"/>
                <a:gd name="T87" fmla="*/ 120 h 162"/>
                <a:gd name="T88" fmla="*/ 170 w 182"/>
                <a:gd name="T89" fmla="*/ 120 h 162"/>
                <a:gd name="T90" fmla="*/ 173 w 182"/>
                <a:gd name="T91" fmla="*/ 120 h 162"/>
                <a:gd name="T92" fmla="*/ 176 w 182"/>
                <a:gd name="T93" fmla="*/ 120 h 162"/>
                <a:gd name="T94" fmla="*/ 176 w 182"/>
                <a:gd name="T95" fmla="*/ 120 h 162"/>
                <a:gd name="T96" fmla="*/ 179 w 182"/>
                <a:gd name="T97" fmla="*/ 120 h 162"/>
                <a:gd name="T98" fmla="*/ 182 w 182"/>
                <a:gd name="T99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162">
                  <a:moveTo>
                    <a:pt x="42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6" y="42"/>
                  </a:lnTo>
                  <a:lnTo>
                    <a:pt x="147" y="162"/>
                  </a:lnTo>
                  <a:lnTo>
                    <a:pt x="144" y="162"/>
                  </a:lnTo>
                  <a:lnTo>
                    <a:pt x="144" y="162"/>
                  </a:lnTo>
                  <a:lnTo>
                    <a:pt x="144" y="162"/>
                  </a:lnTo>
                  <a:lnTo>
                    <a:pt x="144" y="159"/>
                  </a:lnTo>
                  <a:lnTo>
                    <a:pt x="144" y="159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53"/>
                  </a:lnTo>
                  <a:lnTo>
                    <a:pt x="141" y="153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41" y="147"/>
                  </a:lnTo>
                  <a:lnTo>
                    <a:pt x="144" y="147"/>
                  </a:lnTo>
                  <a:lnTo>
                    <a:pt x="144" y="144"/>
                  </a:lnTo>
                  <a:lnTo>
                    <a:pt x="144" y="144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47" y="138"/>
                  </a:lnTo>
                  <a:lnTo>
                    <a:pt x="147" y="138"/>
                  </a:lnTo>
                  <a:lnTo>
                    <a:pt x="147" y="135"/>
                  </a:lnTo>
                  <a:lnTo>
                    <a:pt x="147" y="135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3" y="129"/>
                  </a:lnTo>
                  <a:lnTo>
                    <a:pt x="153" y="129"/>
                  </a:lnTo>
                  <a:lnTo>
                    <a:pt x="156" y="126"/>
                  </a:lnTo>
                  <a:lnTo>
                    <a:pt x="156" y="126"/>
                  </a:lnTo>
                  <a:lnTo>
                    <a:pt x="159" y="126"/>
                  </a:lnTo>
                  <a:lnTo>
                    <a:pt x="159" y="123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64" y="120"/>
                  </a:lnTo>
                  <a:lnTo>
                    <a:pt x="164" y="120"/>
                  </a:lnTo>
                  <a:lnTo>
                    <a:pt x="164" y="120"/>
                  </a:lnTo>
                  <a:lnTo>
                    <a:pt x="167" y="120"/>
                  </a:lnTo>
                  <a:lnTo>
                    <a:pt x="167" y="120"/>
                  </a:lnTo>
                  <a:lnTo>
                    <a:pt x="170" y="120"/>
                  </a:lnTo>
                  <a:lnTo>
                    <a:pt x="170" y="120"/>
                  </a:lnTo>
                  <a:lnTo>
                    <a:pt x="173" y="120"/>
                  </a:lnTo>
                  <a:lnTo>
                    <a:pt x="173" y="120"/>
                  </a:lnTo>
                  <a:lnTo>
                    <a:pt x="176" y="120"/>
                  </a:lnTo>
                  <a:lnTo>
                    <a:pt x="176" y="120"/>
                  </a:lnTo>
                  <a:lnTo>
                    <a:pt x="176" y="120"/>
                  </a:lnTo>
                  <a:lnTo>
                    <a:pt x="179" y="120"/>
                  </a:lnTo>
                  <a:lnTo>
                    <a:pt x="179" y="120"/>
                  </a:lnTo>
                  <a:lnTo>
                    <a:pt x="179" y="120"/>
                  </a:lnTo>
                  <a:lnTo>
                    <a:pt x="182" y="12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120"/>
            <p:cNvSpPr>
              <a:spLocks noChangeArrowheads="1"/>
            </p:cNvSpPr>
            <p:nvPr/>
          </p:nvSpPr>
          <p:spPr bwMode="auto">
            <a:xfrm>
              <a:off x="4084638" y="5000625"/>
              <a:ext cx="307975" cy="30797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4364038" y="5165725"/>
              <a:ext cx="381000" cy="214313"/>
            </a:xfrm>
            <a:custGeom>
              <a:avLst/>
              <a:gdLst>
                <a:gd name="T0" fmla="*/ 21 w 240"/>
                <a:gd name="T1" fmla="*/ 0 h 135"/>
                <a:gd name="T2" fmla="*/ 21 w 240"/>
                <a:gd name="T3" fmla="*/ 0 h 135"/>
                <a:gd name="T4" fmla="*/ 21 w 240"/>
                <a:gd name="T5" fmla="*/ 3 h 135"/>
                <a:gd name="T6" fmla="*/ 18 w 240"/>
                <a:gd name="T7" fmla="*/ 3 h 135"/>
                <a:gd name="T8" fmla="*/ 18 w 240"/>
                <a:gd name="T9" fmla="*/ 6 h 135"/>
                <a:gd name="T10" fmla="*/ 18 w 240"/>
                <a:gd name="T11" fmla="*/ 6 h 135"/>
                <a:gd name="T12" fmla="*/ 18 w 240"/>
                <a:gd name="T13" fmla="*/ 9 h 135"/>
                <a:gd name="T14" fmla="*/ 15 w 240"/>
                <a:gd name="T15" fmla="*/ 12 h 135"/>
                <a:gd name="T16" fmla="*/ 15 w 240"/>
                <a:gd name="T17" fmla="*/ 15 h 135"/>
                <a:gd name="T18" fmla="*/ 15 w 240"/>
                <a:gd name="T19" fmla="*/ 18 h 135"/>
                <a:gd name="T20" fmla="*/ 12 w 240"/>
                <a:gd name="T21" fmla="*/ 21 h 135"/>
                <a:gd name="T22" fmla="*/ 12 w 240"/>
                <a:gd name="T23" fmla="*/ 24 h 135"/>
                <a:gd name="T24" fmla="*/ 9 w 240"/>
                <a:gd name="T25" fmla="*/ 27 h 135"/>
                <a:gd name="T26" fmla="*/ 9 w 240"/>
                <a:gd name="T27" fmla="*/ 30 h 135"/>
                <a:gd name="T28" fmla="*/ 9 w 240"/>
                <a:gd name="T29" fmla="*/ 33 h 135"/>
                <a:gd name="T30" fmla="*/ 6 w 240"/>
                <a:gd name="T31" fmla="*/ 36 h 135"/>
                <a:gd name="T32" fmla="*/ 6 w 240"/>
                <a:gd name="T33" fmla="*/ 39 h 135"/>
                <a:gd name="T34" fmla="*/ 6 w 240"/>
                <a:gd name="T35" fmla="*/ 42 h 135"/>
                <a:gd name="T36" fmla="*/ 3 w 240"/>
                <a:gd name="T37" fmla="*/ 45 h 135"/>
                <a:gd name="T38" fmla="*/ 3 w 240"/>
                <a:gd name="T39" fmla="*/ 45 h 135"/>
                <a:gd name="T40" fmla="*/ 3 w 240"/>
                <a:gd name="T41" fmla="*/ 48 h 135"/>
                <a:gd name="T42" fmla="*/ 3 w 240"/>
                <a:gd name="T43" fmla="*/ 51 h 135"/>
                <a:gd name="T44" fmla="*/ 3 w 240"/>
                <a:gd name="T45" fmla="*/ 51 h 135"/>
                <a:gd name="T46" fmla="*/ 0 w 240"/>
                <a:gd name="T47" fmla="*/ 51 h 135"/>
                <a:gd name="T48" fmla="*/ 0 w 240"/>
                <a:gd name="T49" fmla="*/ 51 h 135"/>
                <a:gd name="T50" fmla="*/ 222 w 240"/>
                <a:gd name="T51" fmla="*/ 135 h 135"/>
                <a:gd name="T52" fmla="*/ 222 w 240"/>
                <a:gd name="T53" fmla="*/ 135 h 135"/>
                <a:gd name="T54" fmla="*/ 222 w 240"/>
                <a:gd name="T55" fmla="*/ 132 h 135"/>
                <a:gd name="T56" fmla="*/ 222 w 240"/>
                <a:gd name="T57" fmla="*/ 132 h 135"/>
                <a:gd name="T58" fmla="*/ 222 w 240"/>
                <a:gd name="T59" fmla="*/ 129 h 135"/>
                <a:gd name="T60" fmla="*/ 222 w 240"/>
                <a:gd name="T61" fmla="*/ 129 h 135"/>
                <a:gd name="T62" fmla="*/ 225 w 240"/>
                <a:gd name="T63" fmla="*/ 126 h 135"/>
                <a:gd name="T64" fmla="*/ 225 w 240"/>
                <a:gd name="T65" fmla="*/ 123 h 135"/>
                <a:gd name="T66" fmla="*/ 225 w 240"/>
                <a:gd name="T67" fmla="*/ 120 h 135"/>
                <a:gd name="T68" fmla="*/ 228 w 240"/>
                <a:gd name="T69" fmla="*/ 117 h 135"/>
                <a:gd name="T70" fmla="*/ 228 w 240"/>
                <a:gd name="T71" fmla="*/ 114 h 135"/>
                <a:gd name="T72" fmla="*/ 228 w 240"/>
                <a:gd name="T73" fmla="*/ 111 h 135"/>
                <a:gd name="T74" fmla="*/ 231 w 240"/>
                <a:gd name="T75" fmla="*/ 108 h 135"/>
                <a:gd name="T76" fmla="*/ 231 w 240"/>
                <a:gd name="T77" fmla="*/ 105 h 135"/>
                <a:gd name="T78" fmla="*/ 234 w 240"/>
                <a:gd name="T79" fmla="*/ 102 h 135"/>
                <a:gd name="T80" fmla="*/ 234 w 240"/>
                <a:gd name="T81" fmla="*/ 99 h 135"/>
                <a:gd name="T82" fmla="*/ 234 w 240"/>
                <a:gd name="T83" fmla="*/ 96 h 135"/>
                <a:gd name="T84" fmla="*/ 237 w 240"/>
                <a:gd name="T85" fmla="*/ 93 h 135"/>
                <a:gd name="T86" fmla="*/ 237 w 240"/>
                <a:gd name="T87" fmla="*/ 90 h 135"/>
                <a:gd name="T88" fmla="*/ 237 w 240"/>
                <a:gd name="T89" fmla="*/ 87 h 135"/>
                <a:gd name="T90" fmla="*/ 240 w 240"/>
                <a:gd name="T91" fmla="*/ 87 h 135"/>
                <a:gd name="T92" fmla="*/ 240 w 240"/>
                <a:gd name="T93" fmla="*/ 84 h 135"/>
                <a:gd name="T94" fmla="*/ 240 w 240"/>
                <a:gd name="T95" fmla="*/ 84 h 135"/>
                <a:gd name="T96" fmla="*/ 240 w 240"/>
                <a:gd name="T97" fmla="*/ 84 h 135"/>
                <a:gd name="T98" fmla="*/ 240 w 240"/>
                <a:gd name="T99" fmla="*/ 8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0" h="135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22" y="135"/>
                  </a:lnTo>
                  <a:lnTo>
                    <a:pt x="222" y="135"/>
                  </a:lnTo>
                  <a:lnTo>
                    <a:pt x="222" y="135"/>
                  </a:lnTo>
                  <a:lnTo>
                    <a:pt x="222" y="135"/>
                  </a:lnTo>
                  <a:lnTo>
                    <a:pt x="222" y="132"/>
                  </a:lnTo>
                  <a:lnTo>
                    <a:pt x="222" y="132"/>
                  </a:lnTo>
                  <a:lnTo>
                    <a:pt x="222" y="132"/>
                  </a:lnTo>
                  <a:lnTo>
                    <a:pt x="222" y="132"/>
                  </a:lnTo>
                  <a:lnTo>
                    <a:pt x="222" y="132"/>
                  </a:lnTo>
                  <a:lnTo>
                    <a:pt x="222" y="129"/>
                  </a:lnTo>
                  <a:lnTo>
                    <a:pt x="222" y="129"/>
                  </a:lnTo>
                  <a:lnTo>
                    <a:pt x="222" y="129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5" y="123"/>
                  </a:lnTo>
                  <a:lnTo>
                    <a:pt x="225" y="123"/>
                  </a:lnTo>
                  <a:lnTo>
                    <a:pt x="225" y="120"/>
                  </a:lnTo>
                  <a:lnTo>
                    <a:pt x="228" y="120"/>
                  </a:lnTo>
                  <a:lnTo>
                    <a:pt x="228" y="117"/>
                  </a:lnTo>
                  <a:lnTo>
                    <a:pt x="228" y="117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8" y="111"/>
                  </a:lnTo>
                  <a:lnTo>
                    <a:pt x="231" y="108"/>
                  </a:lnTo>
                  <a:lnTo>
                    <a:pt x="231" y="108"/>
                  </a:lnTo>
                  <a:lnTo>
                    <a:pt x="231" y="105"/>
                  </a:lnTo>
                  <a:lnTo>
                    <a:pt x="231" y="105"/>
                  </a:lnTo>
                  <a:lnTo>
                    <a:pt x="234" y="102"/>
                  </a:lnTo>
                  <a:lnTo>
                    <a:pt x="234" y="102"/>
                  </a:lnTo>
                  <a:lnTo>
                    <a:pt x="234" y="99"/>
                  </a:lnTo>
                  <a:lnTo>
                    <a:pt x="234" y="99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7" y="93"/>
                  </a:lnTo>
                  <a:lnTo>
                    <a:pt x="237" y="93"/>
                  </a:lnTo>
                  <a:lnTo>
                    <a:pt x="237" y="93"/>
                  </a:lnTo>
                  <a:lnTo>
                    <a:pt x="237" y="90"/>
                  </a:lnTo>
                  <a:lnTo>
                    <a:pt x="237" y="90"/>
                  </a:lnTo>
                  <a:lnTo>
                    <a:pt x="237" y="87"/>
                  </a:lnTo>
                  <a:lnTo>
                    <a:pt x="237" y="87"/>
                  </a:lnTo>
                  <a:lnTo>
                    <a:pt x="240" y="87"/>
                  </a:lnTo>
                  <a:lnTo>
                    <a:pt x="240" y="87"/>
                  </a:lnTo>
                  <a:lnTo>
                    <a:pt x="240" y="84"/>
                  </a:lnTo>
                  <a:lnTo>
                    <a:pt x="240" y="84"/>
                  </a:lnTo>
                  <a:lnTo>
                    <a:pt x="240" y="84"/>
                  </a:lnTo>
                  <a:lnTo>
                    <a:pt x="240" y="84"/>
                  </a:lnTo>
                  <a:lnTo>
                    <a:pt x="240" y="84"/>
                  </a:lnTo>
                  <a:lnTo>
                    <a:pt x="240" y="84"/>
                  </a:lnTo>
                  <a:lnTo>
                    <a:pt x="240" y="8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3998913" y="5141913"/>
              <a:ext cx="217488" cy="161925"/>
            </a:xfrm>
            <a:custGeom>
              <a:avLst/>
              <a:gdLst>
                <a:gd name="T0" fmla="*/ 125 w 137"/>
                <a:gd name="T1" fmla="*/ 51 h 102"/>
                <a:gd name="T2" fmla="*/ 128 w 137"/>
                <a:gd name="T3" fmla="*/ 51 h 102"/>
                <a:gd name="T4" fmla="*/ 131 w 137"/>
                <a:gd name="T5" fmla="*/ 48 h 102"/>
                <a:gd name="T6" fmla="*/ 134 w 137"/>
                <a:gd name="T7" fmla="*/ 45 h 102"/>
                <a:gd name="T8" fmla="*/ 134 w 137"/>
                <a:gd name="T9" fmla="*/ 42 h 102"/>
                <a:gd name="T10" fmla="*/ 137 w 137"/>
                <a:gd name="T11" fmla="*/ 39 h 102"/>
                <a:gd name="T12" fmla="*/ 137 w 137"/>
                <a:gd name="T13" fmla="*/ 36 h 102"/>
                <a:gd name="T14" fmla="*/ 137 w 137"/>
                <a:gd name="T15" fmla="*/ 33 h 102"/>
                <a:gd name="T16" fmla="*/ 137 w 137"/>
                <a:gd name="T17" fmla="*/ 30 h 102"/>
                <a:gd name="T18" fmla="*/ 137 w 137"/>
                <a:gd name="T19" fmla="*/ 27 h 102"/>
                <a:gd name="T20" fmla="*/ 137 w 137"/>
                <a:gd name="T21" fmla="*/ 24 h 102"/>
                <a:gd name="T22" fmla="*/ 137 w 137"/>
                <a:gd name="T23" fmla="*/ 21 h 102"/>
                <a:gd name="T24" fmla="*/ 134 w 137"/>
                <a:gd name="T25" fmla="*/ 18 h 102"/>
                <a:gd name="T26" fmla="*/ 131 w 137"/>
                <a:gd name="T27" fmla="*/ 15 h 102"/>
                <a:gd name="T28" fmla="*/ 131 w 137"/>
                <a:gd name="T29" fmla="*/ 12 h 102"/>
                <a:gd name="T30" fmla="*/ 128 w 137"/>
                <a:gd name="T31" fmla="*/ 9 h 102"/>
                <a:gd name="T32" fmla="*/ 125 w 137"/>
                <a:gd name="T33" fmla="*/ 6 h 102"/>
                <a:gd name="T34" fmla="*/ 122 w 137"/>
                <a:gd name="T35" fmla="*/ 3 h 102"/>
                <a:gd name="T36" fmla="*/ 119 w 137"/>
                <a:gd name="T37" fmla="*/ 3 h 102"/>
                <a:gd name="T38" fmla="*/ 116 w 137"/>
                <a:gd name="T39" fmla="*/ 3 h 102"/>
                <a:gd name="T40" fmla="*/ 113 w 137"/>
                <a:gd name="T41" fmla="*/ 0 h 102"/>
                <a:gd name="T42" fmla="*/ 110 w 137"/>
                <a:gd name="T43" fmla="*/ 0 h 102"/>
                <a:gd name="T44" fmla="*/ 107 w 137"/>
                <a:gd name="T45" fmla="*/ 0 h 102"/>
                <a:gd name="T46" fmla="*/ 104 w 137"/>
                <a:gd name="T47" fmla="*/ 3 h 102"/>
                <a:gd name="T48" fmla="*/ 101 w 137"/>
                <a:gd name="T49" fmla="*/ 3 h 102"/>
                <a:gd name="T50" fmla="*/ 0 w 137"/>
                <a:gd name="T51" fmla="*/ 54 h 102"/>
                <a:gd name="T52" fmla="*/ 3 w 137"/>
                <a:gd name="T53" fmla="*/ 51 h 102"/>
                <a:gd name="T54" fmla="*/ 6 w 137"/>
                <a:gd name="T55" fmla="*/ 51 h 102"/>
                <a:gd name="T56" fmla="*/ 9 w 137"/>
                <a:gd name="T57" fmla="*/ 51 h 102"/>
                <a:gd name="T58" fmla="*/ 12 w 137"/>
                <a:gd name="T59" fmla="*/ 51 h 102"/>
                <a:gd name="T60" fmla="*/ 15 w 137"/>
                <a:gd name="T61" fmla="*/ 54 h 102"/>
                <a:gd name="T62" fmla="*/ 18 w 137"/>
                <a:gd name="T63" fmla="*/ 54 h 102"/>
                <a:gd name="T64" fmla="*/ 21 w 137"/>
                <a:gd name="T65" fmla="*/ 54 h 102"/>
                <a:gd name="T66" fmla="*/ 24 w 137"/>
                <a:gd name="T67" fmla="*/ 57 h 102"/>
                <a:gd name="T68" fmla="*/ 27 w 137"/>
                <a:gd name="T69" fmla="*/ 60 h 102"/>
                <a:gd name="T70" fmla="*/ 30 w 137"/>
                <a:gd name="T71" fmla="*/ 63 h 102"/>
                <a:gd name="T72" fmla="*/ 30 w 137"/>
                <a:gd name="T73" fmla="*/ 66 h 102"/>
                <a:gd name="T74" fmla="*/ 33 w 137"/>
                <a:gd name="T75" fmla="*/ 69 h 102"/>
                <a:gd name="T76" fmla="*/ 33 w 137"/>
                <a:gd name="T77" fmla="*/ 72 h 102"/>
                <a:gd name="T78" fmla="*/ 36 w 137"/>
                <a:gd name="T79" fmla="*/ 75 h 102"/>
                <a:gd name="T80" fmla="*/ 36 w 137"/>
                <a:gd name="T81" fmla="*/ 78 h 102"/>
                <a:gd name="T82" fmla="*/ 36 w 137"/>
                <a:gd name="T83" fmla="*/ 81 h 102"/>
                <a:gd name="T84" fmla="*/ 36 w 137"/>
                <a:gd name="T85" fmla="*/ 87 h 102"/>
                <a:gd name="T86" fmla="*/ 36 w 137"/>
                <a:gd name="T87" fmla="*/ 90 h 102"/>
                <a:gd name="T88" fmla="*/ 33 w 137"/>
                <a:gd name="T89" fmla="*/ 93 h 102"/>
                <a:gd name="T90" fmla="*/ 33 w 137"/>
                <a:gd name="T91" fmla="*/ 96 h 102"/>
                <a:gd name="T92" fmla="*/ 30 w 137"/>
                <a:gd name="T93" fmla="*/ 96 h 102"/>
                <a:gd name="T94" fmla="*/ 27 w 137"/>
                <a:gd name="T95" fmla="*/ 99 h 102"/>
                <a:gd name="T96" fmla="*/ 27 w 137"/>
                <a:gd name="T97" fmla="*/ 102 h 102"/>
                <a:gd name="T98" fmla="*/ 24 w 137"/>
                <a:gd name="T9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" h="102">
                  <a:moveTo>
                    <a:pt x="125" y="51"/>
                  </a:moveTo>
                  <a:lnTo>
                    <a:pt x="125" y="51"/>
                  </a:lnTo>
                  <a:lnTo>
                    <a:pt x="128" y="51"/>
                  </a:lnTo>
                  <a:lnTo>
                    <a:pt x="128" y="51"/>
                  </a:lnTo>
                  <a:lnTo>
                    <a:pt x="131" y="48"/>
                  </a:lnTo>
                  <a:lnTo>
                    <a:pt x="131" y="48"/>
                  </a:lnTo>
                  <a:lnTo>
                    <a:pt x="131" y="48"/>
                  </a:lnTo>
                  <a:lnTo>
                    <a:pt x="134" y="45"/>
                  </a:lnTo>
                  <a:lnTo>
                    <a:pt x="134" y="45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37" y="39"/>
                  </a:lnTo>
                  <a:lnTo>
                    <a:pt x="137" y="39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0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137" y="21"/>
                  </a:lnTo>
                  <a:lnTo>
                    <a:pt x="137" y="21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4" y="15"/>
                  </a:lnTo>
                  <a:lnTo>
                    <a:pt x="131" y="15"/>
                  </a:lnTo>
                  <a:lnTo>
                    <a:pt x="131" y="12"/>
                  </a:lnTo>
                  <a:lnTo>
                    <a:pt x="131" y="12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5" y="6"/>
                  </a:lnTo>
                  <a:lnTo>
                    <a:pt x="125" y="6"/>
                  </a:lnTo>
                  <a:lnTo>
                    <a:pt x="125" y="6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66"/>
                  </a:lnTo>
                  <a:lnTo>
                    <a:pt x="33" y="66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72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4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90"/>
                  </a:lnTo>
                  <a:lnTo>
                    <a:pt x="33" y="90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9"/>
                  </a:lnTo>
                  <a:lnTo>
                    <a:pt x="27" y="99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125" y="5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23"/>
            <p:cNvSpPr>
              <a:spLocks noChangeArrowheads="1"/>
            </p:cNvSpPr>
            <p:nvPr/>
          </p:nvSpPr>
          <p:spPr bwMode="auto">
            <a:xfrm>
              <a:off x="4706938" y="5289550"/>
              <a:ext cx="127000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124"/>
            <p:cNvSpPr>
              <a:spLocks noChangeArrowheads="1"/>
            </p:cNvSpPr>
            <p:nvPr/>
          </p:nvSpPr>
          <p:spPr bwMode="auto">
            <a:xfrm>
              <a:off x="1181100" y="2254250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125"/>
            <p:cNvSpPr>
              <a:spLocks noChangeArrowheads="1"/>
            </p:cNvSpPr>
            <p:nvPr/>
          </p:nvSpPr>
          <p:spPr bwMode="auto">
            <a:xfrm>
              <a:off x="6142038" y="3219450"/>
              <a:ext cx="127000" cy="127000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6169025" y="2871788"/>
              <a:ext cx="119063" cy="369888"/>
            </a:xfrm>
            <a:custGeom>
              <a:avLst/>
              <a:gdLst>
                <a:gd name="T0" fmla="*/ 0 w 75"/>
                <a:gd name="T1" fmla="*/ 228 h 233"/>
                <a:gd name="T2" fmla="*/ 0 w 75"/>
                <a:gd name="T3" fmla="*/ 230 h 233"/>
                <a:gd name="T4" fmla="*/ 3 w 75"/>
                <a:gd name="T5" fmla="*/ 230 h 233"/>
                <a:gd name="T6" fmla="*/ 3 w 75"/>
                <a:gd name="T7" fmla="*/ 230 h 233"/>
                <a:gd name="T8" fmla="*/ 6 w 75"/>
                <a:gd name="T9" fmla="*/ 230 h 233"/>
                <a:gd name="T10" fmla="*/ 6 w 75"/>
                <a:gd name="T11" fmla="*/ 230 h 233"/>
                <a:gd name="T12" fmla="*/ 9 w 75"/>
                <a:gd name="T13" fmla="*/ 230 h 233"/>
                <a:gd name="T14" fmla="*/ 12 w 75"/>
                <a:gd name="T15" fmla="*/ 233 h 233"/>
                <a:gd name="T16" fmla="*/ 15 w 75"/>
                <a:gd name="T17" fmla="*/ 233 h 233"/>
                <a:gd name="T18" fmla="*/ 18 w 75"/>
                <a:gd name="T19" fmla="*/ 233 h 233"/>
                <a:gd name="T20" fmla="*/ 21 w 75"/>
                <a:gd name="T21" fmla="*/ 233 h 233"/>
                <a:gd name="T22" fmla="*/ 24 w 75"/>
                <a:gd name="T23" fmla="*/ 233 h 233"/>
                <a:gd name="T24" fmla="*/ 30 w 75"/>
                <a:gd name="T25" fmla="*/ 233 h 233"/>
                <a:gd name="T26" fmla="*/ 33 w 75"/>
                <a:gd name="T27" fmla="*/ 233 h 233"/>
                <a:gd name="T28" fmla="*/ 36 w 75"/>
                <a:gd name="T29" fmla="*/ 233 h 233"/>
                <a:gd name="T30" fmla="*/ 39 w 75"/>
                <a:gd name="T31" fmla="*/ 233 h 233"/>
                <a:gd name="T32" fmla="*/ 42 w 75"/>
                <a:gd name="T33" fmla="*/ 233 h 233"/>
                <a:gd name="T34" fmla="*/ 45 w 75"/>
                <a:gd name="T35" fmla="*/ 233 h 233"/>
                <a:gd name="T36" fmla="*/ 48 w 75"/>
                <a:gd name="T37" fmla="*/ 233 h 233"/>
                <a:gd name="T38" fmla="*/ 51 w 75"/>
                <a:gd name="T39" fmla="*/ 233 h 233"/>
                <a:gd name="T40" fmla="*/ 51 w 75"/>
                <a:gd name="T41" fmla="*/ 233 h 233"/>
                <a:gd name="T42" fmla="*/ 54 w 75"/>
                <a:gd name="T43" fmla="*/ 233 h 233"/>
                <a:gd name="T44" fmla="*/ 54 w 75"/>
                <a:gd name="T45" fmla="*/ 233 h 233"/>
                <a:gd name="T46" fmla="*/ 54 w 75"/>
                <a:gd name="T47" fmla="*/ 233 h 233"/>
                <a:gd name="T48" fmla="*/ 54 w 75"/>
                <a:gd name="T49" fmla="*/ 233 h 233"/>
                <a:gd name="T50" fmla="*/ 75 w 75"/>
                <a:gd name="T51" fmla="*/ 3 h 233"/>
                <a:gd name="T52" fmla="*/ 75 w 75"/>
                <a:gd name="T53" fmla="*/ 3 h 233"/>
                <a:gd name="T54" fmla="*/ 75 w 75"/>
                <a:gd name="T55" fmla="*/ 3 h 233"/>
                <a:gd name="T56" fmla="*/ 75 w 75"/>
                <a:gd name="T57" fmla="*/ 3 h 233"/>
                <a:gd name="T58" fmla="*/ 72 w 75"/>
                <a:gd name="T59" fmla="*/ 6 h 233"/>
                <a:gd name="T60" fmla="*/ 69 w 75"/>
                <a:gd name="T61" fmla="*/ 6 h 233"/>
                <a:gd name="T62" fmla="*/ 66 w 75"/>
                <a:gd name="T63" fmla="*/ 6 h 233"/>
                <a:gd name="T64" fmla="*/ 66 w 75"/>
                <a:gd name="T65" fmla="*/ 6 h 233"/>
                <a:gd name="T66" fmla="*/ 60 w 75"/>
                <a:gd name="T67" fmla="*/ 6 h 233"/>
                <a:gd name="T68" fmla="*/ 57 w 75"/>
                <a:gd name="T69" fmla="*/ 6 h 233"/>
                <a:gd name="T70" fmla="*/ 54 w 75"/>
                <a:gd name="T71" fmla="*/ 3 h 233"/>
                <a:gd name="T72" fmla="*/ 51 w 75"/>
                <a:gd name="T73" fmla="*/ 3 h 233"/>
                <a:gd name="T74" fmla="*/ 48 w 75"/>
                <a:gd name="T75" fmla="*/ 3 h 233"/>
                <a:gd name="T76" fmla="*/ 45 w 75"/>
                <a:gd name="T77" fmla="*/ 3 h 233"/>
                <a:gd name="T78" fmla="*/ 42 w 75"/>
                <a:gd name="T79" fmla="*/ 3 h 233"/>
                <a:gd name="T80" fmla="*/ 39 w 75"/>
                <a:gd name="T81" fmla="*/ 3 h 233"/>
                <a:gd name="T82" fmla="*/ 36 w 75"/>
                <a:gd name="T83" fmla="*/ 3 h 233"/>
                <a:gd name="T84" fmla="*/ 33 w 75"/>
                <a:gd name="T85" fmla="*/ 3 h 233"/>
                <a:gd name="T86" fmla="*/ 30 w 75"/>
                <a:gd name="T87" fmla="*/ 0 h 233"/>
                <a:gd name="T88" fmla="*/ 27 w 75"/>
                <a:gd name="T89" fmla="*/ 0 h 233"/>
                <a:gd name="T90" fmla="*/ 24 w 75"/>
                <a:gd name="T91" fmla="*/ 0 h 233"/>
                <a:gd name="T92" fmla="*/ 24 w 75"/>
                <a:gd name="T93" fmla="*/ 0 h 233"/>
                <a:gd name="T94" fmla="*/ 21 w 75"/>
                <a:gd name="T95" fmla="*/ 0 h 233"/>
                <a:gd name="T96" fmla="*/ 21 w 75"/>
                <a:gd name="T97" fmla="*/ 0 h 233"/>
                <a:gd name="T98" fmla="*/ 21 w 75"/>
                <a:gd name="T9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" h="233">
                  <a:moveTo>
                    <a:pt x="0" y="228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3" y="230"/>
                  </a:lnTo>
                  <a:lnTo>
                    <a:pt x="3" y="230"/>
                  </a:lnTo>
                  <a:lnTo>
                    <a:pt x="3" y="230"/>
                  </a:lnTo>
                  <a:lnTo>
                    <a:pt x="3" y="230"/>
                  </a:lnTo>
                  <a:lnTo>
                    <a:pt x="3" y="230"/>
                  </a:lnTo>
                  <a:lnTo>
                    <a:pt x="6" y="230"/>
                  </a:lnTo>
                  <a:lnTo>
                    <a:pt x="6" y="230"/>
                  </a:lnTo>
                  <a:lnTo>
                    <a:pt x="6" y="230"/>
                  </a:lnTo>
                  <a:lnTo>
                    <a:pt x="9" y="230"/>
                  </a:lnTo>
                  <a:lnTo>
                    <a:pt x="9" y="230"/>
                  </a:lnTo>
                  <a:lnTo>
                    <a:pt x="12" y="230"/>
                  </a:lnTo>
                  <a:lnTo>
                    <a:pt x="12" y="233"/>
                  </a:lnTo>
                  <a:lnTo>
                    <a:pt x="15" y="233"/>
                  </a:lnTo>
                  <a:lnTo>
                    <a:pt x="15" y="233"/>
                  </a:lnTo>
                  <a:lnTo>
                    <a:pt x="18" y="233"/>
                  </a:lnTo>
                  <a:lnTo>
                    <a:pt x="18" y="233"/>
                  </a:lnTo>
                  <a:lnTo>
                    <a:pt x="21" y="233"/>
                  </a:lnTo>
                  <a:lnTo>
                    <a:pt x="21" y="233"/>
                  </a:lnTo>
                  <a:lnTo>
                    <a:pt x="24" y="233"/>
                  </a:lnTo>
                  <a:lnTo>
                    <a:pt x="24" y="233"/>
                  </a:lnTo>
                  <a:lnTo>
                    <a:pt x="27" y="233"/>
                  </a:lnTo>
                  <a:lnTo>
                    <a:pt x="30" y="233"/>
                  </a:lnTo>
                  <a:lnTo>
                    <a:pt x="30" y="233"/>
                  </a:lnTo>
                  <a:lnTo>
                    <a:pt x="33" y="233"/>
                  </a:lnTo>
                  <a:lnTo>
                    <a:pt x="33" y="233"/>
                  </a:lnTo>
                  <a:lnTo>
                    <a:pt x="36" y="233"/>
                  </a:lnTo>
                  <a:lnTo>
                    <a:pt x="36" y="233"/>
                  </a:lnTo>
                  <a:lnTo>
                    <a:pt x="39" y="233"/>
                  </a:lnTo>
                  <a:lnTo>
                    <a:pt x="42" y="233"/>
                  </a:lnTo>
                  <a:lnTo>
                    <a:pt x="42" y="233"/>
                  </a:lnTo>
                  <a:lnTo>
                    <a:pt x="45" y="233"/>
                  </a:lnTo>
                  <a:lnTo>
                    <a:pt x="45" y="233"/>
                  </a:lnTo>
                  <a:lnTo>
                    <a:pt x="45" y="233"/>
                  </a:lnTo>
                  <a:lnTo>
                    <a:pt x="48" y="233"/>
                  </a:lnTo>
                  <a:lnTo>
                    <a:pt x="48" y="233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54" y="233"/>
                  </a:lnTo>
                  <a:lnTo>
                    <a:pt x="54" y="233"/>
                  </a:lnTo>
                  <a:lnTo>
                    <a:pt x="54" y="233"/>
                  </a:lnTo>
                  <a:lnTo>
                    <a:pt x="54" y="233"/>
                  </a:lnTo>
                  <a:lnTo>
                    <a:pt x="54" y="233"/>
                  </a:lnTo>
                  <a:lnTo>
                    <a:pt x="54" y="233"/>
                  </a:lnTo>
                  <a:lnTo>
                    <a:pt x="54" y="233"/>
                  </a:lnTo>
                  <a:lnTo>
                    <a:pt x="54" y="23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2" y="3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3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57" y="6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127"/>
            <p:cNvSpPr>
              <a:spLocks noChangeArrowheads="1"/>
            </p:cNvSpPr>
            <p:nvPr/>
          </p:nvSpPr>
          <p:spPr bwMode="auto">
            <a:xfrm>
              <a:off x="5300663" y="2201863"/>
              <a:ext cx="307975" cy="30956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5424488" y="1622425"/>
              <a:ext cx="131763" cy="593725"/>
            </a:xfrm>
            <a:custGeom>
              <a:avLst/>
              <a:gdLst>
                <a:gd name="T0" fmla="*/ 0 w 83"/>
                <a:gd name="T1" fmla="*/ 368 h 374"/>
                <a:gd name="T2" fmla="*/ 3 w 83"/>
                <a:gd name="T3" fmla="*/ 371 h 374"/>
                <a:gd name="T4" fmla="*/ 3 w 83"/>
                <a:gd name="T5" fmla="*/ 371 h 374"/>
                <a:gd name="T6" fmla="*/ 3 w 83"/>
                <a:gd name="T7" fmla="*/ 371 h 374"/>
                <a:gd name="T8" fmla="*/ 6 w 83"/>
                <a:gd name="T9" fmla="*/ 371 h 374"/>
                <a:gd name="T10" fmla="*/ 6 w 83"/>
                <a:gd name="T11" fmla="*/ 371 h 374"/>
                <a:gd name="T12" fmla="*/ 9 w 83"/>
                <a:gd name="T13" fmla="*/ 371 h 374"/>
                <a:gd name="T14" fmla="*/ 12 w 83"/>
                <a:gd name="T15" fmla="*/ 374 h 374"/>
                <a:gd name="T16" fmla="*/ 15 w 83"/>
                <a:gd name="T17" fmla="*/ 374 h 374"/>
                <a:gd name="T18" fmla="*/ 18 w 83"/>
                <a:gd name="T19" fmla="*/ 374 h 374"/>
                <a:gd name="T20" fmla="*/ 21 w 83"/>
                <a:gd name="T21" fmla="*/ 374 h 374"/>
                <a:gd name="T22" fmla="*/ 26 w 83"/>
                <a:gd name="T23" fmla="*/ 374 h 374"/>
                <a:gd name="T24" fmla="*/ 29 w 83"/>
                <a:gd name="T25" fmla="*/ 374 h 374"/>
                <a:gd name="T26" fmla="*/ 32 w 83"/>
                <a:gd name="T27" fmla="*/ 374 h 374"/>
                <a:gd name="T28" fmla="*/ 35 w 83"/>
                <a:gd name="T29" fmla="*/ 374 h 374"/>
                <a:gd name="T30" fmla="*/ 38 w 83"/>
                <a:gd name="T31" fmla="*/ 374 h 374"/>
                <a:gd name="T32" fmla="*/ 41 w 83"/>
                <a:gd name="T33" fmla="*/ 374 h 374"/>
                <a:gd name="T34" fmla="*/ 44 w 83"/>
                <a:gd name="T35" fmla="*/ 374 h 374"/>
                <a:gd name="T36" fmla="*/ 47 w 83"/>
                <a:gd name="T37" fmla="*/ 374 h 374"/>
                <a:gd name="T38" fmla="*/ 50 w 83"/>
                <a:gd name="T39" fmla="*/ 374 h 374"/>
                <a:gd name="T40" fmla="*/ 50 w 83"/>
                <a:gd name="T41" fmla="*/ 374 h 374"/>
                <a:gd name="T42" fmla="*/ 53 w 83"/>
                <a:gd name="T43" fmla="*/ 374 h 374"/>
                <a:gd name="T44" fmla="*/ 53 w 83"/>
                <a:gd name="T45" fmla="*/ 374 h 374"/>
                <a:gd name="T46" fmla="*/ 56 w 83"/>
                <a:gd name="T47" fmla="*/ 374 h 374"/>
                <a:gd name="T48" fmla="*/ 56 w 83"/>
                <a:gd name="T49" fmla="*/ 374 h 374"/>
                <a:gd name="T50" fmla="*/ 83 w 83"/>
                <a:gd name="T51" fmla="*/ 3 h 374"/>
                <a:gd name="T52" fmla="*/ 83 w 83"/>
                <a:gd name="T53" fmla="*/ 3 h 374"/>
                <a:gd name="T54" fmla="*/ 83 w 83"/>
                <a:gd name="T55" fmla="*/ 3 h 374"/>
                <a:gd name="T56" fmla="*/ 80 w 83"/>
                <a:gd name="T57" fmla="*/ 3 h 374"/>
                <a:gd name="T58" fmla="*/ 77 w 83"/>
                <a:gd name="T59" fmla="*/ 3 h 374"/>
                <a:gd name="T60" fmla="*/ 77 w 83"/>
                <a:gd name="T61" fmla="*/ 3 h 374"/>
                <a:gd name="T62" fmla="*/ 74 w 83"/>
                <a:gd name="T63" fmla="*/ 3 h 374"/>
                <a:gd name="T64" fmla="*/ 71 w 83"/>
                <a:gd name="T65" fmla="*/ 3 h 374"/>
                <a:gd name="T66" fmla="*/ 68 w 83"/>
                <a:gd name="T67" fmla="*/ 3 h 374"/>
                <a:gd name="T68" fmla="*/ 65 w 83"/>
                <a:gd name="T69" fmla="*/ 3 h 374"/>
                <a:gd name="T70" fmla="*/ 62 w 83"/>
                <a:gd name="T71" fmla="*/ 3 h 374"/>
                <a:gd name="T72" fmla="*/ 59 w 83"/>
                <a:gd name="T73" fmla="*/ 3 h 374"/>
                <a:gd name="T74" fmla="*/ 53 w 83"/>
                <a:gd name="T75" fmla="*/ 3 h 374"/>
                <a:gd name="T76" fmla="*/ 50 w 83"/>
                <a:gd name="T77" fmla="*/ 3 h 374"/>
                <a:gd name="T78" fmla="*/ 47 w 83"/>
                <a:gd name="T79" fmla="*/ 3 h 374"/>
                <a:gd name="T80" fmla="*/ 44 w 83"/>
                <a:gd name="T81" fmla="*/ 3 h 374"/>
                <a:gd name="T82" fmla="*/ 41 w 83"/>
                <a:gd name="T83" fmla="*/ 3 h 374"/>
                <a:gd name="T84" fmla="*/ 38 w 83"/>
                <a:gd name="T85" fmla="*/ 3 h 374"/>
                <a:gd name="T86" fmla="*/ 35 w 83"/>
                <a:gd name="T87" fmla="*/ 0 h 374"/>
                <a:gd name="T88" fmla="*/ 32 w 83"/>
                <a:gd name="T89" fmla="*/ 0 h 374"/>
                <a:gd name="T90" fmla="*/ 32 w 83"/>
                <a:gd name="T91" fmla="*/ 0 h 374"/>
                <a:gd name="T92" fmla="*/ 29 w 83"/>
                <a:gd name="T93" fmla="*/ 0 h 374"/>
                <a:gd name="T94" fmla="*/ 29 w 83"/>
                <a:gd name="T95" fmla="*/ 0 h 374"/>
                <a:gd name="T96" fmla="*/ 29 w 83"/>
                <a:gd name="T97" fmla="*/ 0 h 374"/>
                <a:gd name="T98" fmla="*/ 29 w 83"/>
                <a:gd name="T9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3" h="374">
                  <a:moveTo>
                    <a:pt x="0" y="368"/>
                  </a:moveTo>
                  <a:lnTo>
                    <a:pt x="0" y="368"/>
                  </a:lnTo>
                  <a:lnTo>
                    <a:pt x="0" y="368"/>
                  </a:lnTo>
                  <a:lnTo>
                    <a:pt x="3" y="371"/>
                  </a:lnTo>
                  <a:lnTo>
                    <a:pt x="3" y="371"/>
                  </a:lnTo>
                  <a:lnTo>
                    <a:pt x="3" y="371"/>
                  </a:lnTo>
                  <a:lnTo>
                    <a:pt x="3" y="371"/>
                  </a:lnTo>
                  <a:lnTo>
                    <a:pt x="3" y="371"/>
                  </a:lnTo>
                  <a:lnTo>
                    <a:pt x="3" y="371"/>
                  </a:lnTo>
                  <a:lnTo>
                    <a:pt x="6" y="371"/>
                  </a:lnTo>
                  <a:lnTo>
                    <a:pt x="6" y="371"/>
                  </a:lnTo>
                  <a:lnTo>
                    <a:pt x="6" y="371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2" y="371"/>
                  </a:lnTo>
                  <a:lnTo>
                    <a:pt x="12" y="374"/>
                  </a:lnTo>
                  <a:lnTo>
                    <a:pt x="15" y="374"/>
                  </a:lnTo>
                  <a:lnTo>
                    <a:pt x="15" y="374"/>
                  </a:lnTo>
                  <a:lnTo>
                    <a:pt x="18" y="374"/>
                  </a:lnTo>
                  <a:lnTo>
                    <a:pt x="18" y="374"/>
                  </a:lnTo>
                  <a:lnTo>
                    <a:pt x="21" y="374"/>
                  </a:lnTo>
                  <a:lnTo>
                    <a:pt x="21" y="374"/>
                  </a:lnTo>
                  <a:lnTo>
                    <a:pt x="24" y="374"/>
                  </a:lnTo>
                  <a:lnTo>
                    <a:pt x="26" y="374"/>
                  </a:lnTo>
                  <a:lnTo>
                    <a:pt x="26" y="374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32" y="374"/>
                  </a:lnTo>
                  <a:lnTo>
                    <a:pt x="32" y="374"/>
                  </a:lnTo>
                  <a:lnTo>
                    <a:pt x="35" y="374"/>
                  </a:lnTo>
                  <a:lnTo>
                    <a:pt x="38" y="374"/>
                  </a:lnTo>
                  <a:lnTo>
                    <a:pt x="38" y="374"/>
                  </a:lnTo>
                  <a:lnTo>
                    <a:pt x="41" y="374"/>
                  </a:lnTo>
                  <a:lnTo>
                    <a:pt x="41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47" y="374"/>
                  </a:lnTo>
                  <a:lnTo>
                    <a:pt x="47" y="374"/>
                  </a:lnTo>
                  <a:lnTo>
                    <a:pt x="47" y="374"/>
                  </a:lnTo>
                  <a:lnTo>
                    <a:pt x="50" y="374"/>
                  </a:lnTo>
                  <a:lnTo>
                    <a:pt x="50" y="374"/>
                  </a:lnTo>
                  <a:lnTo>
                    <a:pt x="50" y="374"/>
                  </a:lnTo>
                  <a:lnTo>
                    <a:pt x="53" y="374"/>
                  </a:lnTo>
                  <a:lnTo>
                    <a:pt x="53" y="374"/>
                  </a:lnTo>
                  <a:lnTo>
                    <a:pt x="53" y="374"/>
                  </a:lnTo>
                  <a:lnTo>
                    <a:pt x="53" y="374"/>
                  </a:lnTo>
                  <a:lnTo>
                    <a:pt x="53" y="374"/>
                  </a:lnTo>
                  <a:lnTo>
                    <a:pt x="56" y="374"/>
                  </a:lnTo>
                  <a:lnTo>
                    <a:pt x="56" y="374"/>
                  </a:lnTo>
                  <a:lnTo>
                    <a:pt x="56" y="374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68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5019675" y="2378075"/>
              <a:ext cx="390525" cy="312738"/>
            </a:xfrm>
            <a:custGeom>
              <a:avLst/>
              <a:gdLst>
                <a:gd name="T0" fmla="*/ 240 w 246"/>
                <a:gd name="T1" fmla="*/ 48 h 197"/>
                <a:gd name="T2" fmla="*/ 243 w 246"/>
                <a:gd name="T3" fmla="*/ 45 h 197"/>
                <a:gd name="T4" fmla="*/ 246 w 246"/>
                <a:gd name="T5" fmla="*/ 42 h 197"/>
                <a:gd name="T6" fmla="*/ 246 w 246"/>
                <a:gd name="T7" fmla="*/ 42 h 197"/>
                <a:gd name="T8" fmla="*/ 246 w 246"/>
                <a:gd name="T9" fmla="*/ 39 h 197"/>
                <a:gd name="T10" fmla="*/ 246 w 246"/>
                <a:gd name="T11" fmla="*/ 36 h 197"/>
                <a:gd name="T12" fmla="*/ 246 w 246"/>
                <a:gd name="T13" fmla="*/ 33 h 197"/>
                <a:gd name="T14" fmla="*/ 246 w 246"/>
                <a:gd name="T15" fmla="*/ 30 h 197"/>
                <a:gd name="T16" fmla="*/ 246 w 246"/>
                <a:gd name="T17" fmla="*/ 24 h 197"/>
                <a:gd name="T18" fmla="*/ 246 w 246"/>
                <a:gd name="T19" fmla="*/ 21 h 197"/>
                <a:gd name="T20" fmla="*/ 243 w 246"/>
                <a:gd name="T21" fmla="*/ 18 h 197"/>
                <a:gd name="T22" fmla="*/ 243 w 246"/>
                <a:gd name="T23" fmla="*/ 15 h 197"/>
                <a:gd name="T24" fmla="*/ 240 w 246"/>
                <a:gd name="T25" fmla="*/ 12 h 197"/>
                <a:gd name="T26" fmla="*/ 237 w 246"/>
                <a:gd name="T27" fmla="*/ 9 h 197"/>
                <a:gd name="T28" fmla="*/ 237 w 246"/>
                <a:gd name="T29" fmla="*/ 9 h 197"/>
                <a:gd name="T30" fmla="*/ 234 w 246"/>
                <a:gd name="T31" fmla="*/ 6 h 197"/>
                <a:gd name="T32" fmla="*/ 231 w 246"/>
                <a:gd name="T33" fmla="*/ 3 h 197"/>
                <a:gd name="T34" fmla="*/ 228 w 246"/>
                <a:gd name="T35" fmla="*/ 3 h 197"/>
                <a:gd name="T36" fmla="*/ 225 w 246"/>
                <a:gd name="T37" fmla="*/ 0 h 197"/>
                <a:gd name="T38" fmla="*/ 222 w 246"/>
                <a:gd name="T39" fmla="*/ 0 h 197"/>
                <a:gd name="T40" fmla="*/ 219 w 246"/>
                <a:gd name="T41" fmla="*/ 0 h 197"/>
                <a:gd name="T42" fmla="*/ 216 w 246"/>
                <a:gd name="T43" fmla="*/ 0 h 197"/>
                <a:gd name="T44" fmla="*/ 213 w 246"/>
                <a:gd name="T45" fmla="*/ 0 h 197"/>
                <a:gd name="T46" fmla="*/ 210 w 246"/>
                <a:gd name="T47" fmla="*/ 3 h 197"/>
                <a:gd name="T48" fmla="*/ 207 w 246"/>
                <a:gd name="T49" fmla="*/ 3 h 197"/>
                <a:gd name="T50" fmla="*/ 0 w 246"/>
                <a:gd name="T51" fmla="*/ 150 h 197"/>
                <a:gd name="T52" fmla="*/ 3 w 246"/>
                <a:gd name="T53" fmla="*/ 150 h 197"/>
                <a:gd name="T54" fmla="*/ 6 w 246"/>
                <a:gd name="T55" fmla="*/ 150 h 197"/>
                <a:gd name="T56" fmla="*/ 9 w 246"/>
                <a:gd name="T57" fmla="*/ 150 h 197"/>
                <a:gd name="T58" fmla="*/ 12 w 246"/>
                <a:gd name="T59" fmla="*/ 150 h 197"/>
                <a:gd name="T60" fmla="*/ 15 w 246"/>
                <a:gd name="T61" fmla="*/ 150 h 197"/>
                <a:gd name="T62" fmla="*/ 18 w 246"/>
                <a:gd name="T63" fmla="*/ 150 h 197"/>
                <a:gd name="T64" fmla="*/ 21 w 246"/>
                <a:gd name="T65" fmla="*/ 153 h 197"/>
                <a:gd name="T66" fmla="*/ 24 w 246"/>
                <a:gd name="T67" fmla="*/ 153 h 197"/>
                <a:gd name="T68" fmla="*/ 27 w 246"/>
                <a:gd name="T69" fmla="*/ 155 h 197"/>
                <a:gd name="T70" fmla="*/ 30 w 246"/>
                <a:gd name="T71" fmla="*/ 158 h 197"/>
                <a:gd name="T72" fmla="*/ 30 w 246"/>
                <a:gd name="T73" fmla="*/ 161 h 197"/>
                <a:gd name="T74" fmla="*/ 33 w 246"/>
                <a:gd name="T75" fmla="*/ 164 h 197"/>
                <a:gd name="T76" fmla="*/ 36 w 246"/>
                <a:gd name="T77" fmla="*/ 167 h 197"/>
                <a:gd name="T78" fmla="*/ 36 w 246"/>
                <a:gd name="T79" fmla="*/ 170 h 197"/>
                <a:gd name="T80" fmla="*/ 39 w 246"/>
                <a:gd name="T81" fmla="*/ 173 h 197"/>
                <a:gd name="T82" fmla="*/ 39 w 246"/>
                <a:gd name="T83" fmla="*/ 176 h 197"/>
                <a:gd name="T84" fmla="*/ 39 w 246"/>
                <a:gd name="T85" fmla="*/ 179 h 197"/>
                <a:gd name="T86" fmla="*/ 39 w 246"/>
                <a:gd name="T87" fmla="*/ 182 h 197"/>
                <a:gd name="T88" fmla="*/ 39 w 246"/>
                <a:gd name="T89" fmla="*/ 185 h 197"/>
                <a:gd name="T90" fmla="*/ 39 w 246"/>
                <a:gd name="T91" fmla="*/ 188 h 197"/>
                <a:gd name="T92" fmla="*/ 39 w 246"/>
                <a:gd name="T93" fmla="*/ 191 h 197"/>
                <a:gd name="T94" fmla="*/ 36 w 246"/>
                <a:gd name="T95" fmla="*/ 194 h 197"/>
                <a:gd name="T96" fmla="*/ 36 w 246"/>
                <a:gd name="T97" fmla="*/ 194 h 197"/>
                <a:gd name="T98" fmla="*/ 33 w 246"/>
                <a:gd name="T9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" h="197">
                  <a:moveTo>
                    <a:pt x="240" y="48"/>
                  </a:moveTo>
                  <a:lnTo>
                    <a:pt x="240" y="48"/>
                  </a:lnTo>
                  <a:lnTo>
                    <a:pt x="243" y="45"/>
                  </a:lnTo>
                  <a:lnTo>
                    <a:pt x="243" y="45"/>
                  </a:lnTo>
                  <a:lnTo>
                    <a:pt x="243" y="45"/>
                  </a:lnTo>
                  <a:lnTo>
                    <a:pt x="246" y="42"/>
                  </a:lnTo>
                  <a:lnTo>
                    <a:pt x="246" y="42"/>
                  </a:lnTo>
                  <a:lnTo>
                    <a:pt x="246" y="42"/>
                  </a:lnTo>
                  <a:lnTo>
                    <a:pt x="246" y="39"/>
                  </a:lnTo>
                  <a:lnTo>
                    <a:pt x="246" y="39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0"/>
                  </a:lnTo>
                  <a:lnTo>
                    <a:pt x="246" y="30"/>
                  </a:lnTo>
                  <a:lnTo>
                    <a:pt x="246" y="27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246" y="21"/>
                  </a:lnTo>
                  <a:lnTo>
                    <a:pt x="246" y="21"/>
                  </a:lnTo>
                  <a:lnTo>
                    <a:pt x="243" y="18"/>
                  </a:lnTo>
                  <a:lnTo>
                    <a:pt x="243" y="18"/>
                  </a:lnTo>
                  <a:lnTo>
                    <a:pt x="243" y="15"/>
                  </a:lnTo>
                  <a:lnTo>
                    <a:pt x="240" y="15"/>
                  </a:lnTo>
                  <a:lnTo>
                    <a:pt x="240" y="12"/>
                  </a:lnTo>
                  <a:lnTo>
                    <a:pt x="240" y="12"/>
                  </a:lnTo>
                  <a:lnTo>
                    <a:pt x="237" y="9"/>
                  </a:lnTo>
                  <a:lnTo>
                    <a:pt x="237" y="9"/>
                  </a:lnTo>
                  <a:lnTo>
                    <a:pt x="237" y="9"/>
                  </a:lnTo>
                  <a:lnTo>
                    <a:pt x="234" y="6"/>
                  </a:lnTo>
                  <a:lnTo>
                    <a:pt x="234" y="6"/>
                  </a:lnTo>
                  <a:lnTo>
                    <a:pt x="231" y="6"/>
                  </a:lnTo>
                  <a:lnTo>
                    <a:pt x="231" y="3"/>
                  </a:lnTo>
                  <a:lnTo>
                    <a:pt x="228" y="3"/>
                  </a:lnTo>
                  <a:lnTo>
                    <a:pt x="228" y="3"/>
                  </a:lnTo>
                  <a:lnTo>
                    <a:pt x="225" y="3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07" y="3"/>
                  </a:lnTo>
                  <a:lnTo>
                    <a:pt x="0" y="153"/>
                  </a:lnTo>
                  <a:lnTo>
                    <a:pt x="0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9" y="150"/>
                  </a:lnTo>
                  <a:lnTo>
                    <a:pt x="9" y="150"/>
                  </a:lnTo>
                  <a:lnTo>
                    <a:pt x="9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5" y="150"/>
                  </a:lnTo>
                  <a:lnTo>
                    <a:pt x="15" y="150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4" y="153"/>
                  </a:lnTo>
                  <a:lnTo>
                    <a:pt x="24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0" y="161"/>
                  </a:lnTo>
                  <a:lnTo>
                    <a:pt x="33" y="161"/>
                  </a:lnTo>
                  <a:lnTo>
                    <a:pt x="33" y="164"/>
                  </a:lnTo>
                  <a:lnTo>
                    <a:pt x="36" y="164"/>
                  </a:lnTo>
                  <a:lnTo>
                    <a:pt x="36" y="167"/>
                  </a:lnTo>
                  <a:lnTo>
                    <a:pt x="36" y="167"/>
                  </a:lnTo>
                  <a:lnTo>
                    <a:pt x="36" y="170"/>
                  </a:lnTo>
                  <a:lnTo>
                    <a:pt x="39" y="170"/>
                  </a:lnTo>
                  <a:lnTo>
                    <a:pt x="39" y="173"/>
                  </a:lnTo>
                  <a:lnTo>
                    <a:pt x="39" y="173"/>
                  </a:lnTo>
                  <a:lnTo>
                    <a:pt x="39" y="176"/>
                  </a:lnTo>
                  <a:lnTo>
                    <a:pt x="39" y="176"/>
                  </a:lnTo>
                  <a:lnTo>
                    <a:pt x="39" y="179"/>
                  </a:lnTo>
                  <a:lnTo>
                    <a:pt x="39" y="179"/>
                  </a:lnTo>
                  <a:lnTo>
                    <a:pt x="39" y="182"/>
                  </a:lnTo>
                  <a:lnTo>
                    <a:pt x="39" y="182"/>
                  </a:lnTo>
                  <a:lnTo>
                    <a:pt x="39" y="185"/>
                  </a:lnTo>
                  <a:lnTo>
                    <a:pt x="39" y="185"/>
                  </a:lnTo>
                  <a:lnTo>
                    <a:pt x="39" y="188"/>
                  </a:lnTo>
                  <a:lnTo>
                    <a:pt x="39" y="188"/>
                  </a:lnTo>
                  <a:lnTo>
                    <a:pt x="39" y="191"/>
                  </a:lnTo>
                  <a:lnTo>
                    <a:pt x="36" y="19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240" y="4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5575300" y="2382838"/>
              <a:ext cx="566738" cy="317500"/>
            </a:xfrm>
            <a:custGeom>
              <a:avLst/>
              <a:gdLst>
                <a:gd name="T0" fmla="*/ 24 w 357"/>
                <a:gd name="T1" fmla="*/ 0 h 200"/>
                <a:gd name="T2" fmla="*/ 21 w 357"/>
                <a:gd name="T3" fmla="*/ 0 h 200"/>
                <a:gd name="T4" fmla="*/ 21 w 357"/>
                <a:gd name="T5" fmla="*/ 0 h 200"/>
                <a:gd name="T6" fmla="*/ 21 w 357"/>
                <a:gd name="T7" fmla="*/ 3 h 200"/>
                <a:gd name="T8" fmla="*/ 21 w 357"/>
                <a:gd name="T9" fmla="*/ 3 h 200"/>
                <a:gd name="T10" fmla="*/ 18 w 357"/>
                <a:gd name="T11" fmla="*/ 6 h 200"/>
                <a:gd name="T12" fmla="*/ 18 w 357"/>
                <a:gd name="T13" fmla="*/ 6 h 200"/>
                <a:gd name="T14" fmla="*/ 18 w 357"/>
                <a:gd name="T15" fmla="*/ 9 h 200"/>
                <a:gd name="T16" fmla="*/ 15 w 357"/>
                <a:gd name="T17" fmla="*/ 12 h 200"/>
                <a:gd name="T18" fmla="*/ 15 w 357"/>
                <a:gd name="T19" fmla="*/ 15 h 200"/>
                <a:gd name="T20" fmla="*/ 12 w 357"/>
                <a:gd name="T21" fmla="*/ 18 h 200"/>
                <a:gd name="T22" fmla="*/ 12 w 357"/>
                <a:gd name="T23" fmla="*/ 21 h 200"/>
                <a:gd name="T24" fmla="*/ 9 w 357"/>
                <a:gd name="T25" fmla="*/ 24 h 200"/>
                <a:gd name="T26" fmla="*/ 9 w 357"/>
                <a:gd name="T27" fmla="*/ 27 h 200"/>
                <a:gd name="T28" fmla="*/ 6 w 357"/>
                <a:gd name="T29" fmla="*/ 30 h 200"/>
                <a:gd name="T30" fmla="*/ 6 w 357"/>
                <a:gd name="T31" fmla="*/ 33 h 200"/>
                <a:gd name="T32" fmla="*/ 6 w 357"/>
                <a:gd name="T33" fmla="*/ 36 h 200"/>
                <a:gd name="T34" fmla="*/ 3 w 357"/>
                <a:gd name="T35" fmla="*/ 39 h 200"/>
                <a:gd name="T36" fmla="*/ 3 w 357"/>
                <a:gd name="T37" fmla="*/ 42 h 200"/>
                <a:gd name="T38" fmla="*/ 3 w 357"/>
                <a:gd name="T39" fmla="*/ 45 h 200"/>
                <a:gd name="T40" fmla="*/ 0 w 357"/>
                <a:gd name="T41" fmla="*/ 45 h 200"/>
                <a:gd name="T42" fmla="*/ 0 w 357"/>
                <a:gd name="T43" fmla="*/ 48 h 200"/>
                <a:gd name="T44" fmla="*/ 0 w 357"/>
                <a:gd name="T45" fmla="*/ 48 h 200"/>
                <a:gd name="T46" fmla="*/ 0 w 357"/>
                <a:gd name="T47" fmla="*/ 48 h 200"/>
                <a:gd name="T48" fmla="*/ 0 w 357"/>
                <a:gd name="T49" fmla="*/ 48 h 200"/>
                <a:gd name="T50" fmla="*/ 336 w 357"/>
                <a:gd name="T51" fmla="*/ 200 h 200"/>
                <a:gd name="T52" fmla="*/ 336 w 357"/>
                <a:gd name="T53" fmla="*/ 200 h 200"/>
                <a:gd name="T54" fmla="*/ 336 w 357"/>
                <a:gd name="T55" fmla="*/ 200 h 200"/>
                <a:gd name="T56" fmla="*/ 336 w 357"/>
                <a:gd name="T57" fmla="*/ 197 h 200"/>
                <a:gd name="T58" fmla="*/ 336 w 357"/>
                <a:gd name="T59" fmla="*/ 197 h 200"/>
                <a:gd name="T60" fmla="*/ 336 w 357"/>
                <a:gd name="T61" fmla="*/ 194 h 200"/>
                <a:gd name="T62" fmla="*/ 339 w 357"/>
                <a:gd name="T63" fmla="*/ 194 h 200"/>
                <a:gd name="T64" fmla="*/ 339 w 357"/>
                <a:gd name="T65" fmla="*/ 191 h 200"/>
                <a:gd name="T66" fmla="*/ 342 w 357"/>
                <a:gd name="T67" fmla="*/ 188 h 200"/>
                <a:gd name="T68" fmla="*/ 342 w 357"/>
                <a:gd name="T69" fmla="*/ 185 h 200"/>
                <a:gd name="T70" fmla="*/ 345 w 357"/>
                <a:gd name="T71" fmla="*/ 182 h 200"/>
                <a:gd name="T72" fmla="*/ 345 w 357"/>
                <a:gd name="T73" fmla="*/ 179 h 200"/>
                <a:gd name="T74" fmla="*/ 345 w 357"/>
                <a:gd name="T75" fmla="*/ 176 h 200"/>
                <a:gd name="T76" fmla="*/ 348 w 357"/>
                <a:gd name="T77" fmla="*/ 173 h 200"/>
                <a:gd name="T78" fmla="*/ 348 w 357"/>
                <a:gd name="T79" fmla="*/ 170 h 200"/>
                <a:gd name="T80" fmla="*/ 351 w 357"/>
                <a:gd name="T81" fmla="*/ 167 h 200"/>
                <a:gd name="T82" fmla="*/ 351 w 357"/>
                <a:gd name="T83" fmla="*/ 164 h 200"/>
                <a:gd name="T84" fmla="*/ 354 w 357"/>
                <a:gd name="T85" fmla="*/ 161 h 200"/>
                <a:gd name="T86" fmla="*/ 354 w 357"/>
                <a:gd name="T87" fmla="*/ 158 h 200"/>
                <a:gd name="T88" fmla="*/ 354 w 357"/>
                <a:gd name="T89" fmla="*/ 155 h 200"/>
                <a:gd name="T90" fmla="*/ 357 w 357"/>
                <a:gd name="T91" fmla="*/ 155 h 200"/>
                <a:gd name="T92" fmla="*/ 357 w 357"/>
                <a:gd name="T93" fmla="*/ 152 h 200"/>
                <a:gd name="T94" fmla="*/ 357 w 357"/>
                <a:gd name="T95" fmla="*/ 152 h 200"/>
                <a:gd name="T96" fmla="*/ 357 w 357"/>
                <a:gd name="T97" fmla="*/ 152 h 200"/>
                <a:gd name="T98" fmla="*/ 357 w 357"/>
                <a:gd name="T99" fmla="*/ 15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7" h="200">
                  <a:moveTo>
                    <a:pt x="24" y="0"/>
                  </a:move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36" y="200"/>
                  </a:lnTo>
                  <a:lnTo>
                    <a:pt x="336" y="200"/>
                  </a:lnTo>
                  <a:lnTo>
                    <a:pt x="336" y="200"/>
                  </a:lnTo>
                  <a:lnTo>
                    <a:pt x="336" y="200"/>
                  </a:lnTo>
                  <a:lnTo>
                    <a:pt x="336" y="200"/>
                  </a:lnTo>
                  <a:lnTo>
                    <a:pt x="336" y="200"/>
                  </a:lnTo>
                  <a:lnTo>
                    <a:pt x="336" y="200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6" y="194"/>
                  </a:lnTo>
                  <a:lnTo>
                    <a:pt x="339" y="194"/>
                  </a:lnTo>
                  <a:lnTo>
                    <a:pt x="339" y="194"/>
                  </a:lnTo>
                  <a:lnTo>
                    <a:pt x="339" y="191"/>
                  </a:lnTo>
                  <a:lnTo>
                    <a:pt x="339" y="191"/>
                  </a:lnTo>
                  <a:lnTo>
                    <a:pt x="339" y="188"/>
                  </a:lnTo>
                  <a:lnTo>
                    <a:pt x="342" y="188"/>
                  </a:lnTo>
                  <a:lnTo>
                    <a:pt x="342" y="185"/>
                  </a:lnTo>
                  <a:lnTo>
                    <a:pt x="342" y="185"/>
                  </a:lnTo>
                  <a:lnTo>
                    <a:pt x="342" y="182"/>
                  </a:lnTo>
                  <a:lnTo>
                    <a:pt x="345" y="182"/>
                  </a:lnTo>
                  <a:lnTo>
                    <a:pt x="345" y="179"/>
                  </a:lnTo>
                  <a:lnTo>
                    <a:pt x="345" y="179"/>
                  </a:lnTo>
                  <a:lnTo>
                    <a:pt x="345" y="176"/>
                  </a:lnTo>
                  <a:lnTo>
                    <a:pt x="345" y="176"/>
                  </a:lnTo>
                  <a:lnTo>
                    <a:pt x="348" y="173"/>
                  </a:lnTo>
                  <a:lnTo>
                    <a:pt x="348" y="173"/>
                  </a:lnTo>
                  <a:lnTo>
                    <a:pt x="348" y="170"/>
                  </a:lnTo>
                  <a:lnTo>
                    <a:pt x="348" y="170"/>
                  </a:lnTo>
                  <a:lnTo>
                    <a:pt x="351" y="167"/>
                  </a:lnTo>
                  <a:lnTo>
                    <a:pt x="351" y="167"/>
                  </a:lnTo>
                  <a:lnTo>
                    <a:pt x="351" y="164"/>
                  </a:lnTo>
                  <a:lnTo>
                    <a:pt x="351" y="164"/>
                  </a:lnTo>
                  <a:lnTo>
                    <a:pt x="354" y="161"/>
                  </a:lnTo>
                  <a:lnTo>
                    <a:pt x="354" y="161"/>
                  </a:lnTo>
                  <a:lnTo>
                    <a:pt x="354" y="158"/>
                  </a:lnTo>
                  <a:lnTo>
                    <a:pt x="354" y="158"/>
                  </a:lnTo>
                  <a:lnTo>
                    <a:pt x="354" y="158"/>
                  </a:lnTo>
                  <a:lnTo>
                    <a:pt x="354" y="155"/>
                  </a:lnTo>
                  <a:lnTo>
                    <a:pt x="357" y="155"/>
                  </a:lnTo>
                  <a:lnTo>
                    <a:pt x="357" y="155"/>
                  </a:lnTo>
                  <a:lnTo>
                    <a:pt x="357" y="152"/>
                  </a:lnTo>
                  <a:lnTo>
                    <a:pt x="357" y="152"/>
                  </a:lnTo>
                  <a:lnTo>
                    <a:pt x="357" y="152"/>
                  </a:lnTo>
                  <a:lnTo>
                    <a:pt x="357" y="152"/>
                  </a:lnTo>
                  <a:lnTo>
                    <a:pt x="357" y="152"/>
                  </a:lnTo>
                  <a:lnTo>
                    <a:pt x="357" y="152"/>
                  </a:lnTo>
                  <a:lnTo>
                    <a:pt x="357" y="152"/>
                  </a:lnTo>
                  <a:lnTo>
                    <a:pt x="357" y="15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131"/>
            <p:cNvSpPr>
              <a:spLocks noChangeArrowheads="1"/>
            </p:cNvSpPr>
            <p:nvPr/>
          </p:nvSpPr>
          <p:spPr bwMode="auto">
            <a:xfrm>
              <a:off x="6099175" y="2563813"/>
              <a:ext cx="317500" cy="3175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6292850" y="2573338"/>
              <a:ext cx="233363" cy="160338"/>
            </a:xfrm>
            <a:custGeom>
              <a:avLst/>
              <a:gdLst>
                <a:gd name="T0" fmla="*/ 12 w 147"/>
                <a:gd name="T1" fmla="*/ 50 h 101"/>
                <a:gd name="T2" fmla="*/ 9 w 147"/>
                <a:gd name="T3" fmla="*/ 53 h 101"/>
                <a:gd name="T4" fmla="*/ 6 w 147"/>
                <a:gd name="T5" fmla="*/ 56 h 101"/>
                <a:gd name="T6" fmla="*/ 3 w 147"/>
                <a:gd name="T7" fmla="*/ 56 h 101"/>
                <a:gd name="T8" fmla="*/ 3 w 147"/>
                <a:gd name="T9" fmla="*/ 59 h 101"/>
                <a:gd name="T10" fmla="*/ 0 w 147"/>
                <a:gd name="T11" fmla="*/ 62 h 101"/>
                <a:gd name="T12" fmla="*/ 0 w 147"/>
                <a:gd name="T13" fmla="*/ 65 h 101"/>
                <a:gd name="T14" fmla="*/ 0 w 147"/>
                <a:gd name="T15" fmla="*/ 68 h 101"/>
                <a:gd name="T16" fmla="*/ 0 w 147"/>
                <a:gd name="T17" fmla="*/ 71 h 101"/>
                <a:gd name="T18" fmla="*/ 0 w 147"/>
                <a:gd name="T19" fmla="*/ 77 h 101"/>
                <a:gd name="T20" fmla="*/ 0 w 147"/>
                <a:gd name="T21" fmla="*/ 80 h 101"/>
                <a:gd name="T22" fmla="*/ 0 w 147"/>
                <a:gd name="T23" fmla="*/ 83 h 101"/>
                <a:gd name="T24" fmla="*/ 3 w 147"/>
                <a:gd name="T25" fmla="*/ 86 h 101"/>
                <a:gd name="T26" fmla="*/ 3 w 147"/>
                <a:gd name="T27" fmla="*/ 89 h 101"/>
                <a:gd name="T28" fmla="*/ 6 w 147"/>
                <a:gd name="T29" fmla="*/ 92 h 101"/>
                <a:gd name="T30" fmla="*/ 9 w 147"/>
                <a:gd name="T31" fmla="*/ 95 h 101"/>
                <a:gd name="T32" fmla="*/ 12 w 147"/>
                <a:gd name="T33" fmla="*/ 98 h 101"/>
                <a:gd name="T34" fmla="*/ 15 w 147"/>
                <a:gd name="T35" fmla="*/ 98 h 101"/>
                <a:gd name="T36" fmla="*/ 18 w 147"/>
                <a:gd name="T37" fmla="*/ 101 h 101"/>
                <a:gd name="T38" fmla="*/ 21 w 147"/>
                <a:gd name="T39" fmla="*/ 101 h 101"/>
                <a:gd name="T40" fmla="*/ 24 w 147"/>
                <a:gd name="T41" fmla="*/ 101 h 101"/>
                <a:gd name="T42" fmla="*/ 27 w 147"/>
                <a:gd name="T43" fmla="*/ 101 h 101"/>
                <a:gd name="T44" fmla="*/ 30 w 147"/>
                <a:gd name="T45" fmla="*/ 101 h 101"/>
                <a:gd name="T46" fmla="*/ 33 w 147"/>
                <a:gd name="T47" fmla="*/ 101 h 101"/>
                <a:gd name="T48" fmla="*/ 36 w 147"/>
                <a:gd name="T49" fmla="*/ 101 h 101"/>
                <a:gd name="T50" fmla="*/ 144 w 147"/>
                <a:gd name="T51" fmla="*/ 53 h 101"/>
                <a:gd name="T52" fmla="*/ 141 w 147"/>
                <a:gd name="T53" fmla="*/ 53 h 101"/>
                <a:gd name="T54" fmla="*/ 138 w 147"/>
                <a:gd name="T55" fmla="*/ 53 h 101"/>
                <a:gd name="T56" fmla="*/ 135 w 147"/>
                <a:gd name="T57" fmla="*/ 53 h 101"/>
                <a:gd name="T58" fmla="*/ 132 w 147"/>
                <a:gd name="T59" fmla="*/ 53 h 101"/>
                <a:gd name="T60" fmla="*/ 129 w 147"/>
                <a:gd name="T61" fmla="*/ 53 h 101"/>
                <a:gd name="T62" fmla="*/ 126 w 147"/>
                <a:gd name="T63" fmla="*/ 50 h 101"/>
                <a:gd name="T64" fmla="*/ 123 w 147"/>
                <a:gd name="T65" fmla="*/ 47 h 101"/>
                <a:gd name="T66" fmla="*/ 120 w 147"/>
                <a:gd name="T67" fmla="*/ 47 h 101"/>
                <a:gd name="T68" fmla="*/ 117 w 147"/>
                <a:gd name="T69" fmla="*/ 44 h 101"/>
                <a:gd name="T70" fmla="*/ 117 w 147"/>
                <a:gd name="T71" fmla="*/ 41 h 101"/>
                <a:gd name="T72" fmla="*/ 114 w 147"/>
                <a:gd name="T73" fmla="*/ 38 h 101"/>
                <a:gd name="T74" fmla="*/ 114 w 147"/>
                <a:gd name="T75" fmla="*/ 35 h 101"/>
                <a:gd name="T76" fmla="*/ 111 w 147"/>
                <a:gd name="T77" fmla="*/ 32 h 101"/>
                <a:gd name="T78" fmla="*/ 111 w 147"/>
                <a:gd name="T79" fmla="*/ 30 h 101"/>
                <a:gd name="T80" fmla="*/ 111 w 147"/>
                <a:gd name="T81" fmla="*/ 24 h 101"/>
                <a:gd name="T82" fmla="*/ 111 w 147"/>
                <a:gd name="T83" fmla="*/ 21 h 101"/>
                <a:gd name="T84" fmla="*/ 111 w 147"/>
                <a:gd name="T85" fmla="*/ 18 h 101"/>
                <a:gd name="T86" fmla="*/ 111 w 147"/>
                <a:gd name="T87" fmla="*/ 15 h 101"/>
                <a:gd name="T88" fmla="*/ 114 w 147"/>
                <a:gd name="T89" fmla="*/ 12 h 101"/>
                <a:gd name="T90" fmla="*/ 114 w 147"/>
                <a:gd name="T91" fmla="*/ 9 h 101"/>
                <a:gd name="T92" fmla="*/ 117 w 147"/>
                <a:gd name="T93" fmla="*/ 6 h 101"/>
                <a:gd name="T94" fmla="*/ 117 w 147"/>
                <a:gd name="T95" fmla="*/ 3 h 101"/>
                <a:gd name="T96" fmla="*/ 120 w 147"/>
                <a:gd name="T97" fmla="*/ 3 h 101"/>
                <a:gd name="T98" fmla="*/ 123 w 147"/>
                <a:gd name="T9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" h="101">
                  <a:moveTo>
                    <a:pt x="12" y="50"/>
                  </a:moveTo>
                  <a:lnTo>
                    <a:pt x="12" y="50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6" y="53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3" y="56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3" y="89"/>
                  </a:lnTo>
                  <a:lnTo>
                    <a:pt x="3" y="89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5" y="98"/>
                  </a:lnTo>
                  <a:lnTo>
                    <a:pt x="15" y="101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21" y="101"/>
                  </a:lnTo>
                  <a:lnTo>
                    <a:pt x="21" y="101"/>
                  </a:lnTo>
                  <a:lnTo>
                    <a:pt x="24" y="101"/>
                  </a:lnTo>
                  <a:lnTo>
                    <a:pt x="24" y="101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6" y="101"/>
                  </a:lnTo>
                  <a:lnTo>
                    <a:pt x="147" y="50"/>
                  </a:lnTo>
                  <a:lnTo>
                    <a:pt x="144" y="53"/>
                  </a:lnTo>
                  <a:lnTo>
                    <a:pt x="144" y="53"/>
                  </a:lnTo>
                  <a:lnTo>
                    <a:pt x="141" y="53"/>
                  </a:lnTo>
                  <a:lnTo>
                    <a:pt x="141" y="53"/>
                  </a:lnTo>
                  <a:lnTo>
                    <a:pt x="138" y="53"/>
                  </a:lnTo>
                  <a:lnTo>
                    <a:pt x="138" y="53"/>
                  </a:lnTo>
                  <a:lnTo>
                    <a:pt x="135" y="53"/>
                  </a:lnTo>
                  <a:lnTo>
                    <a:pt x="135" y="53"/>
                  </a:lnTo>
                  <a:lnTo>
                    <a:pt x="132" y="53"/>
                  </a:lnTo>
                  <a:lnTo>
                    <a:pt x="132" y="53"/>
                  </a:lnTo>
                  <a:lnTo>
                    <a:pt x="129" y="53"/>
                  </a:lnTo>
                  <a:lnTo>
                    <a:pt x="129" y="50"/>
                  </a:lnTo>
                  <a:lnTo>
                    <a:pt x="126" y="50"/>
                  </a:lnTo>
                  <a:lnTo>
                    <a:pt x="126" y="50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0" y="47"/>
                  </a:lnTo>
                  <a:lnTo>
                    <a:pt x="120" y="44"/>
                  </a:lnTo>
                  <a:lnTo>
                    <a:pt x="117" y="44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27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7" y="6"/>
                  </a:lnTo>
                  <a:lnTo>
                    <a:pt x="117" y="6"/>
                  </a:lnTo>
                  <a:lnTo>
                    <a:pt x="117" y="3"/>
                  </a:lnTo>
                  <a:lnTo>
                    <a:pt x="120" y="3"/>
                  </a:lnTo>
                  <a:lnTo>
                    <a:pt x="120" y="3"/>
                  </a:lnTo>
                  <a:lnTo>
                    <a:pt x="123" y="3"/>
                  </a:lnTo>
                  <a:lnTo>
                    <a:pt x="123" y="0"/>
                  </a:lnTo>
                  <a:lnTo>
                    <a:pt x="12" y="5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133"/>
            <p:cNvSpPr>
              <a:spLocks noChangeArrowheads="1"/>
            </p:cNvSpPr>
            <p:nvPr/>
          </p:nvSpPr>
          <p:spPr bwMode="auto">
            <a:xfrm>
              <a:off x="2738438" y="5826125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134"/>
            <p:cNvSpPr>
              <a:spLocks noChangeArrowheads="1"/>
            </p:cNvSpPr>
            <p:nvPr/>
          </p:nvSpPr>
          <p:spPr bwMode="auto">
            <a:xfrm>
              <a:off x="4938713" y="1176338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5029200" y="1223963"/>
              <a:ext cx="376238" cy="227013"/>
            </a:xfrm>
            <a:custGeom>
              <a:avLst/>
              <a:gdLst>
                <a:gd name="T0" fmla="*/ 24 w 237"/>
                <a:gd name="T1" fmla="*/ 0 h 143"/>
                <a:gd name="T2" fmla="*/ 21 w 237"/>
                <a:gd name="T3" fmla="*/ 0 h 143"/>
                <a:gd name="T4" fmla="*/ 21 w 237"/>
                <a:gd name="T5" fmla="*/ 0 h 143"/>
                <a:gd name="T6" fmla="*/ 21 w 237"/>
                <a:gd name="T7" fmla="*/ 0 h 143"/>
                <a:gd name="T8" fmla="*/ 21 w 237"/>
                <a:gd name="T9" fmla="*/ 3 h 143"/>
                <a:gd name="T10" fmla="*/ 18 w 237"/>
                <a:gd name="T11" fmla="*/ 6 h 143"/>
                <a:gd name="T12" fmla="*/ 18 w 237"/>
                <a:gd name="T13" fmla="*/ 6 h 143"/>
                <a:gd name="T14" fmla="*/ 18 w 237"/>
                <a:gd name="T15" fmla="*/ 9 h 143"/>
                <a:gd name="T16" fmla="*/ 15 w 237"/>
                <a:gd name="T17" fmla="*/ 12 h 143"/>
                <a:gd name="T18" fmla="*/ 15 w 237"/>
                <a:gd name="T19" fmla="*/ 15 h 143"/>
                <a:gd name="T20" fmla="*/ 12 w 237"/>
                <a:gd name="T21" fmla="*/ 18 h 143"/>
                <a:gd name="T22" fmla="*/ 12 w 237"/>
                <a:gd name="T23" fmla="*/ 21 h 143"/>
                <a:gd name="T24" fmla="*/ 9 w 237"/>
                <a:gd name="T25" fmla="*/ 24 h 143"/>
                <a:gd name="T26" fmla="*/ 9 w 237"/>
                <a:gd name="T27" fmla="*/ 27 h 143"/>
                <a:gd name="T28" fmla="*/ 6 w 237"/>
                <a:gd name="T29" fmla="*/ 30 h 143"/>
                <a:gd name="T30" fmla="*/ 6 w 237"/>
                <a:gd name="T31" fmla="*/ 33 h 143"/>
                <a:gd name="T32" fmla="*/ 3 w 237"/>
                <a:gd name="T33" fmla="*/ 36 h 143"/>
                <a:gd name="T34" fmla="*/ 3 w 237"/>
                <a:gd name="T35" fmla="*/ 39 h 143"/>
                <a:gd name="T36" fmla="*/ 3 w 237"/>
                <a:gd name="T37" fmla="*/ 42 h 143"/>
                <a:gd name="T38" fmla="*/ 3 w 237"/>
                <a:gd name="T39" fmla="*/ 45 h 143"/>
                <a:gd name="T40" fmla="*/ 0 w 237"/>
                <a:gd name="T41" fmla="*/ 45 h 143"/>
                <a:gd name="T42" fmla="*/ 0 w 237"/>
                <a:gd name="T43" fmla="*/ 48 h 143"/>
                <a:gd name="T44" fmla="*/ 0 w 237"/>
                <a:gd name="T45" fmla="*/ 48 h 143"/>
                <a:gd name="T46" fmla="*/ 0 w 237"/>
                <a:gd name="T47" fmla="*/ 48 h 143"/>
                <a:gd name="T48" fmla="*/ 0 w 237"/>
                <a:gd name="T49" fmla="*/ 51 h 143"/>
                <a:gd name="T50" fmla="*/ 213 w 237"/>
                <a:gd name="T51" fmla="*/ 143 h 143"/>
                <a:gd name="T52" fmla="*/ 213 w 237"/>
                <a:gd name="T53" fmla="*/ 143 h 143"/>
                <a:gd name="T54" fmla="*/ 216 w 237"/>
                <a:gd name="T55" fmla="*/ 143 h 143"/>
                <a:gd name="T56" fmla="*/ 216 w 237"/>
                <a:gd name="T57" fmla="*/ 140 h 143"/>
                <a:gd name="T58" fmla="*/ 216 w 237"/>
                <a:gd name="T59" fmla="*/ 140 h 143"/>
                <a:gd name="T60" fmla="*/ 216 w 237"/>
                <a:gd name="T61" fmla="*/ 137 h 143"/>
                <a:gd name="T62" fmla="*/ 216 w 237"/>
                <a:gd name="T63" fmla="*/ 134 h 143"/>
                <a:gd name="T64" fmla="*/ 219 w 237"/>
                <a:gd name="T65" fmla="*/ 131 h 143"/>
                <a:gd name="T66" fmla="*/ 219 w 237"/>
                <a:gd name="T67" fmla="*/ 131 h 143"/>
                <a:gd name="T68" fmla="*/ 222 w 237"/>
                <a:gd name="T69" fmla="*/ 128 h 143"/>
                <a:gd name="T70" fmla="*/ 222 w 237"/>
                <a:gd name="T71" fmla="*/ 122 h 143"/>
                <a:gd name="T72" fmla="*/ 225 w 237"/>
                <a:gd name="T73" fmla="*/ 119 h 143"/>
                <a:gd name="T74" fmla="*/ 225 w 237"/>
                <a:gd name="T75" fmla="*/ 116 h 143"/>
                <a:gd name="T76" fmla="*/ 225 w 237"/>
                <a:gd name="T77" fmla="*/ 113 h 143"/>
                <a:gd name="T78" fmla="*/ 228 w 237"/>
                <a:gd name="T79" fmla="*/ 110 h 143"/>
                <a:gd name="T80" fmla="*/ 228 w 237"/>
                <a:gd name="T81" fmla="*/ 107 h 143"/>
                <a:gd name="T82" fmla="*/ 231 w 237"/>
                <a:gd name="T83" fmla="*/ 105 h 143"/>
                <a:gd name="T84" fmla="*/ 231 w 237"/>
                <a:gd name="T85" fmla="*/ 102 h 143"/>
                <a:gd name="T86" fmla="*/ 234 w 237"/>
                <a:gd name="T87" fmla="*/ 102 h 143"/>
                <a:gd name="T88" fmla="*/ 234 w 237"/>
                <a:gd name="T89" fmla="*/ 99 h 143"/>
                <a:gd name="T90" fmla="*/ 234 w 237"/>
                <a:gd name="T91" fmla="*/ 96 h 143"/>
                <a:gd name="T92" fmla="*/ 237 w 237"/>
                <a:gd name="T93" fmla="*/ 96 h 143"/>
                <a:gd name="T94" fmla="*/ 237 w 237"/>
                <a:gd name="T95" fmla="*/ 96 h 143"/>
                <a:gd name="T96" fmla="*/ 237 w 237"/>
                <a:gd name="T97" fmla="*/ 93 h 143"/>
                <a:gd name="T98" fmla="*/ 237 w 237"/>
                <a:gd name="T99" fmla="*/ 9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143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13" y="143"/>
                  </a:lnTo>
                  <a:lnTo>
                    <a:pt x="213" y="143"/>
                  </a:lnTo>
                  <a:lnTo>
                    <a:pt x="213" y="143"/>
                  </a:lnTo>
                  <a:lnTo>
                    <a:pt x="213" y="143"/>
                  </a:lnTo>
                  <a:lnTo>
                    <a:pt x="216" y="143"/>
                  </a:lnTo>
                  <a:lnTo>
                    <a:pt x="216" y="143"/>
                  </a:lnTo>
                  <a:lnTo>
                    <a:pt x="216" y="143"/>
                  </a:lnTo>
                  <a:lnTo>
                    <a:pt x="216" y="140"/>
                  </a:lnTo>
                  <a:lnTo>
                    <a:pt x="216" y="140"/>
                  </a:lnTo>
                  <a:lnTo>
                    <a:pt x="216" y="140"/>
                  </a:lnTo>
                  <a:lnTo>
                    <a:pt x="216" y="137"/>
                  </a:lnTo>
                  <a:lnTo>
                    <a:pt x="216" y="137"/>
                  </a:lnTo>
                  <a:lnTo>
                    <a:pt x="216" y="137"/>
                  </a:lnTo>
                  <a:lnTo>
                    <a:pt x="216" y="134"/>
                  </a:lnTo>
                  <a:lnTo>
                    <a:pt x="219" y="134"/>
                  </a:lnTo>
                  <a:lnTo>
                    <a:pt x="219" y="131"/>
                  </a:lnTo>
                  <a:lnTo>
                    <a:pt x="219" y="131"/>
                  </a:lnTo>
                  <a:lnTo>
                    <a:pt x="219" y="131"/>
                  </a:lnTo>
                  <a:lnTo>
                    <a:pt x="219" y="128"/>
                  </a:lnTo>
                  <a:lnTo>
                    <a:pt x="222" y="128"/>
                  </a:lnTo>
                  <a:lnTo>
                    <a:pt x="222" y="125"/>
                  </a:lnTo>
                  <a:lnTo>
                    <a:pt x="222" y="122"/>
                  </a:lnTo>
                  <a:lnTo>
                    <a:pt x="222" y="122"/>
                  </a:lnTo>
                  <a:lnTo>
                    <a:pt x="225" y="119"/>
                  </a:lnTo>
                  <a:lnTo>
                    <a:pt x="225" y="119"/>
                  </a:lnTo>
                  <a:lnTo>
                    <a:pt x="225" y="116"/>
                  </a:lnTo>
                  <a:lnTo>
                    <a:pt x="225" y="116"/>
                  </a:lnTo>
                  <a:lnTo>
                    <a:pt x="225" y="113"/>
                  </a:lnTo>
                  <a:lnTo>
                    <a:pt x="228" y="113"/>
                  </a:lnTo>
                  <a:lnTo>
                    <a:pt x="228" y="110"/>
                  </a:lnTo>
                  <a:lnTo>
                    <a:pt x="228" y="110"/>
                  </a:lnTo>
                  <a:lnTo>
                    <a:pt x="228" y="107"/>
                  </a:lnTo>
                  <a:lnTo>
                    <a:pt x="231" y="107"/>
                  </a:lnTo>
                  <a:lnTo>
                    <a:pt x="231" y="105"/>
                  </a:lnTo>
                  <a:lnTo>
                    <a:pt x="231" y="105"/>
                  </a:lnTo>
                  <a:lnTo>
                    <a:pt x="231" y="102"/>
                  </a:lnTo>
                  <a:lnTo>
                    <a:pt x="231" y="102"/>
                  </a:lnTo>
                  <a:lnTo>
                    <a:pt x="234" y="102"/>
                  </a:lnTo>
                  <a:lnTo>
                    <a:pt x="234" y="99"/>
                  </a:lnTo>
                  <a:lnTo>
                    <a:pt x="234" y="99"/>
                  </a:lnTo>
                  <a:lnTo>
                    <a:pt x="234" y="99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7" y="96"/>
                  </a:lnTo>
                  <a:lnTo>
                    <a:pt x="237" y="96"/>
                  </a:lnTo>
                  <a:lnTo>
                    <a:pt x="237" y="96"/>
                  </a:lnTo>
                  <a:lnTo>
                    <a:pt x="237" y="93"/>
                  </a:lnTo>
                  <a:lnTo>
                    <a:pt x="237" y="93"/>
                  </a:lnTo>
                  <a:lnTo>
                    <a:pt x="237" y="93"/>
                  </a:lnTo>
                  <a:lnTo>
                    <a:pt x="237" y="9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136"/>
            <p:cNvSpPr>
              <a:spLocks noChangeArrowheads="1"/>
            </p:cNvSpPr>
            <p:nvPr/>
          </p:nvSpPr>
          <p:spPr bwMode="auto">
            <a:xfrm>
              <a:off x="2644775" y="2425700"/>
              <a:ext cx="269875" cy="269875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137"/>
            <p:cNvSpPr>
              <a:spLocks noChangeArrowheads="1"/>
            </p:cNvSpPr>
            <p:nvPr/>
          </p:nvSpPr>
          <p:spPr bwMode="auto">
            <a:xfrm>
              <a:off x="5362575" y="1314450"/>
              <a:ext cx="317500" cy="3175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5546725" y="1319213"/>
              <a:ext cx="223838" cy="165100"/>
            </a:xfrm>
            <a:custGeom>
              <a:avLst/>
              <a:gdLst>
                <a:gd name="T0" fmla="*/ 12 w 141"/>
                <a:gd name="T1" fmla="*/ 53 h 104"/>
                <a:gd name="T2" fmla="*/ 9 w 141"/>
                <a:gd name="T3" fmla="*/ 53 h 104"/>
                <a:gd name="T4" fmla="*/ 9 w 141"/>
                <a:gd name="T5" fmla="*/ 56 h 104"/>
                <a:gd name="T6" fmla="*/ 6 w 141"/>
                <a:gd name="T7" fmla="*/ 59 h 104"/>
                <a:gd name="T8" fmla="*/ 3 w 141"/>
                <a:gd name="T9" fmla="*/ 62 h 104"/>
                <a:gd name="T10" fmla="*/ 3 w 141"/>
                <a:gd name="T11" fmla="*/ 65 h 104"/>
                <a:gd name="T12" fmla="*/ 3 w 141"/>
                <a:gd name="T13" fmla="*/ 68 h 104"/>
                <a:gd name="T14" fmla="*/ 0 w 141"/>
                <a:gd name="T15" fmla="*/ 71 h 104"/>
                <a:gd name="T16" fmla="*/ 0 w 141"/>
                <a:gd name="T17" fmla="*/ 74 h 104"/>
                <a:gd name="T18" fmla="*/ 3 w 141"/>
                <a:gd name="T19" fmla="*/ 77 h 104"/>
                <a:gd name="T20" fmla="*/ 3 w 141"/>
                <a:gd name="T21" fmla="*/ 80 h 104"/>
                <a:gd name="T22" fmla="*/ 3 w 141"/>
                <a:gd name="T23" fmla="*/ 86 h 104"/>
                <a:gd name="T24" fmla="*/ 6 w 141"/>
                <a:gd name="T25" fmla="*/ 89 h 104"/>
                <a:gd name="T26" fmla="*/ 6 w 141"/>
                <a:gd name="T27" fmla="*/ 92 h 104"/>
                <a:gd name="T28" fmla="*/ 9 w 141"/>
                <a:gd name="T29" fmla="*/ 95 h 104"/>
                <a:gd name="T30" fmla="*/ 12 w 141"/>
                <a:gd name="T31" fmla="*/ 95 h 104"/>
                <a:gd name="T32" fmla="*/ 15 w 141"/>
                <a:gd name="T33" fmla="*/ 98 h 104"/>
                <a:gd name="T34" fmla="*/ 18 w 141"/>
                <a:gd name="T35" fmla="*/ 101 h 104"/>
                <a:gd name="T36" fmla="*/ 21 w 141"/>
                <a:gd name="T37" fmla="*/ 101 h 104"/>
                <a:gd name="T38" fmla="*/ 24 w 141"/>
                <a:gd name="T39" fmla="*/ 104 h 104"/>
                <a:gd name="T40" fmla="*/ 27 w 141"/>
                <a:gd name="T41" fmla="*/ 104 h 104"/>
                <a:gd name="T42" fmla="*/ 30 w 141"/>
                <a:gd name="T43" fmla="*/ 104 h 104"/>
                <a:gd name="T44" fmla="*/ 33 w 141"/>
                <a:gd name="T45" fmla="*/ 104 h 104"/>
                <a:gd name="T46" fmla="*/ 36 w 141"/>
                <a:gd name="T47" fmla="*/ 101 h 104"/>
                <a:gd name="T48" fmla="*/ 39 w 141"/>
                <a:gd name="T49" fmla="*/ 101 h 104"/>
                <a:gd name="T50" fmla="*/ 141 w 141"/>
                <a:gd name="T51" fmla="*/ 50 h 104"/>
                <a:gd name="T52" fmla="*/ 138 w 141"/>
                <a:gd name="T53" fmla="*/ 50 h 104"/>
                <a:gd name="T54" fmla="*/ 135 w 141"/>
                <a:gd name="T55" fmla="*/ 50 h 104"/>
                <a:gd name="T56" fmla="*/ 132 w 141"/>
                <a:gd name="T57" fmla="*/ 50 h 104"/>
                <a:gd name="T58" fmla="*/ 129 w 141"/>
                <a:gd name="T59" fmla="*/ 50 h 104"/>
                <a:gd name="T60" fmla="*/ 123 w 141"/>
                <a:gd name="T61" fmla="*/ 50 h 104"/>
                <a:gd name="T62" fmla="*/ 120 w 141"/>
                <a:gd name="T63" fmla="*/ 50 h 104"/>
                <a:gd name="T64" fmla="*/ 117 w 141"/>
                <a:gd name="T65" fmla="*/ 47 h 104"/>
                <a:gd name="T66" fmla="*/ 114 w 141"/>
                <a:gd name="T67" fmla="*/ 45 h 104"/>
                <a:gd name="T68" fmla="*/ 114 w 141"/>
                <a:gd name="T69" fmla="*/ 45 h 104"/>
                <a:gd name="T70" fmla="*/ 111 w 141"/>
                <a:gd name="T71" fmla="*/ 42 h 104"/>
                <a:gd name="T72" fmla="*/ 108 w 141"/>
                <a:gd name="T73" fmla="*/ 39 h 104"/>
                <a:gd name="T74" fmla="*/ 108 w 141"/>
                <a:gd name="T75" fmla="*/ 36 h 104"/>
                <a:gd name="T76" fmla="*/ 105 w 141"/>
                <a:gd name="T77" fmla="*/ 33 h 104"/>
                <a:gd name="T78" fmla="*/ 105 w 141"/>
                <a:gd name="T79" fmla="*/ 27 h 104"/>
                <a:gd name="T80" fmla="*/ 105 w 141"/>
                <a:gd name="T81" fmla="*/ 24 h 104"/>
                <a:gd name="T82" fmla="*/ 105 w 141"/>
                <a:gd name="T83" fmla="*/ 21 h 104"/>
                <a:gd name="T84" fmla="*/ 105 w 141"/>
                <a:gd name="T85" fmla="*/ 18 h 104"/>
                <a:gd name="T86" fmla="*/ 105 w 141"/>
                <a:gd name="T87" fmla="*/ 15 h 104"/>
                <a:gd name="T88" fmla="*/ 105 w 141"/>
                <a:gd name="T89" fmla="*/ 12 h 104"/>
                <a:gd name="T90" fmla="*/ 108 w 141"/>
                <a:gd name="T91" fmla="*/ 9 h 104"/>
                <a:gd name="T92" fmla="*/ 108 w 141"/>
                <a:gd name="T93" fmla="*/ 6 h 104"/>
                <a:gd name="T94" fmla="*/ 111 w 141"/>
                <a:gd name="T95" fmla="*/ 3 h 104"/>
                <a:gd name="T96" fmla="*/ 114 w 141"/>
                <a:gd name="T97" fmla="*/ 0 h 104"/>
                <a:gd name="T98" fmla="*/ 117 w 141"/>
                <a:gd name="T9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" h="104">
                  <a:moveTo>
                    <a:pt x="15" y="50"/>
                  </a:moveTo>
                  <a:lnTo>
                    <a:pt x="12" y="53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6" y="56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3" y="77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6" y="89"/>
                  </a:lnTo>
                  <a:lnTo>
                    <a:pt x="6" y="89"/>
                  </a:lnTo>
                  <a:lnTo>
                    <a:pt x="6" y="92"/>
                  </a:lnTo>
                  <a:lnTo>
                    <a:pt x="9" y="92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12" y="95"/>
                  </a:lnTo>
                  <a:lnTo>
                    <a:pt x="12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21" y="101"/>
                  </a:lnTo>
                  <a:lnTo>
                    <a:pt x="21" y="101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7" y="104"/>
                  </a:lnTo>
                  <a:lnTo>
                    <a:pt x="27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39" y="101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38" y="50"/>
                  </a:lnTo>
                  <a:lnTo>
                    <a:pt x="138" y="50"/>
                  </a:lnTo>
                  <a:lnTo>
                    <a:pt x="135" y="50"/>
                  </a:lnTo>
                  <a:lnTo>
                    <a:pt x="135" y="50"/>
                  </a:lnTo>
                  <a:lnTo>
                    <a:pt x="132" y="50"/>
                  </a:lnTo>
                  <a:lnTo>
                    <a:pt x="132" y="50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26" y="50"/>
                  </a:lnTo>
                  <a:lnTo>
                    <a:pt x="123" y="50"/>
                  </a:lnTo>
                  <a:lnTo>
                    <a:pt x="123" y="50"/>
                  </a:lnTo>
                  <a:lnTo>
                    <a:pt x="120" y="50"/>
                  </a:lnTo>
                  <a:lnTo>
                    <a:pt x="120" y="47"/>
                  </a:lnTo>
                  <a:lnTo>
                    <a:pt x="117" y="47"/>
                  </a:lnTo>
                  <a:lnTo>
                    <a:pt x="117" y="47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5" y="33"/>
                  </a:lnTo>
                  <a:lnTo>
                    <a:pt x="105" y="33"/>
                  </a:lnTo>
                  <a:lnTo>
                    <a:pt x="105" y="30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05" y="18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8" y="9"/>
                  </a:lnTo>
                  <a:lnTo>
                    <a:pt x="108" y="9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5" y="5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139"/>
            <p:cNvSpPr>
              <a:spLocks noChangeArrowheads="1"/>
            </p:cNvSpPr>
            <p:nvPr/>
          </p:nvSpPr>
          <p:spPr bwMode="auto">
            <a:xfrm>
              <a:off x="1974850" y="4743450"/>
              <a:ext cx="317500" cy="3190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2211388" y="4449763"/>
              <a:ext cx="466725" cy="398463"/>
            </a:xfrm>
            <a:custGeom>
              <a:avLst/>
              <a:gdLst>
                <a:gd name="T0" fmla="*/ 3 w 294"/>
                <a:gd name="T1" fmla="*/ 209 h 251"/>
                <a:gd name="T2" fmla="*/ 0 w 294"/>
                <a:gd name="T3" fmla="*/ 209 h 251"/>
                <a:gd name="T4" fmla="*/ 0 w 294"/>
                <a:gd name="T5" fmla="*/ 212 h 251"/>
                <a:gd name="T6" fmla="*/ 0 w 294"/>
                <a:gd name="T7" fmla="*/ 212 h 251"/>
                <a:gd name="T8" fmla="*/ 0 w 294"/>
                <a:gd name="T9" fmla="*/ 215 h 251"/>
                <a:gd name="T10" fmla="*/ 3 w 294"/>
                <a:gd name="T11" fmla="*/ 218 h 251"/>
                <a:gd name="T12" fmla="*/ 3 w 294"/>
                <a:gd name="T13" fmla="*/ 221 h 251"/>
                <a:gd name="T14" fmla="*/ 3 w 294"/>
                <a:gd name="T15" fmla="*/ 221 h 251"/>
                <a:gd name="T16" fmla="*/ 6 w 294"/>
                <a:gd name="T17" fmla="*/ 224 h 251"/>
                <a:gd name="T18" fmla="*/ 6 w 294"/>
                <a:gd name="T19" fmla="*/ 227 h 251"/>
                <a:gd name="T20" fmla="*/ 9 w 294"/>
                <a:gd name="T21" fmla="*/ 230 h 251"/>
                <a:gd name="T22" fmla="*/ 12 w 294"/>
                <a:gd name="T23" fmla="*/ 233 h 251"/>
                <a:gd name="T24" fmla="*/ 12 w 294"/>
                <a:gd name="T25" fmla="*/ 236 h 251"/>
                <a:gd name="T26" fmla="*/ 15 w 294"/>
                <a:gd name="T27" fmla="*/ 239 h 251"/>
                <a:gd name="T28" fmla="*/ 18 w 294"/>
                <a:gd name="T29" fmla="*/ 242 h 251"/>
                <a:gd name="T30" fmla="*/ 21 w 294"/>
                <a:gd name="T31" fmla="*/ 245 h 251"/>
                <a:gd name="T32" fmla="*/ 24 w 294"/>
                <a:gd name="T33" fmla="*/ 245 h 251"/>
                <a:gd name="T34" fmla="*/ 24 w 294"/>
                <a:gd name="T35" fmla="*/ 248 h 251"/>
                <a:gd name="T36" fmla="*/ 27 w 294"/>
                <a:gd name="T37" fmla="*/ 248 h 251"/>
                <a:gd name="T38" fmla="*/ 30 w 294"/>
                <a:gd name="T39" fmla="*/ 251 h 251"/>
                <a:gd name="T40" fmla="*/ 30 w 294"/>
                <a:gd name="T41" fmla="*/ 251 h 251"/>
                <a:gd name="T42" fmla="*/ 33 w 294"/>
                <a:gd name="T43" fmla="*/ 251 h 251"/>
                <a:gd name="T44" fmla="*/ 36 w 294"/>
                <a:gd name="T45" fmla="*/ 251 h 251"/>
                <a:gd name="T46" fmla="*/ 36 w 294"/>
                <a:gd name="T47" fmla="*/ 251 h 251"/>
                <a:gd name="T48" fmla="*/ 36 w 294"/>
                <a:gd name="T49" fmla="*/ 251 h 251"/>
                <a:gd name="T50" fmla="*/ 294 w 294"/>
                <a:gd name="T51" fmla="*/ 41 h 251"/>
                <a:gd name="T52" fmla="*/ 294 w 294"/>
                <a:gd name="T53" fmla="*/ 41 h 251"/>
                <a:gd name="T54" fmla="*/ 291 w 294"/>
                <a:gd name="T55" fmla="*/ 41 h 251"/>
                <a:gd name="T56" fmla="*/ 291 w 294"/>
                <a:gd name="T57" fmla="*/ 41 h 251"/>
                <a:gd name="T58" fmla="*/ 288 w 294"/>
                <a:gd name="T59" fmla="*/ 41 h 251"/>
                <a:gd name="T60" fmla="*/ 285 w 294"/>
                <a:gd name="T61" fmla="*/ 41 h 251"/>
                <a:gd name="T62" fmla="*/ 282 w 294"/>
                <a:gd name="T63" fmla="*/ 38 h 251"/>
                <a:gd name="T64" fmla="*/ 282 w 294"/>
                <a:gd name="T65" fmla="*/ 38 h 251"/>
                <a:gd name="T66" fmla="*/ 279 w 294"/>
                <a:gd name="T67" fmla="*/ 35 h 251"/>
                <a:gd name="T68" fmla="*/ 276 w 294"/>
                <a:gd name="T69" fmla="*/ 32 h 251"/>
                <a:gd name="T70" fmla="*/ 273 w 294"/>
                <a:gd name="T71" fmla="*/ 29 h 251"/>
                <a:gd name="T72" fmla="*/ 270 w 294"/>
                <a:gd name="T73" fmla="*/ 29 h 251"/>
                <a:gd name="T74" fmla="*/ 270 w 294"/>
                <a:gd name="T75" fmla="*/ 26 h 251"/>
                <a:gd name="T76" fmla="*/ 267 w 294"/>
                <a:gd name="T77" fmla="*/ 23 h 251"/>
                <a:gd name="T78" fmla="*/ 264 w 294"/>
                <a:gd name="T79" fmla="*/ 20 h 251"/>
                <a:gd name="T80" fmla="*/ 264 w 294"/>
                <a:gd name="T81" fmla="*/ 17 h 251"/>
                <a:gd name="T82" fmla="*/ 261 w 294"/>
                <a:gd name="T83" fmla="*/ 14 h 251"/>
                <a:gd name="T84" fmla="*/ 261 w 294"/>
                <a:gd name="T85" fmla="*/ 11 h 251"/>
                <a:gd name="T86" fmla="*/ 258 w 294"/>
                <a:gd name="T87" fmla="*/ 8 h 251"/>
                <a:gd name="T88" fmla="*/ 258 w 294"/>
                <a:gd name="T89" fmla="*/ 6 h 251"/>
                <a:gd name="T90" fmla="*/ 258 w 294"/>
                <a:gd name="T91" fmla="*/ 6 h 251"/>
                <a:gd name="T92" fmla="*/ 258 w 294"/>
                <a:gd name="T93" fmla="*/ 3 h 251"/>
                <a:gd name="T94" fmla="*/ 258 w 294"/>
                <a:gd name="T95" fmla="*/ 3 h 251"/>
                <a:gd name="T96" fmla="*/ 258 w 294"/>
                <a:gd name="T97" fmla="*/ 0 h 251"/>
                <a:gd name="T98" fmla="*/ 258 w 294"/>
                <a:gd name="T9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4" h="251">
                  <a:moveTo>
                    <a:pt x="3" y="209"/>
                  </a:moveTo>
                  <a:lnTo>
                    <a:pt x="3" y="209"/>
                  </a:lnTo>
                  <a:lnTo>
                    <a:pt x="3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3" y="218"/>
                  </a:lnTo>
                  <a:lnTo>
                    <a:pt x="3" y="218"/>
                  </a:lnTo>
                  <a:lnTo>
                    <a:pt x="3" y="221"/>
                  </a:lnTo>
                  <a:lnTo>
                    <a:pt x="3" y="221"/>
                  </a:lnTo>
                  <a:lnTo>
                    <a:pt x="3" y="221"/>
                  </a:lnTo>
                  <a:lnTo>
                    <a:pt x="3" y="224"/>
                  </a:lnTo>
                  <a:lnTo>
                    <a:pt x="6" y="224"/>
                  </a:lnTo>
                  <a:lnTo>
                    <a:pt x="6" y="227"/>
                  </a:lnTo>
                  <a:lnTo>
                    <a:pt x="6" y="227"/>
                  </a:lnTo>
                  <a:lnTo>
                    <a:pt x="9" y="230"/>
                  </a:lnTo>
                  <a:lnTo>
                    <a:pt x="9" y="230"/>
                  </a:lnTo>
                  <a:lnTo>
                    <a:pt x="9" y="233"/>
                  </a:lnTo>
                  <a:lnTo>
                    <a:pt x="12" y="233"/>
                  </a:lnTo>
                  <a:lnTo>
                    <a:pt x="12" y="236"/>
                  </a:lnTo>
                  <a:lnTo>
                    <a:pt x="12" y="236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21" y="245"/>
                  </a:lnTo>
                  <a:lnTo>
                    <a:pt x="21" y="245"/>
                  </a:lnTo>
                  <a:lnTo>
                    <a:pt x="24" y="245"/>
                  </a:lnTo>
                  <a:lnTo>
                    <a:pt x="24" y="248"/>
                  </a:lnTo>
                  <a:lnTo>
                    <a:pt x="24" y="248"/>
                  </a:lnTo>
                  <a:lnTo>
                    <a:pt x="27" y="248"/>
                  </a:lnTo>
                  <a:lnTo>
                    <a:pt x="27" y="248"/>
                  </a:lnTo>
                  <a:lnTo>
                    <a:pt x="27" y="251"/>
                  </a:lnTo>
                  <a:lnTo>
                    <a:pt x="30" y="251"/>
                  </a:lnTo>
                  <a:lnTo>
                    <a:pt x="30" y="251"/>
                  </a:lnTo>
                  <a:lnTo>
                    <a:pt x="30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6" y="251"/>
                  </a:lnTo>
                  <a:lnTo>
                    <a:pt x="36" y="251"/>
                  </a:lnTo>
                  <a:lnTo>
                    <a:pt x="36" y="251"/>
                  </a:lnTo>
                  <a:lnTo>
                    <a:pt x="36" y="251"/>
                  </a:lnTo>
                  <a:lnTo>
                    <a:pt x="36" y="251"/>
                  </a:lnTo>
                  <a:lnTo>
                    <a:pt x="294" y="41"/>
                  </a:lnTo>
                  <a:lnTo>
                    <a:pt x="294" y="41"/>
                  </a:lnTo>
                  <a:lnTo>
                    <a:pt x="294" y="41"/>
                  </a:lnTo>
                  <a:lnTo>
                    <a:pt x="294" y="41"/>
                  </a:lnTo>
                  <a:lnTo>
                    <a:pt x="291" y="41"/>
                  </a:lnTo>
                  <a:lnTo>
                    <a:pt x="291" y="41"/>
                  </a:lnTo>
                  <a:lnTo>
                    <a:pt x="291" y="41"/>
                  </a:lnTo>
                  <a:lnTo>
                    <a:pt x="291" y="41"/>
                  </a:lnTo>
                  <a:lnTo>
                    <a:pt x="288" y="41"/>
                  </a:lnTo>
                  <a:lnTo>
                    <a:pt x="288" y="41"/>
                  </a:lnTo>
                  <a:lnTo>
                    <a:pt x="288" y="41"/>
                  </a:lnTo>
                  <a:lnTo>
                    <a:pt x="285" y="41"/>
                  </a:lnTo>
                  <a:lnTo>
                    <a:pt x="285" y="38"/>
                  </a:lnTo>
                  <a:lnTo>
                    <a:pt x="282" y="38"/>
                  </a:lnTo>
                  <a:lnTo>
                    <a:pt x="282" y="38"/>
                  </a:lnTo>
                  <a:lnTo>
                    <a:pt x="282" y="38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76" y="35"/>
                  </a:lnTo>
                  <a:lnTo>
                    <a:pt x="276" y="32"/>
                  </a:lnTo>
                  <a:lnTo>
                    <a:pt x="276" y="32"/>
                  </a:lnTo>
                  <a:lnTo>
                    <a:pt x="273" y="29"/>
                  </a:lnTo>
                  <a:lnTo>
                    <a:pt x="273" y="29"/>
                  </a:lnTo>
                  <a:lnTo>
                    <a:pt x="270" y="29"/>
                  </a:lnTo>
                  <a:lnTo>
                    <a:pt x="270" y="26"/>
                  </a:lnTo>
                  <a:lnTo>
                    <a:pt x="270" y="26"/>
                  </a:lnTo>
                  <a:lnTo>
                    <a:pt x="267" y="23"/>
                  </a:lnTo>
                  <a:lnTo>
                    <a:pt x="267" y="23"/>
                  </a:lnTo>
                  <a:lnTo>
                    <a:pt x="267" y="20"/>
                  </a:lnTo>
                  <a:lnTo>
                    <a:pt x="264" y="20"/>
                  </a:lnTo>
                  <a:lnTo>
                    <a:pt x="264" y="17"/>
                  </a:lnTo>
                  <a:lnTo>
                    <a:pt x="264" y="17"/>
                  </a:lnTo>
                  <a:lnTo>
                    <a:pt x="261" y="14"/>
                  </a:lnTo>
                  <a:lnTo>
                    <a:pt x="261" y="14"/>
                  </a:lnTo>
                  <a:lnTo>
                    <a:pt x="261" y="11"/>
                  </a:lnTo>
                  <a:lnTo>
                    <a:pt x="261" y="11"/>
                  </a:lnTo>
                  <a:lnTo>
                    <a:pt x="261" y="11"/>
                  </a:lnTo>
                  <a:lnTo>
                    <a:pt x="258" y="8"/>
                  </a:lnTo>
                  <a:lnTo>
                    <a:pt x="258" y="8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58" y="3"/>
                  </a:lnTo>
                  <a:lnTo>
                    <a:pt x="258" y="3"/>
                  </a:lnTo>
                  <a:lnTo>
                    <a:pt x="258" y="3"/>
                  </a:lnTo>
                  <a:lnTo>
                    <a:pt x="258" y="3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3" y="20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1"/>
            <p:cNvSpPr>
              <a:spLocks/>
            </p:cNvSpPr>
            <p:nvPr/>
          </p:nvSpPr>
          <p:spPr bwMode="auto">
            <a:xfrm>
              <a:off x="1812925" y="4919663"/>
              <a:ext cx="274638" cy="217488"/>
            </a:xfrm>
            <a:custGeom>
              <a:avLst/>
              <a:gdLst>
                <a:gd name="T0" fmla="*/ 167 w 173"/>
                <a:gd name="T1" fmla="*/ 48 h 137"/>
                <a:gd name="T2" fmla="*/ 167 w 173"/>
                <a:gd name="T3" fmla="*/ 45 h 137"/>
                <a:gd name="T4" fmla="*/ 170 w 173"/>
                <a:gd name="T5" fmla="*/ 42 h 137"/>
                <a:gd name="T6" fmla="*/ 170 w 173"/>
                <a:gd name="T7" fmla="*/ 42 h 137"/>
                <a:gd name="T8" fmla="*/ 170 w 173"/>
                <a:gd name="T9" fmla="*/ 39 h 137"/>
                <a:gd name="T10" fmla="*/ 173 w 173"/>
                <a:gd name="T11" fmla="*/ 36 h 137"/>
                <a:gd name="T12" fmla="*/ 173 w 173"/>
                <a:gd name="T13" fmla="*/ 33 h 137"/>
                <a:gd name="T14" fmla="*/ 173 w 173"/>
                <a:gd name="T15" fmla="*/ 30 h 137"/>
                <a:gd name="T16" fmla="*/ 173 w 173"/>
                <a:gd name="T17" fmla="*/ 27 h 137"/>
                <a:gd name="T18" fmla="*/ 170 w 173"/>
                <a:gd name="T19" fmla="*/ 21 h 137"/>
                <a:gd name="T20" fmla="*/ 170 w 173"/>
                <a:gd name="T21" fmla="*/ 18 h 137"/>
                <a:gd name="T22" fmla="*/ 167 w 173"/>
                <a:gd name="T23" fmla="*/ 15 h 137"/>
                <a:gd name="T24" fmla="*/ 167 w 173"/>
                <a:gd name="T25" fmla="*/ 12 h 137"/>
                <a:gd name="T26" fmla="*/ 164 w 173"/>
                <a:gd name="T27" fmla="*/ 9 h 137"/>
                <a:gd name="T28" fmla="*/ 161 w 173"/>
                <a:gd name="T29" fmla="*/ 9 h 137"/>
                <a:gd name="T30" fmla="*/ 158 w 173"/>
                <a:gd name="T31" fmla="*/ 6 h 137"/>
                <a:gd name="T32" fmla="*/ 155 w 173"/>
                <a:gd name="T33" fmla="*/ 3 h 137"/>
                <a:gd name="T34" fmla="*/ 152 w 173"/>
                <a:gd name="T35" fmla="*/ 3 h 137"/>
                <a:gd name="T36" fmla="*/ 149 w 173"/>
                <a:gd name="T37" fmla="*/ 0 h 137"/>
                <a:gd name="T38" fmla="*/ 146 w 173"/>
                <a:gd name="T39" fmla="*/ 0 h 137"/>
                <a:gd name="T40" fmla="*/ 143 w 173"/>
                <a:gd name="T41" fmla="*/ 0 h 137"/>
                <a:gd name="T42" fmla="*/ 141 w 173"/>
                <a:gd name="T43" fmla="*/ 0 h 137"/>
                <a:gd name="T44" fmla="*/ 138 w 173"/>
                <a:gd name="T45" fmla="*/ 0 h 137"/>
                <a:gd name="T46" fmla="*/ 138 w 173"/>
                <a:gd name="T47" fmla="*/ 0 h 137"/>
                <a:gd name="T48" fmla="*/ 135 w 173"/>
                <a:gd name="T49" fmla="*/ 3 h 137"/>
                <a:gd name="T50" fmla="*/ 0 w 173"/>
                <a:gd name="T51" fmla="*/ 93 h 137"/>
                <a:gd name="T52" fmla="*/ 3 w 173"/>
                <a:gd name="T53" fmla="*/ 90 h 137"/>
                <a:gd name="T54" fmla="*/ 6 w 173"/>
                <a:gd name="T55" fmla="*/ 90 h 137"/>
                <a:gd name="T56" fmla="*/ 9 w 173"/>
                <a:gd name="T57" fmla="*/ 90 h 137"/>
                <a:gd name="T58" fmla="*/ 12 w 173"/>
                <a:gd name="T59" fmla="*/ 90 h 137"/>
                <a:gd name="T60" fmla="*/ 15 w 173"/>
                <a:gd name="T61" fmla="*/ 90 h 137"/>
                <a:gd name="T62" fmla="*/ 18 w 173"/>
                <a:gd name="T63" fmla="*/ 93 h 137"/>
                <a:gd name="T64" fmla="*/ 21 w 173"/>
                <a:gd name="T65" fmla="*/ 93 h 137"/>
                <a:gd name="T66" fmla="*/ 24 w 173"/>
                <a:gd name="T67" fmla="*/ 96 h 137"/>
                <a:gd name="T68" fmla="*/ 27 w 173"/>
                <a:gd name="T69" fmla="*/ 96 h 137"/>
                <a:gd name="T70" fmla="*/ 30 w 173"/>
                <a:gd name="T71" fmla="*/ 99 h 137"/>
                <a:gd name="T72" fmla="*/ 30 w 173"/>
                <a:gd name="T73" fmla="*/ 101 h 137"/>
                <a:gd name="T74" fmla="*/ 33 w 173"/>
                <a:gd name="T75" fmla="*/ 104 h 137"/>
                <a:gd name="T76" fmla="*/ 36 w 173"/>
                <a:gd name="T77" fmla="*/ 107 h 137"/>
                <a:gd name="T78" fmla="*/ 36 w 173"/>
                <a:gd name="T79" fmla="*/ 110 h 137"/>
                <a:gd name="T80" fmla="*/ 39 w 173"/>
                <a:gd name="T81" fmla="*/ 113 h 137"/>
                <a:gd name="T82" fmla="*/ 39 w 173"/>
                <a:gd name="T83" fmla="*/ 116 h 137"/>
                <a:gd name="T84" fmla="*/ 39 w 173"/>
                <a:gd name="T85" fmla="*/ 122 h 137"/>
                <a:gd name="T86" fmla="*/ 39 w 173"/>
                <a:gd name="T87" fmla="*/ 125 h 137"/>
                <a:gd name="T88" fmla="*/ 39 w 173"/>
                <a:gd name="T89" fmla="*/ 128 h 137"/>
                <a:gd name="T90" fmla="*/ 39 w 173"/>
                <a:gd name="T91" fmla="*/ 131 h 137"/>
                <a:gd name="T92" fmla="*/ 36 w 173"/>
                <a:gd name="T93" fmla="*/ 131 h 137"/>
                <a:gd name="T94" fmla="*/ 36 w 173"/>
                <a:gd name="T95" fmla="*/ 134 h 137"/>
                <a:gd name="T96" fmla="*/ 33 w 173"/>
                <a:gd name="T97" fmla="*/ 137 h 137"/>
                <a:gd name="T98" fmla="*/ 30 w 173"/>
                <a:gd name="T9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137">
                  <a:moveTo>
                    <a:pt x="164" y="48"/>
                  </a:moveTo>
                  <a:lnTo>
                    <a:pt x="167" y="48"/>
                  </a:lnTo>
                  <a:lnTo>
                    <a:pt x="167" y="48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73" y="36"/>
                  </a:lnTo>
                  <a:lnTo>
                    <a:pt x="173" y="36"/>
                  </a:lnTo>
                  <a:lnTo>
                    <a:pt x="173" y="33"/>
                  </a:lnTo>
                  <a:lnTo>
                    <a:pt x="173" y="33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0" y="24"/>
                  </a:lnTo>
                  <a:lnTo>
                    <a:pt x="170" y="21"/>
                  </a:lnTo>
                  <a:lnTo>
                    <a:pt x="170" y="21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12"/>
                  </a:lnTo>
                  <a:lnTo>
                    <a:pt x="164" y="12"/>
                  </a:lnTo>
                  <a:lnTo>
                    <a:pt x="164" y="9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161" y="6"/>
                  </a:lnTo>
                  <a:lnTo>
                    <a:pt x="158" y="6"/>
                  </a:lnTo>
                  <a:lnTo>
                    <a:pt x="158" y="3"/>
                  </a:lnTo>
                  <a:lnTo>
                    <a:pt x="155" y="3"/>
                  </a:lnTo>
                  <a:lnTo>
                    <a:pt x="155" y="3"/>
                  </a:lnTo>
                  <a:lnTo>
                    <a:pt x="152" y="3"/>
                  </a:lnTo>
                  <a:lnTo>
                    <a:pt x="152" y="0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5" y="3"/>
                  </a:lnTo>
                  <a:lnTo>
                    <a:pt x="135" y="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3" y="90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21" y="93"/>
                  </a:lnTo>
                  <a:lnTo>
                    <a:pt x="21" y="93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7" y="96"/>
                  </a:lnTo>
                  <a:lnTo>
                    <a:pt x="27" y="99"/>
                  </a:lnTo>
                  <a:lnTo>
                    <a:pt x="30" y="99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7"/>
                  </a:lnTo>
                  <a:lnTo>
                    <a:pt x="36" y="107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6" y="113"/>
                  </a:lnTo>
                  <a:lnTo>
                    <a:pt x="39" y="113"/>
                  </a:lnTo>
                  <a:lnTo>
                    <a:pt x="39" y="116"/>
                  </a:lnTo>
                  <a:lnTo>
                    <a:pt x="39" y="116"/>
                  </a:lnTo>
                  <a:lnTo>
                    <a:pt x="39" y="119"/>
                  </a:lnTo>
                  <a:lnTo>
                    <a:pt x="39" y="122"/>
                  </a:lnTo>
                  <a:lnTo>
                    <a:pt x="39" y="122"/>
                  </a:lnTo>
                  <a:lnTo>
                    <a:pt x="39" y="125"/>
                  </a:lnTo>
                  <a:lnTo>
                    <a:pt x="39" y="125"/>
                  </a:lnTo>
                  <a:lnTo>
                    <a:pt x="39" y="128"/>
                  </a:lnTo>
                  <a:lnTo>
                    <a:pt x="39" y="128"/>
                  </a:lnTo>
                  <a:lnTo>
                    <a:pt x="39" y="131"/>
                  </a:lnTo>
                  <a:lnTo>
                    <a:pt x="36" y="131"/>
                  </a:lnTo>
                  <a:lnTo>
                    <a:pt x="36" y="131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0" y="137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142"/>
            <p:cNvSpPr>
              <a:spLocks noChangeArrowheads="1"/>
            </p:cNvSpPr>
            <p:nvPr/>
          </p:nvSpPr>
          <p:spPr bwMode="auto">
            <a:xfrm>
              <a:off x="3927475" y="5208588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143"/>
            <p:cNvSpPr>
              <a:spLocks noChangeArrowheads="1"/>
            </p:cNvSpPr>
            <p:nvPr/>
          </p:nvSpPr>
          <p:spPr bwMode="auto">
            <a:xfrm>
              <a:off x="2606675" y="4268788"/>
              <a:ext cx="269875" cy="269875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2578100" y="4140200"/>
              <a:ext cx="169863" cy="223838"/>
            </a:xfrm>
            <a:custGeom>
              <a:avLst/>
              <a:gdLst>
                <a:gd name="T0" fmla="*/ 57 w 107"/>
                <a:gd name="T1" fmla="*/ 132 h 141"/>
                <a:gd name="T2" fmla="*/ 57 w 107"/>
                <a:gd name="T3" fmla="*/ 135 h 141"/>
                <a:gd name="T4" fmla="*/ 60 w 107"/>
                <a:gd name="T5" fmla="*/ 135 h 141"/>
                <a:gd name="T6" fmla="*/ 63 w 107"/>
                <a:gd name="T7" fmla="*/ 138 h 141"/>
                <a:gd name="T8" fmla="*/ 63 w 107"/>
                <a:gd name="T9" fmla="*/ 138 h 141"/>
                <a:gd name="T10" fmla="*/ 66 w 107"/>
                <a:gd name="T11" fmla="*/ 141 h 141"/>
                <a:gd name="T12" fmla="*/ 69 w 107"/>
                <a:gd name="T13" fmla="*/ 141 h 141"/>
                <a:gd name="T14" fmla="*/ 72 w 107"/>
                <a:gd name="T15" fmla="*/ 141 h 141"/>
                <a:gd name="T16" fmla="*/ 78 w 107"/>
                <a:gd name="T17" fmla="*/ 141 h 141"/>
                <a:gd name="T18" fmla="*/ 81 w 107"/>
                <a:gd name="T19" fmla="*/ 141 h 141"/>
                <a:gd name="T20" fmla="*/ 84 w 107"/>
                <a:gd name="T21" fmla="*/ 138 h 141"/>
                <a:gd name="T22" fmla="*/ 87 w 107"/>
                <a:gd name="T23" fmla="*/ 138 h 141"/>
                <a:gd name="T24" fmla="*/ 90 w 107"/>
                <a:gd name="T25" fmla="*/ 135 h 141"/>
                <a:gd name="T26" fmla="*/ 92 w 107"/>
                <a:gd name="T27" fmla="*/ 135 h 141"/>
                <a:gd name="T28" fmla="*/ 95 w 107"/>
                <a:gd name="T29" fmla="*/ 132 h 141"/>
                <a:gd name="T30" fmla="*/ 98 w 107"/>
                <a:gd name="T31" fmla="*/ 129 h 141"/>
                <a:gd name="T32" fmla="*/ 101 w 107"/>
                <a:gd name="T33" fmla="*/ 126 h 141"/>
                <a:gd name="T34" fmla="*/ 101 w 107"/>
                <a:gd name="T35" fmla="*/ 126 h 141"/>
                <a:gd name="T36" fmla="*/ 104 w 107"/>
                <a:gd name="T37" fmla="*/ 123 h 141"/>
                <a:gd name="T38" fmla="*/ 104 w 107"/>
                <a:gd name="T39" fmla="*/ 120 h 141"/>
                <a:gd name="T40" fmla="*/ 104 w 107"/>
                <a:gd name="T41" fmla="*/ 117 h 141"/>
                <a:gd name="T42" fmla="*/ 107 w 107"/>
                <a:gd name="T43" fmla="*/ 114 h 141"/>
                <a:gd name="T44" fmla="*/ 107 w 107"/>
                <a:gd name="T45" fmla="*/ 111 h 141"/>
                <a:gd name="T46" fmla="*/ 104 w 107"/>
                <a:gd name="T47" fmla="*/ 108 h 141"/>
                <a:gd name="T48" fmla="*/ 104 w 107"/>
                <a:gd name="T49" fmla="*/ 105 h 141"/>
                <a:gd name="T50" fmla="*/ 51 w 107"/>
                <a:gd name="T51" fmla="*/ 0 h 141"/>
                <a:gd name="T52" fmla="*/ 51 w 107"/>
                <a:gd name="T53" fmla="*/ 3 h 141"/>
                <a:gd name="T54" fmla="*/ 51 w 107"/>
                <a:gd name="T55" fmla="*/ 6 h 141"/>
                <a:gd name="T56" fmla="*/ 51 w 107"/>
                <a:gd name="T57" fmla="*/ 9 h 141"/>
                <a:gd name="T58" fmla="*/ 51 w 107"/>
                <a:gd name="T59" fmla="*/ 12 h 141"/>
                <a:gd name="T60" fmla="*/ 51 w 107"/>
                <a:gd name="T61" fmla="*/ 15 h 141"/>
                <a:gd name="T62" fmla="*/ 48 w 107"/>
                <a:gd name="T63" fmla="*/ 18 h 141"/>
                <a:gd name="T64" fmla="*/ 48 w 107"/>
                <a:gd name="T65" fmla="*/ 21 h 141"/>
                <a:gd name="T66" fmla="*/ 45 w 107"/>
                <a:gd name="T67" fmla="*/ 21 h 141"/>
                <a:gd name="T68" fmla="*/ 42 w 107"/>
                <a:gd name="T69" fmla="*/ 24 h 141"/>
                <a:gd name="T70" fmla="*/ 39 w 107"/>
                <a:gd name="T71" fmla="*/ 27 h 141"/>
                <a:gd name="T72" fmla="*/ 36 w 107"/>
                <a:gd name="T73" fmla="*/ 30 h 141"/>
                <a:gd name="T74" fmla="*/ 33 w 107"/>
                <a:gd name="T75" fmla="*/ 30 h 141"/>
                <a:gd name="T76" fmla="*/ 30 w 107"/>
                <a:gd name="T77" fmla="*/ 33 h 141"/>
                <a:gd name="T78" fmla="*/ 27 w 107"/>
                <a:gd name="T79" fmla="*/ 33 h 141"/>
                <a:gd name="T80" fmla="*/ 24 w 107"/>
                <a:gd name="T81" fmla="*/ 33 h 141"/>
                <a:gd name="T82" fmla="*/ 21 w 107"/>
                <a:gd name="T83" fmla="*/ 33 h 141"/>
                <a:gd name="T84" fmla="*/ 18 w 107"/>
                <a:gd name="T85" fmla="*/ 33 h 141"/>
                <a:gd name="T86" fmla="*/ 15 w 107"/>
                <a:gd name="T87" fmla="*/ 33 h 141"/>
                <a:gd name="T88" fmla="*/ 12 w 107"/>
                <a:gd name="T89" fmla="*/ 33 h 141"/>
                <a:gd name="T90" fmla="*/ 9 w 107"/>
                <a:gd name="T91" fmla="*/ 33 h 141"/>
                <a:gd name="T92" fmla="*/ 6 w 107"/>
                <a:gd name="T93" fmla="*/ 30 h 141"/>
                <a:gd name="T94" fmla="*/ 3 w 107"/>
                <a:gd name="T95" fmla="*/ 30 h 141"/>
                <a:gd name="T96" fmla="*/ 3 w 107"/>
                <a:gd name="T97" fmla="*/ 27 h 141"/>
                <a:gd name="T98" fmla="*/ 0 w 107"/>
                <a:gd name="T99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7" h="141">
                  <a:moveTo>
                    <a:pt x="54" y="132"/>
                  </a:moveTo>
                  <a:lnTo>
                    <a:pt x="57" y="132"/>
                  </a:lnTo>
                  <a:lnTo>
                    <a:pt x="57" y="132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60" y="135"/>
                  </a:lnTo>
                  <a:lnTo>
                    <a:pt x="60" y="138"/>
                  </a:lnTo>
                  <a:lnTo>
                    <a:pt x="63" y="138"/>
                  </a:lnTo>
                  <a:lnTo>
                    <a:pt x="63" y="138"/>
                  </a:lnTo>
                  <a:lnTo>
                    <a:pt x="63" y="138"/>
                  </a:lnTo>
                  <a:lnTo>
                    <a:pt x="66" y="138"/>
                  </a:lnTo>
                  <a:lnTo>
                    <a:pt x="66" y="141"/>
                  </a:lnTo>
                  <a:lnTo>
                    <a:pt x="69" y="141"/>
                  </a:lnTo>
                  <a:lnTo>
                    <a:pt x="69" y="141"/>
                  </a:lnTo>
                  <a:lnTo>
                    <a:pt x="72" y="141"/>
                  </a:lnTo>
                  <a:lnTo>
                    <a:pt x="72" y="141"/>
                  </a:lnTo>
                  <a:lnTo>
                    <a:pt x="75" y="141"/>
                  </a:lnTo>
                  <a:lnTo>
                    <a:pt x="78" y="141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1" y="138"/>
                  </a:lnTo>
                  <a:lnTo>
                    <a:pt x="84" y="138"/>
                  </a:lnTo>
                  <a:lnTo>
                    <a:pt x="84" y="138"/>
                  </a:lnTo>
                  <a:lnTo>
                    <a:pt x="87" y="138"/>
                  </a:lnTo>
                  <a:lnTo>
                    <a:pt x="90" y="138"/>
                  </a:lnTo>
                  <a:lnTo>
                    <a:pt x="90" y="135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5" y="132"/>
                  </a:lnTo>
                  <a:lnTo>
                    <a:pt x="95" y="132"/>
                  </a:lnTo>
                  <a:lnTo>
                    <a:pt x="95" y="132"/>
                  </a:lnTo>
                  <a:lnTo>
                    <a:pt x="98" y="129"/>
                  </a:lnTo>
                  <a:lnTo>
                    <a:pt x="98" y="129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4" y="120"/>
                  </a:lnTo>
                  <a:lnTo>
                    <a:pt x="104" y="120"/>
                  </a:lnTo>
                  <a:lnTo>
                    <a:pt x="104" y="117"/>
                  </a:lnTo>
                  <a:lnTo>
                    <a:pt x="104" y="117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4" y="105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21"/>
                  </a:lnTo>
                  <a:lnTo>
                    <a:pt x="48" y="21"/>
                  </a:lnTo>
                  <a:lnTo>
                    <a:pt x="45" y="21"/>
                  </a:lnTo>
                  <a:lnTo>
                    <a:pt x="45" y="24"/>
                  </a:lnTo>
                  <a:lnTo>
                    <a:pt x="42" y="24"/>
                  </a:lnTo>
                  <a:lnTo>
                    <a:pt x="42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4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54" y="13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145"/>
            <p:cNvSpPr>
              <a:spLocks noChangeArrowheads="1"/>
            </p:cNvSpPr>
            <p:nvPr/>
          </p:nvSpPr>
          <p:spPr bwMode="auto">
            <a:xfrm>
              <a:off x="6459538" y="2535238"/>
              <a:ext cx="138113" cy="13652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146"/>
            <p:cNvSpPr>
              <a:spLocks noChangeArrowheads="1"/>
            </p:cNvSpPr>
            <p:nvPr/>
          </p:nvSpPr>
          <p:spPr bwMode="auto">
            <a:xfrm>
              <a:off x="1736725" y="5053013"/>
              <a:ext cx="138113" cy="13652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147"/>
            <p:cNvSpPr>
              <a:spLocks noChangeArrowheads="1"/>
            </p:cNvSpPr>
            <p:nvPr/>
          </p:nvSpPr>
          <p:spPr bwMode="auto">
            <a:xfrm>
              <a:off x="4872038" y="3224213"/>
              <a:ext cx="128588" cy="127000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4895850" y="2867025"/>
              <a:ext cx="104775" cy="384175"/>
            </a:xfrm>
            <a:custGeom>
              <a:avLst/>
              <a:gdLst>
                <a:gd name="T0" fmla="*/ 0 w 66"/>
                <a:gd name="T1" fmla="*/ 236 h 242"/>
                <a:gd name="T2" fmla="*/ 0 w 66"/>
                <a:gd name="T3" fmla="*/ 236 h 242"/>
                <a:gd name="T4" fmla="*/ 3 w 66"/>
                <a:gd name="T5" fmla="*/ 236 h 242"/>
                <a:gd name="T6" fmla="*/ 3 w 66"/>
                <a:gd name="T7" fmla="*/ 236 h 242"/>
                <a:gd name="T8" fmla="*/ 6 w 66"/>
                <a:gd name="T9" fmla="*/ 239 h 242"/>
                <a:gd name="T10" fmla="*/ 6 w 66"/>
                <a:gd name="T11" fmla="*/ 239 h 242"/>
                <a:gd name="T12" fmla="*/ 9 w 66"/>
                <a:gd name="T13" fmla="*/ 239 h 242"/>
                <a:gd name="T14" fmla="*/ 12 w 66"/>
                <a:gd name="T15" fmla="*/ 239 h 242"/>
                <a:gd name="T16" fmla="*/ 15 w 66"/>
                <a:gd name="T17" fmla="*/ 239 h 242"/>
                <a:gd name="T18" fmla="*/ 18 w 66"/>
                <a:gd name="T19" fmla="*/ 239 h 242"/>
                <a:gd name="T20" fmla="*/ 21 w 66"/>
                <a:gd name="T21" fmla="*/ 239 h 242"/>
                <a:gd name="T22" fmla="*/ 27 w 66"/>
                <a:gd name="T23" fmla="*/ 239 h 242"/>
                <a:gd name="T24" fmla="*/ 30 w 66"/>
                <a:gd name="T25" fmla="*/ 242 h 242"/>
                <a:gd name="T26" fmla="*/ 33 w 66"/>
                <a:gd name="T27" fmla="*/ 242 h 242"/>
                <a:gd name="T28" fmla="*/ 36 w 66"/>
                <a:gd name="T29" fmla="*/ 242 h 242"/>
                <a:gd name="T30" fmla="*/ 39 w 66"/>
                <a:gd name="T31" fmla="*/ 242 h 242"/>
                <a:gd name="T32" fmla="*/ 42 w 66"/>
                <a:gd name="T33" fmla="*/ 239 h 242"/>
                <a:gd name="T34" fmla="*/ 45 w 66"/>
                <a:gd name="T35" fmla="*/ 239 h 242"/>
                <a:gd name="T36" fmla="*/ 48 w 66"/>
                <a:gd name="T37" fmla="*/ 239 h 242"/>
                <a:gd name="T38" fmla="*/ 51 w 66"/>
                <a:gd name="T39" fmla="*/ 239 h 242"/>
                <a:gd name="T40" fmla="*/ 54 w 66"/>
                <a:gd name="T41" fmla="*/ 239 h 242"/>
                <a:gd name="T42" fmla="*/ 54 w 66"/>
                <a:gd name="T43" fmla="*/ 239 h 242"/>
                <a:gd name="T44" fmla="*/ 57 w 66"/>
                <a:gd name="T45" fmla="*/ 239 h 242"/>
                <a:gd name="T46" fmla="*/ 57 w 66"/>
                <a:gd name="T47" fmla="*/ 239 h 242"/>
                <a:gd name="T48" fmla="*/ 57 w 66"/>
                <a:gd name="T49" fmla="*/ 236 h 242"/>
                <a:gd name="T50" fmla="*/ 66 w 66"/>
                <a:gd name="T51" fmla="*/ 3 h 242"/>
                <a:gd name="T52" fmla="*/ 63 w 66"/>
                <a:gd name="T53" fmla="*/ 3 h 242"/>
                <a:gd name="T54" fmla="*/ 63 w 66"/>
                <a:gd name="T55" fmla="*/ 3 h 242"/>
                <a:gd name="T56" fmla="*/ 63 w 66"/>
                <a:gd name="T57" fmla="*/ 3 h 242"/>
                <a:gd name="T58" fmla="*/ 60 w 66"/>
                <a:gd name="T59" fmla="*/ 3 h 242"/>
                <a:gd name="T60" fmla="*/ 57 w 66"/>
                <a:gd name="T61" fmla="*/ 3 h 242"/>
                <a:gd name="T62" fmla="*/ 57 w 66"/>
                <a:gd name="T63" fmla="*/ 3 h 242"/>
                <a:gd name="T64" fmla="*/ 54 w 66"/>
                <a:gd name="T65" fmla="*/ 6 h 242"/>
                <a:gd name="T66" fmla="*/ 51 w 66"/>
                <a:gd name="T67" fmla="*/ 6 h 242"/>
                <a:gd name="T68" fmla="*/ 45 w 66"/>
                <a:gd name="T69" fmla="*/ 6 h 242"/>
                <a:gd name="T70" fmla="*/ 42 w 66"/>
                <a:gd name="T71" fmla="*/ 6 h 242"/>
                <a:gd name="T72" fmla="*/ 39 w 66"/>
                <a:gd name="T73" fmla="*/ 6 h 242"/>
                <a:gd name="T74" fmla="*/ 36 w 66"/>
                <a:gd name="T75" fmla="*/ 6 h 242"/>
                <a:gd name="T76" fmla="*/ 33 w 66"/>
                <a:gd name="T77" fmla="*/ 6 h 242"/>
                <a:gd name="T78" fmla="*/ 30 w 66"/>
                <a:gd name="T79" fmla="*/ 3 h 242"/>
                <a:gd name="T80" fmla="*/ 24 w 66"/>
                <a:gd name="T81" fmla="*/ 3 h 242"/>
                <a:gd name="T82" fmla="*/ 21 w 66"/>
                <a:gd name="T83" fmla="*/ 3 h 242"/>
                <a:gd name="T84" fmla="*/ 18 w 66"/>
                <a:gd name="T85" fmla="*/ 3 h 242"/>
                <a:gd name="T86" fmla="*/ 15 w 66"/>
                <a:gd name="T87" fmla="*/ 3 h 242"/>
                <a:gd name="T88" fmla="*/ 15 w 66"/>
                <a:gd name="T89" fmla="*/ 3 h 242"/>
                <a:gd name="T90" fmla="*/ 12 w 66"/>
                <a:gd name="T91" fmla="*/ 3 h 242"/>
                <a:gd name="T92" fmla="*/ 12 w 66"/>
                <a:gd name="T93" fmla="*/ 3 h 242"/>
                <a:gd name="T94" fmla="*/ 9 w 66"/>
                <a:gd name="T95" fmla="*/ 0 h 242"/>
                <a:gd name="T96" fmla="*/ 9 w 66"/>
                <a:gd name="T97" fmla="*/ 0 h 242"/>
                <a:gd name="T98" fmla="*/ 9 w 66"/>
                <a:gd name="T9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" h="242">
                  <a:moveTo>
                    <a:pt x="0" y="236"/>
                  </a:moveTo>
                  <a:lnTo>
                    <a:pt x="0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3" y="236"/>
                  </a:lnTo>
                  <a:lnTo>
                    <a:pt x="3" y="236"/>
                  </a:lnTo>
                  <a:lnTo>
                    <a:pt x="3" y="236"/>
                  </a:lnTo>
                  <a:lnTo>
                    <a:pt x="3" y="239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9" y="239"/>
                  </a:lnTo>
                  <a:lnTo>
                    <a:pt x="9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18" y="239"/>
                  </a:lnTo>
                  <a:lnTo>
                    <a:pt x="18" y="239"/>
                  </a:lnTo>
                  <a:lnTo>
                    <a:pt x="21" y="239"/>
                  </a:lnTo>
                  <a:lnTo>
                    <a:pt x="21" y="239"/>
                  </a:lnTo>
                  <a:lnTo>
                    <a:pt x="24" y="239"/>
                  </a:lnTo>
                  <a:lnTo>
                    <a:pt x="27" y="239"/>
                  </a:lnTo>
                  <a:lnTo>
                    <a:pt x="27" y="239"/>
                  </a:lnTo>
                  <a:lnTo>
                    <a:pt x="30" y="242"/>
                  </a:lnTo>
                  <a:lnTo>
                    <a:pt x="30" y="242"/>
                  </a:lnTo>
                  <a:lnTo>
                    <a:pt x="33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42" y="239"/>
                  </a:lnTo>
                  <a:lnTo>
                    <a:pt x="42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8" y="239"/>
                  </a:lnTo>
                  <a:lnTo>
                    <a:pt x="48" y="239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36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8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149"/>
            <p:cNvSpPr>
              <a:spLocks noChangeArrowheads="1"/>
            </p:cNvSpPr>
            <p:nvPr/>
          </p:nvSpPr>
          <p:spPr bwMode="auto">
            <a:xfrm>
              <a:off x="5703888" y="1276350"/>
              <a:ext cx="138113" cy="13652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150"/>
            <p:cNvSpPr>
              <a:spLocks noChangeArrowheads="1"/>
            </p:cNvSpPr>
            <p:nvPr/>
          </p:nvSpPr>
          <p:spPr bwMode="auto">
            <a:xfrm>
              <a:off x="4354513" y="2435225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1"/>
            <p:cNvSpPr>
              <a:spLocks/>
            </p:cNvSpPr>
            <p:nvPr/>
          </p:nvSpPr>
          <p:spPr bwMode="auto">
            <a:xfrm>
              <a:off x="4449763" y="2478088"/>
              <a:ext cx="384175" cy="222250"/>
            </a:xfrm>
            <a:custGeom>
              <a:avLst/>
              <a:gdLst>
                <a:gd name="T0" fmla="*/ 21 w 242"/>
                <a:gd name="T1" fmla="*/ 0 h 140"/>
                <a:gd name="T2" fmla="*/ 21 w 242"/>
                <a:gd name="T3" fmla="*/ 0 h 140"/>
                <a:gd name="T4" fmla="*/ 21 w 242"/>
                <a:gd name="T5" fmla="*/ 0 h 140"/>
                <a:gd name="T6" fmla="*/ 21 w 242"/>
                <a:gd name="T7" fmla="*/ 3 h 140"/>
                <a:gd name="T8" fmla="*/ 18 w 242"/>
                <a:gd name="T9" fmla="*/ 3 h 140"/>
                <a:gd name="T10" fmla="*/ 18 w 242"/>
                <a:gd name="T11" fmla="*/ 6 h 140"/>
                <a:gd name="T12" fmla="*/ 18 w 242"/>
                <a:gd name="T13" fmla="*/ 9 h 140"/>
                <a:gd name="T14" fmla="*/ 15 w 242"/>
                <a:gd name="T15" fmla="*/ 9 h 140"/>
                <a:gd name="T16" fmla="*/ 15 w 242"/>
                <a:gd name="T17" fmla="*/ 12 h 140"/>
                <a:gd name="T18" fmla="*/ 12 w 242"/>
                <a:gd name="T19" fmla="*/ 15 h 140"/>
                <a:gd name="T20" fmla="*/ 12 w 242"/>
                <a:gd name="T21" fmla="*/ 18 h 140"/>
                <a:gd name="T22" fmla="*/ 9 w 242"/>
                <a:gd name="T23" fmla="*/ 24 h 140"/>
                <a:gd name="T24" fmla="*/ 9 w 242"/>
                <a:gd name="T25" fmla="*/ 27 h 140"/>
                <a:gd name="T26" fmla="*/ 9 w 242"/>
                <a:gd name="T27" fmla="*/ 30 h 140"/>
                <a:gd name="T28" fmla="*/ 6 w 242"/>
                <a:gd name="T29" fmla="*/ 33 h 140"/>
                <a:gd name="T30" fmla="*/ 6 w 242"/>
                <a:gd name="T31" fmla="*/ 36 h 140"/>
                <a:gd name="T32" fmla="*/ 3 w 242"/>
                <a:gd name="T33" fmla="*/ 39 h 140"/>
                <a:gd name="T34" fmla="*/ 3 w 242"/>
                <a:gd name="T35" fmla="*/ 42 h 140"/>
                <a:gd name="T36" fmla="*/ 3 w 242"/>
                <a:gd name="T37" fmla="*/ 45 h 140"/>
                <a:gd name="T38" fmla="*/ 3 w 242"/>
                <a:gd name="T39" fmla="*/ 45 h 140"/>
                <a:gd name="T40" fmla="*/ 0 w 242"/>
                <a:gd name="T41" fmla="*/ 48 h 140"/>
                <a:gd name="T42" fmla="*/ 0 w 242"/>
                <a:gd name="T43" fmla="*/ 51 h 140"/>
                <a:gd name="T44" fmla="*/ 0 w 242"/>
                <a:gd name="T45" fmla="*/ 51 h 140"/>
                <a:gd name="T46" fmla="*/ 0 w 242"/>
                <a:gd name="T47" fmla="*/ 51 h 140"/>
                <a:gd name="T48" fmla="*/ 0 w 242"/>
                <a:gd name="T49" fmla="*/ 51 h 140"/>
                <a:gd name="T50" fmla="*/ 221 w 242"/>
                <a:gd name="T51" fmla="*/ 140 h 140"/>
                <a:gd name="T52" fmla="*/ 221 w 242"/>
                <a:gd name="T53" fmla="*/ 140 h 140"/>
                <a:gd name="T54" fmla="*/ 221 w 242"/>
                <a:gd name="T55" fmla="*/ 137 h 140"/>
                <a:gd name="T56" fmla="*/ 221 w 242"/>
                <a:gd name="T57" fmla="*/ 137 h 140"/>
                <a:gd name="T58" fmla="*/ 221 w 242"/>
                <a:gd name="T59" fmla="*/ 134 h 140"/>
                <a:gd name="T60" fmla="*/ 221 w 242"/>
                <a:gd name="T61" fmla="*/ 134 h 140"/>
                <a:gd name="T62" fmla="*/ 224 w 242"/>
                <a:gd name="T63" fmla="*/ 131 h 140"/>
                <a:gd name="T64" fmla="*/ 224 w 242"/>
                <a:gd name="T65" fmla="*/ 128 h 140"/>
                <a:gd name="T66" fmla="*/ 224 w 242"/>
                <a:gd name="T67" fmla="*/ 125 h 140"/>
                <a:gd name="T68" fmla="*/ 227 w 242"/>
                <a:gd name="T69" fmla="*/ 122 h 140"/>
                <a:gd name="T70" fmla="*/ 227 w 242"/>
                <a:gd name="T71" fmla="*/ 119 h 140"/>
                <a:gd name="T72" fmla="*/ 230 w 242"/>
                <a:gd name="T73" fmla="*/ 116 h 140"/>
                <a:gd name="T74" fmla="*/ 230 w 242"/>
                <a:gd name="T75" fmla="*/ 113 h 140"/>
                <a:gd name="T76" fmla="*/ 230 w 242"/>
                <a:gd name="T77" fmla="*/ 110 h 140"/>
                <a:gd name="T78" fmla="*/ 233 w 242"/>
                <a:gd name="T79" fmla="*/ 107 h 140"/>
                <a:gd name="T80" fmla="*/ 233 w 242"/>
                <a:gd name="T81" fmla="*/ 104 h 140"/>
                <a:gd name="T82" fmla="*/ 236 w 242"/>
                <a:gd name="T83" fmla="*/ 101 h 140"/>
                <a:gd name="T84" fmla="*/ 236 w 242"/>
                <a:gd name="T85" fmla="*/ 98 h 140"/>
                <a:gd name="T86" fmla="*/ 239 w 242"/>
                <a:gd name="T87" fmla="*/ 95 h 140"/>
                <a:gd name="T88" fmla="*/ 239 w 242"/>
                <a:gd name="T89" fmla="*/ 92 h 140"/>
                <a:gd name="T90" fmla="*/ 239 w 242"/>
                <a:gd name="T91" fmla="*/ 92 h 140"/>
                <a:gd name="T92" fmla="*/ 239 w 242"/>
                <a:gd name="T93" fmla="*/ 90 h 140"/>
                <a:gd name="T94" fmla="*/ 242 w 242"/>
                <a:gd name="T95" fmla="*/ 90 h 140"/>
                <a:gd name="T96" fmla="*/ 242 w 242"/>
                <a:gd name="T97" fmla="*/ 90 h 140"/>
                <a:gd name="T98" fmla="*/ 242 w 242"/>
                <a:gd name="T99" fmla="*/ 9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40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4"/>
                  </a:lnTo>
                  <a:lnTo>
                    <a:pt x="221" y="134"/>
                  </a:lnTo>
                  <a:lnTo>
                    <a:pt x="221" y="134"/>
                  </a:lnTo>
                  <a:lnTo>
                    <a:pt x="224" y="131"/>
                  </a:lnTo>
                  <a:lnTo>
                    <a:pt x="224" y="131"/>
                  </a:lnTo>
                  <a:lnTo>
                    <a:pt x="224" y="131"/>
                  </a:lnTo>
                  <a:lnTo>
                    <a:pt x="224" y="128"/>
                  </a:lnTo>
                  <a:lnTo>
                    <a:pt x="224" y="128"/>
                  </a:lnTo>
                  <a:lnTo>
                    <a:pt x="224" y="125"/>
                  </a:lnTo>
                  <a:lnTo>
                    <a:pt x="227" y="125"/>
                  </a:lnTo>
                  <a:lnTo>
                    <a:pt x="227" y="122"/>
                  </a:lnTo>
                  <a:lnTo>
                    <a:pt x="227" y="122"/>
                  </a:lnTo>
                  <a:lnTo>
                    <a:pt x="227" y="119"/>
                  </a:lnTo>
                  <a:lnTo>
                    <a:pt x="227" y="116"/>
                  </a:lnTo>
                  <a:lnTo>
                    <a:pt x="230" y="116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3" y="107"/>
                  </a:lnTo>
                  <a:lnTo>
                    <a:pt x="233" y="107"/>
                  </a:lnTo>
                  <a:lnTo>
                    <a:pt x="233" y="104"/>
                  </a:lnTo>
                  <a:lnTo>
                    <a:pt x="233" y="104"/>
                  </a:lnTo>
                  <a:lnTo>
                    <a:pt x="236" y="101"/>
                  </a:lnTo>
                  <a:lnTo>
                    <a:pt x="236" y="101"/>
                  </a:lnTo>
                  <a:lnTo>
                    <a:pt x="236" y="98"/>
                  </a:lnTo>
                  <a:lnTo>
                    <a:pt x="236" y="98"/>
                  </a:lnTo>
                  <a:lnTo>
                    <a:pt x="236" y="95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9" y="92"/>
                  </a:lnTo>
                  <a:lnTo>
                    <a:pt x="239" y="92"/>
                  </a:lnTo>
                  <a:lnTo>
                    <a:pt x="239" y="92"/>
                  </a:lnTo>
                  <a:lnTo>
                    <a:pt x="239" y="90"/>
                  </a:lnTo>
                  <a:lnTo>
                    <a:pt x="239" y="90"/>
                  </a:lnTo>
                  <a:lnTo>
                    <a:pt x="242" y="90"/>
                  </a:lnTo>
                  <a:lnTo>
                    <a:pt x="242" y="90"/>
                  </a:lnTo>
                  <a:lnTo>
                    <a:pt x="242" y="90"/>
                  </a:lnTo>
                  <a:lnTo>
                    <a:pt x="242" y="90"/>
                  </a:lnTo>
                  <a:lnTo>
                    <a:pt x="242" y="90"/>
                  </a:lnTo>
                  <a:lnTo>
                    <a:pt x="242" y="9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152"/>
            <p:cNvSpPr>
              <a:spLocks noChangeArrowheads="1"/>
            </p:cNvSpPr>
            <p:nvPr/>
          </p:nvSpPr>
          <p:spPr bwMode="auto">
            <a:xfrm>
              <a:off x="4795838" y="2554288"/>
              <a:ext cx="319088" cy="3175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3"/>
            <p:cNvSpPr>
              <a:spLocks/>
            </p:cNvSpPr>
            <p:nvPr/>
          </p:nvSpPr>
          <p:spPr bwMode="auto">
            <a:xfrm>
              <a:off x="4981575" y="2559050"/>
              <a:ext cx="214313" cy="169863"/>
            </a:xfrm>
            <a:custGeom>
              <a:avLst/>
              <a:gdLst>
                <a:gd name="T0" fmla="*/ 9 w 135"/>
                <a:gd name="T1" fmla="*/ 53 h 107"/>
                <a:gd name="T2" fmla="*/ 6 w 135"/>
                <a:gd name="T3" fmla="*/ 56 h 107"/>
                <a:gd name="T4" fmla="*/ 6 w 135"/>
                <a:gd name="T5" fmla="*/ 59 h 107"/>
                <a:gd name="T6" fmla="*/ 3 w 135"/>
                <a:gd name="T7" fmla="*/ 62 h 107"/>
                <a:gd name="T8" fmla="*/ 0 w 135"/>
                <a:gd name="T9" fmla="*/ 65 h 107"/>
                <a:gd name="T10" fmla="*/ 0 w 135"/>
                <a:gd name="T11" fmla="*/ 68 h 107"/>
                <a:gd name="T12" fmla="*/ 0 w 135"/>
                <a:gd name="T13" fmla="*/ 71 h 107"/>
                <a:gd name="T14" fmla="*/ 0 w 135"/>
                <a:gd name="T15" fmla="*/ 74 h 107"/>
                <a:gd name="T16" fmla="*/ 0 w 135"/>
                <a:gd name="T17" fmla="*/ 77 h 107"/>
                <a:gd name="T18" fmla="*/ 0 w 135"/>
                <a:gd name="T19" fmla="*/ 80 h 107"/>
                <a:gd name="T20" fmla="*/ 0 w 135"/>
                <a:gd name="T21" fmla="*/ 83 h 107"/>
                <a:gd name="T22" fmla="*/ 0 w 135"/>
                <a:gd name="T23" fmla="*/ 89 h 107"/>
                <a:gd name="T24" fmla="*/ 3 w 135"/>
                <a:gd name="T25" fmla="*/ 92 h 107"/>
                <a:gd name="T26" fmla="*/ 6 w 135"/>
                <a:gd name="T27" fmla="*/ 95 h 107"/>
                <a:gd name="T28" fmla="*/ 6 w 135"/>
                <a:gd name="T29" fmla="*/ 98 h 107"/>
                <a:gd name="T30" fmla="*/ 9 w 135"/>
                <a:gd name="T31" fmla="*/ 98 h 107"/>
                <a:gd name="T32" fmla="*/ 12 w 135"/>
                <a:gd name="T33" fmla="*/ 101 h 107"/>
                <a:gd name="T34" fmla="*/ 15 w 135"/>
                <a:gd name="T35" fmla="*/ 104 h 107"/>
                <a:gd name="T36" fmla="*/ 18 w 135"/>
                <a:gd name="T37" fmla="*/ 104 h 107"/>
                <a:gd name="T38" fmla="*/ 21 w 135"/>
                <a:gd name="T39" fmla="*/ 104 h 107"/>
                <a:gd name="T40" fmla="*/ 24 w 135"/>
                <a:gd name="T41" fmla="*/ 107 h 107"/>
                <a:gd name="T42" fmla="*/ 30 w 135"/>
                <a:gd name="T43" fmla="*/ 107 h 107"/>
                <a:gd name="T44" fmla="*/ 33 w 135"/>
                <a:gd name="T45" fmla="*/ 104 h 107"/>
                <a:gd name="T46" fmla="*/ 36 w 135"/>
                <a:gd name="T47" fmla="*/ 104 h 107"/>
                <a:gd name="T48" fmla="*/ 39 w 135"/>
                <a:gd name="T49" fmla="*/ 104 h 107"/>
                <a:gd name="T50" fmla="*/ 135 w 135"/>
                <a:gd name="T51" fmla="*/ 50 h 107"/>
                <a:gd name="T52" fmla="*/ 132 w 135"/>
                <a:gd name="T53" fmla="*/ 53 h 107"/>
                <a:gd name="T54" fmla="*/ 129 w 135"/>
                <a:gd name="T55" fmla="*/ 53 h 107"/>
                <a:gd name="T56" fmla="*/ 126 w 135"/>
                <a:gd name="T57" fmla="*/ 53 h 107"/>
                <a:gd name="T58" fmla="*/ 120 w 135"/>
                <a:gd name="T59" fmla="*/ 53 h 107"/>
                <a:gd name="T60" fmla="*/ 117 w 135"/>
                <a:gd name="T61" fmla="*/ 53 h 107"/>
                <a:gd name="T62" fmla="*/ 114 w 135"/>
                <a:gd name="T63" fmla="*/ 50 h 107"/>
                <a:gd name="T64" fmla="*/ 111 w 135"/>
                <a:gd name="T65" fmla="*/ 50 h 107"/>
                <a:gd name="T66" fmla="*/ 108 w 135"/>
                <a:gd name="T67" fmla="*/ 47 h 107"/>
                <a:gd name="T68" fmla="*/ 105 w 135"/>
                <a:gd name="T69" fmla="*/ 44 h 107"/>
                <a:gd name="T70" fmla="*/ 102 w 135"/>
                <a:gd name="T71" fmla="*/ 44 h 107"/>
                <a:gd name="T72" fmla="*/ 102 w 135"/>
                <a:gd name="T73" fmla="*/ 41 h 107"/>
                <a:gd name="T74" fmla="*/ 99 w 135"/>
                <a:gd name="T75" fmla="*/ 39 h 107"/>
                <a:gd name="T76" fmla="*/ 99 w 135"/>
                <a:gd name="T77" fmla="*/ 33 h 107"/>
                <a:gd name="T78" fmla="*/ 96 w 135"/>
                <a:gd name="T79" fmla="*/ 30 h 107"/>
                <a:gd name="T80" fmla="*/ 96 w 135"/>
                <a:gd name="T81" fmla="*/ 27 h 107"/>
                <a:gd name="T82" fmla="*/ 96 w 135"/>
                <a:gd name="T83" fmla="*/ 24 h 107"/>
                <a:gd name="T84" fmla="*/ 96 w 135"/>
                <a:gd name="T85" fmla="*/ 21 h 107"/>
                <a:gd name="T86" fmla="*/ 96 w 135"/>
                <a:gd name="T87" fmla="*/ 18 h 107"/>
                <a:gd name="T88" fmla="*/ 99 w 135"/>
                <a:gd name="T89" fmla="*/ 12 h 107"/>
                <a:gd name="T90" fmla="*/ 99 w 135"/>
                <a:gd name="T91" fmla="*/ 9 h 107"/>
                <a:gd name="T92" fmla="*/ 102 w 135"/>
                <a:gd name="T93" fmla="*/ 6 h 107"/>
                <a:gd name="T94" fmla="*/ 102 w 135"/>
                <a:gd name="T95" fmla="*/ 6 h 107"/>
                <a:gd name="T96" fmla="*/ 105 w 135"/>
                <a:gd name="T97" fmla="*/ 3 h 107"/>
                <a:gd name="T98" fmla="*/ 108 w 135"/>
                <a:gd name="T9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5" h="107">
                  <a:moveTo>
                    <a:pt x="12" y="53"/>
                  </a:moveTo>
                  <a:lnTo>
                    <a:pt x="9" y="53"/>
                  </a:lnTo>
                  <a:lnTo>
                    <a:pt x="9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9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3" y="89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8"/>
                  </a:lnTo>
                  <a:lnTo>
                    <a:pt x="9" y="98"/>
                  </a:lnTo>
                  <a:lnTo>
                    <a:pt x="9" y="98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5" y="101"/>
                  </a:lnTo>
                  <a:lnTo>
                    <a:pt x="15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4" y="104"/>
                  </a:lnTo>
                  <a:lnTo>
                    <a:pt x="24" y="107"/>
                  </a:lnTo>
                  <a:lnTo>
                    <a:pt x="27" y="107"/>
                  </a:lnTo>
                  <a:lnTo>
                    <a:pt x="30" y="107"/>
                  </a:lnTo>
                  <a:lnTo>
                    <a:pt x="30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9" y="104"/>
                  </a:lnTo>
                  <a:lnTo>
                    <a:pt x="135" y="50"/>
                  </a:lnTo>
                  <a:lnTo>
                    <a:pt x="135" y="50"/>
                  </a:lnTo>
                  <a:lnTo>
                    <a:pt x="132" y="53"/>
                  </a:lnTo>
                  <a:lnTo>
                    <a:pt x="132" y="53"/>
                  </a:lnTo>
                  <a:lnTo>
                    <a:pt x="129" y="53"/>
                  </a:lnTo>
                  <a:lnTo>
                    <a:pt x="129" y="53"/>
                  </a:lnTo>
                  <a:lnTo>
                    <a:pt x="126" y="53"/>
                  </a:lnTo>
                  <a:lnTo>
                    <a:pt x="126" y="53"/>
                  </a:lnTo>
                  <a:lnTo>
                    <a:pt x="123" y="53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17" y="53"/>
                  </a:lnTo>
                  <a:lnTo>
                    <a:pt x="117" y="53"/>
                  </a:lnTo>
                  <a:lnTo>
                    <a:pt x="114" y="50"/>
                  </a:lnTo>
                  <a:lnTo>
                    <a:pt x="114" y="50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105" y="44"/>
                  </a:lnTo>
                  <a:lnTo>
                    <a:pt x="105" y="44"/>
                  </a:lnTo>
                  <a:lnTo>
                    <a:pt x="102" y="44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99" y="39"/>
                  </a:lnTo>
                  <a:lnTo>
                    <a:pt x="99" y="39"/>
                  </a:lnTo>
                  <a:lnTo>
                    <a:pt x="99" y="36"/>
                  </a:lnTo>
                  <a:lnTo>
                    <a:pt x="99" y="33"/>
                  </a:lnTo>
                  <a:lnTo>
                    <a:pt x="96" y="33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6" y="27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5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9"/>
                  </a:lnTo>
                  <a:lnTo>
                    <a:pt x="99" y="9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8" y="3"/>
                  </a:lnTo>
                  <a:lnTo>
                    <a:pt x="108" y="0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154"/>
            <p:cNvSpPr>
              <a:spLocks noChangeArrowheads="1"/>
            </p:cNvSpPr>
            <p:nvPr/>
          </p:nvSpPr>
          <p:spPr bwMode="auto">
            <a:xfrm>
              <a:off x="2530475" y="4059238"/>
              <a:ext cx="138113" cy="13811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155"/>
            <p:cNvSpPr>
              <a:spLocks noChangeArrowheads="1"/>
            </p:cNvSpPr>
            <p:nvPr/>
          </p:nvSpPr>
          <p:spPr bwMode="auto">
            <a:xfrm>
              <a:off x="5124450" y="2516188"/>
              <a:ext cx="138113" cy="13652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" name="AutoShape 157"/>
          <p:cNvSpPr>
            <a:spLocks noChangeAspect="1" noChangeArrowheads="1" noTextEdit="1"/>
          </p:cNvSpPr>
          <p:nvPr/>
        </p:nvSpPr>
        <p:spPr bwMode="auto">
          <a:xfrm>
            <a:off x="3603625" y="2474913"/>
            <a:ext cx="5526088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3" name="Group 422"/>
          <p:cNvGrpSpPr>
            <a:grpSpLocks noChangeAspect="1"/>
          </p:cNvGrpSpPr>
          <p:nvPr/>
        </p:nvGrpSpPr>
        <p:grpSpPr bwMode="auto">
          <a:xfrm>
            <a:off x="3400057" y="914400"/>
            <a:ext cx="5655597" cy="3933389"/>
            <a:chOff x="0" y="157"/>
            <a:chExt cx="5760" cy="4006"/>
          </a:xfrm>
        </p:grpSpPr>
        <p:grpSp>
          <p:nvGrpSpPr>
            <p:cNvPr id="424" name="Group 205"/>
            <p:cNvGrpSpPr>
              <a:grpSpLocks/>
            </p:cNvGrpSpPr>
            <p:nvPr/>
          </p:nvGrpSpPr>
          <p:grpSpPr bwMode="auto">
            <a:xfrm>
              <a:off x="0" y="157"/>
              <a:ext cx="5760" cy="4006"/>
              <a:chOff x="0" y="157"/>
              <a:chExt cx="5760" cy="4006"/>
            </a:xfrm>
          </p:grpSpPr>
          <p:sp>
            <p:nvSpPr>
              <p:cNvPr id="482" name="Rectangle 5"/>
              <p:cNvSpPr>
                <a:spLocks noChangeArrowheads="1"/>
              </p:cNvSpPr>
              <p:nvPr/>
            </p:nvSpPr>
            <p:spPr bwMode="auto">
              <a:xfrm>
                <a:off x="0" y="157"/>
                <a:ext cx="5760" cy="400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Oval 6"/>
              <p:cNvSpPr>
                <a:spLocks noChangeArrowheads="1"/>
              </p:cNvSpPr>
              <p:nvPr/>
            </p:nvSpPr>
            <p:spPr bwMode="auto">
              <a:xfrm>
                <a:off x="1474" y="1735"/>
                <a:ext cx="59" cy="59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7"/>
              <p:cNvSpPr>
                <a:spLocks/>
              </p:cNvSpPr>
              <p:nvPr/>
            </p:nvSpPr>
            <p:spPr bwMode="auto">
              <a:xfrm>
                <a:off x="1488" y="1753"/>
                <a:ext cx="62" cy="76"/>
              </a:xfrm>
              <a:custGeom>
                <a:avLst/>
                <a:gdLst>
                  <a:gd name="T0" fmla="*/ 38 w 62"/>
                  <a:gd name="T1" fmla="*/ 10 h 76"/>
                  <a:gd name="T2" fmla="*/ 38 w 62"/>
                  <a:gd name="T3" fmla="*/ 6 h 76"/>
                  <a:gd name="T4" fmla="*/ 34 w 62"/>
                  <a:gd name="T5" fmla="*/ 6 h 76"/>
                  <a:gd name="T6" fmla="*/ 34 w 62"/>
                  <a:gd name="T7" fmla="*/ 3 h 76"/>
                  <a:gd name="T8" fmla="*/ 31 w 62"/>
                  <a:gd name="T9" fmla="*/ 3 h 76"/>
                  <a:gd name="T10" fmla="*/ 31 w 62"/>
                  <a:gd name="T11" fmla="*/ 3 h 76"/>
                  <a:gd name="T12" fmla="*/ 27 w 62"/>
                  <a:gd name="T13" fmla="*/ 0 h 76"/>
                  <a:gd name="T14" fmla="*/ 24 w 62"/>
                  <a:gd name="T15" fmla="*/ 0 h 76"/>
                  <a:gd name="T16" fmla="*/ 21 w 62"/>
                  <a:gd name="T17" fmla="*/ 0 h 76"/>
                  <a:gd name="T18" fmla="*/ 21 w 62"/>
                  <a:gd name="T19" fmla="*/ 0 h 76"/>
                  <a:gd name="T20" fmla="*/ 17 w 62"/>
                  <a:gd name="T21" fmla="*/ 0 h 76"/>
                  <a:gd name="T22" fmla="*/ 14 w 62"/>
                  <a:gd name="T23" fmla="*/ 0 h 76"/>
                  <a:gd name="T24" fmla="*/ 10 w 62"/>
                  <a:gd name="T25" fmla="*/ 3 h 76"/>
                  <a:gd name="T26" fmla="*/ 10 w 62"/>
                  <a:gd name="T27" fmla="*/ 3 h 76"/>
                  <a:gd name="T28" fmla="*/ 7 w 62"/>
                  <a:gd name="T29" fmla="*/ 3 h 76"/>
                  <a:gd name="T30" fmla="*/ 7 w 62"/>
                  <a:gd name="T31" fmla="*/ 6 h 76"/>
                  <a:gd name="T32" fmla="*/ 3 w 62"/>
                  <a:gd name="T33" fmla="*/ 10 h 76"/>
                  <a:gd name="T34" fmla="*/ 3 w 62"/>
                  <a:gd name="T35" fmla="*/ 10 h 76"/>
                  <a:gd name="T36" fmla="*/ 0 w 62"/>
                  <a:gd name="T37" fmla="*/ 13 h 76"/>
                  <a:gd name="T38" fmla="*/ 0 w 62"/>
                  <a:gd name="T39" fmla="*/ 17 h 76"/>
                  <a:gd name="T40" fmla="*/ 0 w 62"/>
                  <a:gd name="T41" fmla="*/ 17 h 76"/>
                  <a:gd name="T42" fmla="*/ 0 w 62"/>
                  <a:gd name="T43" fmla="*/ 20 h 76"/>
                  <a:gd name="T44" fmla="*/ 0 w 62"/>
                  <a:gd name="T45" fmla="*/ 24 h 76"/>
                  <a:gd name="T46" fmla="*/ 0 w 62"/>
                  <a:gd name="T47" fmla="*/ 24 h 76"/>
                  <a:gd name="T48" fmla="*/ 0 w 62"/>
                  <a:gd name="T49" fmla="*/ 27 h 76"/>
                  <a:gd name="T50" fmla="*/ 24 w 62"/>
                  <a:gd name="T51" fmla="*/ 76 h 76"/>
                  <a:gd name="T52" fmla="*/ 21 w 62"/>
                  <a:gd name="T53" fmla="*/ 72 h 76"/>
                  <a:gd name="T54" fmla="*/ 21 w 62"/>
                  <a:gd name="T55" fmla="*/ 72 h 76"/>
                  <a:gd name="T56" fmla="*/ 21 w 62"/>
                  <a:gd name="T57" fmla="*/ 69 h 76"/>
                  <a:gd name="T58" fmla="*/ 21 w 62"/>
                  <a:gd name="T59" fmla="*/ 65 h 76"/>
                  <a:gd name="T60" fmla="*/ 21 w 62"/>
                  <a:gd name="T61" fmla="*/ 65 h 76"/>
                  <a:gd name="T62" fmla="*/ 24 w 62"/>
                  <a:gd name="T63" fmla="*/ 62 h 76"/>
                  <a:gd name="T64" fmla="*/ 24 w 62"/>
                  <a:gd name="T65" fmla="*/ 58 h 76"/>
                  <a:gd name="T66" fmla="*/ 27 w 62"/>
                  <a:gd name="T67" fmla="*/ 58 h 76"/>
                  <a:gd name="T68" fmla="*/ 27 w 62"/>
                  <a:gd name="T69" fmla="*/ 55 h 76"/>
                  <a:gd name="T70" fmla="*/ 31 w 62"/>
                  <a:gd name="T71" fmla="*/ 55 h 76"/>
                  <a:gd name="T72" fmla="*/ 31 w 62"/>
                  <a:gd name="T73" fmla="*/ 52 h 76"/>
                  <a:gd name="T74" fmla="*/ 34 w 62"/>
                  <a:gd name="T75" fmla="*/ 52 h 76"/>
                  <a:gd name="T76" fmla="*/ 38 w 62"/>
                  <a:gd name="T77" fmla="*/ 52 h 76"/>
                  <a:gd name="T78" fmla="*/ 41 w 62"/>
                  <a:gd name="T79" fmla="*/ 48 h 76"/>
                  <a:gd name="T80" fmla="*/ 41 w 62"/>
                  <a:gd name="T81" fmla="*/ 48 h 76"/>
                  <a:gd name="T82" fmla="*/ 45 w 62"/>
                  <a:gd name="T83" fmla="*/ 48 h 76"/>
                  <a:gd name="T84" fmla="*/ 48 w 62"/>
                  <a:gd name="T85" fmla="*/ 52 h 76"/>
                  <a:gd name="T86" fmla="*/ 52 w 62"/>
                  <a:gd name="T87" fmla="*/ 52 h 76"/>
                  <a:gd name="T88" fmla="*/ 52 w 62"/>
                  <a:gd name="T89" fmla="*/ 52 h 76"/>
                  <a:gd name="T90" fmla="*/ 55 w 62"/>
                  <a:gd name="T91" fmla="*/ 52 h 76"/>
                  <a:gd name="T92" fmla="*/ 55 w 62"/>
                  <a:gd name="T93" fmla="*/ 55 h 76"/>
                  <a:gd name="T94" fmla="*/ 59 w 62"/>
                  <a:gd name="T95" fmla="*/ 55 h 76"/>
                  <a:gd name="T96" fmla="*/ 59 w 62"/>
                  <a:gd name="T97" fmla="*/ 58 h 76"/>
                  <a:gd name="T98" fmla="*/ 62 w 62"/>
                  <a:gd name="T99" fmla="*/ 6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2" h="76">
                    <a:moveTo>
                      <a:pt x="38" y="10"/>
                    </a:moveTo>
                    <a:lnTo>
                      <a:pt x="38" y="10"/>
                    </a:lnTo>
                    <a:lnTo>
                      <a:pt x="38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1" y="76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7" y="58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31" y="55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59" y="55"/>
                    </a:lnTo>
                    <a:lnTo>
                      <a:pt x="59" y="55"/>
                    </a:lnTo>
                    <a:lnTo>
                      <a:pt x="59" y="58"/>
                    </a:lnTo>
                    <a:lnTo>
                      <a:pt x="59" y="58"/>
                    </a:lnTo>
                    <a:lnTo>
                      <a:pt x="62" y="58"/>
                    </a:lnTo>
                    <a:lnTo>
                      <a:pt x="62" y="62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Oval 8"/>
              <p:cNvSpPr>
                <a:spLocks noChangeArrowheads="1"/>
              </p:cNvSpPr>
              <p:nvPr/>
            </p:nvSpPr>
            <p:spPr bwMode="auto">
              <a:xfrm>
                <a:off x="2039" y="1985"/>
                <a:ext cx="59" cy="59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9"/>
              <p:cNvSpPr>
                <a:spLocks/>
              </p:cNvSpPr>
              <p:nvPr/>
            </p:nvSpPr>
            <p:spPr bwMode="auto">
              <a:xfrm>
                <a:off x="1970" y="1884"/>
                <a:ext cx="111" cy="136"/>
              </a:xfrm>
              <a:custGeom>
                <a:avLst/>
                <a:gdLst>
                  <a:gd name="T0" fmla="*/ 76 w 111"/>
                  <a:gd name="T1" fmla="*/ 132 h 136"/>
                  <a:gd name="T2" fmla="*/ 76 w 111"/>
                  <a:gd name="T3" fmla="*/ 132 h 136"/>
                  <a:gd name="T4" fmla="*/ 76 w 111"/>
                  <a:gd name="T5" fmla="*/ 132 h 136"/>
                  <a:gd name="T6" fmla="*/ 80 w 111"/>
                  <a:gd name="T7" fmla="*/ 132 h 136"/>
                  <a:gd name="T8" fmla="*/ 80 w 111"/>
                  <a:gd name="T9" fmla="*/ 136 h 136"/>
                  <a:gd name="T10" fmla="*/ 83 w 111"/>
                  <a:gd name="T11" fmla="*/ 136 h 136"/>
                  <a:gd name="T12" fmla="*/ 86 w 111"/>
                  <a:gd name="T13" fmla="*/ 136 h 136"/>
                  <a:gd name="T14" fmla="*/ 86 w 111"/>
                  <a:gd name="T15" fmla="*/ 132 h 136"/>
                  <a:gd name="T16" fmla="*/ 90 w 111"/>
                  <a:gd name="T17" fmla="*/ 132 h 136"/>
                  <a:gd name="T18" fmla="*/ 93 w 111"/>
                  <a:gd name="T19" fmla="*/ 132 h 136"/>
                  <a:gd name="T20" fmla="*/ 93 w 111"/>
                  <a:gd name="T21" fmla="*/ 132 h 136"/>
                  <a:gd name="T22" fmla="*/ 97 w 111"/>
                  <a:gd name="T23" fmla="*/ 129 h 136"/>
                  <a:gd name="T24" fmla="*/ 100 w 111"/>
                  <a:gd name="T25" fmla="*/ 129 h 136"/>
                  <a:gd name="T26" fmla="*/ 100 w 111"/>
                  <a:gd name="T27" fmla="*/ 125 h 136"/>
                  <a:gd name="T28" fmla="*/ 104 w 111"/>
                  <a:gd name="T29" fmla="*/ 125 h 136"/>
                  <a:gd name="T30" fmla="*/ 104 w 111"/>
                  <a:gd name="T31" fmla="*/ 122 h 136"/>
                  <a:gd name="T32" fmla="*/ 107 w 111"/>
                  <a:gd name="T33" fmla="*/ 122 h 136"/>
                  <a:gd name="T34" fmla="*/ 107 w 111"/>
                  <a:gd name="T35" fmla="*/ 118 h 136"/>
                  <a:gd name="T36" fmla="*/ 107 w 111"/>
                  <a:gd name="T37" fmla="*/ 118 h 136"/>
                  <a:gd name="T38" fmla="*/ 111 w 111"/>
                  <a:gd name="T39" fmla="*/ 115 h 136"/>
                  <a:gd name="T40" fmla="*/ 111 w 111"/>
                  <a:gd name="T41" fmla="*/ 111 h 136"/>
                  <a:gd name="T42" fmla="*/ 111 w 111"/>
                  <a:gd name="T43" fmla="*/ 111 h 136"/>
                  <a:gd name="T44" fmla="*/ 111 w 111"/>
                  <a:gd name="T45" fmla="*/ 108 h 136"/>
                  <a:gd name="T46" fmla="*/ 107 w 111"/>
                  <a:gd name="T47" fmla="*/ 108 h 136"/>
                  <a:gd name="T48" fmla="*/ 107 w 111"/>
                  <a:gd name="T49" fmla="*/ 104 h 136"/>
                  <a:gd name="T50" fmla="*/ 34 w 111"/>
                  <a:gd name="T51" fmla="*/ 0 h 136"/>
                  <a:gd name="T52" fmla="*/ 34 w 111"/>
                  <a:gd name="T53" fmla="*/ 0 h 136"/>
                  <a:gd name="T54" fmla="*/ 34 w 111"/>
                  <a:gd name="T55" fmla="*/ 4 h 136"/>
                  <a:gd name="T56" fmla="*/ 34 w 111"/>
                  <a:gd name="T57" fmla="*/ 4 h 136"/>
                  <a:gd name="T58" fmla="*/ 34 w 111"/>
                  <a:gd name="T59" fmla="*/ 7 h 136"/>
                  <a:gd name="T60" fmla="*/ 34 w 111"/>
                  <a:gd name="T61" fmla="*/ 7 h 136"/>
                  <a:gd name="T62" fmla="*/ 31 w 111"/>
                  <a:gd name="T63" fmla="*/ 11 h 136"/>
                  <a:gd name="T64" fmla="*/ 31 w 111"/>
                  <a:gd name="T65" fmla="*/ 14 h 136"/>
                  <a:gd name="T66" fmla="*/ 31 w 111"/>
                  <a:gd name="T67" fmla="*/ 14 h 136"/>
                  <a:gd name="T68" fmla="*/ 27 w 111"/>
                  <a:gd name="T69" fmla="*/ 18 h 136"/>
                  <a:gd name="T70" fmla="*/ 27 w 111"/>
                  <a:gd name="T71" fmla="*/ 18 h 136"/>
                  <a:gd name="T72" fmla="*/ 24 w 111"/>
                  <a:gd name="T73" fmla="*/ 21 h 136"/>
                  <a:gd name="T74" fmla="*/ 24 w 111"/>
                  <a:gd name="T75" fmla="*/ 21 h 136"/>
                  <a:gd name="T76" fmla="*/ 21 w 111"/>
                  <a:gd name="T77" fmla="*/ 25 h 136"/>
                  <a:gd name="T78" fmla="*/ 17 w 111"/>
                  <a:gd name="T79" fmla="*/ 25 h 136"/>
                  <a:gd name="T80" fmla="*/ 17 w 111"/>
                  <a:gd name="T81" fmla="*/ 25 h 136"/>
                  <a:gd name="T82" fmla="*/ 14 w 111"/>
                  <a:gd name="T83" fmla="*/ 28 h 136"/>
                  <a:gd name="T84" fmla="*/ 10 w 111"/>
                  <a:gd name="T85" fmla="*/ 28 h 136"/>
                  <a:gd name="T86" fmla="*/ 7 w 111"/>
                  <a:gd name="T87" fmla="*/ 28 h 136"/>
                  <a:gd name="T88" fmla="*/ 7 w 111"/>
                  <a:gd name="T89" fmla="*/ 28 h 136"/>
                  <a:gd name="T90" fmla="*/ 3 w 111"/>
                  <a:gd name="T91" fmla="*/ 28 h 136"/>
                  <a:gd name="T92" fmla="*/ 3 w 111"/>
                  <a:gd name="T93" fmla="*/ 25 h 136"/>
                  <a:gd name="T94" fmla="*/ 0 w 111"/>
                  <a:gd name="T95" fmla="*/ 25 h 136"/>
                  <a:gd name="T96" fmla="*/ 0 w 111"/>
                  <a:gd name="T97" fmla="*/ 25 h 136"/>
                  <a:gd name="T98" fmla="*/ 0 w 111"/>
                  <a:gd name="T99" fmla="*/ 2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1" h="136">
                    <a:moveTo>
                      <a:pt x="73" y="129"/>
                    </a:moveTo>
                    <a:lnTo>
                      <a:pt x="76" y="132"/>
                    </a:lnTo>
                    <a:lnTo>
                      <a:pt x="76" y="132"/>
                    </a:lnTo>
                    <a:lnTo>
                      <a:pt x="76" y="132"/>
                    </a:lnTo>
                    <a:lnTo>
                      <a:pt x="76" y="132"/>
                    </a:lnTo>
                    <a:lnTo>
                      <a:pt x="76" y="132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80" y="136"/>
                    </a:lnTo>
                    <a:lnTo>
                      <a:pt x="83" y="136"/>
                    </a:lnTo>
                    <a:lnTo>
                      <a:pt x="83" y="136"/>
                    </a:lnTo>
                    <a:lnTo>
                      <a:pt x="83" y="136"/>
                    </a:lnTo>
                    <a:lnTo>
                      <a:pt x="86" y="136"/>
                    </a:lnTo>
                    <a:lnTo>
                      <a:pt x="86" y="136"/>
                    </a:lnTo>
                    <a:lnTo>
                      <a:pt x="86" y="132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93" y="132"/>
                    </a:lnTo>
                    <a:lnTo>
                      <a:pt x="93" y="132"/>
                    </a:lnTo>
                    <a:lnTo>
                      <a:pt x="93" y="132"/>
                    </a:lnTo>
                    <a:lnTo>
                      <a:pt x="97" y="132"/>
                    </a:lnTo>
                    <a:lnTo>
                      <a:pt x="97" y="129"/>
                    </a:lnTo>
                    <a:lnTo>
                      <a:pt x="97" y="129"/>
                    </a:lnTo>
                    <a:lnTo>
                      <a:pt x="100" y="129"/>
                    </a:lnTo>
                    <a:lnTo>
                      <a:pt x="100" y="129"/>
                    </a:lnTo>
                    <a:lnTo>
                      <a:pt x="100" y="125"/>
                    </a:lnTo>
                    <a:lnTo>
                      <a:pt x="104" y="125"/>
                    </a:lnTo>
                    <a:lnTo>
                      <a:pt x="104" y="125"/>
                    </a:lnTo>
                    <a:lnTo>
                      <a:pt x="104" y="125"/>
                    </a:lnTo>
                    <a:lnTo>
                      <a:pt x="104" y="122"/>
                    </a:lnTo>
                    <a:lnTo>
                      <a:pt x="107" y="122"/>
                    </a:lnTo>
                    <a:lnTo>
                      <a:pt x="107" y="122"/>
                    </a:lnTo>
                    <a:lnTo>
                      <a:pt x="107" y="122"/>
                    </a:lnTo>
                    <a:lnTo>
                      <a:pt x="107" y="118"/>
                    </a:lnTo>
                    <a:lnTo>
                      <a:pt x="107" y="118"/>
                    </a:lnTo>
                    <a:lnTo>
                      <a:pt x="107" y="118"/>
                    </a:lnTo>
                    <a:lnTo>
                      <a:pt x="107" y="115"/>
                    </a:lnTo>
                    <a:lnTo>
                      <a:pt x="111" y="115"/>
                    </a:lnTo>
                    <a:lnTo>
                      <a:pt x="111" y="115"/>
                    </a:lnTo>
                    <a:lnTo>
                      <a:pt x="111" y="111"/>
                    </a:lnTo>
                    <a:lnTo>
                      <a:pt x="111" y="111"/>
                    </a:lnTo>
                    <a:lnTo>
                      <a:pt x="111" y="111"/>
                    </a:lnTo>
                    <a:lnTo>
                      <a:pt x="111" y="111"/>
                    </a:lnTo>
                    <a:lnTo>
                      <a:pt x="111" y="108"/>
                    </a:lnTo>
                    <a:lnTo>
                      <a:pt x="111" y="108"/>
                    </a:lnTo>
                    <a:lnTo>
                      <a:pt x="107" y="108"/>
                    </a:lnTo>
                    <a:lnTo>
                      <a:pt x="107" y="108"/>
                    </a:lnTo>
                    <a:lnTo>
                      <a:pt x="107" y="104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73" y="129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Oval 10"/>
              <p:cNvSpPr>
                <a:spLocks noChangeArrowheads="1"/>
              </p:cNvSpPr>
              <p:nvPr/>
            </p:nvSpPr>
            <p:spPr bwMode="auto">
              <a:xfrm>
                <a:off x="1463" y="1766"/>
                <a:ext cx="150" cy="150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1"/>
              <p:cNvSpPr>
                <a:spLocks/>
              </p:cNvSpPr>
              <p:nvPr/>
            </p:nvSpPr>
            <p:spPr bwMode="auto">
              <a:xfrm>
                <a:off x="1606" y="1825"/>
                <a:ext cx="277" cy="45"/>
              </a:xfrm>
              <a:custGeom>
                <a:avLst/>
                <a:gdLst>
                  <a:gd name="T0" fmla="*/ 3 w 277"/>
                  <a:gd name="T1" fmla="*/ 0 h 45"/>
                  <a:gd name="T2" fmla="*/ 3 w 277"/>
                  <a:gd name="T3" fmla="*/ 0 h 45"/>
                  <a:gd name="T4" fmla="*/ 3 w 277"/>
                  <a:gd name="T5" fmla="*/ 0 h 45"/>
                  <a:gd name="T6" fmla="*/ 3 w 277"/>
                  <a:gd name="T7" fmla="*/ 0 h 45"/>
                  <a:gd name="T8" fmla="*/ 3 w 277"/>
                  <a:gd name="T9" fmla="*/ 4 h 45"/>
                  <a:gd name="T10" fmla="*/ 3 w 277"/>
                  <a:gd name="T11" fmla="*/ 4 h 45"/>
                  <a:gd name="T12" fmla="*/ 0 w 277"/>
                  <a:gd name="T13" fmla="*/ 7 h 45"/>
                  <a:gd name="T14" fmla="*/ 0 w 277"/>
                  <a:gd name="T15" fmla="*/ 7 h 45"/>
                  <a:gd name="T16" fmla="*/ 0 w 277"/>
                  <a:gd name="T17" fmla="*/ 11 h 45"/>
                  <a:gd name="T18" fmla="*/ 0 w 277"/>
                  <a:gd name="T19" fmla="*/ 11 h 45"/>
                  <a:gd name="T20" fmla="*/ 0 w 277"/>
                  <a:gd name="T21" fmla="*/ 14 h 45"/>
                  <a:gd name="T22" fmla="*/ 0 w 277"/>
                  <a:gd name="T23" fmla="*/ 18 h 45"/>
                  <a:gd name="T24" fmla="*/ 0 w 277"/>
                  <a:gd name="T25" fmla="*/ 21 h 45"/>
                  <a:gd name="T26" fmla="*/ 0 w 277"/>
                  <a:gd name="T27" fmla="*/ 25 h 45"/>
                  <a:gd name="T28" fmla="*/ 0 w 277"/>
                  <a:gd name="T29" fmla="*/ 25 h 45"/>
                  <a:gd name="T30" fmla="*/ 0 w 277"/>
                  <a:gd name="T31" fmla="*/ 28 h 45"/>
                  <a:gd name="T32" fmla="*/ 0 w 277"/>
                  <a:gd name="T33" fmla="*/ 32 h 45"/>
                  <a:gd name="T34" fmla="*/ 0 w 277"/>
                  <a:gd name="T35" fmla="*/ 32 h 45"/>
                  <a:gd name="T36" fmla="*/ 0 w 277"/>
                  <a:gd name="T37" fmla="*/ 35 h 45"/>
                  <a:gd name="T38" fmla="*/ 0 w 277"/>
                  <a:gd name="T39" fmla="*/ 35 h 45"/>
                  <a:gd name="T40" fmla="*/ 3 w 277"/>
                  <a:gd name="T41" fmla="*/ 39 h 45"/>
                  <a:gd name="T42" fmla="*/ 3 w 277"/>
                  <a:gd name="T43" fmla="*/ 39 h 45"/>
                  <a:gd name="T44" fmla="*/ 3 w 277"/>
                  <a:gd name="T45" fmla="*/ 39 h 45"/>
                  <a:gd name="T46" fmla="*/ 3 w 277"/>
                  <a:gd name="T47" fmla="*/ 42 h 45"/>
                  <a:gd name="T48" fmla="*/ 3 w 277"/>
                  <a:gd name="T49" fmla="*/ 42 h 45"/>
                  <a:gd name="T50" fmla="*/ 277 w 277"/>
                  <a:gd name="T51" fmla="*/ 45 h 45"/>
                  <a:gd name="T52" fmla="*/ 274 w 277"/>
                  <a:gd name="T53" fmla="*/ 45 h 45"/>
                  <a:gd name="T54" fmla="*/ 274 w 277"/>
                  <a:gd name="T55" fmla="*/ 45 h 45"/>
                  <a:gd name="T56" fmla="*/ 274 w 277"/>
                  <a:gd name="T57" fmla="*/ 42 h 45"/>
                  <a:gd name="T58" fmla="*/ 274 w 277"/>
                  <a:gd name="T59" fmla="*/ 42 h 45"/>
                  <a:gd name="T60" fmla="*/ 274 w 277"/>
                  <a:gd name="T61" fmla="*/ 39 h 45"/>
                  <a:gd name="T62" fmla="*/ 274 w 277"/>
                  <a:gd name="T63" fmla="*/ 39 h 45"/>
                  <a:gd name="T64" fmla="*/ 274 w 277"/>
                  <a:gd name="T65" fmla="*/ 35 h 45"/>
                  <a:gd name="T66" fmla="*/ 274 w 277"/>
                  <a:gd name="T67" fmla="*/ 35 h 45"/>
                  <a:gd name="T68" fmla="*/ 274 w 277"/>
                  <a:gd name="T69" fmla="*/ 32 h 45"/>
                  <a:gd name="T70" fmla="*/ 274 w 277"/>
                  <a:gd name="T71" fmla="*/ 28 h 45"/>
                  <a:gd name="T72" fmla="*/ 274 w 277"/>
                  <a:gd name="T73" fmla="*/ 25 h 45"/>
                  <a:gd name="T74" fmla="*/ 274 w 277"/>
                  <a:gd name="T75" fmla="*/ 25 h 45"/>
                  <a:gd name="T76" fmla="*/ 274 w 277"/>
                  <a:gd name="T77" fmla="*/ 21 h 45"/>
                  <a:gd name="T78" fmla="*/ 274 w 277"/>
                  <a:gd name="T79" fmla="*/ 18 h 45"/>
                  <a:gd name="T80" fmla="*/ 274 w 277"/>
                  <a:gd name="T81" fmla="*/ 14 h 45"/>
                  <a:gd name="T82" fmla="*/ 274 w 277"/>
                  <a:gd name="T83" fmla="*/ 14 h 45"/>
                  <a:gd name="T84" fmla="*/ 274 w 277"/>
                  <a:gd name="T85" fmla="*/ 11 h 45"/>
                  <a:gd name="T86" fmla="*/ 274 w 277"/>
                  <a:gd name="T87" fmla="*/ 7 h 45"/>
                  <a:gd name="T88" fmla="*/ 274 w 277"/>
                  <a:gd name="T89" fmla="*/ 7 h 45"/>
                  <a:gd name="T90" fmla="*/ 274 w 277"/>
                  <a:gd name="T91" fmla="*/ 7 h 45"/>
                  <a:gd name="T92" fmla="*/ 274 w 277"/>
                  <a:gd name="T93" fmla="*/ 4 h 45"/>
                  <a:gd name="T94" fmla="*/ 277 w 277"/>
                  <a:gd name="T95" fmla="*/ 4 h 45"/>
                  <a:gd name="T96" fmla="*/ 277 w 277"/>
                  <a:gd name="T97" fmla="*/ 4 h 45"/>
                  <a:gd name="T98" fmla="*/ 277 w 277"/>
                  <a:gd name="T99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7" h="45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277" y="45"/>
                    </a:lnTo>
                    <a:lnTo>
                      <a:pt x="277" y="45"/>
                    </a:lnTo>
                    <a:lnTo>
                      <a:pt x="277" y="45"/>
                    </a:lnTo>
                    <a:lnTo>
                      <a:pt x="274" y="45"/>
                    </a:lnTo>
                    <a:lnTo>
                      <a:pt x="274" y="45"/>
                    </a:lnTo>
                    <a:lnTo>
                      <a:pt x="274" y="45"/>
                    </a:lnTo>
                    <a:lnTo>
                      <a:pt x="274" y="42"/>
                    </a:lnTo>
                    <a:lnTo>
                      <a:pt x="274" y="42"/>
                    </a:lnTo>
                    <a:lnTo>
                      <a:pt x="274" y="42"/>
                    </a:lnTo>
                    <a:lnTo>
                      <a:pt x="274" y="42"/>
                    </a:lnTo>
                    <a:lnTo>
                      <a:pt x="274" y="42"/>
                    </a:lnTo>
                    <a:lnTo>
                      <a:pt x="274" y="39"/>
                    </a:lnTo>
                    <a:lnTo>
                      <a:pt x="274" y="39"/>
                    </a:lnTo>
                    <a:lnTo>
                      <a:pt x="274" y="39"/>
                    </a:lnTo>
                    <a:lnTo>
                      <a:pt x="274" y="39"/>
                    </a:lnTo>
                    <a:lnTo>
                      <a:pt x="274" y="35"/>
                    </a:lnTo>
                    <a:lnTo>
                      <a:pt x="274" y="35"/>
                    </a:lnTo>
                    <a:lnTo>
                      <a:pt x="274" y="35"/>
                    </a:lnTo>
                    <a:lnTo>
                      <a:pt x="274" y="32"/>
                    </a:lnTo>
                    <a:lnTo>
                      <a:pt x="274" y="32"/>
                    </a:lnTo>
                    <a:lnTo>
                      <a:pt x="274" y="32"/>
                    </a:lnTo>
                    <a:lnTo>
                      <a:pt x="274" y="28"/>
                    </a:lnTo>
                    <a:lnTo>
                      <a:pt x="274" y="28"/>
                    </a:lnTo>
                    <a:lnTo>
                      <a:pt x="274" y="25"/>
                    </a:lnTo>
                    <a:lnTo>
                      <a:pt x="274" y="25"/>
                    </a:lnTo>
                    <a:lnTo>
                      <a:pt x="274" y="25"/>
                    </a:lnTo>
                    <a:lnTo>
                      <a:pt x="274" y="21"/>
                    </a:lnTo>
                    <a:lnTo>
                      <a:pt x="274" y="21"/>
                    </a:lnTo>
                    <a:lnTo>
                      <a:pt x="274" y="18"/>
                    </a:lnTo>
                    <a:lnTo>
                      <a:pt x="274" y="18"/>
                    </a:lnTo>
                    <a:lnTo>
                      <a:pt x="274" y="18"/>
                    </a:lnTo>
                    <a:lnTo>
                      <a:pt x="274" y="14"/>
                    </a:lnTo>
                    <a:lnTo>
                      <a:pt x="274" y="14"/>
                    </a:lnTo>
                    <a:lnTo>
                      <a:pt x="274" y="14"/>
                    </a:lnTo>
                    <a:lnTo>
                      <a:pt x="274" y="11"/>
                    </a:lnTo>
                    <a:lnTo>
                      <a:pt x="274" y="11"/>
                    </a:lnTo>
                    <a:lnTo>
                      <a:pt x="274" y="11"/>
                    </a:lnTo>
                    <a:lnTo>
                      <a:pt x="274" y="7"/>
                    </a:lnTo>
                    <a:lnTo>
                      <a:pt x="274" y="7"/>
                    </a:lnTo>
                    <a:lnTo>
                      <a:pt x="274" y="7"/>
                    </a:lnTo>
                    <a:lnTo>
                      <a:pt x="274" y="7"/>
                    </a:lnTo>
                    <a:lnTo>
                      <a:pt x="274" y="7"/>
                    </a:lnTo>
                    <a:lnTo>
                      <a:pt x="274" y="4"/>
                    </a:lnTo>
                    <a:lnTo>
                      <a:pt x="274" y="4"/>
                    </a:lnTo>
                    <a:lnTo>
                      <a:pt x="274" y="4"/>
                    </a:lnTo>
                    <a:lnTo>
                      <a:pt x="277" y="4"/>
                    </a:lnTo>
                    <a:lnTo>
                      <a:pt x="277" y="4"/>
                    </a:lnTo>
                    <a:lnTo>
                      <a:pt x="277" y="4"/>
                    </a:lnTo>
                    <a:lnTo>
                      <a:pt x="277" y="4"/>
                    </a:lnTo>
                    <a:lnTo>
                      <a:pt x="277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2"/>
              <p:cNvSpPr>
                <a:spLocks/>
              </p:cNvSpPr>
              <p:nvPr/>
            </p:nvSpPr>
            <p:spPr bwMode="auto">
              <a:xfrm>
                <a:off x="1425" y="1902"/>
                <a:ext cx="104" cy="173"/>
              </a:xfrm>
              <a:custGeom>
                <a:avLst/>
                <a:gdLst>
                  <a:gd name="T0" fmla="*/ 104 w 104"/>
                  <a:gd name="T1" fmla="*/ 17 h 173"/>
                  <a:gd name="T2" fmla="*/ 104 w 104"/>
                  <a:gd name="T3" fmla="*/ 14 h 173"/>
                  <a:gd name="T4" fmla="*/ 104 w 104"/>
                  <a:gd name="T5" fmla="*/ 14 h 173"/>
                  <a:gd name="T6" fmla="*/ 104 w 104"/>
                  <a:gd name="T7" fmla="*/ 14 h 173"/>
                  <a:gd name="T8" fmla="*/ 104 w 104"/>
                  <a:gd name="T9" fmla="*/ 14 h 173"/>
                  <a:gd name="T10" fmla="*/ 101 w 104"/>
                  <a:gd name="T11" fmla="*/ 14 h 173"/>
                  <a:gd name="T12" fmla="*/ 101 w 104"/>
                  <a:gd name="T13" fmla="*/ 10 h 173"/>
                  <a:gd name="T14" fmla="*/ 97 w 104"/>
                  <a:gd name="T15" fmla="*/ 10 h 173"/>
                  <a:gd name="T16" fmla="*/ 97 w 104"/>
                  <a:gd name="T17" fmla="*/ 10 h 173"/>
                  <a:gd name="T18" fmla="*/ 94 w 104"/>
                  <a:gd name="T19" fmla="*/ 10 h 173"/>
                  <a:gd name="T20" fmla="*/ 90 w 104"/>
                  <a:gd name="T21" fmla="*/ 7 h 173"/>
                  <a:gd name="T22" fmla="*/ 90 w 104"/>
                  <a:gd name="T23" fmla="*/ 7 h 173"/>
                  <a:gd name="T24" fmla="*/ 87 w 104"/>
                  <a:gd name="T25" fmla="*/ 7 h 173"/>
                  <a:gd name="T26" fmla="*/ 84 w 104"/>
                  <a:gd name="T27" fmla="*/ 3 h 173"/>
                  <a:gd name="T28" fmla="*/ 84 w 104"/>
                  <a:gd name="T29" fmla="*/ 3 h 173"/>
                  <a:gd name="T30" fmla="*/ 80 w 104"/>
                  <a:gd name="T31" fmla="*/ 3 h 173"/>
                  <a:gd name="T32" fmla="*/ 77 w 104"/>
                  <a:gd name="T33" fmla="*/ 3 h 173"/>
                  <a:gd name="T34" fmla="*/ 77 w 104"/>
                  <a:gd name="T35" fmla="*/ 0 h 173"/>
                  <a:gd name="T36" fmla="*/ 73 w 104"/>
                  <a:gd name="T37" fmla="*/ 0 h 173"/>
                  <a:gd name="T38" fmla="*/ 73 w 104"/>
                  <a:gd name="T39" fmla="*/ 0 h 173"/>
                  <a:gd name="T40" fmla="*/ 70 w 104"/>
                  <a:gd name="T41" fmla="*/ 0 h 173"/>
                  <a:gd name="T42" fmla="*/ 70 w 104"/>
                  <a:gd name="T43" fmla="*/ 0 h 173"/>
                  <a:gd name="T44" fmla="*/ 70 w 104"/>
                  <a:gd name="T45" fmla="*/ 0 h 173"/>
                  <a:gd name="T46" fmla="*/ 66 w 104"/>
                  <a:gd name="T47" fmla="*/ 0 h 173"/>
                  <a:gd name="T48" fmla="*/ 66 w 104"/>
                  <a:gd name="T49" fmla="*/ 0 h 173"/>
                  <a:gd name="T50" fmla="*/ 0 w 104"/>
                  <a:gd name="T51" fmla="*/ 159 h 173"/>
                  <a:gd name="T52" fmla="*/ 0 w 104"/>
                  <a:gd name="T53" fmla="*/ 156 h 173"/>
                  <a:gd name="T54" fmla="*/ 4 w 104"/>
                  <a:gd name="T55" fmla="*/ 156 h 173"/>
                  <a:gd name="T56" fmla="*/ 4 w 104"/>
                  <a:gd name="T57" fmla="*/ 159 h 173"/>
                  <a:gd name="T58" fmla="*/ 4 w 104"/>
                  <a:gd name="T59" fmla="*/ 159 h 173"/>
                  <a:gd name="T60" fmla="*/ 7 w 104"/>
                  <a:gd name="T61" fmla="*/ 159 h 173"/>
                  <a:gd name="T62" fmla="*/ 7 w 104"/>
                  <a:gd name="T63" fmla="*/ 159 h 173"/>
                  <a:gd name="T64" fmla="*/ 11 w 104"/>
                  <a:gd name="T65" fmla="*/ 159 h 173"/>
                  <a:gd name="T66" fmla="*/ 11 w 104"/>
                  <a:gd name="T67" fmla="*/ 159 h 173"/>
                  <a:gd name="T68" fmla="*/ 14 w 104"/>
                  <a:gd name="T69" fmla="*/ 163 h 173"/>
                  <a:gd name="T70" fmla="*/ 18 w 104"/>
                  <a:gd name="T71" fmla="*/ 163 h 173"/>
                  <a:gd name="T72" fmla="*/ 18 w 104"/>
                  <a:gd name="T73" fmla="*/ 163 h 173"/>
                  <a:gd name="T74" fmla="*/ 21 w 104"/>
                  <a:gd name="T75" fmla="*/ 163 h 173"/>
                  <a:gd name="T76" fmla="*/ 25 w 104"/>
                  <a:gd name="T77" fmla="*/ 166 h 173"/>
                  <a:gd name="T78" fmla="*/ 28 w 104"/>
                  <a:gd name="T79" fmla="*/ 166 h 173"/>
                  <a:gd name="T80" fmla="*/ 28 w 104"/>
                  <a:gd name="T81" fmla="*/ 166 h 173"/>
                  <a:gd name="T82" fmla="*/ 32 w 104"/>
                  <a:gd name="T83" fmla="*/ 170 h 173"/>
                  <a:gd name="T84" fmla="*/ 32 w 104"/>
                  <a:gd name="T85" fmla="*/ 170 h 173"/>
                  <a:gd name="T86" fmla="*/ 35 w 104"/>
                  <a:gd name="T87" fmla="*/ 170 h 173"/>
                  <a:gd name="T88" fmla="*/ 35 w 104"/>
                  <a:gd name="T89" fmla="*/ 170 h 173"/>
                  <a:gd name="T90" fmla="*/ 38 w 104"/>
                  <a:gd name="T91" fmla="*/ 173 h 173"/>
                  <a:gd name="T92" fmla="*/ 38 w 104"/>
                  <a:gd name="T93" fmla="*/ 173 h 173"/>
                  <a:gd name="T94" fmla="*/ 38 w 104"/>
                  <a:gd name="T95" fmla="*/ 173 h 173"/>
                  <a:gd name="T96" fmla="*/ 38 w 104"/>
                  <a:gd name="T97" fmla="*/ 173 h 173"/>
                  <a:gd name="T98" fmla="*/ 38 w 104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4" h="173">
                    <a:moveTo>
                      <a:pt x="104" y="17"/>
                    </a:moveTo>
                    <a:lnTo>
                      <a:pt x="104" y="17"/>
                    </a:lnTo>
                    <a:lnTo>
                      <a:pt x="104" y="17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97" y="10"/>
                    </a:lnTo>
                    <a:lnTo>
                      <a:pt x="97" y="10"/>
                    </a:lnTo>
                    <a:lnTo>
                      <a:pt x="97" y="10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94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87" y="7"/>
                    </a:lnTo>
                    <a:lnTo>
                      <a:pt x="87" y="7"/>
                    </a:lnTo>
                    <a:lnTo>
                      <a:pt x="87" y="3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77" y="3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4" y="156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7" y="159"/>
                    </a:lnTo>
                    <a:lnTo>
                      <a:pt x="7" y="159"/>
                    </a:lnTo>
                    <a:lnTo>
                      <a:pt x="7" y="159"/>
                    </a:lnTo>
                    <a:lnTo>
                      <a:pt x="7" y="159"/>
                    </a:lnTo>
                    <a:lnTo>
                      <a:pt x="11" y="159"/>
                    </a:lnTo>
                    <a:lnTo>
                      <a:pt x="11" y="159"/>
                    </a:lnTo>
                    <a:lnTo>
                      <a:pt x="11" y="159"/>
                    </a:lnTo>
                    <a:lnTo>
                      <a:pt x="14" y="159"/>
                    </a:lnTo>
                    <a:lnTo>
                      <a:pt x="14" y="163"/>
                    </a:lnTo>
                    <a:lnTo>
                      <a:pt x="14" y="163"/>
                    </a:lnTo>
                    <a:lnTo>
                      <a:pt x="18" y="163"/>
                    </a:lnTo>
                    <a:lnTo>
                      <a:pt x="18" y="163"/>
                    </a:lnTo>
                    <a:lnTo>
                      <a:pt x="18" y="163"/>
                    </a:lnTo>
                    <a:lnTo>
                      <a:pt x="21" y="163"/>
                    </a:lnTo>
                    <a:lnTo>
                      <a:pt x="21" y="163"/>
                    </a:lnTo>
                    <a:lnTo>
                      <a:pt x="25" y="166"/>
                    </a:lnTo>
                    <a:lnTo>
                      <a:pt x="25" y="166"/>
                    </a:lnTo>
                    <a:lnTo>
                      <a:pt x="25" y="166"/>
                    </a:lnTo>
                    <a:lnTo>
                      <a:pt x="28" y="166"/>
                    </a:lnTo>
                    <a:lnTo>
                      <a:pt x="28" y="166"/>
                    </a:lnTo>
                    <a:lnTo>
                      <a:pt x="28" y="166"/>
                    </a:lnTo>
                    <a:lnTo>
                      <a:pt x="32" y="166"/>
                    </a:lnTo>
                    <a:lnTo>
                      <a:pt x="32" y="170"/>
                    </a:lnTo>
                    <a:lnTo>
                      <a:pt x="32" y="170"/>
                    </a:lnTo>
                    <a:lnTo>
                      <a:pt x="32" y="170"/>
                    </a:lnTo>
                    <a:lnTo>
                      <a:pt x="35" y="170"/>
                    </a:lnTo>
                    <a:lnTo>
                      <a:pt x="35" y="170"/>
                    </a:lnTo>
                    <a:lnTo>
                      <a:pt x="35" y="170"/>
                    </a:lnTo>
                    <a:lnTo>
                      <a:pt x="35" y="170"/>
                    </a:lnTo>
                    <a:lnTo>
                      <a:pt x="38" y="173"/>
                    </a:lnTo>
                    <a:lnTo>
                      <a:pt x="38" y="173"/>
                    </a:lnTo>
                    <a:lnTo>
                      <a:pt x="38" y="173"/>
                    </a:lnTo>
                    <a:lnTo>
                      <a:pt x="38" y="173"/>
                    </a:lnTo>
                    <a:lnTo>
                      <a:pt x="38" y="173"/>
                    </a:lnTo>
                    <a:lnTo>
                      <a:pt x="38" y="173"/>
                    </a:lnTo>
                    <a:lnTo>
                      <a:pt x="38" y="173"/>
                    </a:lnTo>
                    <a:lnTo>
                      <a:pt x="38" y="173"/>
                    </a:lnTo>
                    <a:lnTo>
                      <a:pt x="38" y="173"/>
                    </a:lnTo>
                    <a:lnTo>
                      <a:pt x="38" y="173"/>
                    </a:lnTo>
                    <a:lnTo>
                      <a:pt x="104" y="1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3"/>
              <p:cNvSpPr>
                <a:spLocks/>
              </p:cNvSpPr>
              <p:nvPr/>
            </p:nvSpPr>
            <p:spPr bwMode="auto">
              <a:xfrm>
                <a:off x="1408" y="1673"/>
                <a:ext cx="114" cy="142"/>
              </a:xfrm>
              <a:custGeom>
                <a:avLst/>
                <a:gdLst>
                  <a:gd name="T0" fmla="*/ 80 w 114"/>
                  <a:gd name="T1" fmla="*/ 138 h 142"/>
                  <a:gd name="T2" fmla="*/ 83 w 114"/>
                  <a:gd name="T3" fmla="*/ 138 h 142"/>
                  <a:gd name="T4" fmla="*/ 83 w 114"/>
                  <a:gd name="T5" fmla="*/ 138 h 142"/>
                  <a:gd name="T6" fmla="*/ 87 w 114"/>
                  <a:gd name="T7" fmla="*/ 138 h 142"/>
                  <a:gd name="T8" fmla="*/ 87 w 114"/>
                  <a:gd name="T9" fmla="*/ 142 h 142"/>
                  <a:gd name="T10" fmla="*/ 90 w 114"/>
                  <a:gd name="T11" fmla="*/ 142 h 142"/>
                  <a:gd name="T12" fmla="*/ 90 w 114"/>
                  <a:gd name="T13" fmla="*/ 142 h 142"/>
                  <a:gd name="T14" fmla="*/ 94 w 114"/>
                  <a:gd name="T15" fmla="*/ 138 h 142"/>
                  <a:gd name="T16" fmla="*/ 97 w 114"/>
                  <a:gd name="T17" fmla="*/ 138 h 142"/>
                  <a:gd name="T18" fmla="*/ 97 w 114"/>
                  <a:gd name="T19" fmla="*/ 138 h 142"/>
                  <a:gd name="T20" fmla="*/ 101 w 114"/>
                  <a:gd name="T21" fmla="*/ 138 h 142"/>
                  <a:gd name="T22" fmla="*/ 104 w 114"/>
                  <a:gd name="T23" fmla="*/ 135 h 142"/>
                  <a:gd name="T24" fmla="*/ 104 w 114"/>
                  <a:gd name="T25" fmla="*/ 135 h 142"/>
                  <a:gd name="T26" fmla="*/ 107 w 114"/>
                  <a:gd name="T27" fmla="*/ 132 h 142"/>
                  <a:gd name="T28" fmla="*/ 111 w 114"/>
                  <a:gd name="T29" fmla="*/ 132 h 142"/>
                  <a:gd name="T30" fmla="*/ 111 w 114"/>
                  <a:gd name="T31" fmla="*/ 128 h 142"/>
                  <a:gd name="T32" fmla="*/ 114 w 114"/>
                  <a:gd name="T33" fmla="*/ 128 h 142"/>
                  <a:gd name="T34" fmla="*/ 114 w 114"/>
                  <a:gd name="T35" fmla="*/ 125 h 142"/>
                  <a:gd name="T36" fmla="*/ 114 w 114"/>
                  <a:gd name="T37" fmla="*/ 121 h 142"/>
                  <a:gd name="T38" fmla="*/ 114 w 114"/>
                  <a:gd name="T39" fmla="*/ 121 h 142"/>
                  <a:gd name="T40" fmla="*/ 114 w 114"/>
                  <a:gd name="T41" fmla="*/ 118 h 142"/>
                  <a:gd name="T42" fmla="*/ 114 w 114"/>
                  <a:gd name="T43" fmla="*/ 118 h 142"/>
                  <a:gd name="T44" fmla="*/ 114 w 114"/>
                  <a:gd name="T45" fmla="*/ 114 h 142"/>
                  <a:gd name="T46" fmla="*/ 114 w 114"/>
                  <a:gd name="T47" fmla="*/ 114 h 142"/>
                  <a:gd name="T48" fmla="*/ 114 w 114"/>
                  <a:gd name="T49" fmla="*/ 111 h 142"/>
                  <a:gd name="T50" fmla="*/ 35 w 114"/>
                  <a:gd name="T51" fmla="*/ 0 h 142"/>
                  <a:gd name="T52" fmla="*/ 35 w 114"/>
                  <a:gd name="T53" fmla="*/ 3 h 142"/>
                  <a:gd name="T54" fmla="*/ 35 w 114"/>
                  <a:gd name="T55" fmla="*/ 3 h 142"/>
                  <a:gd name="T56" fmla="*/ 35 w 114"/>
                  <a:gd name="T57" fmla="*/ 7 h 142"/>
                  <a:gd name="T58" fmla="*/ 35 w 114"/>
                  <a:gd name="T59" fmla="*/ 7 h 142"/>
                  <a:gd name="T60" fmla="*/ 35 w 114"/>
                  <a:gd name="T61" fmla="*/ 10 h 142"/>
                  <a:gd name="T62" fmla="*/ 31 w 114"/>
                  <a:gd name="T63" fmla="*/ 14 h 142"/>
                  <a:gd name="T64" fmla="*/ 31 w 114"/>
                  <a:gd name="T65" fmla="*/ 14 h 142"/>
                  <a:gd name="T66" fmla="*/ 31 w 114"/>
                  <a:gd name="T67" fmla="*/ 17 h 142"/>
                  <a:gd name="T68" fmla="*/ 28 w 114"/>
                  <a:gd name="T69" fmla="*/ 17 h 142"/>
                  <a:gd name="T70" fmla="*/ 28 w 114"/>
                  <a:gd name="T71" fmla="*/ 21 h 142"/>
                  <a:gd name="T72" fmla="*/ 24 w 114"/>
                  <a:gd name="T73" fmla="*/ 21 h 142"/>
                  <a:gd name="T74" fmla="*/ 24 w 114"/>
                  <a:gd name="T75" fmla="*/ 24 h 142"/>
                  <a:gd name="T76" fmla="*/ 21 w 114"/>
                  <a:gd name="T77" fmla="*/ 24 h 142"/>
                  <a:gd name="T78" fmla="*/ 17 w 114"/>
                  <a:gd name="T79" fmla="*/ 27 h 142"/>
                  <a:gd name="T80" fmla="*/ 17 w 114"/>
                  <a:gd name="T81" fmla="*/ 27 h 142"/>
                  <a:gd name="T82" fmla="*/ 14 w 114"/>
                  <a:gd name="T83" fmla="*/ 27 h 142"/>
                  <a:gd name="T84" fmla="*/ 10 w 114"/>
                  <a:gd name="T85" fmla="*/ 27 h 142"/>
                  <a:gd name="T86" fmla="*/ 7 w 114"/>
                  <a:gd name="T87" fmla="*/ 27 h 142"/>
                  <a:gd name="T88" fmla="*/ 7 w 114"/>
                  <a:gd name="T89" fmla="*/ 27 h 142"/>
                  <a:gd name="T90" fmla="*/ 3 w 114"/>
                  <a:gd name="T91" fmla="*/ 27 h 142"/>
                  <a:gd name="T92" fmla="*/ 3 w 114"/>
                  <a:gd name="T93" fmla="*/ 27 h 142"/>
                  <a:gd name="T94" fmla="*/ 0 w 114"/>
                  <a:gd name="T95" fmla="*/ 27 h 142"/>
                  <a:gd name="T96" fmla="*/ 0 w 114"/>
                  <a:gd name="T97" fmla="*/ 27 h 142"/>
                  <a:gd name="T98" fmla="*/ 0 w 114"/>
                  <a:gd name="T99" fmla="*/ 2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4" h="142">
                    <a:moveTo>
                      <a:pt x="80" y="138"/>
                    </a:moveTo>
                    <a:lnTo>
                      <a:pt x="80" y="138"/>
                    </a:lnTo>
                    <a:lnTo>
                      <a:pt x="83" y="138"/>
                    </a:lnTo>
                    <a:lnTo>
                      <a:pt x="83" y="138"/>
                    </a:lnTo>
                    <a:lnTo>
                      <a:pt x="83" y="138"/>
                    </a:lnTo>
                    <a:lnTo>
                      <a:pt x="83" y="138"/>
                    </a:lnTo>
                    <a:lnTo>
                      <a:pt x="83" y="138"/>
                    </a:lnTo>
                    <a:lnTo>
                      <a:pt x="87" y="138"/>
                    </a:lnTo>
                    <a:lnTo>
                      <a:pt x="87" y="142"/>
                    </a:lnTo>
                    <a:lnTo>
                      <a:pt x="87" y="142"/>
                    </a:lnTo>
                    <a:lnTo>
                      <a:pt x="87" y="142"/>
                    </a:lnTo>
                    <a:lnTo>
                      <a:pt x="90" y="142"/>
                    </a:lnTo>
                    <a:lnTo>
                      <a:pt x="90" y="142"/>
                    </a:lnTo>
                    <a:lnTo>
                      <a:pt x="90" y="142"/>
                    </a:lnTo>
                    <a:lnTo>
                      <a:pt x="94" y="142"/>
                    </a:lnTo>
                    <a:lnTo>
                      <a:pt x="94" y="138"/>
                    </a:lnTo>
                    <a:lnTo>
                      <a:pt x="94" y="138"/>
                    </a:lnTo>
                    <a:lnTo>
                      <a:pt x="97" y="138"/>
                    </a:lnTo>
                    <a:lnTo>
                      <a:pt x="97" y="138"/>
                    </a:lnTo>
                    <a:lnTo>
                      <a:pt x="97" y="138"/>
                    </a:lnTo>
                    <a:lnTo>
                      <a:pt x="101" y="138"/>
                    </a:lnTo>
                    <a:lnTo>
                      <a:pt x="101" y="138"/>
                    </a:lnTo>
                    <a:lnTo>
                      <a:pt x="101" y="135"/>
                    </a:lnTo>
                    <a:lnTo>
                      <a:pt x="104" y="135"/>
                    </a:lnTo>
                    <a:lnTo>
                      <a:pt x="104" y="135"/>
                    </a:lnTo>
                    <a:lnTo>
                      <a:pt x="104" y="135"/>
                    </a:lnTo>
                    <a:lnTo>
                      <a:pt x="107" y="135"/>
                    </a:lnTo>
                    <a:lnTo>
                      <a:pt x="107" y="132"/>
                    </a:lnTo>
                    <a:lnTo>
                      <a:pt x="107" y="132"/>
                    </a:lnTo>
                    <a:lnTo>
                      <a:pt x="111" y="132"/>
                    </a:lnTo>
                    <a:lnTo>
                      <a:pt x="111" y="132"/>
                    </a:lnTo>
                    <a:lnTo>
                      <a:pt x="111" y="128"/>
                    </a:lnTo>
                    <a:lnTo>
                      <a:pt x="111" y="128"/>
                    </a:lnTo>
                    <a:lnTo>
                      <a:pt x="114" y="128"/>
                    </a:lnTo>
                    <a:lnTo>
                      <a:pt x="114" y="125"/>
                    </a:lnTo>
                    <a:lnTo>
                      <a:pt x="114" y="125"/>
                    </a:lnTo>
                    <a:lnTo>
                      <a:pt x="114" y="125"/>
                    </a:lnTo>
                    <a:lnTo>
                      <a:pt x="114" y="121"/>
                    </a:lnTo>
                    <a:lnTo>
                      <a:pt x="114" y="121"/>
                    </a:lnTo>
                    <a:lnTo>
                      <a:pt x="114" y="121"/>
                    </a:lnTo>
                    <a:lnTo>
                      <a:pt x="114" y="121"/>
                    </a:lnTo>
                    <a:lnTo>
                      <a:pt x="114" y="118"/>
                    </a:lnTo>
                    <a:lnTo>
                      <a:pt x="114" y="118"/>
                    </a:lnTo>
                    <a:lnTo>
                      <a:pt x="114" y="118"/>
                    </a:lnTo>
                    <a:lnTo>
                      <a:pt x="114" y="118"/>
                    </a:lnTo>
                    <a:lnTo>
                      <a:pt x="114" y="114"/>
                    </a:lnTo>
                    <a:lnTo>
                      <a:pt x="114" y="114"/>
                    </a:lnTo>
                    <a:lnTo>
                      <a:pt x="114" y="114"/>
                    </a:lnTo>
                    <a:lnTo>
                      <a:pt x="114" y="114"/>
                    </a:lnTo>
                    <a:lnTo>
                      <a:pt x="114" y="111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8" y="17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7" y="27"/>
                    </a:lnTo>
                    <a:lnTo>
                      <a:pt x="7" y="31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80" y="13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Oval 14"/>
              <p:cNvSpPr>
                <a:spLocks noChangeArrowheads="1"/>
              </p:cNvSpPr>
              <p:nvPr/>
            </p:nvSpPr>
            <p:spPr bwMode="auto">
              <a:xfrm>
                <a:off x="1401" y="2054"/>
                <a:ext cx="66" cy="66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Oval 15"/>
              <p:cNvSpPr>
                <a:spLocks noChangeArrowheads="1"/>
              </p:cNvSpPr>
              <p:nvPr/>
            </p:nvSpPr>
            <p:spPr bwMode="auto">
              <a:xfrm>
                <a:off x="2018" y="1569"/>
                <a:ext cx="66" cy="66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6"/>
              <p:cNvSpPr>
                <a:spLocks/>
              </p:cNvSpPr>
              <p:nvPr/>
            </p:nvSpPr>
            <p:spPr bwMode="auto">
              <a:xfrm>
                <a:off x="1959" y="1614"/>
                <a:ext cx="104" cy="177"/>
              </a:xfrm>
              <a:custGeom>
                <a:avLst/>
                <a:gdLst>
                  <a:gd name="T0" fmla="*/ 104 w 104"/>
                  <a:gd name="T1" fmla="*/ 17 h 177"/>
                  <a:gd name="T2" fmla="*/ 104 w 104"/>
                  <a:gd name="T3" fmla="*/ 17 h 177"/>
                  <a:gd name="T4" fmla="*/ 104 w 104"/>
                  <a:gd name="T5" fmla="*/ 17 h 177"/>
                  <a:gd name="T6" fmla="*/ 104 w 104"/>
                  <a:gd name="T7" fmla="*/ 17 h 177"/>
                  <a:gd name="T8" fmla="*/ 104 w 104"/>
                  <a:gd name="T9" fmla="*/ 14 h 177"/>
                  <a:gd name="T10" fmla="*/ 101 w 104"/>
                  <a:gd name="T11" fmla="*/ 14 h 177"/>
                  <a:gd name="T12" fmla="*/ 101 w 104"/>
                  <a:gd name="T13" fmla="*/ 14 h 177"/>
                  <a:gd name="T14" fmla="*/ 97 w 104"/>
                  <a:gd name="T15" fmla="*/ 10 h 177"/>
                  <a:gd name="T16" fmla="*/ 97 w 104"/>
                  <a:gd name="T17" fmla="*/ 10 h 177"/>
                  <a:gd name="T18" fmla="*/ 94 w 104"/>
                  <a:gd name="T19" fmla="*/ 10 h 177"/>
                  <a:gd name="T20" fmla="*/ 91 w 104"/>
                  <a:gd name="T21" fmla="*/ 7 h 177"/>
                  <a:gd name="T22" fmla="*/ 91 w 104"/>
                  <a:gd name="T23" fmla="*/ 7 h 177"/>
                  <a:gd name="T24" fmla="*/ 87 w 104"/>
                  <a:gd name="T25" fmla="*/ 7 h 177"/>
                  <a:gd name="T26" fmla="*/ 84 w 104"/>
                  <a:gd name="T27" fmla="*/ 7 h 177"/>
                  <a:gd name="T28" fmla="*/ 84 w 104"/>
                  <a:gd name="T29" fmla="*/ 3 h 177"/>
                  <a:gd name="T30" fmla="*/ 80 w 104"/>
                  <a:gd name="T31" fmla="*/ 3 h 177"/>
                  <a:gd name="T32" fmla="*/ 77 w 104"/>
                  <a:gd name="T33" fmla="*/ 3 h 177"/>
                  <a:gd name="T34" fmla="*/ 77 w 104"/>
                  <a:gd name="T35" fmla="*/ 3 h 177"/>
                  <a:gd name="T36" fmla="*/ 73 w 104"/>
                  <a:gd name="T37" fmla="*/ 3 h 177"/>
                  <a:gd name="T38" fmla="*/ 73 w 104"/>
                  <a:gd name="T39" fmla="*/ 3 h 177"/>
                  <a:gd name="T40" fmla="*/ 70 w 104"/>
                  <a:gd name="T41" fmla="*/ 0 h 177"/>
                  <a:gd name="T42" fmla="*/ 70 w 104"/>
                  <a:gd name="T43" fmla="*/ 0 h 177"/>
                  <a:gd name="T44" fmla="*/ 66 w 104"/>
                  <a:gd name="T45" fmla="*/ 0 h 177"/>
                  <a:gd name="T46" fmla="*/ 66 w 104"/>
                  <a:gd name="T47" fmla="*/ 3 h 177"/>
                  <a:gd name="T48" fmla="*/ 66 w 104"/>
                  <a:gd name="T49" fmla="*/ 3 h 177"/>
                  <a:gd name="T50" fmla="*/ 0 w 104"/>
                  <a:gd name="T51" fmla="*/ 163 h 177"/>
                  <a:gd name="T52" fmla="*/ 4 w 104"/>
                  <a:gd name="T53" fmla="*/ 163 h 177"/>
                  <a:gd name="T54" fmla="*/ 4 w 104"/>
                  <a:gd name="T55" fmla="*/ 163 h 177"/>
                  <a:gd name="T56" fmla="*/ 4 w 104"/>
                  <a:gd name="T57" fmla="*/ 163 h 177"/>
                  <a:gd name="T58" fmla="*/ 7 w 104"/>
                  <a:gd name="T59" fmla="*/ 163 h 177"/>
                  <a:gd name="T60" fmla="*/ 7 w 104"/>
                  <a:gd name="T61" fmla="*/ 163 h 177"/>
                  <a:gd name="T62" fmla="*/ 11 w 104"/>
                  <a:gd name="T63" fmla="*/ 163 h 177"/>
                  <a:gd name="T64" fmla="*/ 11 w 104"/>
                  <a:gd name="T65" fmla="*/ 163 h 177"/>
                  <a:gd name="T66" fmla="*/ 14 w 104"/>
                  <a:gd name="T67" fmla="*/ 163 h 177"/>
                  <a:gd name="T68" fmla="*/ 14 w 104"/>
                  <a:gd name="T69" fmla="*/ 163 h 177"/>
                  <a:gd name="T70" fmla="*/ 18 w 104"/>
                  <a:gd name="T71" fmla="*/ 166 h 177"/>
                  <a:gd name="T72" fmla="*/ 21 w 104"/>
                  <a:gd name="T73" fmla="*/ 166 h 177"/>
                  <a:gd name="T74" fmla="*/ 25 w 104"/>
                  <a:gd name="T75" fmla="*/ 166 h 177"/>
                  <a:gd name="T76" fmla="*/ 25 w 104"/>
                  <a:gd name="T77" fmla="*/ 170 h 177"/>
                  <a:gd name="T78" fmla="*/ 28 w 104"/>
                  <a:gd name="T79" fmla="*/ 170 h 177"/>
                  <a:gd name="T80" fmla="*/ 32 w 104"/>
                  <a:gd name="T81" fmla="*/ 170 h 177"/>
                  <a:gd name="T82" fmla="*/ 32 w 104"/>
                  <a:gd name="T83" fmla="*/ 170 h 177"/>
                  <a:gd name="T84" fmla="*/ 35 w 104"/>
                  <a:gd name="T85" fmla="*/ 173 h 177"/>
                  <a:gd name="T86" fmla="*/ 35 w 104"/>
                  <a:gd name="T87" fmla="*/ 173 h 177"/>
                  <a:gd name="T88" fmla="*/ 38 w 104"/>
                  <a:gd name="T89" fmla="*/ 173 h 177"/>
                  <a:gd name="T90" fmla="*/ 38 w 104"/>
                  <a:gd name="T91" fmla="*/ 177 h 177"/>
                  <a:gd name="T92" fmla="*/ 38 w 104"/>
                  <a:gd name="T93" fmla="*/ 177 h 177"/>
                  <a:gd name="T94" fmla="*/ 42 w 104"/>
                  <a:gd name="T95" fmla="*/ 177 h 177"/>
                  <a:gd name="T96" fmla="*/ 42 w 104"/>
                  <a:gd name="T97" fmla="*/ 177 h 177"/>
                  <a:gd name="T98" fmla="*/ 42 w 104"/>
                  <a:gd name="T9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4" h="177">
                    <a:moveTo>
                      <a:pt x="104" y="17"/>
                    </a:moveTo>
                    <a:lnTo>
                      <a:pt x="104" y="17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7" y="10"/>
                    </a:lnTo>
                    <a:lnTo>
                      <a:pt x="97" y="10"/>
                    </a:lnTo>
                    <a:lnTo>
                      <a:pt x="97" y="10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87" y="7"/>
                    </a:lnTo>
                    <a:lnTo>
                      <a:pt x="87" y="7"/>
                    </a:lnTo>
                    <a:lnTo>
                      <a:pt x="87" y="7"/>
                    </a:lnTo>
                    <a:lnTo>
                      <a:pt x="84" y="7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7" y="163"/>
                    </a:lnTo>
                    <a:lnTo>
                      <a:pt x="7" y="163"/>
                    </a:lnTo>
                    <a:lnTo>
                      <a:pt x="7" y="163"/>
                    </a:lnTo>
                    <a:lnTo>
                      <a:pt x="7" y="163"/>
                    </a:lnTo>
                    <a:lnTo>
                      <a:pt x="11" y="163"/>
                    </a:lnTo>
                    <a:lnTo>
                      <a:pt x="11" y="163"/>
                    </a:lnTo>
                    <a:lnTo>
                      <a:pt x="11" y="163"/>
                    </a:lnTo>
                    <a:lnTo>
                      <a:pt x="11" y="163"/>
                    </a:lnTo>
                    <a:lnTo>
                      <a:pt x="14" y="163"/>
                    </a:lnTo>
                    <a:lnTo>
                      <a:pt x="14" y="163"/>
                    </a:lnTo>
                    <a:lnTo>
                      <a:pt x="14" y="163"/>
                    </a:lnTo>
                    <a:lnTo>
                      <a:pt x="18" y="166"/>
                    </a:lnTo>
                    <a:lnTo>
                      <a:pt x="18" y="166"/>
                    </a:lnTo>
                    <a:lnTo>
                      <a:pt x="21" y="166"/>
                    </a:lnTo>
                    <a:lnTo>
                      <a:pt x="21" y="166"/>
                    </a:lnTo>
                    <a:lnTo>
                      <a:pt x="21" y="166"/>
                    </a:lnTo>
                    <a:lnTo>
                      <a:pt x="25" y="166"/>
                    </a:lnTo>
                    <a:lnTo>
                      <a:pt x="25" y="166"/>
                    </a:lnTo>
                    <a:lnTo>
                      <a:pt x="25" y="170"/>
                    </a:lnTo>
                    <a:lnTo>
                      <a:pt x="28" y="170"/>
                    </a:lnTo>
                    <a:lnTo>
                      <a:pt x="28" y="170"/>
                    </a:lnTo>
                    <a:lnTo>
                      <a:pt x="28" y="170"/>
                    </a:lnTo>
                    <a:lnTo>
                      <a:pt x="32" y="170"/>
                    </a:lnTo>
                    <a:lnTo>
                      <a:pt x="32" y="170"/>
                    </a:lnTo>
                    <a:lnTo>
                      <a:pt x="32" y="170"/>
                    </a:lnTo>
                    <a:lnTo>
                      <a:pt x="35" y="173"/>
                    </a:lnTo>
                    <a:lnTo>
                      <a:pt x="35" y="173"/>
                    </a:lnTo>
                    <a:lnTo>
                      <a:pt x="35" y="173"/>
                    </a:lnTo>
                    <a:lnTo>
                      <a:pt x="35" y="173"/>
                    </a:lnTo>
                    <a:lnTo>
                      <a:pt x="38" y="173"/>
                    </a:lnTo>
                    <a:lnTo>
                      <a:pt x="38" y="173"/>
                    </a:lnTo>
                    <a:lnTo>
                      <a:pt x="38" y="173"/>
                    </a:lnTo>
                    <a:lnTo>
                      <a:pt x="38" y="177"/>
                    </a:lnTo>
                    <a:lnTo>
                      <a:pt x="38" y="177"/>
                    </a:lnTo>
                    <a:lnTo>
                      <a:pt x="38" y="177"/>
                    </a:lnTo>
                    <a:lnTo>
                      <a:pt x="38" y="177"/>
                    </a:lnTo>
                    <a:lnTo>
                      <a:pt x="42" y="177"/>
                    </a:lnTo>
                    <a:lnTo>
                      <a:pt x="42" y="177"/>
                    </a:lnTo>
                    <a:lnTo>
                      <a:pt x="42" y="177"/>
                    </a:lnTo>
                    <a:lnTo>
                      <a:pt x="42" y="177"/>
                    </a:lnTo>
                    <a:lnTo>
                      <a:pt x="42" y="177"/>
                    </a:lnTo>
                    <a:lnTo>
                      <a:pt x="104" y="1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Oval 17"/>
              <p:cNvSpPr>
                <a:spLocks noChangeArrowheads="1"/>
              </p:cNvSpPr>
              <p:nvPr/>
            </p:nvSpPr>
            <p:spPr bwMode="auto">
              <a:xfrm>
                <a:off x="1876" y="1773"/>
                <a:ext cx="149" cy="14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8"/>
              <p:cNvSpPr>
                <a:spLocks/>
              </p:cNvSpPr>
              <p:nvPr/>
            </p:nvSpPr>
            <p:spPr bwMode="auto">
              <a:xfrm>
                <a:off x="1949" y="1850"/>
                <a:ext cx="107" cy="118"/>
              </a:xfrm>
              <a:custGeom>
                <a:avLst/>
                <a:gdLst>
                  <a:gd name="T0" fmla="*/ 38 w 107"/>
                  <a:gd name="T1" fmla="*/ 7 h 118"/>
                  <a:gd name="T2" fmla="*/ 35 w 107"/>
                  <a:gd name="T3" fmla="*/ 7 h 118"/>
                  <a:gd name="T4" fmla="*/ 35 w 107"/>
                  <a:gd name="T5" fmla="*/ 3 h 118"/>
                  <a:gd name="T6" fmla="*/ 31 w 107"/>
                  <a:gd name="T7" fmla="*/ 3 h 118"/>
                  <a:gd name="T8" fmla="*/ 28 w 107"/>
                  <a:gd name="T9" fmla="*/ 3 h 118"/>
                  <a:gd name="T10" fmla="*/ 28 w 107"/>
                  <a:gd name="T11" fmla="*/ 0 h 118"/>
                  <a:gd name="T12" fmla="*/ 24 w 107"/>
                  <a:gd name="T13" fmla="*/ 0 h 118"/>
                  <a:gd name="T14" fmla="*/ 21 w 107"/>
                  <a:gd name="T15" fmla="*/ 0 h 118"/>
                  <a:gd name="T16" fmla="*/ 17 w 107"/>
                  <a:gd name="T17" fmla="*/ 3 h 118"/>
                  <a:gd name="T18" fmla="*/ 17 w 107"/>
                  <a:gd name="T19" fmla="*/ 3 h 118"/>
                  <a:gd name="T20" fmla="*/ 14 w 107"/>
                  <a:gd name="T21" fmla="*/ 3 h 118"/>
                  <a:gd name="T22" fmla="*/ 10 w 107"/>
                  <a:gd name="T23" fmla="*/ 7 h 118"/>
                  <a:gd name="T24" fmla="*/ 10 w 107"/>
                  <a:gd name="T25" fmla="*/ 7 h 118"/>
                  <a:gd name="T26" fmla="*/ 7 w 107"/>
                  <a:gd name="T27" fmla="*/ 10 h 118"/>
                  <a:gd name="T28" fmla="*/ 7 w 107"/>
                  <a:gd name="T29" fmla="*/ 10 h 118"/>
                  <a:gd name="T30" fmla="*/ 3 w 107"/>
                  <a:gd name="T31" fmla="*/ 14 h 118"/>
                  <a:gd name="T32" fmla="*/ 3 w 107"/>
                  <a:gd name="T33" fmla="*/ 17 h 118"/>
                  <a:gd name="T34" fmla="*/ 3 w 107"/>
                  <a:gd name="T35" fmla="*/ 17 h 118"/>
                  <a:gd name="T36" fmla="*/ 0 w 107"/>
                  <a:gd name="T37" fmla="*/ 20 h 118"/>
                  <a:gd name="T38" fmla="*/ 0 w 107"/>
                  <a:gd name="T39" fmla="*/ 24 h 118"/>
                  <a:gd name="T40" fmla="*/ 3 w 107"/>
                  <a:gd name="T41" fmla="*/ 24 h 118"/>
                  <a:gd name="T42" fmla="*/ 3 w 107"/>
                  <a:gd name="T43" fmla="*/ 27 h 118"/>
                  <a:gd name="T44" fmla="*/ 3 w 107"/>
                  <a:gd name="T45" fmla="*/ 31 h 118"/>
                  <a:gd name="T46" fmla="*/ 3 w 107"/>
                  <a:gd name="T47" fmla="*/ 34 h 118"/>
                  <a:gd name="T48" fmla="*/ 7 w 107"/>
                  <a:gd name="T49" fmla="*/ 34 h 118"/>
                  <a:gd name="T50" fmla="*/ 73 w 107"/>
                  <a:gd name="T51" fmla="*/ 118 h 118"/>
                  <a:gd name="T52" fmla="*/ 73 w 107"/>
                  <a:gd name="T53" fmla="*/ 114 h 118"/>
                  <a:gd name="T54" fmla="*/ 73 w 107"/>
                  <a:gd name="T55" fmla="*/ 111 h 118"/>
                  <a:gd name="T56" fmla="*/ 69 w 107"/>
                  <a:gd name="T57" fmla="*/ 111 h 118"/>
                  <a:gd name="T58" fmla="*/ 69 w 107"/>
                  <a:gd name="T59" fmla="*/ 107 h 118"/>
                  <a:gd name="T60" fmla="*/ 69 w 107"/>
                  <a:gd name="T61" fmla="*/ 104 h 118"/>
                  <a:gd name="T62" fmla="*/ 69 w 107"/>
                  <a:gd name="T63" fmla="*/ 100 h 118"/>
                  <a:gd name="T64" fmla="*/ 73 w 107"/>
                  <a:gd name="T65" fmla="*/ 100 h 118"/>
                  <a:gd name="T66" fmla="*/ 73 w 107"/>
                  <a:gd name="T67" fmla="*/ 97 h 118"/>
                  <a:gd name="T68" fmla="*/ 73 w 107"/>
                  <a:gd name="T69" fmla="*/ 93 h 118"/>
                  <a:gd name="T70" fmla="*/ 76 w 107"/>
                  <a:gd name="T71" fmla="*/ 93 h 118"/>
                  <a:gd name="T72" fmla="*/ 76 w 107"/>
                  <a:gd name="T73" fmla="*/ 90 h 118"/>
                  <a:gd name="T74" fmla="*/ 80 w 107"/>
                  <a:gd name="T75" fmla="*/ 90 h 118"/>
                  <a:gd name="T76" fmla="*/ 80 w 107"/>
                  <a:gd name="T77" fmla="*/ 86 h 118"/>
                  <a:gd name="T78" fmla="*/ 83 w 107"/>
                  <a:gd name="T79" fmla="*/ 86 h 118"/>
                  <a:gd name="T80" fmla="*/ 87 w 107"/>
                  <a:gd name="T81" fmla="*/ 83 h 118"/>
                  <a:gd name="T82" fmla="*/ 90 w 107"/>
                  <a:gd name="T83" fmla="*/ 83 h 118"/>
                  <a:gd name="T84" fmla="*/ 90 w 107"/>
                  <a:gd name="T85" fmla="*/ 83 h 118"/>
                  <a:gd name="T86" fmla="*/ 94 w 107"/>
                  <a:gd name="T87" fmla="*/ 83 h 118"/>
                  <a:gd name="T88" fmla="*/ 97 w 107"/>
                  <a:gd name="T89" fmla="*/ 83 h 118"/>
                  <a:gd name="T90" fmla="*/ 101 w 107"/>
                  <a:gd name="T91" fmla="*/ 83 h 118"/>
                  <a:gd name="T92" fmla="*/ 101 w 107"/>
                  <a:gd name="T93" fmla="*/ 86 h 118"/>
                  <a:gd name="T94" fmla="*/ 104 w 107"/>
                  <a:gd name="T95" fmla="*/ 86 h 118"/>
                  <a:gd name="T96" fmla="*/ 107 w 107"/>
                  <a:gd name="T97" fmla="*/ 90 h 118"/>
                  <a:gd name="T98" fmla="*/ 107 w 107"/>
                  <a:gd name="T99" fmla="*/ 9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7" h="118">
                    <a:moveTo>
                      <a:pt x="38" y="7"/>
                    </a:moveTo>
                    <a:lnTo>
                      <a:pt x="38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7" y="34"/>
                    </a:lnTo>
                    <a:lnTo>
                      <a:pt x="76" y="118"/>
                    </a:lnTo>
                    <a:lnTo>
                      <a:pt x="73" y="118"/>
                    </a:lnTo>
                    <a:lnTo>
                      <a:pt x="73" y="114"/>
                    </a:lnTo>
                    <a:lnTo>
                      <a:pt x="73" y="114"/>
                    </a:lnTo>
                    <a:lnTo>
                      <a:pt x="73" y="114"/>
                    </a:lnTo>
                    <a:lnTo>
                      <a:pt x="73" y="111"/>
                    </a:lnTo>
                    <a:lnTo>
                      <a:pt x="69" y="111"/>
                    </a:lnTo>
                    <a:lnTo>
                      <a:pt x="69" y="111"/>
                    </a:lnTo>
                    <a:lnTo>
                      <a:pt x="69" y="107"/>
                    </a:lnTo>
                    <a:lnTo>
                      <a:pt x="69" y="107"/>
                    </a:lnTo>
                    <a:lnTo>
                      <a:pt x="69" y="107"/>
                    </a:lnTo>
                    <a:lnTo>
                      <a:pt x="69" y="104"/>
                    </a:lnTo>
                    <a:lnTo>
                      <a:pt x="69" y="104"/>
                    </a:lnTo>
                    <a:lnTo>
                      <a:pt x="69" y="100"/>
                    </a:lnTo>
                    <a:lnTo>
                      <a:pt x="69" y="100"/>
                    </a:lnTo>
                    <a:lnTo>
                      <a:pt x="73" y="100"/>
                    </a:lnTo>
                    <a:lnTo>
                      <a:pt x="73" y="97"/>
                    </a:lnTo>
                    <a:lnTo>
                      <a:pt x="73" y="97"/>
                    </a:lnTo>
                    <a:lnTo>
                      <a:pt x="73" y="97"/>
                    </a:lnTo>
                    <a:lnTo>
                      <a:pt x="73" y="93"/>
                    </a:lnTo>
                    <a:lnTo>
                      <a:pt x="73" y="93"/>
                    </a:lnTo>
                    <a:lnTo>
                      <a:pt x="76" y="93"/>
                    </a:lnTo>
                    <a:lnTo>
                      <a:pt x="76" y="90"/>
                    </a:lnTo>
                    <a:lnTo>
                      <a:pt x="76" y="90"/>
                    </a:lnTo>
                    <a:lnTo>
                      <a:pt x="76" y="90"/>
                    </a:lnTo>
                    <a:lnTo>
                      <a:pt x="80" y="90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3" y="86"/>
                    </a:lnTo>
                    <a:lnTo>
                      <a:pt x="83" y="86"/>
                    </a:lnTo>
                    <a:lnTo>
                      <a:pt x="83" y="86"/>
                    </a:lnTo>
                    <a:lnTo>
                      <a:pt x="87" y="83"/>
                    </a:lnTo>
                    <a:lnTo>
                      <a:pt x="87" y="83"/>
                    </a:lnTo>
                    <a:lnTo>
                      <a:pt x="90" y="83"/>
                    </a:lnTo>
                    <a:lnTo>
                      <a:pt x="90" y="83"/>
                    </a:lnTo>
                    <a:lnTo>
                      <a:pt x="90" y="83"/>
                    </a:lnTo>
                    <a:lnTo>
                      <a:pt x="94" y="83"/>
                    </a:lnTo>
                    <a:lnTo>
                      <a:pt x="94" y="83"/>
                    </a:lnTo>
                    <a:lnTo>
                      <a:pt x="97" y="83"/>
                    </a:lnTo>
                    <a:lnTo>
                      <a:pt x="97" y="83"/>
                    </a:lnTo>
                    <a:lnTo>
                      <a:pt x="97" y="83"/>
                    </a:lnTo>
                    <a:lnTo>
                      <a:pt x="101" y="83"/>
                    </a:lnTo>
                    <a:lnTo>
                      <a:pt x="101" y="86"/>
                    </a:lnTo>
                    <a:lnTo>
                      <a:pt x="101" y="86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7" y="90"/>
                    </a:lnTo>
                    <a:lnTo>
                      <a:pt x="107" y="90"/>
                    </a:lnTo>
                    <a:lnTo>
                      <a:pt x="107" y="90"/>
                    </a:lnTo>
                    <a:lnTo>
                      <a:pt x="38" y="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Oval 19"/>
              <p:cNvSpPr>
                <a:spLocks noChangeArrowheads="1"/>
              </p:cNvSpPr>
              <p:nvPr/>
            </p:nvSpPr>
            <p:spPr bwMode="auto">
              <a:xfrm>
                <a:off x="1377" y="1635"/>
                <a:ext cx="66" cy="65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Oval 20"/>
              <p:cNvSpPr>
                <a:spLocks noChangeArrowheads="1"/>
              </p:cNvSpPr>
              <p:nvPr/>
            </p:nvSpPr>
            <p:spPr bwMode="auto">
              <a:xfrm>
                <a:off x="2545" y="2172"/>
                <a:ext cx="66" cy="66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21"/>
              <p:cNvSpPr>
                <a:spLocks/>
              </p:cNvSpPr>
              <p:nvPr/>
            </p:nvSpPr>
            <p:spPr bwMode="auto">
              <a:xfrm>
                <a:off x="2497" y="2058"/>
                <a:ext cx="97" cy="149"/>
              </a:xfrm>
              <a:custGeom>
                <a:avLst/>
                <a:gdLst>
                  <a:gd name="T0" fmla="*/ 55 w 97"/>
                  <a:gd name="T1" fmla="*/ 142 h 149"/>
                  <a:gd name="T2" fmla="*/ 55 w 97"/>
                  <a:gd name="T3" fmla="*/ 142 h 149"/>
                  <a:gd name="T4" fmla="*/ 59 w 97"/>
                  <a:gd name="T5" fmla="*/ 145 h 149"/>
                  <a:gd name="T6" fmla="*/ 59 w 97"/>
                  <a:gd name="T7" fmla="*/ 145 h 149"/>
                  <a:gd name="T8" fmla="*/ 62 w 97"/>
                  <a:gd name="T9" fmla="*/ 145 h 149"/>
                  <a:gd name="T10" fmla="*/ 62 w 97"/>
                  <a:gd name="T11" fmla="*/ 145 h 149"/>
                  <a:gd name="T12" fmla="*/ 66 w 97"/>
                  <a:gd name="T13" fmla="*/ 149 h 149"/>
                  <a:gd name="T14" fmla="*/ 69 w 97"/>
                  <a:gd name="T15" fmla="*/ 149 h 149"/>
                  <a:gd name="T16" fmla="*/ 69 w 97"/>
                  <a:gd name="T17" fmla="*/ 149 h 149"/>
                  <a:gd name="T18" fmla="*/ 73 w 97"/>
                  <a:gd name="T19" fmla="*/ 149 h 149"/>
                  <a:gd name="T20" fmla="*/ 76 w 97"/>
                  <a:gd name="T21" fmla="*/ 145 h 149"/>
                  <a:gd name="T22" fmla="*/ 80 w 97"/>
                  <a:gd name="T23" fmla="*/ 145 h 149"/>
                  <a:gd name="T24" fmla="*/ 80 w 97"/>
                  <a:gd name="T25" fmla="*/ 145 h 149"/>
                  <a:gd name="T26" fmla="*/ 83 w 97"/>
                  <a:gd name="T27" fmla="*/ 142 h 149"/>
                  <a:gd name="T28" fmla="*/ 87 w 97"/>
                  <a:gd name="T29" fmla="*/ 142 h 149"/>
                  <a:gd name="T30" fmla="*/ 87 w 97"/>
                  <a:gd name="T31" fmla="*/ 142 h 149"/>
                  <a:gd name="T32" fmla="*/ 90 w 97"/>
                  <a:gd name="T33" fmla="*/ 138 h 149"/>
                  <a:gd name="T34" fmla="*/ 90 w 97"/>
                  <a:gd name="T35" fmla="*/ 138 h 149"/>
                  <a:gd name="T36" fmla="*/ 93 w 97"/>
                  <a:gd name="T37" fmla="*/ 135 h 149"/>
                  <a:gd name="T38" fmla="*/ 93 w 97"/>
                  <a:gd name="T39" fmla="*/ 132 h 149"/>
                  <a:gd name="T40" fmla="*/ 93 w 97"/>
                  <a:gd name="T41" fmla="*/ 132 h 149"/>
                  <a:gd name="T42" fmla="*/ 93 w 97"/>
                  <a:gd name="T43" fmla="*/ 128 h 149"/>
                  <a:gd name="T44" fmla="*/ 97 w 97"/>
                  <a:gd name="T45" fmla="*/ 128 h 149"/>
                  <a:gd name="T46" fmla="*/ 93 w 97"/>
                  <a:gd name="T47" fmla="*/ 125 h 149"/>
                  <a:gd name="T48" fmla="*/ 93 w 97"/>
                  <a:gd name="T49" fmla="*/ 125 h 149"/>
                  <a:gd name="T50" fmla="*/ 41 w 97"/>
                  <a:gd name="T51" fmla="*/ 0 h 149"/>
                  <a:gd name="T52" fmla="*/ 41 w 97"/>
                  <a:gd name="T53" fmla="*/ 3 h 149"/>
                  <a:gd name="T54" fmla="*/ 41 w 97"/>
                  <a:gd name="T55" fmla="*/ 3 h 149"/>
                  <a:gd name="T56" fmla="*/ 41 w 97"/>
                  <a:gd name="T57" fmla="*/ 7 h 149"/>
                  <a:gd name="T58" fmla="*/ 41 w 97"/>
                  <a:gd name="T59" fmla="*/ 7 h 149"/>
                  <a:gd name="T60" fmla="*/ 38 w 97"/>
                  <a:gd name="T61" fmla="*/ 10 h 149"/>
                  <a:gd name="T62" fmla="*/ 38 w 97"/>
                  <a:gd name="T63" fmla="*/ 10 h 149"/>
                  <a:gd name="T64" fmla="*/ 38 w 97"/>
                  <a:gd name="T65" fmla="*/ 14 h 149"/>
                  <a:gd name="T66" fmla="*/ 35 w 97"/>
                  <a:gd name="T67" fmla="*/ 14 h 149"/>
                  <a:gd name="T68" fmla="*/ 31 w 97"/>
                  <a:gd name="T69" fmla="*/ 17 h 149"/>
                  <a:gd name="T70" fmla="*/ 31 w 97"/>
                  <a:gd name="T71" fmla="*/ 17 h 149"/>
                  <a:gd name="T72" fmla="*/ 28 w 97"/>
                  <a:gd name="T73" fmla="*/ 21 h 149"/>
                  <a:gd name="T74" fmla="*/ 24 w 97"/>
                  <a:gd name="T75" fmla="*/ 21 h 149"/>
                  <a:gd name="T76" fmla="*/ 24 w 97"/>
                  <a:gd name="T77" fmla="*/ 21 h 149"/>
                  <a:gd name="T78" fmla="*/ 21 w 97"/>
                  <a:gd name="T79" fmla="*/ 24 h 149"/>
                  <a:gd name="T80" fmla="*/ 17 w 97"/>
                  <a:gd name="T81" fmla="*/ 24 h 149"/>
                  <a:gd name="T82" fmla="*/ 14 w 97"/>
                  <a:gd name="T83" fmla="*/ 24 h 149"/>
                  <a:gd name="T84" fmla="*/ 14 w 97"/>
                  <a:gd name="T85" fmla="*/ 24 h 149"/>
                  <a:gd name="T86" fmla="*/ 10 w 97"/>
                  <a:gd name="T87" fmla="*/ 24 h 149"/>
                  <a:gd name="T88" fmla="*/ 7 w 97"/>
                  <a:gd name="T89" fmla="*/ 24 h 149"/>
                  <a:gd name="T90" fmla="*/ 7 w 97"/>
                  <a:gd name="T91" fmla="*/ 21 h 149"/>
                  <a:gd name="T92" fmla="*/ 3 w 97"/>
                  <a:gd name="T93" fmla="*/ 21 h 149"/>
                  <a:gd name="T94" fmla="*/ 3 w 97"/>
                  <a:gd name="T95" fmla="*/ 21 h 149"/>
                  <a:gd name="T96" fmla="*/ 3 w 97"/>
                  <a:gd name="T97" fmla="*/ 17 h 149"/>
                  <a:gd name="T98" fmla="*/ 0 w 97"/>
                  <a:gd name="T99" fmla="*/ 1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7" h="149">
                    <a:moveTo>
                      <a:pt x="55" y="142"/>
                    </a:moveTo>
                    <a:lnTo>
                      <a:pt x="55" y="142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62" y="145"/>
                    </a:lnTo>
                    <a:lnTo>
                      <a:pt x="62" y="145"/>
                    </a:lnTo>
                    <a:lnTo>
                      <a:pt x="62" y="145"/>
                    </a:lnTo>
                    <a:lnTo>
                      <a:pt x="62" y="145"/>
                    </a:lnTo>
                    <a:lnTo>
                      <a:pt x="66" y="149"/>
                    </a:lnTo>
                    <a:lnTo>
                      <a:pt x="66" y="149"/>
                    </a:lnTo>
                    <a:lnTo>
                      <a:pt x="66" y="149"/>
                    </a:lnTo>
                    <a:lnTo>
                      <a:pt x="69" y="149"/>
                    </a:lnTo>
                    <a:lnTo>
                      <a:pt x="69" y="149"/>
                    </a:lnTo>
                    <a:lnTo>
                      <a:pt x="69" y="149"/>
                    </a:lnTo>
                    <a:lnTo>
                      <a:pt x="73" y="149"/>
                    </a:lnTo>
                    <a:lnTo>
                      <a:pt x="73" y="149"/>
                    </a:lnTo>
                    <a:lnTo>
                      <a:pt x="76" y="145"/>
                    </a:lnTo>
                    <a:lnTo>
                      <a:pt x="76" y="145"/>
                    </a:lnTo>
                    <a:lnTo>
                      <a:pt x="76" y="145"/>
                    </a:lnTo>
                    <a:lnTo>
                      <a:pt x="80" y="145"/>
                    </a:lnTo>
                    <a:lnTo>
                      <a:pt x="80" y="145"/>
                    </a:lnTo>
                    <a:lnTo>
                      <a:pt x="80" y="145"/>
                    </a:lnTo>
                    <a:lnTo>
                      <a:pt x="83" y="145"/>
                    </a:lnTo>
                    <a:lnTo>
                      <a:pt x="83" y="142"/>
                    </a:lnTo>
                    <a:lnTo>
                      <a:pt x="83" y="142"/>
                    </a:lnTo>
                    <a:lnTo>
                      <a:pt x="87" y="142"/>
                    </a:lnTo>
                    <a:lnTo>
                      <a:pt x="87" y="142"/>
                    </a:lnTo>
                    <a:lnTo>
                      <a:pt x="87" y="142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2"/>
                    </a:lnTo>
                    <a:lnTo>
                      <a:pt x="93" y="132"/>
                    </a:lnTo>
                    <a:lnTo>
                      <a:pt x="93" y="132"/>
                    </a:lnTo>
                    <a:lnTo>
                      <a:pt x="93" y="132"/>
                    </a:lnTo>
                    <a:lnTo>
                      <a:pt x="93" y="128"/>
                    </a:lnTo>
                    <a:lnTo>
                      <a:pt x="97" y="128"/>
                    </a:lnTo>
                    <a:lnTo>
                      <a:pt x="97" y="128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21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55" y="14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Oval 22"/>
              <p:cNvSpPr>
                <a:spLocks noChangeArrowheads="1"/>
              </p:cNvSpPr>
              <p:nvPr/>
            </p:nvSpPr>
            <p:spPr bwMode="auto">
              <a:xfrm>
                <a:off x="2573" y="1739"/>
                <a:ext cx="66" cy="66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23"/>
              <p:cNvSpPr>
                <a:spLocks/>
              </p:cNvSpPr>
              <p:nvPr/>
            </p:nvSpPr>
            <p:spPr bwMode="auto">
              <a:xfrm>
                <a:off x="2507" y="1784"/>
                <a:ext cx="111" cy="173"/>
              </a:xfrm>
              <a:custGeom>
                <a:avLst/>
                <a:gdLst>
                  <a:gd name="T0" fmla="*/ 111 w 111"/>
                  <a:gd name="T1" fmla="*/ 17 h 173"/>
                  <a:gd name="T2" fmla="*/ 111 w 111"/>
                  <a:gd name="T3" fmla="*/ 17 h 173"/>
                  <a:gd name="T4" fmla="*/ 111 w 111"/>
                  <a:gd name="T5" fmla="*/ 17 h 173"/>
                  <a:gd name="T6" fmla="*/ 111 w 111"/>
                  <a:gd name="T7" fmla="*/ 14 h 173"/>
                  <a:gd name="T8" fmla="*/ 111 w 111"/>
                  <a:gd name="T9" fmla="*/ 14 h 173"/>
                  <a:gd name="T10" fmla="*/ 108 w 111"/>
                  <a:gd name="T11" fmla="*/ 14 h 173"/>
                  <a:gd name="T12" fmla="*/ 108 w 111"/>
                  <a:gd name="T13" fmla="*/ 10 h 173"/>
                  <a:gd name="T14" fmla="*/ 104 w 111"/>
                  <a:gd name="T15" fmla="*/ 10 h 173"/>
                  <a:gd name="T16" fmla="*/ 104 w 111"/>
                  <a:gd name="T17" fmla="*/ 7 h 173"/>
                  <a:gd name="T18" fmla="*/ 101 w 111"/>
                  <a:gd name="T19" fmla="*/ 7 h 173"/>
                  <a:gd name="T20" fmla="*/ 101 w 111"/>
                  <a:gd name="T21" fmla="*/ 7 h 173"/>
                  <a:gd name="T22" fmla="*/ 97 w 111"/>
                  <a:gd name="T23" fmla="*/ 3 h 173"/>
                  <a:gd name="T24" fmla="*/ 94 w 111"/>
                  <a:gd name="T25" fmla="*/ 3 h 173"/>
                  <a:gd name="T26" fmla="*/ 90 w 111"/>
                  <a:gd name="T27" fmla="*/ 3 h 173"/>
                  <a:gd name="T28" fmla="*/ 90 w 111"/>
                  <a:gd name="T29" fmla="*/ 0 h 173"/>
                  <a:gd name="T30" fmla="*/ 87 w 111"/>
                  <a:gd name="T31" fmla="*/ 0 h 173"/>
                  <a:gd name="T32" fmla="*/ 83 w 111"/>
                  <a:gd name="T33" fmla="*/ 0 h 173"/>
                  <a:gd name="T34" fmla="*/ 83 w 111"/>
                  <a:gd name="T35" fmla="*/ 0 h 173"/>
                  <a:gd name="T36" fmla="*/ 80 w 111"/>
                  <a:gd name="T37" fmla="*/ 0 h 173"/>
                  <a:gd name="T38" fmla="*/ 80 w 111"/>
                  <a:gd name="T39" fmla="*/ 0 h 173"/>
                  <a:gd name="T40" fmla="*/ 77 w 111"/>
                  <a:gd name="T41" fmla="*/ 0 h 173"/>
                  <a:gd name="T42" fmla="*/ 77 w 111"/>
                  <a:gd name="T43" fmla="*/ 0 h 173"/>
                  <a:gd name="T44" fmla="*/ 73 w 111"/>
                  <a:gd name="T45" fmla="*/ 0 h 173"/>
                  <a:gd name="T46" fmla="*/ 73 w 111"/>
                  <a:gd name="T47" fmla="*/ 0 h 173"/>
                  <a:gd name="T48" fmla="*/ 73 w 111"/>
                  <a:gd name="T49" fmla="*/ 0 h 173"/>
                  <a:gd name="T50" fmla="*/ 0 w 111"/>
                  <a:gd name="T51" fmla="*/ 156 h 173"/>
                  <a:gd name="T52" fmla="*/ 0 w 111"/>
                  <a:gd name="T53" fmla="*/ 156 h 173"/>
                  <a:gd name="T54" fmla="*/ 0 w 111"/>
                  <a:gd name="T55" fmla="*/ 156 h 173"/>
                  <a:gd name="T56" fmla="*/ 4 w 111"/>
                  <a:gd name="T57" fmla="*/ 156 h 173"/>
                  <a:gd name="T58" fmla="*/ 4 w 111"/>
                  <a:gd name="T59" fmla="*/ 156 h 173"/>
                  <a:gd name="T60" fmla="*/ 4 w 111"/>
                  <a:gd name="T61" fmla="*/ 156 h 173"/>
                  <a:gd name="T62" fmla="*/ 7 w 111"/>
                  <a:gd name="T63" fmla="*/ 156 h 173"/>
                  <a:gd name="T64" fmla="*/ 11 w 111"/>
                  <a:gd name="T65" fmla="*/ 156 h 173"/>
                  <a:gd name="T66" fmla="*/ 11 w 111"/>
                  <a:gd name="T67" fmla="*/ 156 h 173"/>
                  <a:gd name="T68" fmla="*/ 14 w 111"/>
                  <a:gd name="T69" fmla="*/ 156 h 173"/>
                  <a:gd name="T70" fmla="*/ 18 w 111"/>
                  <a:gd name="T71" fmla="*/ 159 h 173"/>
                  <a:gd name="T72" fmla="*/ 21 w 111"/>
                  <a:gd name="T73" fmla="*/ 159 h 173"/>
                  <a:gd name="T74" fmla="*/ 21 w 111"/>
                  <a:gd name="T75" fmla="*/ 159 h 173"/>
                  <a:gd name="T76" fmla="*/ 25 w 111"/>
                  <a:gd name="T77" fmla="*/ 163 h 173"/>
                  <a:gd name="T78" fmla="*/ 28 w 111"/>
                  <a:gd name="T79" fmla="*/ 163 h 173"/>
                  <a:gd name="T80" fmla="*/ 28 w 111"/>
                  <a:gd name="T81" fmla="*/ 163 h 173"/>
                  <a:gd name="T82" fmla="*/ 31 w 111"/>
                  <a:gd name="T83" fmla="*/ 166 h 173"/>
                  <a:gd name="T84" fmla="*/ 31 w 111"/>
                  <a:gd name="T85" fmla="*/ 166 h 173"/>
                  <a:gd name="T86" fmla="*/ 35 w 111"/>
                  <a:gd name="T87" fmla="*/ 166 h 173"/>
                  <a:gd name="T88" fmla="*/ 35 w 111"/>
                  <a:gd name="T89" fmla="*/ 170 h 173"/>
                  <a:gd name="T90" fmla="*/ 38 w 111"/>
                  <a:gd name="T91" fmla="*/ 170 h 173"/>
                  <a:gd name="T92" fmla="*/ 38 w 111"/>
                  <a:gd name="T93" fmla="*/ 173 h 173"/>
                  <a:gd name="T94" fmla="*/ 38 w 111"/>
                  <a:gd name="T95" fmla="*/ 173 h 173"/>
                  <a:gd name="T96" fmla="*/ 38 w 111"/>
                  <a:gd name="T97" fmla="*/ 173 h 173"/>
                  <a:gd name="T98" fmla="*/ 38 w 111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1" h="173">
                    <a:moveTo>
                      <a:pt x="111" y="17"/>
                    </a:moveTo>
                    <a:lnTo>
                      <a:pt x="111" y="17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08" y="14"/>
                    </a:lnTo>
                    <a:lnTo>
                      <a:pt x="108" y="10"/>
                    </a:lnTo>
                    <a:lnTo>
                      <a:pt x="108" y="10"/>
                    </a:lnTo>
                    <a:lnTo>
                      <a:pt x="108" y="10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104" y="7"/>
                    </a:lnTo>
                    <a:lnTo>
                      <a:pt x="104" y="7"/>
                    </a:lnTo>
                    <a:lnTo>
                      <a:pt x="101" y="7"/>
                    </a:lnTo>
                    <a:lnTo>
                      <a:pt x="101" y="7"/>
                    </a:lnTo>
                    <a:lnTo>
                      <a:pt x="101" y="7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0" y="3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7" y="156"/>
                    </a:lnTo>
                    <a:lnTo>
                      <a:pt x="7" y="156"/>
                    </a:lnTo>
                    <a:lnTo>
                      <a:pt x="11" y="156"/>
                    </a:lnTo>
                    <a:lnTo>
                      <a:pt x="11" y="156"/>
                    </a:lnTo>
                    <a:lnTo>
                      <a:pt x="11" y="156"/>
                    </a:lnTo>
                    <a:lnTo>
                      <a:pt x="14" y="156"/>
                    </a:lnTo>
                    <a:lnTo>
                      <a:pt x="14" y="156"/>
                    </a:lnTo>
                    <a:lnTo>
                      <a:pt x="14" y="156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21" y="159"/>
                    </a:lnTo>
                    <a:lnTo>
                      <a:pt x="21" y="159"/>
                    </a:lnTo>
                    <a:lnTo>
                      <a:pt x="21" y="159"/>
                    </a:lnTo>
                    <a:lnTo>
                      <a:pt x="25" y="159"/>
                    </a:lnTo>
                    <a:lnTo>
                      <a:pt x="25" y="163"/>
                    </a:lnTo>
                    <a:lnTo>
                      <a:pt x="25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31" y="163"/>
                    </a:lnTo>
                    <a:lnTo>
                      <a:pt x="31" y="166"/>
                    </a:lnTo>
                    <a:lnTo>
                      <a:pt x="31" y="166"/>
                    </a:lnTo>
                    <a:lnTo>
                      <a:pt x="31" y="166"/>
                    </a:lnTo>
                    <a:lnTo>
                      <a:pt x="35" y="166"/>
                    </a:lnTo>
                    <a:lnTo>
                      <a:pt x="35" y="166"/>
                    </a:lnTo>
                    <a:lnTo>
                      <a:pt x="35" y="170"/>
                    </a:lnTo>
                    <a:lnTo>
                      <a:pt x="35" y="170"/>
                    </a:lnTo>
                    <a:lnTo>
                      <a:pt x="35" y="170"/>
                    </a:lnTo>
                    <a:lnTo>
                      <a:pt x="38" y="170"/>
                    </a:lnTo>
                    <a:lnTo>
                      <a:pt x="38" y="170"/>
                    </a:lnTo>
                    <a:lnTo>
                      <a:pt x="38" y="173"/>
                    </a:lnTo>
                    <a:lnTo>
                      <a:pt x="38" y="173"/>
                    </a:lnTo>
                    <a:lnTo>
                      <a:pt x="38" y="173"/>
                    </a:lnTo>
                    <a:lnTo>
                      <a:pt x="38" y="173"/>
                    </a:lnTo>
                    <a:lnTo>
                      <a:pt x="38" y="173"/>
                    </a:lnTo>
                    <a:lnTo>
                      <a:pt x="38" y="173"/>
                    </a:lnTo>
                    <a:lnTo>
                      <a:pt x="38" y="173"/>
                    </a:lnTo>
                    <a:lnTo>
                      <a:pt x="111" y="1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Oval 24"/>
              <p:cNvSpPr>
                <a:spLocks noChangeArrowheads="1"/>
              </p:cNvSpPr>
              <p:nvPr/>
            </p:nvSpPr>
            <p:spPr bwMode="auto">
              <a:xfrm>
                <a:off x="1980" y="1895"/>
                <a:ext cx="156" cy="15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25"/>
              <p:cNvSpPr>
                <a:spLocks/>
              </p:cNvSpPr>
              <p:nvPr/>
            </p:nvSpPr>
            <p:spPr bwMode="auto">
              <a:xfrm>
                <a:off x="2129" y="1961"/>
                <a:ext cx="295" cy="69"/>
              </a:xfrm>
              <a:custGeom>
                <a:avLst/>
                <a:gdLst>
                  <a:gd name="T0" fmla="*/ 4 w 295"/>
                  <a:gd name="T1" fmla="*/ 0 h 69"/>
                  <a:gd name="T2" fmla="*/ 4 w 295"/>
                  <a:gd name="T3" fmla="*/ 0 h 69"/>
                  <a:gd name="T4" fmla="*/ 4 w 295"/>
                  <a:gd name="T5" fmla="*/ 0 h 69"/>
                  <a:gd name="T6" fmla="*/ 4 w 295"/>
                  <a:gd name="T7" fmla="*/ 3 h 69"/>
                  <a:gd name="T8" fmla="*/ 4 w 295"/>
                  <a:gd name="T9" fmla="*/ 3 h 69"/>
                  <a:gd name="T10" fmla="*/ 4 w 295"/>
                  <a:gd name="T11" fmla="*/ 7 h 69"/>
                  <a:gd name="T12" fmla="*/ 4 w 295"/>
                  <a:gd name="T13" fmla="*/ 7 h 69"/>
                  <a:gd name="T14" fmla="*/ 4 w 295"/>
                  <a:gd name="T15" fmla="*/ 10 h 69"/>
                  <a:gd name="T16" fmla="*/ 4 w 295"/>
                  <a:gd name="T17" fmla="*/ 10 h 69"/>
                  <a:gd name="T18" fmla="*/ 0 w 295"/>
                  <a:gd name="T19" fmla="*/ 14 h 69"/>
                  <a:gd name="T20" fmla="*/ 0 w 295"/>
                  <a:gd name="T21" fmla="*/ 17 h 69"/>
                  <a:gd name="T22" fmla="*/ 0 w 295"/>
                  <a:gd name="T23" fmla="*/ 20 h 69"/>
                  <a:gd name="T24" fmla="*/ 0 w 295"/>
                  <a:gd name="T25" fmla="*/ 20 h 69"/>
                  <a:gd name="T26" fmla="*/ 0 w 295"/>
                  <a:gd name="T27" fmla="*/ 24 h 69"/>
                  <a:gd name="T28" fmla="*/ 0 w 295"/>
                  <a:gd name="T29" fmla="*/ 27 h 69"/>
                  <a:gd name="T30" fmla="*/ 0 w 295"/>
                  <a:gd name="T31" fmla="*/ 31 h 69"/>
                  <a:gd name="T32" fmla="*/ 0 w 295"/>
                  <a:gd name="T33" fmla="*/ 31 h 69"/>
                  <a:gd name="T34" fmla="*/ 0 w 295"/>
                  <a:gd name="T35" fmla="*/ 34 h 69"/>
                  <a:gd name="T36" fmla="*/ 0 w 295"/>
                  <a:gd name="T37" fmla="*/ 38 h 69"/>
                  <a:gd name="T38" fmla="*/ 0 w 295"/>
                  <a:gd name="T39" fmla="*/ 38 h 69"/>
                  <a:gd name="T40" fmla="*/ 0 w 295"/>
                  <a:gd name="T41" fmla="*/ 41 h 69"/>
                  <a:gd name="T42" fmla="*/ 0 w 295"/>
                  <a:gd name="T43" fmla="*/ 41 h 69"/>
                  <a:gd name="T44" fmla="*/ 0 w 295"/>
                  <a:gd name="T45" fmla="*/ 41 h 69"/>
                  <a:gd name="T46" fmla="*/ 0 w 295"/>
                  <a:gd name="T47" fmla="*/ 41 h 69"/>
                  <a:gd name="T48" fmla="*/ 0 w 295"/>
                  <a:gd name="T49" fmla="*/ 41 h 69"/>
                  <a:gd name="T50" fmla="*/ 292 w 295"/>
                  <a:gd name="T51" fmla="*/ 69 h 69"/>
                  <a:gd name="T52" fmla="*/ 288 w 295"/>
                  <a:gd name="T53" fmla="*/ 69 h 69"/>
                  <a:gd name="T54" fmla="*/ 288 w 295"/>
                  <a:gd name="T55" fmla="*/ 66 h 69"/>
                  <a:gd name="T56" fmla="*/ 288 w 295"/>
                  <a:gd name="T57" fmla="*/ 66 h 69"/>
                  <a:gd name="T58" fmla="*/ 288 w 295"/>
                  <a:gd name="T59" fmla="*/ 66 h 69"/>
                  <a:gd name="T60" fmla="*/ 288 w 295"/>
                  <a:gd name="T61" fmla="*/ 62 h 69"/>
                  <a:gd name="T62" fmla="*/ 288 w 295"/>
                  <a:gd name="T63" fmla="*/ 62 h 69"/>
                  <a:gd name="T64" fmla="*/ 288 w 295"/>
                  <a:gd name="T65" fmla="*/ 59 h 69"/>
                  <a:gd name="T66" fmla="*/ 288 w 295"/>
                  <a:gd name="T67" fmla="*/ 55 h 69"/>
                  <a:gd name="T68" fmla="*/ 288 w 295"/>
                  <a:gd name="T69" fmla="*/ 55 h 69"/>
                  <a:gd name="T70" fmla="*/ 288 w 295"/>
                  <a:gd name="T71" fmla="*/ 52 h 69"/>
                  <a:gd name="T72" fmla="*/ 288 w 295"/>
                  <a:gd name="T73" fmla="*/ 48 h 69"/>
                  <a:gd name="T74" fmla="*/ 292 w 295"/>
                  <a:gd name="T75" fmla="*/ 45 h 69"/>
                  <a:gd name="T76" fmla="*/ 292 w 295"/>
                  <a:gd name="T77" fmla="*/ 41 h 69"/>
                  <a:gd name="T78" fmla="*/ 292 w 295"/>
                  <a:gd name="T79" fmla="*/ 41 h 69"/>
                  <a:gd name="T80" fmla="*/ 292 w 295"/>
                  <a:gd name="T81" fmla="*/ 38 h 69"/>
                  <a:gd name="T82" fmla="*/ 292 w 295"/>
                  <a:gd name="T83" fmla="*/ 34 h 69"/>
                  <a:gd name="T84" fmla="*/ 292 w 295"/>
                  <a:gd name="T85" fmla="*/ 34 h 69"/>
                  <a:gd name="T86" fmla="*/ 292 w 295"/>
                  <a:gd name="T87" fmla="*/ 31 h 69"/>
                  <a:gd name="T88" fmla="*/ 292 w 295"/>
                  <a:gd name="T89" fmla="*/ 27 h 69"/>
                  <a:gd name="T90" fmla="*/ 292 w 295"/>
                  <a:gd name="T91" fmla="*/ 27 h 69"/>
                  <a:gd name="T92" fmla="*/ 292 w 295"/>
                  <a:gd name="T93" fmla="*/ 27 h 69"/>
                  <a:gd name="T94" fmla="*/ 292 w 295"/>
                  <a:gd name="T95" fmla="*/ 24 h 69"/>
                  <a:gd name="T96" fmla="*/ 295 w 295"/>
                  <a:gd name="T97" fmla="*/ 24 h 69"/>
                  <a:gd name="T98" fmla="*/ 295 w 295"/>
                  <a:gd name="T99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5" h="69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92" y="69"/>
                    </a:lnTo>
                    <a:lnTo>
                      <a:pt x="292" y="69"/>
                    </a:lnTo>
                    <a:lnTo>
                      <a:pt x="288" y="69"/>
                    </a:lnTo>
                    <a:lnTo>
                      <a:pt x="288" y="69"/>
                    </a:lnTo>
                    <a:lnTo>
                      <a:pt x="288" y="66"/>
                    </a:lnTo>
                    <a:lnTo>
                      <a:pt x="288" y="66"/>
                    </a:lnTo>
                    <a:lnTo>
                      <a:pt x="288" y="66"/>
                    </a:lnTo>
                    <a:lnTo>
                      <a:pt x="288" y="66"/>
                    </a:lnTo>
                    <a:lnTo>
                      <a:pt x="288" y="66"/>
                    </a:lnTo>
                    <a:lnTo>
                      <a:pt x="288" y="66"/>
                    </a:lnTo>
                    <a:lnTo>
                      <a:pt x="288" y="62"/>
                    </a:lnTo>
                    <a:lnTo>
                      <a:pt x="288" y="62"/>
                    </a:lnTo>
                    <a:lnTo>
                      <a:pt x="288" y="62"/>
                    </a:lnTo>
                    <a:lnTo>
                      <a:pt x="288" y="62"/>
                    </a:lnTo>
                    <a:lnTo>
                      <a:pt x="288" y="59"/>
                    </a:lnTo>
                    <a:lnTo>
                      <a:pt x="288" y="59"/>
                    </a:lnTo>
                    <a:lnTo>
                      <a:pt x="288" y="59"/>
                    </a:lnTo>
                    <a:lnTo>
                      <a:pt x="288" y="55"/>
                    </a:lnTo>
                    <a:lnTo>
                      <a:pt x="288" y="55"/>
                    </a:lnTo>
                    <a:lnTo>
                      <a:pt x="288" y="55"/>
                    </a:lnTo>
                    <a:lnTo>
                      <a:pt x="288" y="52"/>
                    </a:lnTo>
                    <a:lnTo>
                      <a:pt x="288" y="52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92" y="48"/>
                    </a:lnTo>
                    <a:lnTo>
                      <a:pt x="292" y="45"/>
                    </a:lnTo>
                    <a:lnTo>
                      <a:pt x="292" y="45"/>
                    </a:lnTo>
                    <a:lnTo>
                      <a:pt x="292" y="41"/>
                    </a:lnTo>
                    <a:lnTo>
                      <a:pt x="292" y="41"/>
                    </a:lnTo>
                    <a:lnTo>
                      <a:pt x="292" y="41"/>
                    </a:lnTo>
                    <a:lnTo>
                      <a:pt x="292" y="38"/>
                    </a:lnTo>
                    <a:lnTo>
                      <a:pt x="292" y="38"/>
                    </a:lnTo>
                    <a:lnTo>
                      <a:pt x="292" y="38"/>
                    </a:lnTo>
                    <a:lnTo>
                      <a:pt x="292" y="34"/>
                    </a:lnTo>
                    <a:lnTo>
                      <a:pt x="292" y="34"/>
                    </a:lnTo>
                    <a:lnTo>
                      <a:pt x="292" y="34"/>
                    </a:lnTo>
                    <a:lnTo>
                      <a:pt x="292" y="31"/>
                    </a:lnTo>
                    <a:lnTo>
                      <a:pt x="292" y="31"/>
                    </a:lnTo>
                    <a:lnTo>
                      <a:pt x="292" y="31"/>
                    </a:lnTo>
                    <a:lnTo>
                      <a:pt x="292" y="27"/>
                    </a:lnTo>
                    <a:lnTo>
                      <a:pt x="292" y="27"/>
                    </a:lnTo>
                    <a:lnTo>
                      <a:pt x="292" y="27"/>
                    </a:lnTo>
                    <a:lnTo>
                      <a:pt x="292" y="27"/>
                    </a:lnTo>
                    <a:lnTo>
                      <a:pt x="292" y="27"/>
                    </a:lnTo>
                    <a:lnTo>
                      <a:pt x="292" y="27"/>
                    </a:lnTo>
                    <a:lnTo>
                      <a:pt x="292" y="24"/>
                    </a:lnTo>
                    <a:lnTo>
                      <a:pt x="295" y="24"/>
                    </a:lnTo>
                    <a:lnTo>
                      <a:pt x="295" y="24"/>
                    </a:lnTo>
                    <a:lnTo>
                      <a:pt x="295" y="24"/>
                    </a:lnTo>
                    <a:lnTo>
                      <a:pt x="295" y="2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26"/>
              <p:cNvSpPr>
                <a:spLocks/>
              </p:cNvSpPr>
              <p:nvPr/>
            </p:nvSpPr>
            <p:spPr bwMode="auto">
              <a:xfrm>
                <a:off x="1928" y="2033"/>
                <a:ext cx="118" cy="177"/>
              </a:xfrm>
              <a:custGeom>
                <a:avLst/>
                <a:gdLst>
                  <a:gd name="T0" fmla="*/ 118 w 118"/>
                  <a:gd name="T1" fmla="*/ 18 h 177"/>
                  <a:gd name="T2" fmla="*/ 118 w 118"/>
                  <a:gd name="T3" fmla="*/ 18 h 177"/>
                  <a:gd name="T4" fmla="*/ 118 w 118"/>
                  <a:gd name="T5" fmla="*/ 18 h 177"/>
                  <a:gd name="T6" fmla="*/ 118 w 118"/>
                  <a:gd name="T7" fmla="*/ 14 h 177"/>
                  <a:gd name="T8" fmla="*/ 115 w 118"/>
                  <a:gd name="T9" fmla="*/ 14 h 177"/>
                  <a:gd name="T10" fmla="*/ 115 w 118"/>
                  <a:gd name="T11" fmla="*/ 14 h 177"/>
                  <a:gd name="T12" fmla="*/ 111 w 118"/>
                  <a:gd name="T13" fmla="*/ 14 h 177"/>
                  <a:gd name="T14" fmla="*/ 111 w 118"/>
                  <a:gd name="T15" fmla="*/ 11 h 177"/>
                  <a:gd name="T16" fmla="*/ 108 w 118"/>
                  <a:gd name="T17" fmla="*/ 11 h 177"/>
                  <a:gd name="T18" fmla="*/ 108 w 118"/>
                  <a:gd name="T19" fmla="*/ 7 h 177"/>
                  <a:gd name="T20" fmla="*/ 104 w 118"/>
                  <a:gd name="T21" fmla="*/ 7 h 177"/>
                  <a:gd name="T22" fmla="*/ 101 w 118"/>
                  <a:gd name="T23" fmla="*/ 7 h 177"/>
                  <a:gd name="T24" fmla="*/ 101 w 118"/>
                  <a:gd name="T25" fmla="*/ 4 h 177"/>
                  <a:gd name="T26" fmla="*/ 97 w 118"/>
                  <a:gd name="T27" fmla="*/ 4 h 177"/>
                  <a:gd name="T28" fmla="*/ 94 w 118"/>
                  <a:gd name="T29" fmla="*/ 4 h 177"/>
                  <a:gd name="T30" fmla="*/ 90 w 118"/>
                  <a:gd name="T31" fmla="*/ 0 h 177"/>
                  <a:gd name="T32" fmla="*/ 90 w 118"/>
                  <a:gd name="T33" fmla="*/ 0 h 177"/>
                  <a:gd name="T34" fmla="*/ 87 w 118"/>
                  <a:gd name="T35" fmla="*/ 0 h 177"/>
                  <a:gd name="T36" fmla="*/ 87 w 118"/>
                  <a:gd name="T37" fmla="*/ 0 h 177"/>
                  <a:gd name="T38" fmla="*/ 83 w 118"/>
                  <a:gd name="T39" fmla="*/ 0 h 177"/>
                  <a:gd name="T40" fmla="*/ 83 w 118"/>
                  <a:gd name="T41" fmla="*/ 0 h 177"/>
                  <a:gd name="T42" fmla="*/ 80 w 118"/>
                  <a:gd name="T43" fmla="*/ 0 h 177"/>
                  <a:gd name="T44" fmla="*/ 80 w 118"/>
                  <a:gd name="T45" fmla="*/ 0 h 177"/>
                  <a:gd name="T46" fmla="*/ 80 w 118"/>
                  <a:gd name="T47" fmla="*/ 0 h 177"/>
                  <a:gd name="T48" fmla="*/ 80 w 118"/>
                  <a:gd name="T49" fmla="*/ 0 h 177"/>
                  <a:gd name="T50" fmla="*/ 0 w 118"/>
                  <a:gd name="T51" fmla="*/ 160 h 177"/>
                  <a:gd name="T52" fmla="*/ 0 w 118"/>
                  <a:gd name="T53" fmla="*/ 160 h 177"/>
                  <a:gd name="T54" fmla="*/ 0 w 118"/>
                  <a:gd name="T55" fmla="*/ 160 h 177"/>
                  <a:gd name="T56" fmla="*/ 4 w 118"/>
                  <a:gd name="T57" fmla="*/ 160 h 177"/>
                  <a:gd name="T58" fmla="*/ 4 w 118"/>
                  <a:gd name="T59" fmla="*/ 160 h 177"/>
                  <a:gd name="T60" fmla="*/ 7 w 118"/>
                  <a:gd name="T61" fmla="*/ 160 h 177"/>
                  <a:gd name="T62" fmla="*/ 7 w 118"/>
                  <a:gd name="T63" fmla="*/ 160 h 177"/>
                  <a:gd name="T64" fmla="*/ 11 w 118"/>
                  <a:gd name="T65" fmla="*/ 160 h 177"/>
                  <a:gd name="T66" fmla="*/ 11 w 118"/>
                  <a:gd name="T67" fmla="*/ 163 h 177"/>
                  <a:gd name="T68" fmla="*/ 14 w 118"/>
                  <a:gd name="T69" fmla="*/ 163 h 177"/>
                  <a:gd name="T70" fmla="*/ 17 w 118"/>
                  <a:gd name="T71" fmla="*/ 163 h 177"/>
                  <a:gd name="T72" fmla="*/ 21 w 118"/>
                  <a:gd name="T73" fmla="*/ 167 h 177"/>
                  <a:gd name="T74" fmla="*/ 21 w 118"/>
                  <a:gd name="T75" fmla="*/ 167 h 177"/>
                  <a:gd name="T76" fmla="*/ 24 w 118"/>
                  <a:gd name="T77" fmla="*/ 167 h 177"/>
                  <a:gd name="T78" fmla="*/ 28 w 118"/>
                  <a:gd name="T79" fmla="*/ 170 h 177"/>
                  <a:gd name="T80" fmla="*/ 28 w 118"/>
                  <a:gd name="T81" fmla="*/ 170 h 177"/>
                  <a:gd name="T82" fmla="*/ 31 w 118"/>
                  <a:gd name="T83" fmla="*/ 170 h 177"/>
                  <a:gd name="T84" fmla="*/ 35 w 118"/>
                  <a:gd name="T85" fmla="*/ 174 h 177"/>
                  <a:gd name="T86" fmla="*/ 35 w 118"/>
                  <a:gd name="T87" fmla="*/ 174 h 177"/>
                  <a:gd name="T88" fmla="*/ 35 w 118"/>
                  <a:gd name="T89" fmla="*/ 174 h 177"/>
                  <a:gd name="T90" fmla="*/ 38 w 118"/>
                  <a:gd name="T91" fmla="*/ 177 h 177"/>
                  <a:gd name="T92" fmla="*/ 38 w 118"/>
                  <a:gd name="T93" fmla="*/ 177 h 177"/>
                  <a:gd name="T94" fmla="*/ 38 w 118"/>
                  <a:gd name="T95" fmla="*/ 177 h 177"/>
                  <a:gd name="T96" fmla="*/ 38 w 118"/>
                  <a:gd name="T97" fmla="*/ 177 h 177"/>
                  <a:gd name="T98" fmla="*/ 38 w 118"/>
                  <a:gd name="T9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177">
                    <a:moveTo>
                      <a:pt x="118" y="18"/>
                    </a:moveTo>
                    <a:lnTo>
                      <a:pt x="118" y="18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18" y="14"/>
                    </a:lnTo>
                    <a:lnTo>
                      <a:pt x="115" y="14"/>
                    </a:lnTo>
                    <a:lnTo>
                      <a:pt x="115" y="14"/>
                    </a:lnTo>
                    <a:lnTo>
                      <a:pt x="115" y="14"/>
                    </a:lnTo>
                    <a:lnTo>
                      <a:pt x="115" y="14"/>
                    </a:lnTo>
                    <a:lnTo>
                      <a:pt x="115" y="14"/>
                    </a:lnTo>
                    <a:lnTo>
                      <a:pt x="111" y="14"/>
                    </a:lnTo>
                    <a:lnTo>
                      <a:pt x="111" y="11"/>
                    </a:lnTo>
                    <a:lnTo>
                      <a:pt x="111" y="11"/>
                    </a:lnTo>
                    <a:lnTo>
                      <a:pt x="111" y="11"/>
                    </a:lnTo>
                    <a:lnTo>
                      <a:pt x="108" y="11"/>
                    </a:lnTo>
                    <a:lnTo>
                      <a:pt x="108" y="11"/>
                    </a:lnTo>
                    <a:lnTo>
                      <a:pt x="108" y="7"/>
                    </a:lnTo>
                    <a:lnTo>
                      <a:pt x="104" y="7"/>
                    </a:lnTo>
                    <a:lnTo>
                      <a:pt x="104" y="7"/>
                    </a:lnTo>
                    <a:lnTo>
                      <a:pt x="104" y="7"/>
                    </a:lnTo>
                    <a:lnTo>
                      <a:pt x="101" y="7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4" y="160"/>
                    </a:lnTo>
                    <a:lnTo>
                      <a:pt x="4" y="160"/>
                    </a:lnTo>
                    <a:lnTo>
                      <a:pt x="4" y="160"/>
                    </a:lnTo>
                    <a:lnTo>
                      <a:pt x="4" y="160"/>
                    </a:lnTo>
                    <a:lnTo>
                      <a:pt x="4" y="160"/>
                    </a:lnTo>
                    <a:lnTo>
                      <a:pt x="7" y="160"/>
                    </a:lnTo>
                    <a:lnTo>
                      <a:pt x="7" y="160"/>
                    </a:lnTo>
                    <a:lnTo>
                      <a:pt x="7" y="160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11" y="163"/>
                    </a:lnTo>
                    <a:lnTo>
                      <a:pt x="11" y="163"/>
                    </a:lnTo>
                    <a:lnTo>
                      <a:pt x="14" y="163"/>
                    </a:lnTo>
                    <a:lnTo>
                      <a:pt x="14" y="163"/>
                    </a:lnTo>
                    <a:lnTo>
                      <a:pt x="17" y="163"/>
                    </a:lnTo>
                    <a:lnTo>
                      <a:pt x="17" y="163"/>
                    </a:lnTo>
                    <a:lnTo>
                      <a:pt x="17" y="163"/>
                    </a:lnTo>
                    <a:lnTo>
                      <a:pt x="21" y="167"/>
                    </a:lnTo>
                    <a:lnTo>
                      <a:pt x="21" y="167"/>
                    </a:lnTo>
                    <a:lnTo>
                      <a:pt x="21" y="167"/>
                    </a:lnTo>
                    <a:lnTo>
                      <a:pt x="24" y="167"/>
                    </a:lnTo>
                    <a:lnTo>
                      <a:pt x="24" y="167"/>
                    </a:lnTo>
                    <a:lnTo>
                      <a:pt x="24" y="167"/>
                    </a:lnTo>
                    <a:lnTo>
                      <a:pt x="28" y="170"/>
                    </a:lnTo>
                    <a:lnTo>
                      <a:pt x="28" y="170"/>
                    </a:lnTo>
                    <a:lnTo>
                      <a:pt x="28" y="170"/>
                    </a:lnTo>
                    <a:lnTo>
                      <a:pt x="31" y="170"/>
                    </a:lnTo>
                    <a:lnTo>
                      <a:pt x="31" y="170"/>
                    </a:lnTo>
                    <a:lnTo>
                      <a:pt x="31" y="174"/>
                    </a:lnTo>
                    <a:lnTo>
                      <a:pt x="35" y="174"/>
                    </a:lnTo>
                    <a:lnTo>
                      <a:pt x="35" y="174"/>
                    </a:lnTo>
                    <a:lnTo>
                      <a:pt x="35" y="174"/>
                    </a:lnTo>
                    <a:lnTo>
                      <a:pt x="35" y="174"/>
                    </a:lnTo>
                    <a:lnTo>
                      <a:pt x="35" y="174"/>
                    </a:lnTo>
                    <a:lnTo>
                      <a:pt x="38" y="177"/>
                    </a:lnTo>
                    <a:lnTo>
                      <a:pt x="38" y="177"/>
                    </a:lnTo>
                    <a:lnTo>
                      <a:pt x="38" y="177"/>
                    </a:lnTo>
                    <a:lnTo>
                      <a:pt x="38" y="177"/>
                    </a:lnTo>
                    <a:lnTo>
                      <a:pt x="38" y="177"/>
                    </a:lnTo>
                    <a:lnTo>
                      <a:pt x="38" y="177"/>
                    </a:lnTo>
                    <a:lnTo>
                      <a:pt x="38" y="177"/>
                    </a:lnTo>
                    <a:lnTo>
                      <a:pt x="38" y="177"/>
                    </a:lnTo>
                    <a:lnTo>
                      <a:pt x="38" y="177"/>
                    </a:lnTo>
                    <a:lnTo>
                      <a:pt x="38" y="177"/>
                    </a:lnTo>
                    <a:lnTo>
                      <a:pt x="118" y="1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27"/>
              <p:cNvSpPr>
                <a:spLocks/>
              </p:cNvSpPr>
              <p:nvPr/>
            </p:nvSpPr>
            <p:spPr bwMode="auto">
              <a:xfrm>
                <a:off x="1949" y="1794"/>
                <a:ext cx="104" cy="149"/>
              </a:xfrm>
              <a:custGeom>
                <a:avLst/>
                <a:gdLst>
                  <a:gd name="T0" fmla="*/ 66 w 104"/>
                  <a:gd name="T1" fmla="*/ 142 h 149"/>
                  <a:gd name="T2" fmla="*/ 66 w 104"/>
                  <a:gd name="T3" fmla="*/ 146 h 149"/>
                  <a:gd name="T4" fmla="*/ 66 w 104"/>
                  <a:gd name="T5" fmla="*/ 146 h 149"/>
                  <a:gd name="T6" fmla="*/ 69 w 104"/>
                  <a:gd name="T7" fmla="*/ 146 h 149"/>
                  <a:gd name="T8" fmla="*/ 69 w 104"/>
                  <a:gd name="T9" fmla="*/ 149 h 149"/>
                  <a:gd name="T10" fmla="*/ 73 w 104"/>
                  <a:gd name="T11" fmla="*/ 149 h 149"/>
                  <a:gd name="T12" fmla="*/ 76 w 104"/>
                  <a:gd name="T13" fmla="*/ 149 h 149"/>
                  <a:gd name="T14" fmla="*/ 76 w 104"/>
                  <a:gd name="T15" fmla="*/ 149 h 149"/>
                  <a:gd name="T16" fmla="*/ 80 w 104"/>
                  <a:gd name="T17" fmla="*/ 149 h 149"/>
                  <a:gd name="T18" fmla="*/ 83 w 104"/>
                  <a:gd name="T19" fmla="*/ 149 h 149"/>
                  <a:gd name="T20" fmla="*/ 87 w 104"/>
                  <a:gd name="T21" fmla="*/ 146 h 149"/>
                  <a:gd name="T22" fmla="*/ 87 w 104"/>
                  <a:gd name="T23" fmla="*/ 146 h 149"/>
                  <a:gd name="T24" fmla="*/ 90 w 104"/>
                  <a:gd name="T25" fmla="*/ 146 h 149"/>
                  <a:gd name="T26" fmla="*/ 94 w 104"/>
                  <a:gd name="T27" fmla="*/ 142 h 149"/>
                  <a:gd name="T28" fmla="*/ 94 w 104"/>
                  <a:gd name="T29" fmla="*/ 142 h 149"/>
                  <a:gd name="T30" fmla="*/ 97 w 104"/>
                  <a:gd name="T31" fmla="*/ 139 h 149"/>
                  <a:gd name="T32" fmla="*/ 101 w 104"/>
                  <a:gd name="T33" fmla="*/ 139 h 149"/>
                  <a:gd name="T34" fmla="*/ 101 w 104"/>
                  <a:gd name="T35" fmla="*/ 135 h 149"/>
                  <a:gd name="T36" fmla="*/ 101 w 104"/>
                  <a:gd name="T37" fmla="*/ 135 h 149"/>
                  <a:gd name="T38" fmla="*/ 104 w 104"/>
                  <a:gd name="T39" fmla="*/ 132 h 149"/>
                  <a:gd name="T40" fmla="*/ 104 w 104"/>
                  <a:gd name="T41" fmla="*/ 128 h 149"/>
                  <a:gd name="T42" fmla="*/ 104 w 104"/>
                  <a:gd name="T43" fmla="*/ 128 h 149"/>
                  <a:gd name="T44" fmla="*/ 104 w 104"/>
                  <a:gd name="T45" fmla="*/ 125 h 149"/>
                  <a:gd name="T46" fmla="*/ 104 w 104"/>
                  <a:gd name="T47" fmla="*/ 125 h 149"/>
                  <a:gd name="T48" fmla="*/ 104 w 104"/>
                  <a:gd name="T49" fmla="*/ 122 h 149"/>
                  <a:gd name="T50" fmla="*/ 38 w 104"/>
                  <a:gd name="T51" fmla="*/ 0 h 149"/>
                  <a:gd name="T52" fmla="*/ 38 w 104"/>
                  <a:gd name="T53" fmla="*/ 4 h 149"/>
                  <a:gd name="T54" fmla="*/ 38 w 104"/>
                  <a:gd name="T55" fmla="*/ 7 h 149"/>
                  <a:gd name="T56" fmla="*/ 38 w 104"/>
                  <a:gd name="T57" fmla="*/ 7 h 149"/>
                  <a:gd name="T58" fmla="*/ 38 w 104"/>
                  <a:gd name="T59" fmla="*/ 11 h 149"/>
                  <a:gd name="T60" fmla="*/ 38 w 104"/>
                  <a:gd name="T61" fmla="*/ 11 h 149"/>
                  <a:gd name="T62" fmla="*/ 35 w 104"/>
                  <a:gd name="T63" fmla="*/ 14 h 149"/>
                  <a:gd name="T64" fmla="*/ 35 w 104"/>
                  <a:gd name="T65" fmla="*/ 14 h 149"/>
                  <a:gd name="T66" fmla="*/ 35 w 104"/>
                  <a:gd name="T67" fmla="*/ 17 h 149"/>
                  <a:gd name="T68" fmla="*/ 31 w 104"/>
                  <a:gd name="T69" fmla="*/ 21 h 149"/>
                  <a:gd name="T70" fmla="*/ 28 w 104"/>
                  <a:gd name="T71" fmla="*/ 21 h 149"/>
                  <a:gd name="T72" fmla="*/ 28 w 104"/>
                  <a:gd name="T73" fmla="*/ 24 h 149"/>
                  <a:gd name="T74" fmla="*/ 24 w 104"/>
                  <a:gd name="T75" fmla="*/ 24 h 149"/>
                  <a:gd name="T76" fmla="*/ 21 w 104"/>
                  <a:gd name="T77" fmla="*/ 24 h 149"/>
                  <a:gd name="T78" fmla="*/ 21 w 104"/>
                  <a:gd name="T79" fmla="*/ 28 h 149"/>
                  <a:gd name="T80" fmla="*/ 17 w 104"/>
                  <a:gd name="T81" fmla="*/ 28 h 149"/>
                  <a:gd name="T82" fmla="*/ 14 w 104"/>
                  <a:gd name="T83" fmla="*/ 28 h 149"/>
                  <a:gd name="T84" fmla="*/ 10 w 104"/>
                  <a:gd name="T85" fmla="*/ 28 h 149"/>
                  <a:gd name="T86" fmla="*/ 10 w 104"/>
                  <a:gd name="T87" fmla="*/ 28 h 149"/>
                  <a:gd name="T88" fmla="*/ 7 w 104"/>
                  <a:gd name="T89" fmla="*/ 28 h 149"/>
                  <a:gd name="T90" fmla="*/ 3 w 104"/>
                  <a:gd name="T91" fmla="*/ 28 h 149"/>
                  <a:gd name="T92" fmla="*/ 3 w 104"/>
                  <a:gd name="T93" fmla="*/ 24 h 149"/>
                  <a:gd name="T94" fmla="*/ 0 w 104"/>
                  <a:gd name="T95" fmla="*/ 24 h 149"/>
                  <a:gd name="T96" fmla="*/ 0 w 104"/>
                  <a:gd name="T97" fmla="*/ 24 h 149"/>
                  <a:gd name="T98" fmla="*/ 0 w 104"/>
                  <a:gd name="T99" fmla="*/ 2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4" h="149">
                    <a:moveTo>
                      <a:pt x="62" y="142"/>
                    </a:moveTo>
                    <a:lnTo>
                      <a:pt x="66" y="142"/>
                    </a:lnTo>
                    <a:lnTo>
                      <a:pt x="66" y="146"/>
                    </a:lnTo>
                    <a:lnTo>
                      <a:pt x="66" y="146"/>
                    </a:lnTo>
                    <a:lnTo>
                      <a:pt x="66" y="146"/>
                    </a:lnTo>
                    <a:lnTo>
                      <a:pt x="66" y="146"/>
                    </a:lnTo>
                    <a:lnTo>
                      <a:pt x="69" y="146"/>
                    </a:lnTo>
                    <a:lnTo>
                      <a:pt x="69" y="146"/>
                    </a:lnTo>
                    <a:lnTo>
                      <a:pt x="69" y="149"/>
                    </a:lnTo>
                    <a:lnTo>
                      <a:pt x="69" y="149"/>
                    </a:lnTo>
                    <a:lnTo>
                      <a:pt x="73" y="149"/>
                    </a:lnTo>
                    <a:lnTo>
                      <a:pt x="73" y="149"/>
                    </a:lnTo>
                    <a:lnTo>
                      <a:pt x="73" y="149"/>
                    </a:lnTo>
                    <a:lnTo>
                      <a:pt x="76" y="149"/>
                    </a:lnTo>
                    <a:lnTo>
                      <a:pt x="76" y="149"/>
                    </a:lnTo>
                    <a:lnTo>
                      <a:pt x="76" y="149"/>
                    </a:lnTo>
                    <a:lnTo>
                      <a:pt x="80" y="149"/>
                    </a:lnTo>
                    <a:lnTo>
                      <a:pt x="80" y="149"/>
                    </a:lnTo>
                    <a:lnTo>
                      <a:pt x="83" y="149"/>
                    </a:lnTo>
                    <a:lnTo>
                      <a:pt x="83" y="149"/>
                    </a:lnTo>
                    <a:lnTo>
                      <a:pt x="83" y="149"/>
                    </a:lnTo>
                    <a:lnTo>
                      <a:pt x="87" y="146"/>
                    </a:lnTo>
                    <a:lnTo>
                      <a:pt x="87" y="146"/>
                    </a:lnTo>
                    <a:lnTo>
                      <a:pt x="87" y="146"/>
                    </a:lnTo>
                    <a:lnTo>
                      <a:pt x="90" y="146"/>
                    </a:lnTo>
                    <a:lnTo>
                      <a:pt x="90" y="146"/>
                    </a:lnTo>
                    <a:lnTo>
                      <a:pt x="90" y="146"/>
                    </a:lnTo>
                    <a:lnTo>
                      <a:pt x="94" y="142"/>
                    </a:lnTo>
                    <a:lnTo>
                      <a:pt x="94" y="142"/>
                    </a:lnTo>
                    <a:lnTo>
                      <a:pt x="94" y="142"/>
                    </a:lnTo>
                    <a:lnTo>
                      <a:pt x="97" y="142"/>
                    </a:lnTo>
                    <a:lnTo>
                      <a:pt x="97" y="139"/>
                    </a:lnTo>
                    <a:lnTo>
                      <a:pt x="97" y="139"/>
                    </a:lnTo>
                    <a:lnTo>
                      <a:pt x="101" y="139"/>
                    </a:lnTo>
                    <a:lnTo>
                      <a:pt x="101" y="139"/>
                    </a:lnTo>
                    <a:lnTo>
                      <a:pt x="101" y="135"/>
                    </a:lnTo>
                    <a:lnTo>
                      <a:pt x="101" y="135"/>
                    </a:lnTo>
                    <a:lnTo>
                      <a:pt x="101" y="135"/>
                    </a:lnTo>
                    <a:lnTo>
                      <a:pt x="101" y="132"/>
                    </a:lnTo>
                    <a:lnTo>
                      <a:pt x="104" y="132"/>
                    </a:lnTo>
                    <a:lnTo>
                      <a:pt x="104" y="132"/>
                    </a:lnTo>
                    <a:lnTo>
                      <a:pt x="104" y="128"/>
                    </a:lnTo>
                    <a:lnTo>
                      <a:pt x="104" y="128"/>
                    </a:lnTo>
                    <a:lnTo>
                      <a:pt x="104" y="128"/>
                    </a:lnTo>
                    <a:lnTo>
                      <a:pt x="104" y="128"/>
                    </a:lnTo>
                    <a:lnTo>
                      <a:pt x="104" y="125"/>
                    </a:lnTo>
                    <a:lnTo>
                      <a:pt x="104" y="125"/>
                    </a:lnTo>
                    <a:lnTo>
                      <a:pt x="104" y="125"/>
                    </a:lnTo>
                    <a:lnTo>
                      <a:pt x="104" y="122"/>
                    </a:lnTo>
                    <a:lnTo>
                      <a:pt x="104" y="12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1" y="17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8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62" y="14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Oval 28"/>
              <p:cNvSpPr>
                <a:spLocks noChangeArrowheads="1"/>
              </p:cNvSpPr>
              <p:nvPr/>
            </p:nvSpPr>
            <p:spPr bwMode="auto">
              <a:xfrm>
                <a:off x="2414" y="1933"/>
                <a:ext cx="156" cy="15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29"/>
              <p:cNvSpPr>
                <a:spLocks/>
              </p:cNvSpPr>
              <p:nvPr/>
            </p:nvSpPr>
            <p:spPr bwMode="auto">
              <a:xfrm>
                <a:off x="2504" y="2009"/>
                <a:ext cx="139" cy="111"/>
              </a:xfrm>
              <a:custGeom>
                <a:avLst/>
                <a:gdLst>
                  <a:gd name="T0" fmla="*/ 28 w 139"/>
                  <a:gd name="T1" fmla="*/ 4 h 111"/>
                  <a:gd name="T2" fmla="*/ 28 w 139"/>
                  <a:gd name="T3" fmla="*/ 4 h 111"/>
                  <a:gd name="T4" fmla="*/ 24 w 139"/>
                  <a:gd name="T5" fmla="*/ 0 h 111"/>
                  <a:gd name="T6" fmla="*/ 21 w 139"/>
                  <a:gd name="T7" fmla="*/ 0 h 111"/>
                  <a:gd name="T8" fmla="*/ 21 w 139"/>
                  <a:gd name="T9" fmla="*/ 0 h 111"/>
                  <a:gd name="T10" fmla="*/ 17 w 139"/>
                  <a:gd name="T11" fmla="*/ 0 h 111"/>
                  <a:gd name="T12" fmla="*/ 14 w 139"/>
                  <a:gd name="T13" fmla="*/ 4 h 111"/>
                  <a:gd name="T14" fmla="*/ 10 w 139"/>
                  <a:gd name="T15" fmla="*/ 4 h 111"/>
                  <a:gd name="T16" fmla="*/ 10 w 139"/>
                  <a:gd name="T17" fmla="*/ 4 h 111"/>
                  <a:gd name="T18" fmla="*/ 7 w 139"/>
                  <a:gd name="T19" fmla="*/ 7 h 111"/>
                  <a:gd name="T20" fmla="*/ 3 w 139"/>
                  <a:gd name="T21" fmla="*/ 7 h 111"/>
                  <a:gd name="T22" fmla="*/ 3 w 139"/>
                  <a:gd name="T23" fmla="*/ 11 h 111"/>
                  <a:gd name="T24" fmla="*/ 3 w 139"/>
                  <a:gd name="T25" fmla="*/ 14 h 111"/>
                  <a:gd name="T26" fmla="*/ 0 w 139"/>
                  <a:gd name="T27" fmla="*/ 14 h 111"/>
                  <a:gd name="T28" fmla="*/ 0 w 139"/>
                  <a:gd name="T29" fmla="*/ 18 h 111"/>
                  <a:gd name="T30" fmla="*/ 0 w 139"/>
                  <a:gd name="T31" fmla="*/ 21 h 111"/>
                  <a:gd name="T32" fmla="*/ 0 w 139"/>
                  <a:gd name="T33" fmla="*/ 24 h 111"/>
                  <a:gd name="T34" fmla="*/ 0 w 139"/>
                  <a:gd name="T35" fmla="*/ 24 h 111"/>
                  <a:gd name="T36" fmla="*/ 0 w 139"/>
                  <a:gd name="T37" fmla="*/ 28 h 111"/>
                  <a:gd name="T38" fmla="*/ 0 w 139"/>
                  <a:gd name="T39" fmla="*/ 31 h 111"/>
                  <a:gd name="T40" fmla="*/ 0 w 139"/>
                  <a:gd name="T41" fmla="*/ 35 h 111"/>
                  <a:gd name="T42" fmla="*/ 0 w 139"/>
                  <a:gd name="T43" fmla="*/ 35 h 111"/>
                  <a:gd name="T44" fmla="*/ 3 w 139"/>
                  <a:gd name="T45" fmla="*/ 38 h 111"/>
                  <a:gd name="T46" fmla="*/ 3 w 139"/>
                  <a:gd name="T47" fmla="*/ 38 h 111"/>
                  <a:gd name="T48" fmla="*/ 7 w 139"/>
                  <a:gd name="T49" fmla="*/ 42 h 111"/>
                  <a:gd name="T50" fmla="*/ 114 w 139"/>
                  <a:gd name="T51" fmla="*/ 111 h 111"/>
                  <a:gd name="T52" fmla="*/ 111 w 139"/>
                  <a:gd name="T53" fmla="*/ 108 h 111"/>
                  <a:gd name="T54" fmla="*/ 111 w 139"/>
                  <a:gd name="T55" fmla="*/ 108 h 111"/>
                  <a:gd name="T56" fmla="*/ 107 w 139"/>
                  <a:gd name="T57" fmla="*/ 104 h 111"/>
                  <a:gd name="T58" fmla="*/ 107 w 139"/>
                  <a:gd name="T59" fmla="*/ 101 h 111"/>
                  <a:gd name="T60" fmla="*/ 107 w 139"/>
                  <a:gd name="T61" fmla="*/ 101 h 111"/>
                  <a:gd name="T62" fmla="*/ 104 w 139"/>
                  <a:gd name="T63" fmla="*/ 97 h 111"/>
                  <a:gd name="T64" fmla="*/ 104 w 139"/>
                  <a:gd name="T65" fmla="*/ 94 h 111"/>
                  <a:gd name="T66" fmla="*/ 104 w 139"/>
                  <a:gd name="T67" fmla="*/ 90 h 111"/>
                  <a:gd name="T68" fmla="*/ 107 w 139"/>
                  <a:gd name="T69" fmla="*/ 90 h 111"/>
                  <a:gd name="T70" fmla="*/ 107 w 139"/>
                  <a:gd name="T71" fmla="*/ 87 h 111"/>
                  <a:gd name="T72" fmla="*/ 107 w 139"/>
                  <a:gd name="T73" fmla="*/ 83 h 111"/>
                  <a:gd name="T74" fmla="*/ 111 w 139"/>
                  <a:gd name="T75" fmla="*/ 80 h 111"/>
                  <a:gd name="T76" fmla="*/ 111 w 139"/>
                  <a:gd name="T77" fmla="*/ 80 h 111"/>
                  <a:gd name="T78" fmla="*/ 114 w 139"/>
                  <a:gd name="T79" fmla="*/ 76 h 111"/>
                  <a:gd name="T80" fmla="*/ 114 w 139"/>
                  <a:gd name="T81" fmla="*/ 76 h 111"/>
                  <a:gd name="T82" fmla="*/ 118 w 139"/>
                  <a:gd name="T83" fmla="*/ 73 h 111"/>
                  <a:gd name="T84" fmla="*/ 121 w 139"/>
                  <a:gd name="T85" fmla="*/ 73 h 111"/>
                  <a:gd name="T86" fmla="*/ 125 w 139"/>
                  <a:gd name="T87" fmla="*/ 73 h 111"/>
                  <a:gd name="T88" fmla="*/ 125 w 139"/>
                  <a:gd name="T89" fmla="*/ 70 h 111"/>
                  <a:gd name="T90" fmla="*/ 128 w 139"/>
                  <a:gd name="T91" fmla="*/ 70 h 111"/>
                  <a:gd name="T92" fmla="*/ 132 w 139"/>
                  <a:gd name="T93" fmla="*/ 70 h 111"/>
                  <a:gd name="T94" fmla="*/ 135 w 139"/>
                  <a:gd name="T95" fmla="*/ 73 h 111"/>
                  <a:gd name="T96" fmla="*/ 135 w 139"/>
                  <a:gd name="T97" fmla="*/ 73 h 111"/>
                  <a:gd name="T98" fmla="*/ 139 w 139"/>
                  <a:gd name="T99" fmla="*/ 7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9" h="111">
                    <a:moveTo>
                      <a:pt x="31" y="4"/>
                    </a:move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3" y="35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1" y="111"/>
                    </a:lnTo>
                    <a:lnTo>
                      <a:pt x="111" y="108"/>
                    </a:lnTo>
                    <a:lnTo>
                      <a:pt x="111" y="108"/>
                    </a:lnTo>
                    <a:lnTo>
                      <a:pt x="111" y="108"/>
                    </a:lnTo>
                    <a:lnTo>
                      <a:pt x="107" y="104"/>
                    </a:lnTo>
                    <a:lnTo>
                      <a:pt x="107" y="104"/>
                    </a:lnTo>
                    <a:lnTo>
                      <a:pt x="107" y="104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97"/>
                    </a:lnTo>
                    <a:lnTo>
                      <a:pt x="104" y="97"/>
                    </a:lnTo>
                    <a:lnTo>
                      <a:pt x="104" y="97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04" y="90"/>
                    </a:lnTo>
                    <a:lnTo>
                      <a:pt x="107" y="90"/>
                    </a:lnTo>
                    <a:lnTo>
                      <a:pt x="107" y="90"/>
                    </a:lnTo>
                    <a:lnTo>
                      <a:pt x="107" y="87"/>
                    </a:lnTo>
                    <a:lnTo>
                      <a:pt x="107" y="87"/>
                    </a:lnTo>
                    <a:lnTo>
                      <a:pt x="107" y="83"/>
                    </a:lnTo>
                    <a:lnTo>
                      <a:pt x="107" y="83"/>
                    </a:lnTo>
                    <a:lnTo>
                      <a:pt x="107" y="83"/>
                    </a:lnTo>
                    <a:lnTo>
                      <a:pt x="111" y="80"/>
                    </a:lnTo>
                    <a:lnTo>
                      <a:pt x="111" y="80"/>
                    </a:lnTo>
                    <a:lnTo>
                      <a:pt x="111" y="80"/>
                    </a:lnTo>
                    <a:lnTo>
                      <a:pt x="111" y="76"/>
                    </a:lnTo>
                    <a:lnTo>
                      <a:pt x="114" y="76"/>
                    </a:lnTo>
                    <a:lnTo>
                      <a:pt x="114" y="76"/>
                    </a:lnTo>
                    <a:lnTo>
                      <a:pt x="114" y="76"/>
                    </a:lnTo>
                    <a:lnTo>
                      <a:pt x="118" y="73"/>
                    </a:lnTo>
                    <a:lnTo>
                      <a:pt x="118" y="73"/>
                    </a:lnTo>
                    <a:lnTo>
                      <a:pt x="118" y="73"/>
                    </a:lnTo>
                    <a:lnTo>
                      <a:pt x="121" y="73"/>
                    </a:lnTo>
                    <a:lnTo>
                      <a:pt x="121" y="73"/>
                    </a:lnTo>
                    <a:lnTo>
                      <a:pt x="125" y="73"/>
                    </a:lnTo>
                    <a:lnTo>
                      <a:pt x="125" y="70"/>
                    </a:lnTo>
                    <a:lnTo>
                      <a:pt x="125" y="70"/>
                    </a:lnTo>
                    <a:lnTo>
                      <a:pt x="128" y="70"/>
                    </a:lnTo>
                    <a:lnTo>
                      <a:pt x="128" y="70"/>
                    </a:lnTo>
                    <a:lnTo>
                      <a:pt x="128" y="70"/>
                    </a:lnTo>
                    <a:lnTo>
                      <a:pt x="132" y="70"/>
                    </a:lnTo>
                    <a:lnTo>
                      <a:pt x="132" y="73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Oval 30"/>
              <p:cNvSpPr>
                <a:spLocks noChangeArrowheads="1"/>
              </p:cNvSpPr>
              <p:nvPr/>
            </p:nvSpPr>
            <p:spPr bwMode="auto">
              <a:xfrm>
                <a:off x="1904" y="2190"/>
                <a:ext cx="66" cy="65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Oval 31"/>
              <p:cNvSpPr>
                <a:spLocks noChangeArrowheads="1"/>
              </p:cNvSpPr>
              <p:nvPr/>
            </p:nvSpPr>
            <p:spPr bwMode="auto">
              <a:xfrm>
                <a:off x="1925" y="1753"/>
                <a:ext cx="66" cy="65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Oval 32"/>
              <p:cNvSpPr>
                <a:spLocks noChangeArrowheads="1"/>
              </p:cNvSpPr>
              <p:nvPr/>
            </p:nvSpPr>
            <p:spPr bwMode="auto">
              <a:xfrm>
                <a:off x="3142" y="2287"/>
                <a:ext cx="66" cy="66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33"/>
              <p:cNvSpPr>
                <a:spLocks/>
              </p:cNvSpPr>
              <p:nvPr/>
            </p:nvSpPr>
            <p:spPr bwMode="auto">
              <a:xfrm>
                <a:off x="3097" y="2158"/>
                <a:ext cx="93" cy="163"/>
              </a:xfrm>
              <a:custGeom>
                <a:avLst/>
                <a:gdLst>
                  <a:gd name="T0" fmla="*/ 52 w 93"/>
                  <a:gd name="T1" fmla="*/ 156 h 163"/>
                  <a:gd name="T2" fmla="*/ 52 w 93"/>
                  <a:gd name="T3" fmla="*/ 156 h 163"/>
                  <a:gd name="T4" fmla="*/ 52 w 93"/>
                  <a:gd name="T5" fmla="*/ 160 h 163"/>
                  <a:gd name="T6" fmla="*/ 55 w 93"/>
                  <a:gd name="T7" fmla="*/ 160 h 163"/>
                  <a:gd name="T8" fmla="*/ 55 w 93"/>
                  <a:gd name="T9" fmla="*/ 160 h 163"/>
                  <a:gd name="T10" fmla="*/ 59 w 93"/>
                  <a:gd name="T11" fmla="*/ 160 h 163"/>
                  <a:gd name="T12" fmla="*/ 62 w 93"/>
                  <a:gd name="T13" fmla="*/ 160 h 163"/>
                  <a:gd name="T14" fmla="*/ 62 w 93"/>
                  <a:gd name="T15" fmla="*/ 163 h 163"/>
                  <a:gd name="T16" fmla="*/ 66 w 93"/>
                  <a:gd name="T17" fmla="*/ 163 h 163"/>
                  <a:gd name="T18" fmla="*/ 69 w 93"/>
                  <a:gd name="T19" fmla="*/ 160 h 163"/>
                  <a:gd name="T20" fmla="*/ 73 w 93"/>
                  <a:gd name="T21" fmla="*/ 160 h 163"/>
                  <a:gd name="T22" fmla="*/ 73 w 93"/>
                  <a:gd name="T23" fmla="*/ 160 h 163"/>
                  <a:gd name="T24" fmla="*/ 76 w 93"/>
                  <a:gd name="T25" fmla="*/ 160 h 163"/>
                  <a:gd name="T26" fmla="*/ 80 w 93"/>
                  <a:gd name="T27" fmla="*/ 160 h 163"/>
                  <a:gd name="T28" fmla="*/ 83 w 93"/>
                  <a:gd name="T29" fmla="*/ 156 h 163"/>
                  <a:gd name="T30" fmla="*/ 83 w 93"/>
                  <a:gd name="T31" fmla="*/ 156 h 163"/>
                  <a:gd name="T32" fmla="*/ 86 w 93"/>
                  <a:gd name="T33" fmla="*/ 153 h 163"/>
                  <a:gd name="T34" fmla="*/ 86 w 93"/>
                  <a:gd name="T35" fmla="*/ 153 h 163"/>
                  <a:gd name="T36" fmla="*/ 90 w 93"/>
                  <a:gd name="T37" fmla="*/ 149 h 163"/>
                  <a:gd name="T38" fmla="*/ 90 w 93"/>
                  <a:gd name="T39" fmla="*/ 149 h 163"/>
                  <a:gd name="T40" fmla="*/ 90 w 93"/>
                  <a:gd name="T41" fmla="*/ 146 h 163"/>
                  <a:gd name="T42" fmla="*/ 93 w 93"/>
                  <a:gd name="T43" fmla="*/ 146 h 163"/>
                  <a:gd name="T44" fmla="*/ 93 w 93"/>
                  <a:gd name="T45" fmla="*/ 143 h 163"/>
                  <a:gd name="T46" fmla="*/ 93 w 93"/>
                  <a:gd name="T47" fmla="*/ 143 h 163"/>
                  <a:gd name="T48" fmla="*/ 93 w 93"/>
                  <a:gd name="T49" fmla="*/ 139 h 163"/>
                  <a:gd name="T50" fmla="*/ 41 w 93"/>
                  <a:gd name="T51" fmla="*/ 4 h 163"/>
                  <a:gd name="T52" fmla="*/ 41 w 93"/>
                  <a:gd name="T53" fmla="*/ 4 h 163"/>
                  <a:gd name="T54" fmla="*/ 41 w 93"/>
                  <a:gd name="T55" fmla="*/ 7 h 163"/>
                  <a:gd name="T56" fmla="*/ 41 w 93"/>
                  <a:gd name="T57" fmla="*/ 7 h 163"/>
                  <a:gd name="T58" fmla="*/ 41 w 93"/>
                  <a:gd name="T59" fmla="*/ 11 h 163"/>
                  <a:gd name="T60" fmla="*/ 38 w 93"/>
                  <a:gd name="T61" fmla="*/ 11 h 163"/>
                  <a:gd name="T62" fmla="*/ 38 w 93"/>
                  <a:gd name="T63" fmla="*/ 14 h 163"/>
                  <a:gd name="T64" fmla="*/ 34 w 93"/>
                  <a:gd name="T65" fmla="*/ 14 h 163"/>
                  <a:gd name="T66" fmla="*/ 34 w 93"/>
                  <a:gd name="T67" fmla="*/ 18 h 163"/>
                  <a:gd name="T68" fmla="*/ 31 w 93"/>
                  <a:gd name="T69" fmla="*/ 18 h 163"/>
                  <a:gd name="T70" fmla="*/ 31 w 93"/>
                  <a:gd name="T71" fmla="*/ 21 h 163"/>
                  <a:gd name="T72" fmla="*/ 28 w 93"/>
                  <a:gd name="T73" fmla="*/ 21 h 163"/>
                  <a:gd name="T74" fmla="*/ 24 w 93"/>
                  <a:gd name="T75" fmla="*/ 21 h 163"/>
                  <a:gd name="T76" fmla="*/ 21 w 93"/>
                  <a:gd name="T77" fmla="*/ 25 h 163"/>
                  <a:gd name="T78" fmla="*/ 21 w 93"/>
                  <a:gd name="T79" fmla="*/ 25 h 163"/>
                  <a:gd name="T80" fmla="*/ 17 w 93"/>
                  <a:gd name="T81" fmla="*/ 25 h 163"/>
                  <a:gd name="T82" fmla="*/ 14 w 93"/>
                  <a:gd name="T83" fmla="*/ 25 h 163"/>
                  <a:gd name="T84" fmla="*/ 10 w 93"/>
                  <a:gd name="T85" fmla="*/ 25 h 163"/>
                  <a:gd name="T86" fmla="*/ 10 w 93"/>
                  <a:gd name="T87" fmla="*/ 25 h 163"/>
                  <a:gd name="T88" fmla="*/ 7 w 93"/>
                  <a:gd name="T89" fmla="*/ 25 h 163"/>
                  <a:gd name="T90" fmla="*/ 3 w 93"/>
                  <a:gd name="T91" fmla="*/ 21 h 163"/>
                  <a:gd name="T92" fmla="*/ 3 w 93"/>
                  <a:gd name="T93" fmla="*/ 21 h 163"/>
                  <a:gd name="T94" fmla="*/ 0 w 93"/>
                  <a:gd name="T95" fmla="*/ 21 h 163"/>
                  <a:gd name="T96" fmla="*/ 0 w 93"/>
                  <a:gd name="T97" fmla="*/ 18 h 163"/>
                  <a:gd name="T98" fmla="*/ 0 w 93"/>
                  <a:gd name="T99" fmla="*/ 18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163">
                    <a:moveTo>
                      <a:pt x="52" y="153"/>
                    </a:moveTo>
                    <a:lnTo>
                      <a:pt x="52" y="156"/>
                    </a:lnTo>
                    <a:lnTo>
                      <a:pt x="52" y="156"/>
                    </a:lnTo>
                    <a:lnTo>
                      <a:pt x="52" y="156"/>
                    </a:lnTo>
                    <a:lnTo>
                      <a:pt x="52" y="156"/>
                    </a:lnTo>
                    <a:lnTo>
                      <a:pt x="52" y="160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9" y="160"/>
                    </a:lnTo>
                    <a:lnTo>
                      <a:pt x="59" y="160"/>
                    </a:lnTo>
                    <a:lnTo>
                      <a:pt x="62" y="160"/>
                    </a:lnTo>
                    <a:lnTo>
                      <a:pt x="62" y="163"/>
                    </a:lnTo>
                    <a:lnTo>
                      <a:pt x="62" y="163"/>
                    </a:lnTo>
                    <a:lnTo>
                      <a:pt x="66" y="163"/>
                    </a:lnTo>
                    <a:lnTo>
                      <a:pt x="66" y="163"/>
                    </a:lnTo>
                    <a:lnTo>
                      <a:pt x="66" y="163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73" y="160"/>
                    </a:lnTo>
                    <a:lnTo>
                      <a:pt x="73" y="160"/>
                    </a:lnTo>
                    <a:lnTo>
                      <a:pt x="73" y="160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80" y="156"/>
                    </a:lnTo>
                    <a:lnTo>
                      <a:pt x="83" y="156"/>
                    </a:lnTo>
                    <a:lnTo>
                      <a:pt x="83" y="156"/>
                    </a:lnTo>
                    <a:lnTo>
                      <a:pt x="83" y="156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90" y="149"/>
                    </a:lnTo>
                    <a:lnTo>
                      <a:pt x="90" y="149"/>
                    </a:lnTo>
                    <a:lnTo>
                      <a:pt x="90" y="149"/>
                    </a:lnTo>
                    <a:lnTo>
                      <a:pt x="90" y="149"/>
                    </a:lnTo>
                    <a:lnTo>
                      <a:pt x="90" y="146"/>
                    </a:lnTo>
                    <a:lnTo>
                      <a:pt x="90" y="146"/>
                    </a:lnTo>
                    <a:lnTo>
                      <a:pt x="93" y="146"/>
                    </a:lnTo>
                    <a:lnTo>
                      <a:pt x="93" y="146"/>
                    </a:lnTo>
                    <a:lnTo>
                      <a:pt x="93" y="143"/>
                    </a:lnTo>
                    <a:lnTo>
                      <a:pt x="93" y="143"/>
                    </a:lnTo>
                    <a:lnTo>
                      <a:pt x="93" y="143"/>
                    </a:lnTo>
                    <a:lnTo>
                      <a:pt x="93" y="143"/>
                    </a:lnTo>
                    <a:lnTo>
                      <a:pt x="93" y="139"/>
                    </a:lnTo>
                    <a:lnTo>
                      <a:pt x="93" y="139"/>
                    </a:lnTo>
                    <a:lnTo>
                      <a:pt x="41" y="0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8" y="11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4" y="14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52" y="153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Oval 34"/>
              <p:cNvSpPr>
                <a:spLocks noChangeArrowheads="1"/>
              </p:cNvSpPr>
              <p:nvPr/>
            </p:nvSpPr>
            <p:spPr bwMode="auto">
              <a:xfrm>
                <a:off x="3138" y="1832"/>
                <a:ext cx="66" cy="66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35"/>
              <p:cNvSpPr>
                <a:spLocks/>
              </p:cNvSpPr>
              <p:nvPr/>
            </p:nvSpPr>
            <p:spPr bwMode="auto">
              <a:xfrm>
                <a:off x="3097" y="1874"/>
                <a:ext cx="90" cy="177"/>
              </a:xfrm>
              <a:custGeom>
                <a:avLst/>
                <a:gdLst>
                  <a:gd name="T0" fmla="*/ 90 w 90"/>
                  <a:gd name="T1" fmla="*/ 17 h 177"/>
                  <a:gd name="T2" fmla="*/ 90 w 90"/>
                  <a:gd name="T3" fmla="*/ 17 h 177"/>
                  <a:gd name="T4" fmla="*/ 90 w 90"/>
                  <a:gd name="T5" fmla="*/ 17 h 177"/>
                  <a:gd name="T6" fmla="*/ 90 w 90"/>
                  <a:gd name="T7" fmla="*/ 14 h 177"/>
                  <a:gd name="T8" fmla="*/ 86 w 90"/>
                  <a:gd name="T9" fmla="*/ 14 h 177"/>
                  <a:gd name="T10" fmla="*/ 86 w 90"/>
                  <a:gd name="T11" fmla="*/ 10 h 177"/>
                  <a:gd name="T12" fmla="*/ 86 w 90"/>
                  <a:gd name="T13" fmla="*/ 10 h 177"/>
                  <a:gd name="T14" fmla="*/ 83 w 90"/>
                  <a:gd name="T15" fmla="*/ 7 h 177"/>
                  <a:gd name="T16" fmla="*/ 80 w 90"/>
                  <a:gd name="T17" fmla="*/ 7 h 177"/>
                  <a:gd name="T18" fmla="*/ 80 w 90"/>
                  <a:gd name="T19" fmla="*/ 7 h 177"/>
                  <a:gd name="T20" fmla="*/ 76 w 90"/>
                  <a:gd name="T21" fmla="*/ 3 h 177"/>
                  <a:gd name="T22" fmla="*/ 73 w 90"/>
                  <a:gd name="T23" fmla="*/ 3 h 177"/>
                  <a:gd name="T24" fmla="*/ 69 w 90"/>
                  <a:gd name="T25" fmla="*/ 3 h 177"/>
                  <a:gd name="T26" fmla="*/ 69 w 90"/>
                  <a:gd name="T27" fmla="*/ 3 h 177"/>
                  <a:gd name="T28" fmla="*/ 66 w 90"/>
                  <a:gd name="T29" fmla="*/ 0 h 177"/>
                  <a:gd name="T30" fmla="*/ 62 w 90"/>
                  <a:gd name="T31" fmla="*/ 0 h 177"/>
                  <a:gd name="T32" fmla="*/ 59 w 90"/>
                  <a:gd name="T33" fmla="*/ 0 h 177"/>
                  <a:gd name="T34" fmla="*/ 59 w 90"/>
                  <a:gd name="T35" fmla="*/ 0 h 177"/>
                  <a:gd name="T36" fmla="*/ 55 w 90"/>
                  <a:gd name="T37" fmla="*/ 0 h 177"/>
                  <a:gd name="T38" fmla="*/ 52 w 90"/>
                  <a:gd name="T39" fmla="*/ 0 h 177"/>
                  <a:gd name="T40" fmla="*/ 52 w 90"/>
                  <a:gd name="T41" fmla="*/ 3 h 177"/>
                  <a:gd name="T42" fmla="*/ 52 w 90"/>
                  <a:gd name="T43" fmla="*/ 3 h 177"/>
                  <a:gd name="T44" fmla="*/ 48 w 90"/>
                  <a:gd name="T45" fmla="*/ 3 h 177"/>
                  <a:gd name="T46" fmla="*/ 48 w 90"/>
                  <a:gd name="T47" fmla="*/ 3 h 177"/>
                  <a:gd name="T48" fmla="*/ 48 w 90"/>
                  <a:gd name="T49" fmla="*/ 7 h 177"/>
                  <a:gd name="T50" fmla="*/ 0 w 90"/>
                  <a:gd name="T51" fmla="*/ 163 h 177"/>
                  <a:gd name="T52" fmla="*/ 0 w 90"/>
                  <a:gd name="T53" fmla="*/ 163 h 177"/>
                  <a:gd name="T54" fmla="*/ 0 w 90"/>
                  <a:gd name="T55" fmla="*/ 163 h 177"/>
                  <a:gd name="T56" fmla="*/ 3 w 90"/>
                  <a:gd name="T57" fmla="*/ 159 h 177"/>
                  <a:gd name="T58" fmla="*/ 3 w 90"/>
                  <a:gd name="T59" fmla="*/ 159 h 177"/>
                  <a:gd name="T60" fmla="*/ 7 w 90"/>
                  <a:gd name="T61" fmla="*/ 159 h 177"/>
                  <a:gd name="T62" fmla="*/ 7 w 90"/>
                  <a:gd name="T63" fmla="*/ 159 h 177"/>
                  <a:gd name="T64" fmla="*/ 10 w 90"/>
                  <a:gd name="T65" fmla="*/ 159 h 177"/>
                  <a:gd name="T66" fmla="*/ 14 w 90"/>
                  <a:gd name="T67" fmla="*/ 159 h 177"/>
                  <a:gd name="T68" fmla="*/ 14 w 90"/>
                  <a:gd name="T69" fmla="*/ 159 h 177"/>
                  <a:gd name="T70" fmla="*/ 17 w 90"/>
                  <a:gd name="T71" fmla="*/ 159 h 177"/>
                  <a:gd name="T72" fmla="*/ 21 w 90"/>
                  <a:gd name="T73" fmla="*/ 159 h 177"/>
                  <a:gd name="T74" fmla="*/ 24 w 90"/>
                  <a:gd name="T75" fmla="*/ 163 h 177"/>
                  <a:gd name="T76" fmla="*/ 24 w 90"/>
                  <a:gd name="T77" fmla="*/ 163 h 177"/>
                  <a:gd name="T78" fmla="*/ 28 w 90"/>
                  <a:gd name="T79" fmla="*/ 163 h 177"/>
                  <a:gd name="T80" fmla="*/ 31 w 90"/>
                  <a:gd name="T81" fmla="*/ 166 h 177"/>
                  <a:gd name="T82" fmla="*/ 34 w 90"/>
                  <a:gd name="T83" fmla="*/ 166 h 177"/>
                  <a:gd name="T84" fmla="*/ 34 w 90"/>
                  <a:gd name="T85" fmla="*/ 166 h 177"/>
                  <a:gd name="T86" fmla="*/ 38 w 90"/>
                  <a:gd name="T87" fmla="*/ 170 h 177"/>
                  <a:gd name="T88" fmla="*/ 38 w 90"/>
                  <a:gd name="T89" fmla="*/ 170 h 177"/>
                  <a:gd name="T90" fmla="*/ 38 w 90"/>
                  <a:gd name="T91" fmla="*/ 173 h 177"/>
                  <a:gd name="T92" fmla="*/ 41 w 90"/>
                  <a:gd name="T93" fmla="*/ 173 h 177"/>
                  <a:gd name="T94" fmla="*/ 41 w 90"/>
                  <a:gd name="T95" fmla="*/ 173 h 177"/>
                  <a:gd name="T96" fmla="*/ 41 w 90"/>
                  <a:gd name="T97" fmla="*/ 177 h 177"/>
                  <a:gd name="T98" fmla="*/ 41 w 90"/>
                  <a:gd name="T9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0" h="177">
                    <a:moveTo>
                      <a:pt x="90" y="17"/>
                    </a:moveTo>
                    <a:lnTo>
                      <a:pt x="90" y="17"/>
                    </a:lnTo>
                    <a:lnTo>
                      <a:pt x="90" y="17"/>
                    </a:lnTo>
                    <a:lnTo>
                      <a:pt x="90" y="17"/>
                    </a:lnTo>
                    <a:lnTo>
                      <a:pt x="90" y="17"/>
                    </a:lnTo>
                    <a:lnTo>
                      <a:pt x="90" y="17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86" y="14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3" y="10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0" y="7"/>
                    </a:lnTo>
                    <a:lnTo>
                      <a:pt x="80" y="7"/>
                    </a:lnTo>
                    <a:lnTo>
                      <a:pt x="80" y="7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66" y="3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7" y="159"/>
                    </a:lnTo>
                    <a:lnTo>
                      <a:pt x="7" y="159"/>
                    </a:lnTo>
                    <a:lnTo>
                      <a:pt x="7" y="159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14" y="159"/>
                    </a:lnTo>
                    <a:lnTo>
                      <a:pt x="14" y="159"/>
                    </a:lnTo>
                    <a:lnTo>
                      <a:pt x="14" y="159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21" y="159"/>
                    </a:lnTo>
                    <a:lnTo>
                      <a:pt x="21" y="159"/>
                    </a:lnTo>
                    <a:lnTo>
                      <a:pt x="21" y="159"/>
                    </a:lnTo>
                    <a:lnTo>
                      <a:pt x="24" y="163"/>
                    </a:lnTo>
                    <a:lnTo>
                      <a:pt x="24" y="163"/>
                    </a:lnTo>
                    <a:lnTo>
                      <a:pt x="24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31" y="163"/>
                    </a:lnTo>
                    <a:lnTo>
                      <a:pt x="31" y="166"/>
                    </a:lnTo>
                    <a:lnTo>
                      <a:pt x="31" y="166"/>
                    </a:lnTo>
                    <a:lnTo>
                      <a:pt x="34" y="166"/>
                    </a:lnTo>
                    <a:lnTo>
                      <a:pt x="34" y="166"/>
                    </a:lnTo>
                    <a:lnTo>
                      <a:pt x="34" y="166"/>
                    </a:lnTo>
                    <a:lnTo>
                      <a:pt x="34" y="170"/>
                    </a:lnTo>
                    <a:lnTo>
                      <a:pt x="38" y="170"/>
                    </a:lnTo>
                    <a:lnTo>
                      <a:pt x="38" y="170"/>
                    </a:lnTo>
                    <a:lnTo>
                      <a:pt x="38" y="170"/>
                    </a:lnTo>
                    <a:lnTo>
                      <a:pt x="38" y="170"/>
                    </a:lnTo>
                    <a:lnTo>
                      <a:pt x="38" y="173"/>
                    </a:lnTo>
                    <a:lnTo>
                      <a:pt x="41" y="173"/>
                    </a:lnTo>
                    <a:lnTo>
                      <a:pt x="41" y="173"/>
                    </a:lnTo>
                    <a:lnTo>
                      <a:pt x="41" y="173"/>
                    </a:lnTo>
                    <a:lnTo>
                      <a:pt x="41" y="173"/>
                    </a:lnTo>
                    <a:lnTo>
                      <a:pt x="41" y="177"/>
                    </a:lnTo>
                    <a:lnTo>
                      <a:pt x="41" y="177"/>
                    </a:lnTo>
                    <a:lnTo>
                      <a:pt x="41" y="177"/>
                    </a:lnTo>
                    <a:lnTo>
                      <a:pt x="41" y="177"/>
                    </a:lnTo>
                    <a:lnTo>
                      <a:pt x="9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Oval 36"/>
              <p:cNvSpPr>
                <a:spLocks noChangeArrowheads="1"/>
              </p:cNvSpPr>
              <p:nvPr/>
            </p:nvSpPr>
            <p:spPr bwMode="auto">
              <a:xfrm>
                <a:off x="2386" y="2630"/>
                <a:ext cx="66" cy="66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37"/>
              <p:cNvSpPr>
                <a:spLocks/>
              </p:cNvSpPr>
              <p:nvPr/>
            </p:nvSpPr>
            <p:spPr bwMode="auto">
              <a:xfrm>
                <a:off x="2407" y="2550"/>
                <a:ext cx="97" cy="125"/>
              </a:xfrm>
              <a:custGeom>
                <a:avLst/>
                <a:gdLst>
                  <a:gd name="T0" fmla="*/ 0 w 97"/>
                  <a:gd name="T1" fmla="*/ 94 h 125"/>
                  <a:gd name="T2" fmla="*/ 0 w 97"/>
                  <a:gd name="T3" fmla="*/ 97 h 125"/>
                  <a:gd name="T4" fmla="*/ 0 w 97"/>
                  <a:gd name="T5" fmla="*/ 97 h 125"/>
                  <a:gd name="T6" fmla="*/ 0 w 97"/>
                  <a:gd name="T7" fmla="*/ 101 h 125"/>
                  <a:gd name="T8" fmla="*/ 0 w 97"/>
                  <a:gd name="T9" fmla="*/ 104 h 125"/>
                  <a:gd name="T10" fmla="*/ 0 w 97"/>
                  <a:gd name="T11" fmla="*/ 104 h 125"/>
                  <a:gd name="T12" fmla="*/ 0 w 97"/>
                  <a:gd name="T13" fmla="*/ 108 h 125"/>
                  <a:gd name="T14" fmla="*/ 3 w 97"/>
                  <a:gd name="T15" fmla="*/ 111 h 125"/>
                  <a:gd name="T16" fmla="*/ 3 w 97"/>
                  <a:gd name="T17" fmla="*/ 111 h 125"/>
                  <a:gd name="T18" fmla="*/ 7 w 97"/>
                  <a:gd name="T19" fmla="*/ 115 h 125"/>
                  <a:gd name="T20" fmla="*/ 7 w 97"/>
                  <a:gd name="T21" fmla="*/ 118 h 125"/>
                  <a:gd name="T22" fmla="*/ 10 w 97"/>
                  <a:gd name="T23" fmla="*/ 118 h 125"/>
                  <a:gd name="T24" fmla="*/ 10 w 97"/>
                  <a:gd name="T25" fmla="*/ 122 h 125"/>
                  <a:gd name="T26" fmla="*/ 14 w 97"/>
                  <a:gd name="T27" fmla="*/ 122 h 125"/>
                  <a:gd name="T28" fmla="*/ 17 w 97"/>
                  <a:gd name="T29" fmla="*/ 122 h 125"/>
                  <a:gd name="T30" fmla="*/ 21 w 97"/>
                  <a:gd name="T31" fmla="*/ 122 h 125"/>
                  <a:gd name="T32" fmla="*/ 21 w 97"/>
                  <a:gd name="T33" fmla="*/ 125 h 125"/>
                  <a:gd name="T34" fmla="*/ 24 w 97"/>
                  <a:gd name="T35" fmla="*/ 125 h 125"/>
                  <a:gd name="T36" fmla="*/ 27 w 97"/>
                  <a:gd name="T37" fmla="*/ 125 h 125"/>
                  <a:gd name="T38" fmla="*/ 31 w 97"/>
                  <a:gd name="T39" fmla="*/ 122 h 125"/>
                  <a:gd name="T40" fmla="*/ 31 w 97"/>
                  <a:gd name="T41" fmla="*/ 122 h 125"/>
                  <a:gd name="T42" fmla="*/ 34 w 97"/>
                  <a:gd name="T43" fmla="*/ 122 h 125"/>
                  <a:gd name="T44" fmla="*/ 38 w 97"/>
                  <a:gd name="T45" fmla="*/ 118 h 125"/>
                  <a:gd name="T46" fmla="*/ 38 w 97"/>
                  <a:gd name="T47" fmla="*/ 118 h 125"/>
                  <a:gd name="T48" fmla="*/ 38 w 97"/>
                  <a:gd name="T49" fmla="*/ 115 h 125"/>
                  <a:gd name="T50" fmla="*/ 97 w 97"/>
                  <a:gd name="T51" fmla="*/ 25 h 125"/>
                  <a:gd name="T52" fmla="*/ 93 w 97"/>
                  <a:gd name="T53" fmla="*/ 28 h 125"/>
                  <a:gd name="T54" fmla="*/ 93 w 97"/>
                  <a:gd name="T55" fmla="*/ 28 h 125"/>
                  <a:gd name="T56" fmla="*/ 90 w 97"/>
                  <a:gd name="T57" fmla="*/ 31 h 125"/>
                  <a:gd name="T58" fmla="*/ 90 w 97"/>
                  <a:gd name="T59" fmla="*/ 31 h 125"/>
                  <a:gd name="T60" fmla="*/ 86 w 97"/>
                  <a:gd name="T61" fmla="*/ 31 h 125"/>
                  <a:gd name="T62" fmla="*/ 83 w 97"/>
                  <a:gd name="T63" fmla="*/ 31 h 125"/>
                  <a:gd name="T64" fmla="*/ 79 w 97"/>
                  <a:gd name="T65" fmla="*/ 31 h 125"/>
                  <a:gd name="T66" fmla="*/ 79 w 97"/>
                  <a:gd name="T67" fmla="*/ 31 h 125"/>
                  <a:gd name="T68" fmla="*/ 76 w 97"/>
                  <a:gd name="T69" fmla="*/ 31 h 125"/>
                  <a:gd name="T70" fmla="*/ 73 w 97"/>
                  <a:gd name="T71" fmla="*/ 31 h 125"/>
                  <a:gd name="T72" fmla="*/ 69 w 97"/>
                  <a:gd name="T73" fmla="*/ 28 h 125"/>
                  <a:gd name="T74" fmla="*/ 69 w 97"/>
                  <a:gd name="T75" fmla="*/ 28 h 125"/>
                  <a:gd name="T76" fmla="*/ 66 w 97"/>
                  <a:gd name="T77" fmla="*/ 28 h 125"/>
                  <a:gd name="T78" fmla="*/ 62 w 97"/>
                  <a:gd name="T79" fmla="*/ 25 h 125"/>
                  <a:gd name="T80" fmla="*/ 62 w 97"/>
                  <a:gd name="T81" fmla="*/ 21 h 125"/>
                  <a:gd name="T82" fmla="*/ 59 w 97"/>
                  <a:gd name="T83" fmla="*/ 21 h 125"/>
                  <a:gd name="T84" fmla="*/ 59 w 97"/>
                  <a:gd name="T85" fmla="*/ 18 h 125"/>
                  <a:gd name="T86" fmla="*/ 59 w 97"/>
                  <a:gd name="T87" fmla="*/ 14 h 125"/>
                  <a:gd name="T88" fmla="*/ 55 w 97"/>
                  <a:gd name="T89" fmla="*/ 14 h 125"/>
                  <a:gd name="T90" fmla="*/ 55 w 97"/>
                  <a:gd name="T91" fmla="*/ 11 h 125"/>
                  <a:gd name="T92" fmla="*/ 55 w 97"/>
                  <a:gd name="T93" fmla="*/ 7 h 125"/>
                  <a:gd name="T94" fmla="*/ 55 w 97"/>
                  <a:gd name="T95" fmla="*/ 4 h 125"/>
                  <a:gd name="T96" fmla="*/ 59 w 97"/>
                  <a:gd name="T97" fmla="*/ 4 h 125"/>
                  <a:gd name="T98" fmla="*/ 59 w 97"/>
                  <a:gd name="T9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7" h="125">
                    <a:moveTo>
                      <a:pt x="3" y="94"/>
                    </a:moveTo>
                    <a:lnTo>
                      <a:pt x="0" y="94"/>
                    </a:lnTo>
                    <a:lnTo>
                      <a:pt x="0" y="94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3" y="111"/>
                    </a:lnTo>
                    <a:lnTo>
                      <a:pt x="3" y="111"/>
                    </a:lnTo>
                    <a:lnTo>
                      <a:pt x="3" y="111"/>
                    </a:lnTo>
                    <a:lnTo>
                      <a:pt x="3" y="115"/>
                    </a:lnTo>
                    <a:lnTo>
                      <a:pt x="7" y="115"/>
                    </a:lnTo>
                    <a:lnTo>
                      <a:pt x="7" y="115"/>
                    </a:lnTo>
                    <a:lnTo>
                      <a:pt x="7" y="118"/>
                    </a:lnTo>
                    <a:lnTo>
                      <a:pt x="7" y="118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10" y="122"/>
                    </a:lnTo>
                    <a:lnTo>
                      <a:pt x="14" y="122"/>
                    </a:lnTo>
                    <a:lnTo>
                      <a:pt x="14" y="122"/>
                    </a:lnTo>
                    <a:lnTo>
                      <a:pt x="17" y="122"/>
                    </a:lnTo>
                    <a:lnTo>
                      <a:pt x="17" y="122"/>
                    </a:lnTo>
                    <a:lnTo>
                      <a:pt x="17" y="122"/>
                    </a:lnTo>
                    <a:lnTo>
                      <a:pt x="21" y="122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27" y="125"/>
                    </a:lnTo>
                    <a:lnTo>
                      <a:pt x="27" y="125"/>
                    </a:lnTo>
                    <a:lnTo>
                      <a:pt x="27" y="122"/>
                    </a:lnTo>
                    <a:lnTo>
                      <a:pt x="31" y="122"/>
                    </a:lnTo>
                    <a:lnTo>
                      <a:pt x="31" y="122"/>
                    </a:lnTo>
                    <a:lnTo>
                      <a:pt x="31" y="122"/>
                    </a:lnTo>
                    <a:lnTo>
                      <a:pt x="34" y="122"/>
                    </a:lnTo>
                    <a:lnTo>
                      <a:pt x="34" y="122"/>
                    </a:lnTo>
                    <a:lnTo>
                      <a:pt x="34" y="122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8" y="115"/>
                    </a:lnTo>
                    <a:lnTo>
                      <a:pt x="97" y="25"/>
                    </a:lnTo>
                    <a:lnTo>
                      <a:pt x="97" y="25"/>
                    </a:lnTo>
                    <a:lnTo>
                      <a:pt x="97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3" y="31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79" y="31"/>
                    </a:lnTo>
                    <a:lnTo>
                      <a:pt x="79" y="31"/>
                    </a:lnTo>
                    <a:lnTo>
                      <a:pt x="79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0"/>
                    </a:lnTo>
                    <a:lnTo>
                      <a:pt x="3" y="9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Oval 38"/>
              <p:cNvSpPr>
                <a:spLocks noChangeArrowheads="1"/>
              </p:cNvSpPr>
              <p:nvPr/>
            </p:nvSpPr>
            <p:spPr bwMode="auto">
              <a:xfrm>
                <a:off x="3014" y="2027"/>
                <a:ext cx="163" cy="16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39"/>
              <p:cNvSpPr>
                <a:spLocks/>
              </p:cNvSpPr>
              <p:nvPr/>
            </p:nvSpPr>
            <p:spPr bwMode="auto">
              <a:xfrm>
                <a:off x="2726" y="2089"/>
                <a:ext cx="295" cy="52"/>
              </a:xfrm>
              <a:custGeom>
                <a:avLst/>
                <a:gdLst>
                  <a:gd name="T0" fmla="*/ 295 w 295"/>
                  <a:gd name="T1" fmla="*/ 45 h 52"/>
                  <a:gd name="T2" fmla="*/ 295 w 295"/>
                  <a:gd name="T3" fmla="*/ 45 h 52"/>
                  <a:gd name="T4" fmla="*/ 295 w 295"/>
                  <a:gd name="T5" fmla="*/ 45 h 52"/>
                  <a:gd name="T6" fmla="*/ 295 w 295"/>
                  <a:gd name="T7" fmla="*/ 42 h 52"/>
                  <a:gd name="T8" fmla="*/ 295 w 295"/>
                  <a:gd name="T9" fmla="*/ 42 h 52"/>
                  <a:gd name="T10" fmla="*/ 295 w 295"/>
                  <a:gd name="T11" fmla="*/ 38 h 52"/>
                  <a:gd name="T12" fmla="*/ 295 w 295"/>
                  <a:gd name="T13" fmla="*/ 38 h 52"/>
                  <a:gd name="T14" fmla="*/ 295 w 295"/>
                  <a:gd name="T15" fmla="*/ 35 h 52"/>
                  <a:gd name="T16" fmla="*/ 295 w 295"/>
                  <a:gd name="T17" fmla="*/ 35 h 52"/>
                  <a:gd name="T18" fmla="*/ 295 w 295"/>
                  <a:gd name="T19" fmla="*/ 31 h 52"/>
                  <a:gd name="T20" fmla="*/ 295 w 295"/>
                  <a:gd name="T21" fmla="*/ 28 h 52"/>
                  <a:gd name="T22" fmla="*/ 295 w 295"/>
                  <a:gd name="T23" fmla="*/ 24 h 52"/>
                  <a:gd name="T24" fmla="*/ 295 w 295"/>
                  <a:gd name="T25" fmla="*/ 21 h 52"/>
                  <a:gd name="T26" fmla="*/ 295 w 295"/>
                  <a:gd name="T27" fmla="*/ 21 h 52"/>
                  <a:gd name="T28" fmla="*/ 295 w 295"/>
                  <a:gd name="T29" fmla="*/ 17 h 52"/>
                  <a:gd name="T30" fmla="*/ 295 w 295"/>
                  <a:gd name="T31" fmla="*/ 14 h 52"/>
                  <a:gd name="T32" fmla="*/ 295 w 295"/>
                  <a:gd name="T33" fmla="*/ 10 h 52"/>
                  <a:gd name="T34" fmla="*/ 295 w 295"/>
                  <a:gd name="T35" fmla="*/ 10 h 52"/>
                  <a:gd name="T36" fmla="*/ 295 w 295"/>
                  <a:gd name="T37" fmla="*/ 7 h 52"/>
                  <a:gd name="T38" fmla="*/ 295 w 295"/>
                  <a:gd name="T39" fmla="*/ 3 h 52"/>
                  <a:gd name="T40" fmla="*/ 295 w 295"/>
                  <a:gd name="T41" fmla="*/ 3 h 52"/>
                  <a:gd name="T42" fmla="*/ 295 w 295"/>
                  <a:gd name="T43" fmla="*/ 3 h 52"/>
                  <a:gd name="T44" fmla="*/ 295 w 295"/>
                  <a:gd name="T45" fmla="*/ 0 h 52"/>
                  <a:gd name="T46" fmla="*/ 295 w 295"/>
                  <a:gd name="T47" fmla="*/ 0 h 52"/>
                  <a:gd name="T48" fmla="*/ 295 w 295"/>
                  <a:gd name="T49" fmla="*/ 0 h 52"/>
                  <a:gd name="T50" fmla="*/ 0 w 295"/>
                  <a:gd name="T51" fmla="*/ 7 h 52"/>
                  <a:gd name="T52" fmla="*/ 0 w 295"/>
                  <a:gd name="T53" fmla="*/ 7 h 52"/>
                  <a:gd name="T54" fmla="*/ 0 w 295"/>
                  <a:gd name="T55" fmla="*/ 7 h 52"/>
                  <a:gd name="T56" fmla="*/ 0 w 295"/>
                  <a:gd name="T57" fmla="*/ 7 h 52"/>
                  <a:gd name="T58" fmla="*/ 0 w 295"/>
                  <a:gd name="T59" fmla="*/ 10 h 52"/>
                  <a:gd name="T60" fmla="*/ 0 w 295"/>
                  <a:gd name="T61" fmla="*/ 10 h 52"/>
                  <a:gd name="T62" fmla="*/ 0 w 295"/>
                  <a:gd name="T63" fmla="*/ 14 h 52"/>
                  <a:gd name="T64" fmla="*/ 0 w 295"/>
                  <a:gd name="T65" fmla="*/ 14 h 52"/>
                  <a:gd name="T66" fmla="*/ 0 w 295"/>
                  <a:gd name="T67" fmla="*/ 17 h 52"/>
                  <a:gd name="T68" fmla="*/ 0 w 295"/>
                  <a:gd name="T69" fmla="*/ 21 h 52"/>
                  <a:gd name="T70" fmla="*/ 0 w 295"/>
                  <a:gd name="T71" fmla="*/ 24 h 52"/>
                  <a:gd name="T72" fmla="*/ 0 w 295"/>
                  <a:gd name="T73" fmla="*/ 24 h 52"/>
                  <a:gd name="T74" fmla="*/ 0 w 295"/>
                  <a:gd name="T75" fmla="*/ 28 h 52"/>
                  <a:gd name="T76" fmla="*/ 0 w 295"/>
                  <a:gd name="T77" fmla="*/ 31 h 52"/>
                  <a:gd name="T78" fmla="*/ 0 w 295"/>
                  <a:gd name="T79" fmla="*/ 35 h 52"/>
                  <a:gd name="T80" fmla="*/ 0 w 295"/>
                  <a:gd name="T81" fmla="*/ 38 h 52"/>
                  <a:gd name="T82" fmla="*/ 0 w 295"/>
                  <a:gd name="T83" fmla="*/ 38 h 52"/>
                  <a:gd name="T84" fmla="*/ 0 w 295"/>
                  <a:gd name="T85" fmla="*/ 42 h 52"/>
                  <a:gd name="T86" fmla="*/ 0 w 295"/>
                  <a:gd name="T87" fmla="*/ 45 h 52"/>
                  <a:gd name="T88" fmla="*/ 0 w 295"/>
                  <a:gd name="T89" fmla="*/ 45 h 52"/>
                  <a:gd name="T90" fmla="*/ 0 w 295"/>
                  <a:gd name="T91" fmla="*/ 49 h 52"/>
                  <a:gd name="T92" fmla="*/ 0 w 295"/>
                  <a:gd name="T93" fmla="*/ 49 h 52"/>
                  <a:gd name="T94" fmla="*/ 0 w 295"/>
                  <a:gd name="T95" fmla="*/ 49 h 52"/>
                  <a:gd name="T96" fmla="*/ 0 w 295"/>
                  <a:gd name="T97" fmla="*/ 49 h 52"/>
                  <a:gd name="T98" fmla="*/ 0 w 295"/>
                  <a:gd name="T9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5" h="52">
                    <a:moveTo>
                      <a:pt x="295" y="45"/>
                    </a:moveTo>
                    <a:lnTo>
                      <a:pt x="295" y="45"/>
                    </a:lnTo>
                    <a:lnTo>
                      <a:pt x="295" y="45"/>
                    </a:lnTo>
                    <a:lnTo>
                      <a:pt x="295" y="45"/>
                    </a:lnTo>
                    <a:lnTo>
                      <a:pt x="295" y="45"/>
                    </a:lnTo>
                    <a:lnTo>
                      <a:pt x="295" y="45"/>
                    </a:lnTo>
                    <a:lnTo>
                      <a:pt x="295" y="45"/>
                    </a:lnTo>
                    <a:lnTo>
                      <a:pt x="295" y="42"/>
                    </a:lnTo>
                    <a:lnTo>
                      <a:pt x="295" y="42"/>
                    </a:lnTo>
                    <a:lnTo>
                      <a:pt x="295" y="42"/>
                    </a:lnTo>
                    <a:lnTo>
                      <a:pt x="295" y="42"/>
                    </a:lnTo>
                    <a:lnTo>
                      <a:pt x="295" y="38"/>
                    </a:lnTo>
                    <a:lnTo>
                      <a:pt x="295" y="38"/>
                    </a:lnTo>
                    <a:lnTo>
                      <a:pt x="295" y="38"/>
                    </a:lnTo>
                    <a:lnTo>
                      <a:pt x="295" y="38"/>
                    </a:lnTo>
                    <a:lnTo>
                      <a:pt x="295" y="35"/>
                    </a:lnTo>
                    <a:lnTo>
                      <a:pt x="295" y="35"/>
                    </a:lnTo>
                    <a:lnTo>
                      <a:pt x="295" y="35"/>
                    </a:lnTo>
                    <a:lnTo>
                      <a:pt x="295" y="31"/>
                    </a:lnTo>
                    <a:lnTo>
                      <a:pt x="295" y="31"/>
                    </a:lnTo>
                    <a:lnTo>
                      <a:pt x="295" y="28"/>
                    </a:lnTo>
                    <a:lnTo>
                      <a:pt x="295" y="28"/>
                    </a:lnTo>
                    <a:lnTo>
                      <a:pt x="295" y="28"/>
                    </a:lnTo>
                    <a:lnTo>
                      <a:pt x="295" y="24"/>
                    </a:lnTo>
                    <a:lnTo>
                      <a:pt x="295" y="24"/>
                    </a:lnTo>
                    <a:lnTo>
                      <a:pt x="295" y="21"/>
                    </a:lnTo>
                    <a:lnTo>
                      <a:pt x="295" y="21"/>
                    </a:lnTo>
                    <a:lnTo>
                      <a:pt x="295" y="21"/>
                    </a:lnTo>
                    <a:lnTo>
                      <a:pt x="295" y="17"/>
                    </a:lnTo>
                    <a:lnTo>
                      <a:pt x="295" y="17"/>
                    </a:lnTo>
                    <a:lnTo>
                      <a:pt x="295" y="14"/>
                    </a:lnTo>
                    <a:lnTo>
                      <a:pt x="295" y="14"/>
                    </a:lnTo>
                    <a:lnTo>
                      <a:pt x="295" y="14"/>
                    </a:lnTo>
                    <a:lnTo>
                      <a:pt x="295" y="10"/>
                    </a:lnTo>
                    <a:lnTo>
                      <a:pt x="295" y="10"/>
                    </a:lnTo>
                    <a:lnTo>
                      <a:pt x="295" y="10"/>
                    </a:lnTo>
                    <a:lnTo>
                      <a:pt x="295" y="7"/>
                    </a:lnTo>
                    <a:lnTo>
                      <a:pt x="295" y="7"/>
                    </a:lnTo>
                    <a:lnTo>
                      <a:pt x="295" y="7"/>
                    </a:lnTo>
                    <a:lnTo>
                      <a:pt x="295" y="3"/>
                    </a:lnTo>
                    <a:lnTo>
                      <a:pt x="295" y="3"/>
                    </a:lnTo>
                    <a:lnTo>
                      <a:pt x="295" y="3"/>
                    </a:lnTo>
                    <a:lnTo>
                      <a:pt x="295" y="3"/>
                    </a:lnTo>
                    <a:lnTo>
                      <a:pt x="295" y="3"/>
                    </a:lnTo>
                    <a:lnTo>
                      <a:pt x="295" y="3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95" y="45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40"/>
              <p:cNvSpPr>
                <a:spLocks/>
              </p:cNvSpPr>
              <p:nvPr/>
            </p:nvSpPr>
            <p:spPr bwMode="auto">
              <a:xfrm>
                <a:off x="3114" y="2096"/>
                <a:ext cx="170" cy="69"/>
              </a:xfrm>
              <a:custGeom>
                <a:avLst/>
                <a:gdLst>
                  <a:gd name="T0" fmla="*/ 24 w 170"/>
                  <a:gd name="T1" fmla="*/ 0 h 69"/>
                  <a:gd name="T2" fmla="*/ 21 w 170"/>
                  <a:gd name="T3" fmla="*/ 0 h 69"/>
                  <a:gd name="T4" fmla="*/ 17 w 170"/>
                  <a:gd name="T5" fmla="*/ 0 h 69"/>
                  <a:gd name="T6" fmla="*/ 14 w 170"/>
                  <a:gd name="T7" fmla="*/ 0 h 69"/>
                  <a:gd name="T8" fmla="*/ 14 w 170"/>
                  <a:gd name="T9" fmla="*/ 0 h 69"/>
                  <a:gd name="T10" fmla="*/ 11 w 170"/>
                  <a:gd name="T11" fmla="*/ 3 h 69"/>
                  <a:gd name="T12" fmla="*/ 7 w 170"/>
                  <a:gd name="T13" fmla="*/ 3 h 69"/>
                  <a:gd name="T14" fmla="*/ 7 w 170"/>
                  <a:gd name="T15" fmla="*/ 7 h 69"/>
                  <a:gd name="T16" fmla="*/ 4 w 170"/>
                  <a:gd name="T17" fmla="*/ 7 h 69"/>
                  <a:gd name="T18" fmla="*/ 4 w 170"/>
                  <a:gd name="T19" fmla="*/ 10 h 69"/>
                  <a:gd name="T20" fmla="*/ 4 w 170"/>
                  <a:gd name="T21" fmla="*/ 14 h 69"/>
                  <a:gd name="T22" fmla="*/ 0 w 170"/>
                  <a:gd name="T23" fmla="*/ 17 h 69"/>
                  <a:gd name="T24" fmla="*/ 0 w 170"/>
                  <a:gd name="T25" fmla="*/ 17 h 69"/>
                  <a:gd name="T26" fmla="*/ 0 w 170"/>
                  <a:gd name="T27" fmla="*/ 21 h 69"/>
                  <a:gd name="T28" fmla="*/ 0 w 170"/>
                  <a:gd name="T29" fmla="*/ 24 h 69"/>
                  <a:gd name="T30" fmla="*/ 0 w 170"/>
                  <a:gd name="T31" fmla="*/ 28 h 69"/>
                  <a:gd name="T32" fmla="*/ 0 w 170"/>
                  <a:gd name="T33" fmla="*/ 31 h 69"/>
                  <a:gd name="T34" fmla="*/ 4 w 170"/>
                  <a:gd name="T35" fmla="*/ 31 h 69"/>
                  <a:gd name="T36" fmla="*/ 4 w 170"/>
                  <a:gd name="T37" fmla="*/ 35 h 69"/>
                  <a:gd name="T38" fmla="*/ 7 w 170"/>
                  <a:gd name="T39" fmla="*/ 38 h 69"/>
                  <a:gd name="T40" fmla="*/ 7 w 170"/>
                  <a:gd name="T41" fmla="*/ 38 h 69"/>
                  <a:gd name="T42" fmla="*/ 11 w 170"/>
                  <a:gd name="T43" fmla="*/ 42 h 69"/>
                  <a:gd name="T44" fmla="*/ 11 w 170"/>
                  <a:gd name="T45" fmla="*/ 42 h 69"/>
                  <a:gd name="T46" fmla="*/ 14 w 170"/>
                  <a:gd name="T47" fmla="*/ 42 h 69"/>
                  <a:gd name="T48" fmla="*/ 17 w 170"/>
                  <a:gd name="T49" fmla="*/ 45 h 69"/>
                  <a:gd name="T50" fmla="*/ 160 w 170"/>
                  <a:gd name="T51" fmla="*/ 69 h 69"/>
                  <a:gd name="T52" fmla="*/ 160 w 170"/>
                  <a:gd name="T53" fmla="*/ 69 h 69"/>
                  <a:gd name="T54" fmla="*/ 156 w 170"/>
                  <a:gd name="T55" fmla="*/ 66 h 69"/>
                  <a:gd name="T56" fmla="*/ 153 w 170"/>
                  <a:gd name="T57" fmla="*/ 66 h 69"/>
                  <a:gd name="T58" fmla="*/ 153 w 170"/>
                  <a:gd name="T59" fmla="*/ 66 h 69"/>
                  <a:gd name="T60" fmla="*/ 149 w 170"/>
                  <a:gd name="T61" fmla="*/ 62 h 69"/>
                  <a:gd name="T62" fmla="*/ 149 w 170"/>
                  <a:gd name="T63" fmla="*/ 59 h 69"/>
                  <a:gd name="T64" fmla="*/ 149 w 170"/>
                  <a:gd name="T65" fmla="*/ 59 h 69"/>
                  <a:gd name="T66" fmla="*/ 146 w 170"/>
                  <a:gd name="T67" fmla="*/ 55 h 69"/>
                  <a:gd name="T68" fmla="*/ 146 w 170"/>
                  <a:gd name="T69" fmla="*/ 52 h 69"/>
                  <a:gd name="T70" fmla="*/ 146 w 170"/>
                  <a:gd name="T71" fmla="*/ 48 h 69"/>
                  <a:gd name="T72" fmla="*/ 146 w 170"/>
                  <a:gd name="T73" fmla="*/ 45 h 69"/>
                  <a:gd name="T74" fmla="*/ 146 w 170"/>
                  <a:gd name="T75" fmla="*/ 42 h 69"/>
                  <a:gd name="T76" fmla="*/ 149 w 170"/>
                  <a:gd name="T77" fmla="*/ 42 h 69"/>
                  <a:gd name="T78" fmla="*/ 149 w 170"/>
                  <a:gd name="T79" fmla="*/ 38 h 69"/>
                  <a:gd name="T80" fmla="*/ 149 w 170"/>
                  <a:gd name="T81" fmla="*/ 35 h 69"/>
                  <a:gd name="T82" fmla="*/ 153 w 170"/>
                  <a:gd name="T83" fmla="*/ 31 h 69"/>
                  <a:gd name="T84" fmla="*/ 153 w 170"/>
                  <a:gd name="T85" fmla="*/ 31 h 69"/>
                  <a:gd name="T86" fmla="*/ 156 w 170"/>
                  <a:gd name="T87" fmla="*/ 28 h 69"/>
                  <a:gd name="T88" fmla="*/ 156 w 170"/>
                  <a:gd name="T89" fmla="*/ 28 h 69"/>
                  <a:gd name="T90" fmla="*/ 160 w 170"/>
                  <a:gd name="T91" fmla="*/ 28 h 69"/>
                  <a:gd name="T92" fmla="*/ 163 w 170"/>
                  <a:gd name="T93" fmla="*/ 24 h 69"/>
                  <a:gd name="T94" fmla="*/ 167 w 170"/>
                  <a:gd name="T95" fmla="*/ 24 h 69"/>
                  <a:gd name="T96" fmla="*/ 167 w 170"/>
                  <a:gd name="T97" fmla="*/ 24 h 69"/>
                  <a:gd name="T98" fmla="*/ 170 w 170"/>
                  <a:gd name="T99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69">
                    <a:moveTo>
                      <a:pt x="24" y="0"/>
                    </a:moveTo>
                    <a:lnTo>
                      <a:pt x="24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7" y="45"/>
                    </a:lnTo>
                    <a:lnTo>
                      <a:pt x="163" y="69"/>
                    </a:lnTo>
                    <a:lnTo>
                      <a:pt x="160" y="69"/>
                    </a:lnTo>
                    <a:lnTo>
                      <a:pt x="160" y="69"/>
                    </a:lnTo>
                    <a:lnTo>
                      <a:pt x="160" y="69"/>
                    </a:lnTo>
                    <a:lnTo>
                      <a:pt x="156" y="69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53" y="66"/>
                    </a:lnTo>
                    <a:lnTo>
                      <a:pt x="153" y="66"/>
                    </a:lnTo>
                    <a:lnTo>
                      <a:pt x="153" y="66"/>
                    </a:lnTo>
                    <a:lnTo>
                      <a:pt x="153" y="62"/>
                    </a:lnTo>
                    <a:lnTo>
                      <a:pt x="149" y="62"/>
                    </a:lnTo>
                    <a:lnTo>
                      <a:pt x="149" y="62"/>
                    </a:lnTo>
                    <a:lnTo>
                      <a:pt x="149" y="59"/>
                    </a:lnTo>
                    <a:lnTo>
                      <a:pt x="149" y="59"/>
                    </a:lnTo>
                    <a:lnTo>
                      <a:pt x="149" y="59"/>
                    </a:lnTo>
                    <a:lnTo>
                      <a:pt x="149" y="55"/>
                    </a:lnTo>
                    <a:lnTo>
                      <a:pt x="146" y="55"/>
                    </a:lnTo>
                    <a:lnTo>
                      <a:pt x="146" y="52"/>
                    </a:lnTo>
                    <a:lnTo>
                      <a:pt x="146" y="52"/>
                    </a:lnTo>
                    <a:lnTo>
                      <a:pt x="146" y="52"/>
                    </a:lnTo>
                    <a:lnTo>
                      <a:pt x="146" y="48"/>
                    </a:lnTo>
                    <a:lnTo>
                      <a:pt x="146" y="48"/>
                    </a:lnTo>
                    <a:lnTo>
                      <a:pt x="146" y="45"/>
                    </a:lnTo>
                    <a:lnTo>
                      <a:pt x="146" y="45"/>
                    </a:lnTo>
                    <a:lnTo>
                      <a:pt x="146" y="42"/>
                    </a:lnTo>
                    <a:lnTo>
                      <a:pt x="146" y="42"/>
                    </a:lnTo>
                    <a:lnTo>
                      <a:pt x="149" y="42"/>
                    </a:lnTo>
                    <a:lnTo>
                      <a:pt x="149" y="38"/>
                    </a:lnTo>
                    <a:lnTo>
                      <a:pt x="149" y="38"/>
                    </a:lnTo>
                    <a:lnTo>
                      <a:pt x="149" y="35"/>
                    </a:lnTo>
                    <a:lnTo>
                      <a:pt x="149" y="35"/>
                    </a:lnTo>
                    <a:lnTo>
                      <a:pt x="149" y="35"/>
                    </a:lnTo>
                    <a:lnTo>
                      <a:pt x="153" y="31"/>
                    </a:lnTo>
                    <a:lnTo>
                      <a:pt x="153" y="31"/>
                    </a:lnTo>
                    <a:lnTo>
                      <a:pt x="153" y="31"/>
                    </a:lnTo>
                    <a:lnTo>
                      <a:pt x="156" y="31"/>
                    </a:lnTo>
                    <a:lnTo>
                      <a:pt x="156" y="28"/>
                    </a:lnTo>
                    <a:lnTo>
                      <a:pt x="156" y="28"/>
                    </a:lnTo>
                    <a:lnTo>
                      <a:pt x="156" y="28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60" y="24"/>
                    </a:lnTo>
                    <a:lnTo>
                      <a:pt x="163" y="24"/>
                    </a:lnTo>
                    <a:lnTo>
                      <a:pt x="163" y="24"/>
                    </a:lnTo>
                    <a:lnTo>
                      <a:pt x="167" y="24"/>
                    </a:lnTo>
                    <a:lnTo>
                      <a:pt x="167" y="24"/>
                    </a:lnTo>
                    <a:lnTo>
                      <a:pt x="167" y="24"/>
                    </a:lnTo>
                    <a:lnTo>
                      <a:pt x="170" y="24"/>
                    </a:lnTo>
                    <a:lnTo>
                      <a:pt x="17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Oval 41"/>
              <p:cNvSpPr>
                <a:spLocks noChangeArrowheads="1"/>
              </p:cNvSpPr>
              <p:nvPr/>
            </p:nvSpPr>
            <p:spPr bwMode="auto">
              <a:xfrm>
                <a:off x="2580" y="2040"/>
                <a:ext cx="149" cy="15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42"/>
              <p:cNvSpPr>
                <a:spLocks/>
              </p:cNvSpPr>
              <p:nvPr/>
            </p:nvSpPr>
            <p:spPr bwMode="auto">
              <a:xfrm>
                <a:off x="2521" y="1794"/>
                <a:ext cx="139" cy="295"/>
              </a:xfrm>
              <a:custGeom>
                <a:avLst/>
                <a:gdLst>
                  <a:gd name="T0" fmla="*/ 97 w 139"/>
                  <a:gd name="T1" fmla="*/ 288 h 295"/>
                  <a:gd name="T2" fmla="*/ 101 w 139"/>
                  <a:gd name="T3" fmla="*/ 288 h 295"/>
                  <a:gd name="T4" fmla="*/ 101 w 139"/>
                  <a:gd name="T5" fmla="*/ 291 h 295"/>
                  <a:gd name="T6" fmla="*/ 101 w 139"/>
                  <a:gd name="T7" fmla="*/ 291 h 295"/>
                  <a:gd name="T8" fmla="*/ 104 w 139"/>
                  <a:gd name="T9" fmla="*/ 295 h 295"/>
                  <a:gd name="T10" fmla="*/ 108 w 139"/>
                  <a:gd name="T11" fmla="*/ 295 h 295"/>
                  <a:gd name="T12" fmla="*/ 108 w 139"/>
                  <a:gd name="T13" fmla="*/ 295 h 295"/>
                  <a:gd name="T14" fmla="*/ 111 w 139"/>
                  <a:gd name="T15" fmla="*/ 295 h 295"/>
                  <a:gd name="T16" fmla="*/ 115 w 139"/>
                  <a:gd name="T17" fmla="*/ 295 h 295"/>
                  <a:gd name="T18" fmla="*/ 118 w 139"/>
                  <a:gd name="T19" fmla="*/ 295 h 295"/>
                  <a:gd name="T20" fmla="*/ 118 w 139"/>
                  <a:gd name="T21" fmla="*/ 295 h 295"/>
                  <a:gd name="T22" fmla="*/ 122 w 139"/>
                  <a:gd name="T23" fmla="*/ 295 h 295"/>
                  <a:gd name="T24" fmla="*/ 125 w 139"/>
                  <a:gd name="T25" fmla="*/ 295 h 295"/>
                  <a:gd name="T26" fmla="*/ 128 w 139"/>
                  <a:gd name="T27" fmla="*/ 291 h 295"/>
                  <a:gd name="T28" fmla="*/ 128 w 139"/>
                  <a:gd name="T29" fmla="*/ 291 h 295"/>
                  <a:gd name="T30" fmla="*/ 132 w 139"/>
                  <a:gd name="T31" fmla="*/ 291 h 295"/>
                  <a:gd name="T32" fmla="*/ 135 w 139"/>
                  <a:gd name="T33" fmla="*/ 288 h 295"/>
                  <a:gd name="T34" fmla="*/ 135 w 139"/>
                  <a:gd name="T35" fmla="*/ 288 h 295"/>
                  <a:gd name="T36" fmla="*/ 139 w 139"/>
                  <a:gd name="T37" fmla="*/ 285 h 295"/>
                  <a:gd name="T38" fmla="*/ 139 w 139"/>
                  <a:gd name="T39" fmla="*/ 281 h 295"/>
                  <a:gd name="T40" fmla="*/ 139 w 139"/>
                  <a:gd name="T41" fmla="*/ 281 h 295"/>
                  <a:gd name="T42" fmla="*/ 139 w 139"/>
                  <a:gd name="T43" fmla="*/ 278 h 295"/>
                  <a:gd name="T44" fmla="*/ 139 w 139"/>
                  <a:gd name="T45" fmla="*/ 274 h 295"/>
                  <a:gd name="T46" fmla="*/ 139 w 139"/>
                  <a:gd name="T47" fmla="*/ 274 h 295"/>
                  <a:gd name="T48" fmla="*/ 139 w 139"/>
                  <a:gd name="T49" fmla="*/ 271 h 295"/>
                  <a:gd name="T50" fmla="*/ 42 w 139"/>
                  <a:gd name="T51" fmla="*/ 0 h 295"/>
                  <a:gd name="T52" fmla="*/ 45 w 139"/>
                  <a:gd name="T53" fmla="*/ 4 h 295"/>
                  <a:gd name="T54" fmla="*/ 45 w 139"/>
                  <a:gd name="T55" fmla="*/ 4 h 295"/>
                  <a:gd name="T56" fmla="*/ 42 w 139"/>
                  <a:gd name="T57" fmla="*/ 7 h 295"/>
                  <a:gd name="T58" fmla="*/ 42 w 139"/>
                  <a:gd name="T59" fmla="*/ 11 h 295"/>
                  <a:gd name="T60" fmla="*/ 42 w 139"/>
                  <a:gd name="T61" fmla="*/ 11 h 295"/>
                  <a:gd name="T62" fmla="*/ 42 w 139"/>
                  <a:gd name="T63" fmla="*/ 14 h 295"/>
                  <a:gd name="T64" fmla="*/ 38 w 139"/>
                  <a:gd name="T65" fmla="*/ 14 h 295"/>
                  <a:gd name="T66" fmla="*/ 35 w 139"/>
                  <a:gd name="T67" fmla="*/ 17 h 295"/>
                  <a:gd name="T68" fmla="*/ 35 w 139"/>
                  <a:gd name="T69" fmla="*/ 17 h 295"/>
                  <a:gd name="T70" fmla="*/ 31 w 139"/>
                  <a:gd name="T71" fmla="*/ 21 h 295"/>
                  <a:gd name="T72" fmla="*/ 28 w 139"/>
                  <a:gd name="T73" fmla="*/ 21 h 295"/>
                  <a:gd name="T74" fmla="*/ 28 w 139"/>
                  <a:gd name="T75" fmla="*/ 21 h 295"/>
                  <a:gd name="T76" fmla="*/ 24 w 139"/>
                  <a:gd name="T77" fmla="*/ 24 h 295"/>
                  <a:gd name="T78" fmla="*/ 21 w 139"/>
                  <a:gd name="T79" fmla="*/ 24 h 295"/>
                  <a:gd name="T80" fmla="*/ 17 w 139"/>
                  <a:gd name="T81" fmla="*/ 24 h 295"/>
                  <a:gd name="T82" fmla="*/ 14 w 139"/>
                  <a:gd name="T83" fmla="*/ 24 h 295"/>
                  <a:gd name="T84" fmla="*/ 14 w 139"/>
                  <a:gd name="T85" fmla="*/ 24 h 295"/>
                  <a:gd name="T86" fmla="*/ 11 w 139"/>
                  <a:gd name="T87" fmla="*/ 24 h 295"/>
                  <a:gd name="T88" fmla="*/ 7 w 139"/>
                  <a:gd name="T89" fmla="*/ 21 h 295"/>
                  <a:gd name="T90" fmla="*/ 7 w 139"/>
                  <a:gd name="T91" fmla="*/ 21 h 295"/>
                  <a:gd name="T92" fmla="*/ 4 w 139"/>
                  <a:gd name="T93" fmla="*/ 21 h 295"/>
                  <a:gd name="T94" fmla="*/ 4 w 139"/>
                  <a:gd name="T95" fmla="*/ 17 h 295"/>
                  <a:gd name="T96" fmla="*/ 0 w 139"/>
                  <a:gd name="T97" fmla="*/ 17 h 295"/>
                  <a:gd name="T98" fmla="*/ 0 w 139"/>
                  <a:gd name="T99" fmla="*/ 1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9" h="295">
                    <a:moveTo>
                      <a:pt x="97" y="288"/>
                    </a:moveTo>
                    <a:lnTo>
                      <a:pt x="97" y="288"/>
                    </a:lnTo>
                    <a:lnTo>
                      <a:pt x="97" y="288"/>
                    </a:lnTo>
                    <a:lnTo>
                      <a:pt x="101" y="288"/>
                    </a:lnTo>
                    <a:lnTo>
                      <a:pt x="101" y="291"/>
                    </a:lnTo>
                    <a:lnTo>
                      <a:pt x="101" y="291"/>
                    </a:lnTo>
                    <a:lnTo>
                      <a:pt x="101" y="291"/>
                    </a:lnTo>
                    <a:lnTo>
                      <a:pt x="101" y="291"/>
                    </a:lnTo>
                    <a:lnTo>
                      <a:pt x="104" y="291"/>
                    </a:lnTo>
                    <a:lnTo>
                      <a:pt x="104" y="295"/>
                    </a:lnTo>
                    <a:lnTo>
                      <a:pt x="104" y="295"/>
                    </a:lnTo>
                    <a:lnTo>
                      <a:pt x="108" y="295"/>
                    </a:lnTo>
                    <a:lnTo>
                      <a:pt x="108" y="295"/>
                    </a:lnTo>
                    <a:lnTo>
                      <a:pt x="108" y="295"/>
                    </a:lnTo>
                    <a:lnTo>
                      <a:pt x="111" y="295"/>
                    </a:lnTo>
                    <a:lnTo>
                      <a:pt x="111" y="295"/>
                    </a:lnTo>
                    <a:lnTo>
                      <a:pt x="111" y="295"/>
                    </a:lnTo>
                    <a:lnTo>
                      <a:pt x="115" y="295"/>
                    </a:lnTo>
                    <a:lnTo>
                      <a:pt x="115" y="295"/>
                    </a:lnTo>
                    <a:lnTo>
                      <a:pt x="118" y="295"/>
                    </a:lnTo>
                    <a:lnTo>
                      <a:pt x="118" y="295"/>
                    </a:lnTo>
                    <a:lnTo>
                      <a:pt x="118" y="295"/>
                    </a:lnTo>
                    <a:lnTo>
                      <a:pt x="122" y="295"/>
                    </a:lnTo>
                    <a:lnTo>
                      <a:pt x="122" y="295"/>
                    </a:lnTo>
                    <a:lnTo>
                      <a:pt x="125" y="295"/>
                    </a:lnTo>
                    <a:lnTo>
                      <a:pt x="125" y="295"/>
                    </a:lnTo>
                    <a:lnTo>
                      <a:pt x="125" y="295"/>
                    </a:lnTo>
                    <a:lnTo>
                      <a:pt x="128" y="291"/>
                    </a:lnTo>
                    <a:lnTo>
                      <a:pt x="128" y="291"/>
                    </a:lnTo>
                    <a:lnTo>
                      <a:pt x="128" y="291"/>
                    </a:lnTo>
                    <a:lnTo>
                      <a:pt x="132" y="291"/>
                    </a:lnTo>
                    <a:lnTo>
                      <a:pt x="132" y="291"/>
                    </a:lnTo>
                    <a:lnTo>
                      <a:pt x="132" y="288"/>
                    </a:lnTo>
                    <a:lnTo>
                      <a:pt x="135" y="288"/>
                    </a:lnTo>
                    <a:lnTo>
                      <a:pt x="135" y="288"/>
                    </a:lnTo>
                    <a:lnTo>
                      <a:pt x="135" y="288"/>
                    </a:lnTo>
                    <a:lnTo>
                      <a:pt x="135" y="285"/>
                    </a:lnTo>
                    <a:lnTo>
                      <a:pt x="139" y="285"/>
                    </a:lnTo>
                    <a:lnTo>
                      <a:pt x="139" y="285"/>
                    </a:lnTo>
                    <a:lnTo>
                      <a:pt x="139" y="281"/>
                    </a:lnTo>
                    <a:lnTo>
                      <a:pt x="139" y="281"/>
                    </a:lnTo>
                    <a:lnTo>
                      <a:pt x="139" y="281"/>
                    </a:lnTo>
                    <a:lnTo>
                      <a:pt x="139" y="278"/>
                    </a:lnTo>
                    <a:lnTo>
                      <a:pt x="139" y="278"/>
                    </a:lnTo>
                    <a:lnTo>
                      <a:pt x="139" y="278"/>
                    </a:lnTo>
                    <a:lnTo>
                      <a:pt x="139" y="274"/>
                    </a:lnTo>
                    <a:lnTo>
                      <a:pt x="139" y="274"/>
                    </a:lnTo>
                    <a:lnTo>
                      <a:pt x="139" y="274"/>
                    </a:lnTo>
                    <a:lnTo>
                      <a:pt x="139" y="274"/>
                    </a:lnTo>
                    <a:lnTo>
                      <a:pt x="139" y="27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97" y="28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43"/>
              <p:cNvSpPr>
                <a:spLocks/>
              </p:cNvSpPr>
              <p:nvPr/>
            </p:nvSpPr>
            <p:spPr bwMode="auto">
              <a:xfrm>
                <a:off x="2514" y="2172"/>
                <a:ext cx="139" cy="288"/>
              </a:xfrm>
              <a:custGeom>
                <a:avLst/>
                <a:gdLst>
                  <a:gd name="T0" fmla="*/ 139 w 139"/>
                  <a:gd name="T1" fmla="*/ 18 h 288"/>
                  <a:gd name="T2" fmla="*/ 139 w 139"/>
                  <a:gd name="T3" fmla="*/ 14 h 288"/>
                  <a:gd name="T4" fmla="*/ 139 w 139"/>
                  <a:gd name="T5" fmla="*/ 14 h 288"/>
                  <a:gd name="T6" fmla="*/ 139 w 139"/>
                  <a:gd name="T7" fmla="*/ 14 h 288"/>
                  <a:gd name="T8" fmla="*/ 139 w 139"/>
                  <a:gd name="T9" fmla="*/ 11 h 288"/>
                  <a:gd name="T10" fmla="*/ 135 w 139"/>
                  <a:gd name="T11" fmla="*/ 11 h 288"/>
                  <a:gd name="T12" fmla="*/ 135 w 139"/>
                  <a:gd name="T13" fmla="*/ 11 h 288"/>
                  <a:gd name="T14" fmla="*/ 132 w 139"/>
                  <a:gd name="T15" fmla="*/ 7 h 288"/>
                  <a:gd name="T16" fmla="*/ 132 w 139"/>
                  <a:gd name="T17" fmla="*/ 7 h 288"/>
                  <a:gd name="T18" fmla="*/ 129 w 139"/>
                  <a:gd name="T19" fmla="*/ 7 h 288"/>
                  <a:gd name="T20" fmla="*/ 125 w 139"/>
                  <a:gd name="T21" fmla="*/ 4 h 288"/>
                  <a:gd name="T22" fmla="*/ 125 w 139"/>
                  <a:gd name="T23" fmla="*/ 4 h 288"/>
                  <a:gd name="T24" fmla="*/ 122 w 139"/>
                  <a:gd name="T25" fmla="*/ 4 h 288"/>
                  <a:gd name="T26" fmla="*/ 118 w 139"/>
                  <a:gd name="T27" fmla="*/ 0 h 288"/>
                  <a:gd name="T28" fmla="*/ 115 w 139"/>
                  <a:gd name="T29" fmla="*/ 0 h 288"/>
                  <a:gd name="T30" fmla="*/ 111 w 139"/>
                  <a:gd name="T31" fmla="*/ 0 h 288"/>
                  <a:gd name="T32" fmla="*/ 111 w 139"/>
                  <a:gd name="T33" fmla="*/ 0 h 288"/>
                  <a:gd name="T34" fmla="*/ 108 w 139"/>
                  <a:gd name="T35" fmla="*/ 0 h 288"/>
                  <a:gd name="T36" fmla="*/ 104 w 139"/>
                  <a:gd name="T37" fmla="*/ 0 h 288"/>
                  <a:gd name="T38" fmla="*/ 104 w 139"/>
                  <a:gd name="T39" fmla="*/ 0 h 288"/>
                  <a:gd name="T40" fmla="*/ 101 w 139"/>
                  <a:gd name="T41" fmla="*/ 0 h 288"/>
                  <a:gd name="T42" fmla="*/ 101 w 139"/>
                  <a:gd name="T43" fmla="*/ 0 h 288"/>
                  <a:gd name="T44" fmla="*/ 101 w 139"/>
                  <a:gd name="T45" fmla="*/ 0 h 288"/>
                  <a:gd name="T46" fmla="*/ 97 w 139"/>
                  <a:gd name="T47" fmla="*/ 0 h 288"/>
                  <a:gd name="T48" fmla="*/ 97 w 139"/>
                  <a:gd name="T49" fmla="*/ 0 h 288"/>
                  <a:gd name="T50" fmla="*/ 0 w 139"/>
                  <a:gd name="T51" fmla="*/ 274 h 288"/>
                  <a:gd name="T52" fmla="*/ 0 w 139"/>
                  <a:gd name="T53" fmla="*/ 274 h 288"/>
                  <a:gd name="T54" fmla="*/ 0 w 139"/>
                  <a:gd name="T55" fmla="*/ 274 h 288"/>
                  <a:gd name="T56" fmla="*/ 4 w 139"/>
                  <a:gd name="T57" fmla="*/ 274 h 288"/>
                  <a:gd name="T58" fmla="*/ 4 w 139"/>
                  <a:gd name="T59" fmla="*/ 274 h 288"/>
                  <a:gd name="T60" fmla="*/ 4 w 139"/>
                  <a:gd name="T61" fmla="*/ 274 h 288"/>
                  <a:gd name="T62" fmla="*/ 7 w 139"/>
                  <a:gd name="T63" fmla="*/ 274 h 288"/>
                  <a:gd name="T64" fmla="*/ 11 w 139"/>
                  <a:gd name="T65" fmla="*/ 274 h 288"/>
                  <a:gd name="T66" fmla="*/ 11 w 139"/>
                  <a:gd name="T67" fmla="*/ 274 h 288"/>
                  <a:gd name="T68" fmla="*/ 14 w 139"/>
                  <a:gd name="T69" fmla="*/ 274 h 288"/>
                  <a:gd name="T70" fmla="*/ 18 w 139"/>
                  <a:gd name="T71" fmla="*/ 274 h 288"/>
                  <a:gd name="T72" fmla="*/ 21 w 139"/>
                  <a:gd name="T73" fmla="*/ 274 h 288"/>
                  <a:gd name="T74" fmla="*/ 24 w 139"/>
                  <a:gd name="T75" fmla="*/ 278 h 288"/>
                  <a:gd name="T76" fmla="*/ 24 w 139"/>
                  <a:gd name="T77" fmla="*/ 278 h 288"/>
                  <a:gd name="T78" fmla="*/ 28 w 139"/>
                  <a:gd name="T79" fmla="*/ 278 h 288"/>
                  <a:gd name="T80" fmla="*/ 31 w 139"/>
                  <a:gd name="T81" fmla="*/ 281 h 288"/>
                  <a:gd name="T82" fmla="*/ 31 w 139"/>
                  <a:gd name="T83" fmla="*/ 281 h 288"/>
                  <a:gd name="T84" fmla="*/ 35 w 139"/>
                  <a:gd name="T85" fmla="*/ 281 h 288"/>
                  <a:gd name="T86" fmla="*/ 38 w 139"/>
                  <a:gd name="T87" fmla="*/ 285 h 288"/>
                  <a:gd name="T88" fmla="*/ 38 w 139"/>
                  <a:gd name="T89" fmla="*/ 285 h 288"/>
                  <a:gd name="T90" fmla="*/ 38 w 139"/>
                  <a:gd name="T91" fmla="*/ 285 h 288"/>
                  <a:gd name="T92" fmla="*/ 42 w 139"/>
                  <a:gd name="T93" fmla="*/ 288 h 288"/>
                  <a:gd name="T94" fmla="*/ 42 w 139"/>
                  <a:gd name="T95" fmla="*/ 288 h 288"/>
                  <a:gd name="T96" fmla="*/ 42 w 139"/>
                  <a:gd name="T97" fmla="*/ 288 h 288"/>
                  <a:gd name="T98" fmla="*/ 42 w 139"/>
                  <a:gd name="T99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9" h="288">
                    <a:moveTo>
                      <a:pt x="139" y="18"/>
                    </a:moveTo>
                    <a:lnTo>
                      <a:pt x="139" y="18"/>
                    </a:lnTo>
                    <a:lnTo>
                      <a:pt x="139" y="14"/>
                    </a:lnTo>
                    <a:lnTo>
                      <a:pt x="139" y="14"/>
                    </a:lnTo>
                    <a:lnTo>
                      <a:pt x="139" y="14"/>
                    </a:lnTo>
                    <a:lnTo>
                      <a:pt x="139" y="14"/>
                    </a:lnTo>
                    <a:lnTo>
                      <a:pt x="139" y="14"/>
                    </a:lnTo>
                    <a:lnTo>
                      <a:pt x="139" y="14"/>
                    </a:lnTo>
                    <a:lnTo>
                      <a:pt x="139" y="14"/>
                    </a:lnTo>
                    <a:lnTo>
                      <a:pt x="139" y="11"/>
                    </a:lnTo>
                    <a:lnTo>
                      <a:pt x="139" y="11"/>
                    </a:lnTo>
                    <a:lnTo>
                      <a:pt x="135" y="11"/>
                    </a:lnTo>
                    <a:lnTo>
                      <a:pt x="135" y="11"/>
                    </a:lnTo>
                    <a:lnTo>
                      <a:pt x="135" y="11"/>
                    </a:lnTo>
                    <a:lnTo>
                      <a:pt x="135" y="7"/>
                    </a:lnTo>
                    <a:lnTo>
                      <a:pt x="132" y="7"/>
                    </a:lnTo>
                    <a:lnTo>
                      <a:pt x="132" y="7"/>
                    </a:lnTo>
                    <a:lnTo>
                      <a:pt x="132" y="7"/>
                    </a:lnTo>
                    <a:lnTo>
                      <a:pt x="129" y="7"/>
                    </a:lnTo>
                    <a:lnTo>
                      <a:pt x="129" y="7"/>
                    </a:lnTo>
                    <a:lnTo>
                      <a:pt x="129" y="4"/>
                    </a:lnTo>
                    <a:lnTo>
                      <a:pt x="125" y="4"/>
                    </a:lnTo>
                    <a:lnTo>
                      <a:pt x="125" y="4"/>
                    </a:lnTo>
                    <a:lnTo>
                      <a:pt x="125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4" y="274"/>
                    </a:lnTo>
                    <a:lnTo>
                      <a:pt x="4" y="274"/>
                    </a:lnTo>
                    <a:lnTo>
                      <a:pt x="4" y="274"/>
                    </a:lnTo>
                    <a:lnTo>
                      <a:pt x="4" y="274"/>
                    </a:lnTo>
                    <a:lnTo>
                      <a:pt x="4" y="274"/>
                    </a:lnTo>
                    <a:lnTo>
                      <a:pt x="7" y="274"/>
                    </a:lnTo>
                    <a:lnTo>
                      <a:pt x="7" y="274"/>
                    </a:lnTo>
                    <a:lnTo>
                      <a:pt x="7" y="274"/>
                    </a:lnTo>
                    <a:lnTo>
                      <a:pt x="11" y="274"/>
                    </a:lnTo>
                    <a:lnTo>
                      <a:pt x="11" y="274"/>
                    </a:lnTo>
                    <a:lnTo>
                      <a:pt x="11" y="274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18" y="274"/>
                    </a:lnTo>
                    <a:lnTo>
                      <a:pt x="18" y="274"/>
                    </a:lnTo>
                    <a:lnTo>
                      <a:pt x="18" y="274"/>
                    </a:lnTo>
                    <a:lnTo>
                      <a:pt x="21" y="274"/>
                    </a:lnTo>
                    <a:lnTo>
                      <a:pt x="21" y="278"/>
                    </a:lnTo>
                    <a:lnTo>
                      <a:pt x="24" y="278"/>
                    </a:lnTo>
                    <a:lnTo>
                      <a:pt x="24" y="278"/>
                    </a:lnTo>
                    <a:lnTo>
                      <a:pt x="24" y="278"/>
                    </a:lnTo>
                    <a:lnTo>
                      <a:pt x="28" y="278"/>
                    </a:lnTo>
                    <a:lnTo>
                      <a:pt x="28" y="278"/>
                    </a:lnTo>
                    <a:lnTo>
                      <a:pt x="28" y="278"/>
                    </a:lnTo>
                    <a:lnTo>
                      <a:pt x="31" y="281"/>
                    </a:lnTo>
                    <a:lnTo>
                      <a:pt x="31" y="281"/>
                    </a:lnTo>
                    <a:lnTo>
                      <a:pt x="31" y="281"/>
                    </a:lnTo>
                    <a:lnTo>
                      <a:pt x="35" y="281"/>
                    </a:lnTo>
                    <a:lnTo>
                      <a:pt x="35" y="281"/>
                    </a:lnTo>
                    <a:lnTo>
                      <a:pt x="35" y="285"/>
                    </a:lnTo>
                    <a:lnTo>
                      <a:pt x="38" y="285"/>
                    </a:lnTo>
                    <a:lnTo>
                      <a:pt x="38" y="285"/>
                    </a:lnTo>
                    <a:lnTo>
                      <a:pt x="38" y="285"/>
                    </a:lnTo>
                    <a:lnTo>
                      <a:pt x="38" y="285"/>
                    </a:lnTo>
                    <a:lnTo>
                      <a:pt x="38" y="285"/>
                    </a:lnTo>
                    <a:lnTo>
                      <a:pt x="38" y="288"/>
                    </a:lnTo>
                    <a:lnTo>
                      <a:pt x="42" y="288"/>
                    </a:lnTo>
                    <a:lnTo>
                      <a:pt x="42" y="288"/>
                    </a:lnTo>
                    <a:lnTo>
                      <a:pt x="42" y="288"/>
                    </a:lnTo>
                    <a:lnTo>
                      <a:pt x="42" y="288"/>
                    </a:lnTo>
                    <a:lnTo>
                      <a:pt x="42" y="288"/>
                    </a:lnTo>
                    <a:lnTo>
                      <a:pt x="42" y="288"/>
                    </a:lnTo>
                    <a:lnTo>
                      <a:pt x="42" y="288"/>
                    </a:lnTo>
                    <a:lnTo>
                      <a:pt x="139" y="1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Oval 44"/>
              <p:cNvSpPr>
                <a:spLocks noChangeArrowheads="1"/>
              </p:cNvSpPr>
              <p:nvPr/>
            </p:nvSpPr>
            <p:spPr bwMode="auto">
              <a:xfrm>
                <a:off x="555" y="1437"/>
                <a:ext cx="66" cy="66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45"/>
              <p:cNvSpPr>
                <a:spLocks/>
              </p:cNvSpPr>
              <p:nvPr/>
            </p:nvSpPr>
            <p:spPr bwMode="auto">
              <a:xfrm>
                <a:off x="461" y="1315"/>
                <a:ext cx="135" cy="157"/>
              </a:xfrm>
              <a:custGeom>
                <a:avLst/>
                <a:gdLst>
                  <a:gd name="T0" fmla="*/ 97 w 135"/>
                  <a:gd name="T1" fmla="*/ 153 h 157"/>
                  <a:gd name="T2" fmla="*/ 101 w 135"/>
                  <a:gd name="T3" fmla="*/ 153 h 157"/>
                  <a:gd name="T4" fmla="*/ 101 w 135"/>
                  <a:gd name="T5" fmla="*/ 157 h 157"/>
                  <a:gd name="T6" fmla="*/ 104 w 135"/>
                  <a:gd name="T7" fmla="*/ 157 h 157"/>
                  <a:gd name="T8" fmla="*/ 104 w 135"/>
                  <a:gd name="T9" fmla="*/ 157 h 157"/>
                  <a:gd name="T10" fmla="*/ 108 w 135"/>
                  <a:gd name="T11" fmla="*/ 157 h 157"/>
                  <a:gd name="T12" fmla="*/ 111 w 135"/>
                  <a:gd name="T13" fmla="*/ 157 h 157"/>
                  <a:gd name="T14" fmla="*/ 111 w 135"/>
                  <a:gd name="T15" fmla="*/ 157 h 157"/>
                  <a:gd name="T16" fmla="*/ 115 w 135"/>
                  <a:gd name="T17" fmla="*/ 153 h 157"/>
                  <a:gd name="T18" fmla="*/ 118 w 135"/>
                  <a:gd name="T19" fmla="*/ 153 h 157"/>
                  <a:gd name="T20" fmla="*/ 122 w 135"/>
                  <a:gd name="T21" fmla="*/ 153 h 157"/>
                  <a:gd name="T22" fmla="*/ 122 w 135"/>
                  <a:gd name="T23" fmla="*/ 150 h 157"/>
                  <a:gd name="T24" fmla="*/ 125 w 135"/>
                  <a:gd name="T25" fmla="*/ 150 h 157"/>
                  <a:gd name="T26" fmla="*/ 129 w 135"/>
                  <a:gd name="T27" fmla="*/ 146 h 157"/>
                  <a:gd name="T28" fmla="*/ 129 w 135"/>
                  <a:gd name="T29" fmla="*/ 146 h 157"/>
                  <a:gd name="T30" fmla="*/ 132 w 135"/>
                  <a:gd name="T31" fmla="*/ 143 h 157"/>
                  <a:gd name="T32" fmla="*/ 132 w 135"/>
                  <a:gd name="T33" fmla="*/ 139 h 157"/>
                  <a:gd name="T34" fmla="*/ 135 w 135"/>
                  <a:gd name="T35" fmla="*/ 139 h 157"/>
                  <a:gd name="T36" fmla="*/ 135 w 135"/>
                  <a:gd name="T37" fmla="*/ 136 h 157"/>
                  <a:gd name="T38" fmla="*/ 135 w 135"/>
                  <a:gd name="T39" fmla="*/ 136 h 157"/>
                  <a:gd name="T40" fmla="*/ 135 w 135"/>
                  <a:gd name="T41" fmla="*/ 132 h 157"/>
                  <a:gd name="T42" fmla="*/ 135 w 135"/>
                  <a:gd name="T43" fmla="*/ 129 h 157"/>
                  <a:gd name="T44" fmla="*/ 135 w 135"/>
                  <a:gd name="T45" fmla="*/ 129 h 157"/>
                  <a:gd name="T46" fmla="*/ 135 w 135"/>
                  <a:gd name="T47" fmla="*/ 125 h 157"/>
                  <a:gd name="T48" fmla="*/ 135 w 135"/>
                  <a:gd name="T49" fmla="*/ 125 h 157"/>
                  <a:gd name="T50" fmla="*/ 38 w 135"/>
                  <a:gd name="T51" fmla="*/ 0 h 157"/>
                  <a:gd name="T52" fmla="*/ 38 w 135"/>
                  <a:gd name="T53" fmla="*/ 4 h 157"/>
                  <a:gd name="T54" fmla="*/ 38 w 135"/>
                  <a:gd name="T55" fmla="*/ 4 h 157"/>
                  <a:gd name="T56" fmla="*/ 42 w 135"/>
                  <a:gd name="T57" fmla="*/ 7 h 157"/>
                  <a:gd name="T58" fmla="*/ 38 w 135"/>
                  <a:gd name="T59" fmla="*/ 7 h 157"/>
                  <a:gd name="T60" fmla="*/ 38 w 135"/>
                  <a:gd name="T61" fmla="*/ 11 h 157"/>
                  <a:gd name="T62" fmla="*/ 38 w 135"/>
                  <a:gd name="T63" fmla="*/ 14 h 157"/>
                  <a:gd name="T64" fmla="*/ 38 w 135"/>
                  <a:gd name="T65" fmla="*/ 14 h 157"/>
                  <a:gd name="T66" fmla="*/ 35 w 135"/>
                  <a:gd name="T67" fmla="*/ 18 h 157"/>
                  <a:gd name="T68" fmla="*/ 35 w 135"/>
                  <a:gd name="T69" fmla="*/ 21 h 157"/>
                  <a:gd name="T70" fmla="*/ 31 w 135"/>
                  <a:gd name="T71" fmla="*/ 21 h 157"/>
                  <a:gd name="T72" fmla="*/ 31 w 135"/>
                  <a:gd name="T73" fmla="*/ 25 h 157"/>
                  <a:gd name="T74" fmla="*/ 28 w 135"/>
                  <a:gd name="T75" fmla="*/ 25 h 157"/>
                  <a:gd name="T76" fmla="*/ 25 w 135"/>
                  <a:gd name="T77" fmla="*/ 28 h 157"/>
                  <a:gd name="T78" fmla="*/ 21 w 135"/>
                  <a:gd name="T79" fmla="*/ 28 h 157"/>
                  <a:gd name="T80" fmla="*/ 21 w 135"/>
                  <a:gd name="T81" fmla="*/ 28 h 157"/>
                  <a:gd name="T82" fmla="*/ 18 w 135"/>
                  <a:gd name="T83" fmla="*/ 32 h 157"/>
                  <a:gd name="T84" fmla="*/ 14 w 135"/>
                  <a:gd name="T85" fmla="*/ 32 h 157"/>
                  <a:gd name="T86" fmla="*/ 11 w 135"/>
                  <a:gd name="T87" fmla="*/ 32 h 157"/>
                  <a:gd name="T88" fmla="*/ 11 w 135"/>
                  <a:gd name="T89" fmla="*/ 32 h 157"/>
                  <a:gd name="T90" fmla="*/ 7 w 135"/>
                  <a:gd name="T91" fmla="*/ 32 h 157"/>
                  <a:gd name="T92" fmla="*/ 7 w 135"/>
                  <a:gd name="T93" fmla="*/ 32 h 157"/>
                  <a:gd name="T94" fmla="*/ 4 w 135"/>
                  <a:gd name="T95" fmla="*/ 32 h 157"/>
                  <a:gd name="T96" fmla="*/ 4 w 135"/>
                  <a:gd name="T97" fmla="*/ 32 h 157"/>
                  <a:gd name="T98" fmla="*/ 0 w 135"/>
                  <a:gd name="T99" fmla="*/ 2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5" h="157">
                    <a:moveTo>
                      <a:pt x="97" y="153"/>
                    </a:moveTo>
                    <a:lnTo>
                      <a:pt x="97" y="153"/>
                    </a:lnTo>
                    <a:lnTo>
                      <a:pt x="101" y="153"/>
                    </a:lnTo>
                    <a:lnTo>
                      <a:pt x="101" y="153"/>
                    </a:lnTo>
                    <a:lnTo>
                      <a:pt x="101" y="157"/>
                    </a:lnTo>
                    <a:lnTo>
                      <a:pt x="101" y="157"/>
                    </a:lnTo>
                    <a:lnTo>
                      <a:pt x="104" y="157"/>
                    </a:lnTo>
                    <a:lnTo>
                      <a:pt x="104" y="157"/>
                    </a:lnTo>
                    <a:lnTo>
                      <a:pt x="104" y="157"/>
                    </a:lnTo>
                    <a:lnTo>
                      <a:pt x="104" y="157"/>
                    </a:lnTo>
                    <a:lnTo>
                      <a:pt x="108" y="157"/>
                    </a:lnTo>
                    <a:lnTo>
                      <a:pt x="108" y="157"/>
                    </a:lnTo>
                    <a:lnTo>
                      <a:pt x="108" y="157"/>
                    </a:lnTo>
                    <a:lnTo>
                      <a:pt x="111" y="157"/>
                    </a:lnTo>
                    <a:lnTo>
                      <a:pt x="111" y="157"/>
                    </a:lnTo>
                    <a:lnTo>
                      <a:pt x="111" y="157"/>
                    </a:lnTo>
                    <a:lnTo>
                      <a:pt x="115" y="157"/>
                    </a:lnTo>
                    <a:lnTo>
                      <a:pt x="115" y="153"/>
                    </a:lnTo>
                    <a:lnTo>
                      <a:pt x="118" y="153"/>
                    </a:lnTo>
                    <a:lnTo>
                      <a:pt x="118" y="153"/>
                    </a:lnTo>
                    <a:lnTo>
                      <a:pt x="118" y="153"/>
                    </a:lnTo>
                    <a:lnTo>
                      <a:pt x="122" y="153"/>
                    </a:lnTo>
                    <a:lnTo>
                      <a:pt x="122" y="153"/>
                    </a:lnTo>
                    <a:lnTo>
                      <a:pt x="122" y="150"/>
                    </a:lnTo>
                    <a:lnTo>
                      <a:pt x="125" y="150"/>
                    </a:lnTo>
                    <a:lnTo>
                      <a:pt x="125" y="150"/>
                    </a:lnTo>
                    <a:lnTo>
                      <a:pt x="125" y="150"/>
                    </a:lnTo>
                    <a:lnTo>
                      <a:pt x="129" y="146"/>
                    </a:lnTo>
                    <a:lnTo>
                      <a:pt x="129" y="146"/>
                    </a:lnTo>
                    <a:lnTo>
                      <a:pt x="129" y="146"/>
                    </a:lnTo>
                    <a:lnTo>
                      <a:pt x="132" y="143"/>
                    </a:lnTo>
                    <a:lnTo>
                      <a:pt x="132" y="143"/>
                    </a:lnTo>
                    <a:lnTo>
                      <a:pt x="132" y="143"/>
                    </a:lnTo>
                    <a:lnTo>
                      <a:pt x="132" y="139"/>
                    </a:lnTo>
                    <a:lnTo>
                      <a:pt x="132" y="139"/>
                    </a:lnTo>
                    <a:lnTo>
                      <a:pt x="135" y="139"/>
                    </a:lnTo>
                    <a:lnTo>
                      <a:pt x="135" y="136"/>
                    </a:lnTo>
                    <a:lnTo>
                      <a:pt x="135" y="136"/>
                    </a:lnTo>
                    <a:lnTo>
                      <a:pt x="135" y="136"/>
                    </a:lnTo>
                    <a:lnTo>
                      <a:pt x="135" y="136"/>
                    </a:lnTo>
                    <a:lnTo>
                      <a:pt x="135" y="132"/>
                    </a:lnTo>
                    <a:lnTo>
                      <a:pt x="135" y="132"/>
                    </a:lnTo>
                    <a:lnTo>
                      <a:pt x="135" y="132"/>
                    </a:lnTo>
                    <a:lnTo>
                      <a:pt x="135" y="129"/>
                    </a:lnTo>
                    <a:lnTo>
                      <a:pt x="135" y="129"/>
                    </a:lnTo>
                    <a:lnTo>
                      <a:pt x="135" y="129"/>
                    </a:lnTo>
                    <a:lnTo>
                      <a:pt x="135" y="129"/>
                    </a:lnTo>
                    <a:lnTo>
                      <a:pt x="135" y="125"/>
                    </a:lnTo>
                    <a:lnTo>
                      <a:pt x="135" y="125"/>
                    </a:lnTo>
                    <a:lnTo>
                      <a:pt x="135" y="125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5" y="21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1" y="25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97" y="153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Oval 46"/>
              <p:cNvSpPr>
                <a:spLocks noChangeArrowheads="1"/>
              </p:cNvSpPr>
              <p:nvPr/>
            </p:nvSpPr>
            <p:spPr bwMode="auto">
              <a:xfrm>
                <a:off x="2511" y="1055"/>
                <a:ext cx="204" cy="205"/>
              </a:xfrm>
              <a:prstGeom prst="ellipse">
                <a:avLst/>
              </a:prstGeom>
              <a:solidFill>
                <a:srgbClr val="00FF00"/>
              </a:solidFill>
              <a:ln w="4763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47"/>
              <p:cNvSpPr>
                <a:spLocks/>
              </p:cNvSpPr>
              <p:nvPr/>
            </p:nvSpPr>
            <p:spPr bwMode="auto">
              <a:xfrm>
                <a:off x="2511" y="1225"/>
                <a:ext cx="111" cy="378"/>
              </a:xfrm>
              <a:custGeom>
                <a:avLst/>
                <a:gdLst>
                  <a:gd name="T0" fmla="*/ 111 w 111"/>
                  <a:gd name="T1" fmla="*/ 18 h 378"/>
                  <a:gd name="T2" fmla="*/ 111 w 111"/>
                  <a:gd name="T3" fmla="*/ 18 h 378"/>
                  <a:gd name="T4" fmla="*/ 111 w 111"/>
                  <a:gd name="T5" fmla="*/ 14 h 378"/>
                  <a:gd name="T6" fmla="*/ 111 w 111"/>
                  <a:gd name="T7" fmla="*/ 14 h 378"/>
                  <a:gd name="T8" fmla="*/ 111 w 111"/>
                  <a:gd name="T9" fmla="*/ 11 h 378"/>
                  <a:gd name="T10" fmla="*/ 107 w 111"/>
                  <a:gd name="T11" fmla="*/ 11 h 378"/>
                  <a:gd name="T12" fmla="*/ 107 w 111"/>
                  <a:gd name="T13" fmla="*/ 7 h 378"/>
                  <a:gd name="T14" fmla="*/ 104 w 111"/>
                  <a:gd name="T15" fmla="*/ 7 h 378"/>
                  <a:gd name="T16" fmla="*/ 100 w 111"/>
                  <a:gd name="T17" fmla="*/ 7 h 378"/>
                  <a:gd name="T18" fmla="*/ 100 w 111"/>
                  <a:gd name="T19" fmla="*/ 4 h 378"/>
                  <a:gd name="T20" fmla="*/ 97 w 111"/>
                  <a:gd name="T21" fmla="*/ 4 h 378"/>
                  <a:gd name="T22" fmla="*/ 93 w 111"/>
                  <a:gd name="T23" fmla="*/ 4 h 378"/>
                  <a:gd name="T24" fmla="*/ 90 w 111"/>
                  <a:gd name="T25" fmla="*/ 4 h 378"/>
                  <a:gd name="T26" fmla="*/ 90 w 111"/>
                  <a:gd name="T27" fmla="*/ 0 h 378"/>
                  <a:gd name="T28" fmla="*/ 86 w 111"/>
                  <a:gd name="T29" fmla="*/ 0 h 378"/>
                  <a:gd name="T30" fmla="*/ 83 w 111"/>
                  <a:gd name="T31" fmla="*/ 0 h 378"/>
                  <a:gd name="T32" fmla="*/ 79 w 111"/>
                  <a:gd name="T33" fmla="*/ 0 h 378"/>
                  <a:gd name="T34" fmla="*/ 76 w 111"/>
                  <a:gd name="T35" fmla="*/ 4 h 378"/>
                  <a:gd name="T36" fmla="*/ 76 w 111"/>
                  <a:gd name="T37" fmla="*/ 4 h 378"/>
                  <a:gd name="T38" fmla="*/ 73 w 111"/>
                  <a:gd name="T39" fmla="*/ 4 h 378"/>
                  <a:gd name="T40" fmla="*/ 73 w 111"/>
                  <a:gd name="T41" fmla="*/ 4 h 378"/>
                  <a:gd name="T42" fmla="*/ 69 w 111"/>
                  <a:gd name="T43" fmla="*/ 7 h 378"/>
                  <a:gd name="T44" fmla="*/ 69 w 111"/>
                  <a:gd name="T45" fmla="*/ 7 h 378"/>
                  <a:gd name="T46" fmla="*/ 69 w 111"/>
                  <a:gd name="T47" fmla="*/ 11 h 378"/>
                  <a:gd name="T48" fmla="*/ 69 w 111"/>
                  <a:gd name="T49" fmla="*/ 11 h 378"/>
                  <a:gd name="T50" fmla="*/ 0 w 111"/>
                  <a:gd name="T51" fmla="*/ 368 h 378"/>
                  <a:gd name="T52" fmla="*/ 0 w 111"/>
                  <a:gd name="T53" fmla="*/ 368 h 378"/>
                  <a:gd name="T54" fmla="*/ 0 w 111"/>
                  <a:gd name="T55" fmla="*/ 365 h 378"/>
                  <a:gd name="T56" fmla="*/ 3 w 111"/>
                  <a:gd name="T57" fmla="*/ 365 h 378"/>
                  <a:gd name="T58" fmla="*/ 3 w 111"/>
                  <a:gd name="T59" fmla="*/ 365 h 378"/>
                  <a:gd name="T60" fmla="*/ 7 w 111"/>
                  <a:gd name="T61" fmla="*/ 361 h 378"/>
                  <a:gd name="T62" fmla="*/ 7 w 111"/>
                  <a:gd name="T63" fmla="*/ 361 h 378"/>
                  <a:gd name="T64" fmla="*/ 10 w 111"/>
                  <a:gd name="T65" fmla="*/ 361 h 378"/>
                  <a:gd name="T66" fmla="*/ 14 w 111"/>
                  <a:gd name="T67" fmla="*/ 361 h 378"/>
                  <a:gd name="T68" fmla="*/ 14 w 111"/>
                  <a:gd name="T69" fmla="*/ 361 h 378"/>
                  <a:gd name="T70" fmla="*/ 17 w 111"/>
                  <a:gd name="T71" fmla="*/ 361 h 378"/>
                  <a:gd name="T72" fmla="*/ 21 w 111"/>
                  <a:gd name="T73" fmla="*/ 361 h 378"/>
                  <a:gd name="T74" fmla="*/ 24 w 111"/>
                  <a:gd name="T75" fmla="*/ 361 h 378"/>
                  <a:gd name="T76" fmla="*/ 27 w 111"/>
                  <a:gd name="T77" fmla="*/ 361 h 378"/>
                  <a:gd name="T78" fmla="*/ 31 w 111"/>
                  <a:gd name="T79" fmla="*/ 365 h 378"/>
                  <a:gd name="T80" fmla="*/ 31 w 111"/>
                  <a:gd name="T81" fmla="*/ 365 h 378"/>
                  <a:gd name="T82" fmla="*/ 34 w 111"/>
                  <a:gd name="T83" fmla="*/ 365 h 378"/>
                  <a:gd name="T84" fmla="*/ 38 w 111"/>
                  <a:gd name="T85" fmla="*/ 368 h 378"/>
                  <a:gd name="T86" fmla="*/ 38 w 111"/>
                  <a:gd name="T87" fmla="*/ 368 h 378"/>
                  <a:gd name="T88" fmla="*/ 41 w 111"/>
                  <a:gd name="T89" fmla="*/ 368 h 378"/>
                  <a:gd name="T90" fmla="*/ 41 w 111"/>
                  <a:gd name="T91" fmla="*/ 371 h 378"/>
                  <a:gd name="T92" fmla="*/ 41 w 111"/>
                  <a:gd name="T93" fmla="*/ 371 h 378"/>
                  <a:gd name="T94" fmla="*/ 45 w 111"/>
                  <a:gd name="T95" fmla="*/ 375 h 378"/>
                  <a:gd name="T96" fmla="*/ 45 w 111"/>
                  <a:gd name="T97" fmla="*/ 375 h 378"/>
                  <a:gd name="T98" fmla="*/ 45 w 111"/>
                  <a:gd name="T99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1" h="378">
                    <a:moveTo>
                      <a:pt x="111" y="18"/>
                    </a:moveTo>
                    <a:lnTo>
                      <a:pt x="111" y="18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1"/>
                    </a:lnTo>
                    <a:lnTo>
                      <a:pt x="107" y="11"/>
                    </a:lnTo>
                    <a:lnTo>
                      <a:pt x="107" y="11"/>
                    </a:lnTo>
                    <a:lnTo>
                      <a:pt x="107" y="11"/>
                    </a:lnTo>
                    <a:lnTo>
                      <a:pt x="107" y="7"/>
                    </a:lnTo>
                    <a:lnTo>
                      <a:pt x="104" y="7"/>
                    </a:lnTo>
                    <a:lnTo>
                      <a:pt x="104" y="7"/>
                    </a:lnTo>
                    <a:lnTo>
                      <a:pt x="104" y="7"/>
                    </a:lnTo>
                    <a:lnTo>
                      <a:pt x="100" y="7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0" y="4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9" y="4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5"/>
                    </a:lnTo>
                    <a:lnTo>
                      <a:pt x="0" y="365"/>
                    </a:lnTo>
                    <a:lnTo>
                      <a:pt x="0" y="365"/>
                    </a:lnTo>
                    <a:lnTo>
                      <a:pt x="3" y="365"/>
                    </a:lnTo>
                    <a:lnTo>
                      <a:pt x="3" y="365"/>
                    </a:lnTo>
                    <a:lnTo>
                      <a:pt x="3" y="365"/>
                    </a:lnTo>
                    <a:lnTo>
                      <a:pt x="3" y="361"/>
                    </a:lnTo>
                    <a:lnTo>
                      <a:pt x="7" y="361"/>
                    </a:lnTo>
                    <a:lnTo>
                      <a:pt x="7" y="361"/>
                    </a:lnTo>
                    <a:lnTo>
                      <a:pt x="7" y="361"/>
                    </a:lnTo>
                    <a:lnTo>
                      <a:pt x="10" y="361"/>
                    </a:lnTo>
                    <a:lnTo>
                      <a:pt x="10" y="361"/>
                    </a:lnTo>
                    <a:lnTo>
                      <a:pt x="10" y="361"/>
                    </a:lnTo>
                    <a:lnTo>
                      <a:pt x="14" y="361"/>
                    </a:lnTo>
                    <a:lnTo>
                      <a:pt x="14" y="361"/>
                    </a:lnTo>
                    <a:lnTo>
                      <a:pt x="14" y="361"/>
                    </a:lnTo>
                    <a:lnTo>
                      <a:pt x="17" y="361"/>
                    </a:lnTo>
                    <a:lnTo>
                      <a:pt x="17" y="361"/>
                    </a:lnTo>
                    <a:lnTo>
                      <a:pt x="21" y="361"/>
                    </a:lnTo>
                    <a:lnTo>
                      <a:pt x="21" y="361"/>
                    </a:lnTo>
                    <a:lnTo>
                      <a:pt x="24" y="361"/>
                    </a:lnTo>
                    <a:lnTo>
                      <a:pt x="24" y="361"/>
                    </a:lnTo>
                    <a:lnTo>
                      <a:pt x="24" y="361"/>
                    </a:lnTo>
                    <a:lnTo>
                      <a:pt x="27" y="361"/>
                    </a:lnTo>
                    <a:lnTo>
                      <a:pt x="27" y="361"/>
                    </a:lnTo>
                    <a:lnTo>
                      <a:pt x="31" y="365"/>
                    </a:lnTo>
                    <a:lnTo>
                      <a:pt x="31" y="365"/>
                    </a:lnTo>
                    <a:lnTo>
                      <a:pt x="31" y="365"/>
                    </a:lnTo>
                    <a:lnTo>
                      <a:pt x="34" y="365"/>
                    </a:lnTo>
                    <a:lnTo>
                      <a:pt x="34" y="365"/>
                    </a:lnTo>
                    <a:lnTo>
                      <a:pt x="34" y="365"/>
                    </a:lnTo>
                    <a:lnTo>
                      <a:pt x="38" y="368"/>
                    </a:lnTo>
                    <a:lnTo>
                      <a:pt x="38" y="368"/>
                    </a:lnTo>
                    <a:lnTo>
                      <a:pt x="38" y="368"/>
                    </a:lnTo>
                    <a:lnTo>
                      <a:pt x="38" y="368"/>
                    </a:lnTo>
                    <a:lnTo>
                      <a:pt x="41" y="368"/>
                    </a:lnTo>
                    <a:lnTo>
                      <a:pt x="41" y="371"/>
                    </a:lnTo>
                    <a:lnTo>
                      <a:pt x="41" y="371"/>
                    </a:lnTo>
                    <a:lnTo>
                      <a:pt x="41" y="371"/>
                    </a:lnTo>
                    <a:lnTo>
                      <a:pt x="41" y="371"/>
                    </a:lnTo>
                    <a:lnTo>
                      <a:pt x="41" y="375"/>
                    </a:lnTo>
                    <a:lnTo>
                      <a:pt x="45" y="375"/>
                    </a:lnTo>
                    <a:lnTo>
                      <a:pt x="45" y="375"/>
                    </a:lnTo>
                    <a:lnTo>
                      <a:pt x="45" y="375"/>
                    </a:lnTo>
                    <a:lnTo>
                      <a:pt x="45" y="378"/>
                    </a:lnTo>
                    <a:lnTo>
                      <a:pt x="45" y="378"/>
                    </a:lnTo>
                    <a:lnTo>
                      <a:pt x="111" y="1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Oval 48"/>
              <p:cNvSpPr>
                <a:spLocks noChangeArrowheads="1"/>
              </p:cNvSpPr>
              <p:nvPr/>
            </p:nvSpPr>
            <p:spPr bwMode="auto">
              <a:xfrm>
                <a:off x="2424" y="2443"/>
                <a:ext cx="163" cy="16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49"/>
              <p:cNvSpPr>
                <a:spLocks/>
              </p:cNvSpPr>
              <p:nvPr/>
            </p:nvSpPr>
            <p:spPr bwMode="auto">
              <a:xfrm>
                <a:off x="2216" y="2470"/>
                <a:ext cx="250" cy="70"/>
              </a:xfrm>
              <a:custGeom>
                <a:avLst/>
                <a:gdLst>
                  <a:gd name="T0" fmla="*/ 232 w 250"/>
                  <a:gd name="T1" fmla="*/ 70 h 70"/>
                  <a:gd name="T2" fmla="*/ 232 w 250"/>
                  <a:gd name="T3" fmla="*/ 70 h 70"/>
                  <a:gd name="T4" fmla="*/ 236 w 250"/>
                  <a:gd name="T5" fmla="*/ 70 h 70"/>
                  <a:gd name="T6" fmla="*/ 239 w 250"/>
                  <a:gd name="T7" fmla="*/ 70 h 70"/>
                  <a:gd name="T8" fmla="*/ 239 w 250"/>
                  <a:gd name="T9" fmla="*/ 66 h 70"/>
                  <a:gd name="T10" fmla="*/ 243 w 250"/>
                  <a:gd name="T11" fmla="*/ 66 h 70"/>
                  <a:gd name="T12" fmla="*/ 243 w 250"/>
                  <a:gd name="T13" fmla="*/ 63 h 70"/>
                  <a:gd name="T14" fmla="*/ 243 w 250"/>
                  <a:gd name="T15" fmla="*/ 63 h 70"/>
                  <a:gd name="T16" fmla="*/ 246 w 250"/>
                  <a:gd name="T17" fmla="*/ 59 h 70"/>
                  <a:gd name="T18" fmla="*/ 246 w 250"/>
                  <a:gd name="T19" fmla="*/ 56 h 70"/>
                  <a:gd name="T20" fmla="*/ 246 w 250"/>
                  <a:gd name="T21" fmla="*/ 56 h 70"/>
                  <a:gd name="T22" fmla="*/ 246 w 250"/>
                  <a:gd name="T23" fmla="*/ 53 h 70"/>
                  <a:gd name="T24" fmla="*/ 250 w 250"/>
                  <a:gd name="T25" fmla="*/ 49 h 70"/>
                  <a:gd name="T26" fmla="*/ 250 w 250"/>
                  <a:gd name="T27" fmla="*/ 46 h 70"/>
                  <a:gd name="T28" fmla="*/ 250 w 250"/>
                  <a:gd name="T29" fmla="*/ 42 h 70"/>
                  <a:gd name="T30" fmla="*/ 246 w 250"/>
                  <a:gd name="T31" fmla="*/ 42 h 70"/>
                  <a:gd name="T32" fmla="*/ 246 w 250"/>
                  <a:gd name="T33" fmla="*/ 39 h 70"/>
                  <a:gd name="T34" fmla="*/ 246 w 250"/>
                  <a:gd name="T35" fmla="*/ 35 h 70"/>
                  <a:gd name="T36" fmla="*/ 246 w 250"/>
                  <a:gd name="T37" fmla="*/ 32 h 70"/>
                  <a:gd name="T38" fmla="*/ 243 w 250"/>
                  <a:gd name="T39" fmla="*/ 32 h 70"/>
                  <a:gd name="T40" fmla="*/ 243 w 250"/>
                  <a:gd name="T41" fmla="*/ 28 h 70"/>
                  <a:gd name="T42" fmla="*/ 243 w 250"/>
                  <a:gd name="T43" fmla="*/ 28 h 70"/>
                  <a:gd name="T44" fmla="*/ 239 w 250"/>
                  <a:gd name="T45" fmla="*/ 28 h 70"/>
                  <a:gd name="T46" fmla="*/ 239 w 250"/>
                  <a:gd name="T47" fmla="*/ 25 h 70"/>
                  <a:gd name="T48" fmla="*/ 236 w 250"/>
                  <a:gd name="T49" fmla="*/ 25 h 70"/>
                  <a:gd name="T50" fmla="*/ 7 w 250"/>
                  <a:gd name="T51" fmla="*/ 0 h 70"/>
                  <a:gd name="T52" fmla="*/ 7 w 250"/>
                  <a:gd name="T53" fmla="*/ 0 h 70"/>
                  <a:gd name="T54" fmla="*/ 10 w 250"/>
                  <a:gd name="T55" fmla="*/ 4 h 70"/>
                  <a:gd name="T56" fmla="*/ 10 w 250"/>
                  <a:gd name="T57" fmla="*/ 4 h 70"/>
                  <a:gd name="T58" fmla="*/ 14 w 250"/>
                  <a:gd name="T59" fmla="*/ 4 h 70"/>
                  <a:gd name="T60" fmla="*/ 14 w 250"/>
                  <a:gd name="T61" fmla="*/ 7 h 70"/>
                  <a:gd name="T62" fmla="*/ 14 w 250"/>
                  <a:gd name="T63" fmla="*/ 11 h 70"/>
                  <a:gd name="T64" fmla="*/ 17 w 250"/>
                  <a:gd name="T65" fmla="*/ 11 h 70"/>
                  <a:gd name="T66" fmla="*/ 17 w 250"/>
                  <a:gd name="T67" fmla="*/ 14 h 70"/>
                  <a:gd name="T68" fmla="*/ 17 w 250"/>
                  <a:gd name="T69" fmla="*/ 18 h 70"/>
                  <a:gd name="T70" fmla="*/ 17 w 250"/>
                  <a:gd name="T71" fmla="*/ 21 h 70"/>
                  <a:gd name="T72" fmla="*/ 17 w 250"/>
                  <a:gd name="T73" fmla="*/ 21 h 70"/>
                  <a:gd name="T74" fmla="*/ 17 w 250"/>
                  <a:gd name="T75" fmla="*/ 25 h 70"/>
                  <a:gd name="T76" fmla="*/ 17 w 250"/>
                  <a:gd name="T77" fmla="*/ 28 h 70"/>
                  <a:gd name="T78" fmla="*/ 17 w 250"/>
                  <a:gd name="T79" fmla="*/ 32 h 70"/>
                  <a:gd name="T80" fmla="*/ 14 w 250"/>
                  <a:gd name="T81" fmla="*/ 35 h 70"/>
                  <a:gd name="T82" fmla="*/ 14 w 250"/>
                  <a:gd name="T83" fmla="*/ 35 h 70"/>
                  <a:gd name="T84" fmla="*/ 14 w 250"/>
                  <a:gd name="T85" fmla="*/ 39 h 70"/>
                  <a:gd name="T86" fmla="*/ 10 w 250"/>
                  <a:gd name="T87" fmla="*/ 42 h 70"/>
                  <a:gd name="T88" fmla="*/ 10 w 250"/>
                  <a:gd name="T89" fmla="*/ 42 h 70"/>
                  <a:gd name="T90" fmla="*/ 7 w 250"/>
                  <a:gd name="T91" fmla="*/ 46 h 70"/>
                  <a:gd name="T92" fmla="*/ 7 w 250"/>
                  <a:gd name="T93" fmla="*/ 46 h 70"/>
                  <a:gd name="T94" fmla="*/ 3 w 250"/>
                  <a:gd name="T95" fmla="*/ 46 h 70"/>
                  <a:gd name="T96" fmla="*/ 3 w 250"/>
                  <a:gd name="T97" fmla="*/ 46 h 70"/>
                  <a:gd name="T98" fmla="*/ 0 w 250"/>
                  <a:gd name="T99" fmla="*/ 4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0" h="70">
                    <a:moveTo>
                      <a:pt x="232" y="70"/>
                    </a:moveTo>
                    <a:lnTo>
                      <a:pt x="232" y="70"/>
                    </a:lnTo>
                    <a:lnTo>
                      <a:pt x="232" y="70"/>
                    </a:lnTo>
                    <a:lnTo>
                      <a:pt x="232" y="70"/>
                    </a:lnTo>
                    <a:lnTo>
                      <a:pt x="236" y="70"/>
                    </a:lnTo>
                    <a:lnTo>
                      <a:pt x="236" y="70"/>
                    </a:lnTo>
                    <a:lnTo>
                      <a:pt x="236" y="70"/>
                    </a:lnTo>
                    <a:lnTo>
                      <a:pt x="239" y="70"/>
                    </a:lnTo>
                    <a:lnTo>
                      <a:pt x="239" y="70"/>
                    </a:lnTo>
                    <a:lnTo>
                      <a:pt x="239" y="66"/>
                    </a:lnTo>
                    <a:lnTo>
                      <a:pt x="239" y="66"/>
                    </a:lnTo>
                    <a:lnTo>
                      <a:pt x="243" y="66"/>
                    </a:lnTo>
                    <a:lnTo>
                      <a:pt x="243" y="66"/>
                    </a:lnTo>
                    <a:lnTo>
                      <a:pt x="243" y="63"/>
                    </a:lnTo>
                    <a:lnTo>
                      <a:pt x="243" y="63"/>
                    </a:lnTo>
                    <a:lnTo>
                      <a:pt x="243" y="63"/>
                    </a:lnTo>
                    <a:lnTo>
                      <a:pt x="246" y="63"/>
                    </a:lnTo>
                    <a:lnTo>
                      <a:pt x="246" y="59"/>
                    </a:lnTo>
                    <a:lnTo>
                      <a:pt x="246" y="59"/>
                    </a:lnTo>
                    <a:lnTo>
                      <a:pt x="246" y="56"/>
                    </a:lnTo>
                    <a:lnTo>
                      <a:pt x="246" y="56"/>
                    </a:lnTo>
                    <a:lnTo>
                      <a:pt x="246" y="56"/>
                    </a:lnTo>
                    <a:lnTo>
                      <a:pt x="246" y="53"/>
                    </a:lnTo>
                    <a:lnTo>
                      <a:pt x="246" y="53"/>
                    </a:lnTo>
                    <a:lnTo>
                      <a:pt x="250" y="49"/>
                    </a:lnTo>
                    <a:lnTo>
                      <a:pt x="250" y="49"/>
                    </a:lnTo>
                    <a:lnTo>
                      <a:pt x="250" y="49"/>
                    </a:lnTo>
                    <a:lnTo>
                      <a:pt x="250" y="46"/>
                    </a:lnTo>
                    <a:lnTo>
                      <a:pt x="250" y="46"/>
                    </a:lnTo>
                    <a:lnTo>
                      <a:pt x="250" y="42"/>
                    </a:lnTo>
                    <a:lnTo>
                      <a:pt x="250" y="42"/>
                    </a:lnTo>
                    <a:lnTo>
                      <a:pt x="246" y="42"/>
                    </a:lnTo>
                    <a:lnTo>
                      <a:pt x="246" y="39"/>
                    </a:lnTo>
                    <a:lnTo>
                      <a:pt x="246" y="39"/>
                    </a:lnTo>
                    <a:lnTo>
                      <a:pt x="246" y="35"/>
                    </a:lnTo>
                    <a:lnTo>
                      <a:pt x="246" y="35"/>
                    </a:lnTo>
                    <a:lnTo>
                      <a:pt x="246" y="35"/>
                    </a:lnTo>
                    <a:lnTo>
                      <a:pt x="246" y="32"/>
                    </a:lnTo>
                    <a:lnTo>
                      <a:pt x="246" y="32"/>
                    </a:lnTo>
                    <a:lnTo>
                      <a:pt x="243" y="32"/>
                    </a:lnTo>
                    <a:lnTo>
                      <a:pt x="243" y="32"/>
                    </a:lnTo>
                    <a:lnTo>
                      <a:pt x="243" y="28"/>
                    </a:lnTo>
                    <a:lnTo>
                      <a:pt x="243" y="28"/>
                    </a:lnTo>
                    <a:lnTo>
                      <a:pt x="243" y="28"/>
                    </a:lnTo>
                    <a:lnTo>
                      <a:pt x="239" y="28"/>
                    </a:lnTo>
                    <a:lnTo>
                      <a:pt x="239" y="28"/>
                    </a:lnTo>
                    <a:lnTo>
                      <a:pt x="239" y="25"/>
                    </a:lnTo>
                    <a:lnTo>
                      <a:pt x="239" y="25"/>
                    </a:lnTo>
                    <a:lnTo>
                      <a:pt x="236" y="25"/>
                    </a:lnTo>
                    <a:lnTo>
                      <a:pt x="236" y="25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4" y="32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0" y="39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7" y="42"/>
                    </a:lnTo>
                    <a:lnTo>
                      <a:pt x="7" y="46"/>
                    </a:lnTo>
                    <a:lnTo>
                      <a:pt x="7" y="46"/>
                    </a:lnTo>
                    <a:lnTo>
                      <a:pt x="7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32" y="7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50"/>
              <p:cNvSpPr>
                <a:spLocks/>
              </p:cNvSpPr>
              <p:nvPr/>
            </p:nvSpPr>
            <p:spPr bwMode="auto">
              <a:xfrm>
                <a:off x="2552" y="2547"/>
                <a:ext cx="170" cy="135"/>
              </a:xfrm>
              <a:custGeom>
                <a:avLst/>
                <a:gdLst>
                  <a:gd name="T0" fmla="*/ 28 w 170"/>
                  <a:gd name="T1" fmla="*/ 0 h 135"/>
                  <a:gd name="T2" fmla="*/ 25 w 170"/>
                  <a:gd name="T3" fmla="*/ 0 h 135"/>
                  <a:gd name="T4" fmla="*/ 25 w 170"/>
                  <a:gd name="T5" fmla="*/ 0 h 135"/>
                  <a:gd name="T6" fmla="*/ 25 w 170"/>
                  <a:gd name="T7" fmla="*/ 0 h 135"/>
                  <a:gd name="T8" fmla="*/ 21 w 170"/>
                  <a:gd name="T9" fmla="*/ 0 h 135"/>
                  <a:gd name="T10" fmla="*/ 21 w 170"/>
                  <a:gd name="T11" fmla="*/ 0 h 135"/>
                  <a:gd name="T12" fmla="*/ 18 w 170"/>
                  <a:gd name="T13" fmla="*/ 3 h 135"/>
                  <a:gd name="T14" fmla="*/ 14 w 170"/>
                  <a:gd name="T15" fmla="*/ 3 h 135"/>
                  <a:gd name="T16" fmla="*/ 14 w 170"/>
                  <a:gd name="T17" fmla="*/ 3 h 135"/>
                  <a:gd name="T18" fmla="*/ 11 w 170"/>
                  <a:gd name="T19" fmla="*/ 7 h 135"/>
                  <a:gd name="T20" fmla="*/ 11 w 170"/>
                  <a:gd name="T21" fmla="*/ 10 h 135"/>
                  <a:gd name="T22" fmla="*/ 7 w 170"/>
                  <a:gd name="T23" fmla="*/ 10 h 135"/>
                  <a:gd name="T24" fmla="*/ 7 w 170"/>
                  <a:gd name="T25" fmla="*/ 14 h 135"/>
                  <a:gd name="T26" fmla="*/ 4 w 170"/>
                  <a:gd name="T27" fmla="*/ 17 h 135"/>
                  <a:gd name="T28" fmla="*/ 4 w 170"/>
                  <a:gd name="T29" fmla="*/ 17 h 135"/>
                  <a:gd name="T30" fmla="*/ 4 w 170"/>
                  <a:gd name="T31" fmla="*/ 21 h 135"/>
                  <a:gd name="T32" fmla="*/ 0 w 170"/>
                  <a:gd name="T33" fmla="*/ 24 h 135"/>
                  <a:gd name="T34" fmla="*/ 0 w 170"/>
                  <a:gd name="T35" fmla="*/ 24 h 135"/>
                  <a:gd name="T36" fmla="*/ 0 w 170"/>
                  <a:gd name="T37" fmla="*/ 28 h 135"/>
                  <a:gd name="T38" fmla="*/ 0 w 170"/>
                  <a:gd name="T39" fmla="*/ 31 h 135"/>
                  <a:gd name="T40" fmla="*/ 0 w 170"/>
                  <a:gd name="T41" fmla="*/ 31 h 135"/>
                  <a:gd name="T42" fmla="*/ 0 w 170"/>
                  <a:gd name="T43" fmla="*/ 34 h 135"/>
                  <a:gd name="T44" fmla="*/ 0 w 170"/>
                  <a:gd name="T45" fmla="*/ 34 h 135"/>
                  <a:gd name="T46" fmla="*/ 0 w 170"/>
                  <a:gd name="T47" fmla="*/ 34 h 135"/>
                  <a:gd name="T48" fmla="*/ 0 w 170"/>
                  <a:gd name="T49" fmla="*/ 38 h 135"/>
                  <a:gd name="T50" fmla="*/ 143 w 170"/>
                  <a:gd name="T51" fmla="*/ 135 h 135"/>
                  <a:gd name="T52" fmla="*/ 143 w 170"/>
                  <a:gd name="T53" fmla="*/ 135 h 135"/>
                  <a:gd name="T54" fmla="*/ 143 w 170"/>
                  <a:gd name="T55" fmla="*/ 135 h 135"/>
                  <a:gd name="T56" fmla="*/ 143 w 170"/>
                  <a:gd name="T57" fmla="*/ 132 h 135"/>
                  <a:gd name="T58" fmla="*/ 143 w 170"/>
                  <a:gd name="T59" fmla="*/ 132 h 135"/>
                  <a:gd name="T60" fmla="*/ 143 w 170"/>
                  <a:gd name="T61" fmla="*/ 128 h 135"/>
                  <a:gd name="T62" fmla="*/ 143 w 170"/>
                  <a:gd name="T63" fmla="*/ 125 h 135"/>
                  <a:gd name="T64" fmla="*/ 143 w 170"/>
                  <a:gd name="T65" fmla="*/ 125 h 135"/>
                  <a:gd name="T66" fmla="*/ 146 w 170"/>
                  <a:gd name="T67" fmla="*/ 121 h 135"/>
                  <a:gd name="T68" fmla="*/ 146 w 170"/>
                  <a:gd name="T69" fmla="*/ 118 h 135"/>
                  <a:gd name="T70" fmla="*/ 146 w 170"/>
                  <a:gd name="T71" fmla="*/ 118 h 135"/>
                  <a:gd name="T72" fmla="*/ 149 w 170"/>
                  <a:gd name="T73" fmla="*/ 114 h 135"/>
                  <a:gd name="T74" fmla="*/ 149 w 170"/>
                  <a:gd name="T75" fmla="*/ 111 h 135"/>
                  <a:gd name="T76" fmla="*/ 153 w 170"/>
                  <a:gd name="T77" fmla="*/ 111 h 135"/>
                  <a:gd name="T78" fmla="*/ 153 w 170"/>
                  <a:gd name="T79" fmla="*/ 107 h 135"/>
                  <a:gd name="T80" fmla="*/ 156 w 170"/>
                  <a:gd name="T81" fmla="*/ 104 h 135"/>
                  <a:gd name="T82" fmla="*/ 156 w 170"/>
                  <a:gd name="T83" fmla="*/ 104 h 135"/>
                  <a:gd name="T84" fmla="*/ 160 w 170"/>
                  <a:gd name="T85" fmla="*/ 100 h 135"/>
                  <a:gd name="T86" fmla="*/ 163 w 170"/>
                  <a:gd name="T87" fmla="*/ 100 h 135"/>
                  <a:gd name="T88" fmla="*/ 163 w 170"/>
                  <a:gd name="T89" fmla="*/ 100 h 135"/>
                  <a:gd name="T90" fmla="*/ 167 w 170"/>
                  <a:gd name="T91" fmla="*/ 97 h 135"/>
                  <a:gd name="T92" fmla="*/ 167 w 170"/>
                  <a:gd name="T93" fmla="*/ 97 h 135"/>
                  <a:gd name="T94" fmla="*/ 167 w 170"/>
                  <a:gd name="T95" fmla="*/ 97 h 135"/>
                  <a:gd name="T96" fmla="*/ 170 w 170"/>
                  <a:gd name="T97" fmla="*/ 97 h 135"/>
                  <a:gd name="T98" fmla="*/ 170 w 170"/>
                  <a:gd name="T99" fmla="*/ 10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35">
                    <a:moveTo>
                      <a:pt x="28" y="0"/>
                    </a:moveTo>
                    <a:lnTo>
                      <a:pt x="28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7" y="10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46" y="135"/>
                    </a:lnTo>
                    <a:lnTo>
                      <a:pt x="143" y="135"/>
                    </a:lnTo>
                    <a:lnTo>
                      <a:pt x="143" y="135"/>
                    </a:lnTo>
                    <a:lnTo>
                      <a:pt x="143" y="135"/>
                    </a:lnTo>
                    <a:lnTo>
                      <a:pt x="143" y="135"/>
                    </a:lnTo>
                    <a:lnTo>
                      <a:pt x="143" y="135"/>
                    </a:lnTo>
                    <a:lnTo>
                      <a:pt x="143" y="132"/>
                    </a:lnTo>
                    <a:lnTo>
                      <a:pt x="143" y="132"/>
                    </a:lnTo>
                    <a:lnTo>
                      <a:pt x="143" y="132"/>
                    </a:lnTo>
                    <a:lnTo>
                      <a:pt x="143" y="132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5"/>
                    </a:lnTo>
                    <a:lnTo>
                      <a:pt x="143" y="125"/>
                    </a:lnTo>
                    <a:lnTo>
                      <a:pt x="143" y="125"/>
                    </a:lnTo>
                    <a:lnTo>
                      <a:pt x="146" y="121"/>
                    </a:lnTo>
                    <a:lnTo>
                      <a:pt x="146" y="121"/>
                    </a:lnTo>
                    <a:lnTo>
                      <a:pt x="146" y="121"/>
                    </a:lnTo>
                    <a:lnTo>
                      <a:pt x="146" y="118"/>
                    </a:lnTo>
                    <a:lnTo>
                      <a:pt x="146" y="118"/>
                    </a:lnTo>
                    <a:lnTo>
                      <a:pt x="146" y="118"/>
                    </a:lnTo>
                    <a:lnTo>
                      <a:pt x="149" y="114"/>
                    </a:lnTo>
                    <a:lnTo>
                      <a:pt x="149" y="114"/>
                    </a:lnTo>
                    <a:lnTo>
                      <a:pt x="149" y="114"/>
                    </a:lnTo>
                    <a:lnTo>
                      <a:pt x="149" y="111"/>
                    </a:lnTo>
                    <a:lnTo>
                      <a:pt x="153" y="111"/>
                    </a:lnTo>
                    <a:lnTo>
                      <a:pt x="153" y="111"/>
                    </a:lnTo>
                    <a:lnTo>
                      <a:pt x="153" y="107"/>
                    </a:lnTo>
                    <a:lnTo>
                      <a:pt x="153" y="107"/>
                    </a:lnTo>
                    <a:lnTo>
                      <a:pt x="156" y="107"/>
                    </a:lnTo>
                    <a:lnTo>
                      <a:pt x="156" y="104"/>
                    </a:lnTo>
                    <a:lnTo>
                      <a:pt x="156" y="104"/>
                    </a:lnTo>
                    <a:lnTo>
                      <a:pt x="156" y="104"/>
                    </a:lnTo>
                    <a:lnTo>
                      <a:pt x="160" y="104"/>
                    </a:lnTo>
                    <a:lnTo>
                      <a:pt x="160" y="100"/>
                    </a:lnTo>
                    <a:lnTo>
                      <a:pt x="160" y="100"/>
                    </a:lnTo>
                    <a:lnTo>
                      <a:pt x="163" y="100"/>
                    </a:lnTo>
                    <a:lnTo>
                      <a:pt x="163" y="100"/>
                    </a:lnTo>
                    <a:lnTo>
                      <a:pt x="163" y="100"/>
                    </a:lnTo>
                    <a:lnTo>
                      <a:pt x="163" y="100"/>
                    </a:lnTo>
                    <a:lnTo>
                      <a:pt x="167" y="97"/>
                    </a:lnTo>
                    <a:lnTo>
                      <a:pt x="167" y="97"/>
                    </a:lnTo>
                    <a:lnTo>
                      <a:pt x="167" y="97"/>
                    </a:lnTo>
                    <a:lnTo>
                      <a:pt x="167" y="97"/>
                    </a:lnTo>
                    <a:lnTo>
                      <a:pt x="167" y="97"/>
                    </a:lnTo>
                    <a:lnTo>
                      <a:pt x="170" y="97"/>
                    </a:lnTo>
                    <a:lnTo>
                      <a:pt x="170" y="97"/>
                    </a:lnTo>
                    <a:lnTo>
                      <a:pt x="170" y="97"/>
                    </a:lnTo>
                    <a:lnTo>
                      <a:pt x="170" y="10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Oval 51"/>
              <p:cNvSpPr>
                <a:spLocks noChangeArrowheads="1"/>
              </p:cNvSpPr>
              <p:nvPr/>
            </p:nvSpPr>
            <p:spPr bwMode="auto">
              <a:xfrm>
                <a:off x="496" y="969"/>
                <a:ext cx="73" cy="72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52"/>
              <p:cNvSpPr>
                <a:spLocks/>
              </p:cNvSpPr>
              <p:nvPr/>
            </p:nvSpPr>
            <p:spPr bwMode="auto">
              <a:xfrm>
                <a:off x="444" y="1021"/>
                <a:ext cx="104" cy="190"/>
              </a:xfrm>
              <a:custGeom>
                <a:avLst/>
                <a:gdLst>
                  <a:gd name="T0" fmla="*/ 104 w 104"/>
                  <a:gd name="T1" fmla="*/ 17 h 190"/>
                  <a:gd name="T2" fmla="*/ 104 w 104"/>
                  <a:gd name="T3" fmla="*/ 14 h 190"/>
                  <a:gd name="T4" fmla="*/ 104 w 104"/>
                  <a:gd name="T5" fmla="*/ 14 h 190"/>
                  <a:gd name="T6" fmla="*/ 104 w 104"/>
                  <a:gd name="T7" fmla="*/ 14 h 190"/>
                  <a:gd name="T8" fmla="*/ 100 w 104"/>
                  <a:gd name="T9" fmla="*/ 14 h 190"/>
                  <a:gd name="T10" fmla="*/ 100 w 104"/>
                  <a:gd name="T11" fmla="*/ 10 h 190"/>
                  <a:gd name="T12" fmla="*/ 97 w 104"/>
                  <a:gd name="T13" fmla="*/ 10 h 190"/>
                  <a:gd name="T14" fmla="*/ 97 w 104"/>
                  <a:gd name="T15" fmla="*/ 10 h 190"/>
                  <a:gd name="T16" fmla="*/ 94 w 104"/>
                  <a:gd name="T17" fmla="*/ 7 h 190"/>
                  <a:gd name="T18" fmla="*/ 90 w 104"/>
                  <a:gd name="T19" fmla="*/ 7 h 190"/>
                  <a:gd name="T20" fmla="*/ 90 w 104"/>
                  <a:gd name="T21" fmla="*/ 7 h 190"/>
                  <a:gd name="T22" fmla="*/ 87 w 104"/>
                  <a:gd name="T23" fmla="*/ 3 h 190"/>
                  <a:gd name="T24" fmla="*/ 83 w 104"/>
                  <a:gd name="T25" fmla="*/ 3 h 190"/>
                  <a:gd name="T26" fmla="*/ 80 w 104"/>
                  <a:gd name="T27" fmla="*/ 3 h 190"/>
                  <a:gd name="T28" fmla="*/ 76 w 104"/>
                  <a:gd name="T29" fmla="*/ 3 h 190"/>
                  <a:gd name="T30" fmla="*/ 76 w 104"/>
                  <a:gd name="T31" fmla="*/ 0 h 190"/>
                  <a:gd name="T32" fmla="*/ 73 w 104"/>
                  <a:gd name="T33" fmla="*/ 0 h 190"/>
                  <a:gd name="T34" fmla="*/ 69 w 104"/>
                  <a:gd name="T35" fmla="*/ 0 h 190"/>
                  <a:gd name="T36" fmla="*/ 66 w 104"/>
                  <a:gd name="T37" fmla="*/ 0 h 190"/>
                  <a:gd name="T38" fmla="*/ 66 w 104"/>
                  <a:gd name="T39" fmla="*/ 0 h 190"/>
                  <a:gd name="T40" fmla="*/ 62 w 104"/>
                  <a:gd name="T41" fmla="*/ 0 h 190"/>
                  <a:gd name="T42" fmla="*/ 62 w 104"/>
                  <a:gd name="T43" fmla="*/ 0 h 190"/>
                  <a:gd name="T44" fmla="*/ 62 w 104"/>
                  <a:gd name="T45" fmla="*/ 0 h 190"/>
                  <a:gd name="T46" fmla="*/ 59 w 104"/>
                  <a:gd name="T47" fmla="*/ 0 h 190"/>
                  <a:gd name="T48" fmla="*/ 59 w 104"/>
                  <a:gd name="T49" fmla="*/ 0 h 190"/>
                  <a:gd name="T50" fmla="*/ 0 w 104"/>
                  <a:gd name="T51" fmla="*/ 177 h 190"/>
                  <a:gd name="T52" fmla="*/ 0 w 104"/>
                  <a:gd name="T53" fmla="*/ 173 h 190"/>
                  <a:gd name="T54" fmla="*/ 0 w 104"/>
                  <a:gd name="T55" fmla="*/ 173 h 190"/>
                  <a:gd name="T56" fmla="*/ 3 w 104"/>
                  <a:gd name="T57" fmla="*/ 173 h 190"/>
                  <a:gd name="T58" fmla="*/ 3 w 104"/>
                  <a:gd name="T59" fmla="*/ 173 h 190"/>
                  <a:gd name="T60" fmla="*/ 7 w 104"/>
                  <a:gd name="T61" fmla="*/ 173 h 190"/>
                  <a:gd name="T62" fmla="*/ 7 w 104"/>
                  <a:gd name="T63" fmla="*/ 173 h 190"/>
                  <a:gd name="T64" fmla="*/ 10 w 104"/>
                  <a:gd name="T65" fmla="*/ 173 h 190"/>
                  <a:gd name="T66" fmla="*/ 14 w 104"/>
                  <a:gd name="T67" fmla="*/ 177 h 190"/>
                  <a:gd name="T68" fmla="*/ 14 w 104"/>
                  <a:gd name="T69" fmla="*/ 177 h 190"/>
                  <a:gd name="T70" fmla="*/ 17 w 104"/>
                  <a:gd name="T71" fmla="*/ 177 h 190"/>
                  <a:gd name="T72" fmla="*/ 21 w 104"/>
                  <a:gd name="T73" fmla="*/ 177 h 190"/>
                  <a:gd name="T74" fmla="*/ 24 w 104"/>
                  <a:gd name="T75" fmla="*/ 180 h 190"/>
                  <a:gd name="T76" fmla="*/ 28 w 104"/>
                  <a:gd name="T77" fmla="*/ 180 h 190"/>
                  <a:gd name="T78" fmla="*/ 31 w 104"/>
                  <a:gd name="T79" fmla="*/ 180 h 190"/>
                  <a:gd name="T80" fmla="*/ 31 w 104"/>
                  <a:gd name="T81" fmla="*/ 180 h 190"/>
                  <a:gd name="T82" fmla="*/ 35 w 104"/>
                  <a:gd name="T83" fmla="*/ 184 h 190"/>
                  <a:gd name="T84" fmla="*/ 38 w 104"/>
                  <a:gd name="T85" fmla="*/ 184 h 190"/>
                  <a:gd name="T86" fmla="*/ 38 w 104"/>
                  <a:gd name="T87" fmla="*/ 184 h 190"/>
                  <a:gd name="T88" fmla="*/ 42 w 104"/>
                  <a:gd name="T89" fmla="*/ 187 h 190"/>
                  <a:gd name="T90" fmla="*/ 42 w 104"/>
                  <a:gd name="T91" fmla="*/ 187 h 190"/>
                  <a:gd name="T92" fmla="*/ 42 w 104"/>
                  <a:gd name="T93" fmla="*/ 187 h 190"/>
                  <a:gd name="T94" fmla="*/ 45 w 104"/>
                  <a:gd name="T95" fmla="*/ 190 h 190"/>
                  <a:gd name="T96" fmla="*/ 45 w 104"/>
                  <a:gd name="T97" fmla="*/ 190 h 190"/>
                  <a:gd name="T98" fmla="*/ 45 w 104"/>
                  <a:gd name="T99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4" h="190">
                    <a:moveTo>
                      <a:pt x="104" y="17"/>
                    </a:moveTo>
                    <a:lnTo>
                      <a:pt x="104" y="17"/>
                    </a:lnTo>
                    <a:lnTo>
                      <a:pt x="104" y="17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97" y="10"/>
                    </a:lnTo>
                    <a:lnTo>
                      <a:pt x="97" y="10"/>
                    </a:lnTo>
                    <a:lnTo>
                      <a:pt x="97" y="10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87" y="7"/>
                    </a:lnTo>
                    <a:lnTo>
                      <a:pt x="87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76" y="3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3" y="173"/>
                    </a:lnTo>
                    <a:lnTo>
                      <a:pt x="3" y="173"/>
                    </a:lnTo>
                    <a:lnTo>
                      <a:pt x="3" y="173"/>
                    </a:lnTo>
                    <a:lnTo>
                      <a:pt x="3" y="173"/>
                    </a:lnTo>
                    <a:lnTo>
                      <a:pt x="7" y="173"/>
                    </a:lnTo>
                    <a:lnTo>
                      <a:pt x="7" y="173"/>
                    </a:lnTo>
                    <a:lnTo>
                      <a:pt x="7" y="173"/>
                    </a:lnTo>
                    <a:lnTo>
                      <a:pt x="10" y="173"/>
                    </a:lnTo>
                    <a:lnTo>
                      <a:pt x="10" y="173"/>
                    </a:lnTo>
                    <a:lnTo>
                      <a:pt x="10" y="173"/>
                    </a:lnTo>
                    <a:lnTo>
                      <a:pt x="14" y="177"/>
                    </a:lnTo>
                    <a:lnTo>
                      <a:pt x="14" y="177"/>
                    </a:lnTo>
                    <a:lnTo>
                      <a:pt x="14" y="177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21" y="177"/>
                    </a:lnTo>
                    <a:lnTo>
                      <a:pt x="21" y="177"/>
                    </a:lnTo>
                    <a:lnTo>
                      <a:pt x="24" y="177"/>
                    </a:lnTo>
                    <a:lnTo>
                      <a:pt x="24" y="180"/>
                    </a:lnTo>
                    <a:lnTo>
                      <a:pt x="24" y="180"/>
                    </a:lnTo>
                    <a:lnTo>
                      <a:pt x="28" y="180"/>
                    </a:lnTo>
                    <a:lnTo>
                      <a:pt x="28" y="180"/>
                    </a:lnTo>
                    <a:lnTo>
                      <a:pt x="31" y="180"/>
                    </a:lnTo>
                    <a:lnTo>
                      <a:pt x="31" y="180"/>
                    </a:lnTo>
                    <a:lnTo>
                      <a:pt x="31" y="180"/>
                    </a:lnTo>
                    <a:lnTo>
                      <a:pt x="35" y="184"/>
                    </a:lnTo>
                    <a:lnTo>
                      <a:pt x="35" y="184"/>
                    </a:lnTo>
                    <a:lnTo>
                      <a:pt x="35" y="184"/>
                    </a:lnTo>
                    <a:lnTo>
                      <a:pt x="38" y="184"/>
                    </a:lnTo>
                    <a:lnTo>
                      <a:pt x="38" y="184"/>
                    </a:lnTo>
                    <a:lnTo>
                      <a:pt x="38" y="184"/>
                    </a:lnTo>
                    <a:lnTo>
                      <a:pt x="38" y="187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5" y="190"/>
                    </a:lnTo>
                    <a:lnTo>
                      <a:pt x="45" y="190"/>
                    </a:lnTo>
                    <a:lnTo>
                      <a:pt x="45" y="190"/>
                    </a:lnTo>
                    <a:lnTo>
                      <a:pt x="45" y="190"/>
                    </a:lnTo>
                    <a:lnTo>
                      <a:pt x="45" y="190"/>
                    </a:lnTo>
                    <a:lnTo>
                      <a:pt x="104" y="1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Oval 53"/>
              <p:cNvSpPr>
                <a:spLocks noChangeArrowheads="1"/>
              </p:cNvSpPr>
              <p:nvPr/>
            </p:nvSpPr>
            <p:spPr bwMode="auto">
              <a:xfrm>
                <a:off x="111" y="1260"/>
                <a:ext cx="73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54"/>
              <p:cNvSpPr>
                <a:spLocks/>
              </p:cNvSpPr>
              <p:nvPr/>
            </p:nvSpPr>
            <p:spPr bwMode="auto">
              <a:xfrm>
                <a:off x="166" y="1260"/>
                <a:ext cx="198" cy="59"/>
              </a:xfrm>
              <a:custGeom>
                <a:avLst/>
                <a:gdLst>
                  <a:gd name="T0" fmla="*/ 4 w 198"/>
                  <a:gd name="T1" fmla="*/ 14 h 59"/>
                  <a:gd name="T2" fmla="*/ 4 w 198"/>
                  <a:gd name="T3" fmla="*/ 14 h 59"/>
                  <a:gd name="T4" fmla="*/ 4 w 198"/>
                  <a:gd name="T5" fmla="*/ 14 h 59"/>
                  <a:gd name="T6" fmla="*/ 4 w 198"/>
                  <a:gd name="T7" fmla="*/ 14 h 59"/>
                  <a:gd name="T8" fmla="*/ 4 w 198"/>
                  <a:gd name="T9" fmla="*/ 17 h 59"/>
                  <a:gd name="T10" fmla="*/ 0 w 198"/>
                  <a:gd name="T11" fmla="*/ 17 h 59"/>
                  <a:gd name="T12" fmla="*/ 0 w 198"/>
                  <a:gd name="T13" fmla="*/ 21 h 59"/>
                  <a:gd name="T14" fmla="*/ 0 w 198"/>
                  <a:gd name="T15" fmla="*/ 21 h 59"/>
                  <a:gd name="T16" fmla="*/ 0 w 198"/>
                  <a:gd name="T17" fmla="*/ 24 h 59"/>
                  <a:gd name="T18" fmla="*/ 0 w 198"/>
                  <a:gd name="T19" fmla="*/ 28 h 59"/>
                  <a:gd name="T20" fmla="*/ 0 w 198"/>
                  <a:gd name="T21" fmla="*/ 31 h 59"/>
                  <a:gd name="T22" fmla="*/ 0 w 198"/>
                  <a:gd name="T23" fmla="*/ 35 h 59"/>
                  <a:gd name="T24" fmla="*/ 0 w 198"/>
                  <a:gd name="T25" fmla="*/ 35 h 59"/>
                  <a:gd name="T26" fmla="*/ 0 w 198"/>
                  <a:gd name="T27" fmla="*/ 38 h 59"/>
                  <a:gd name="T28" fmla="*/ 4 w 198"/>
                  <a:gd name="T29" fmla="*/ 42 h 59"/>
                  <a:gd name="T30" fmla="*/ 4 w 198"/>
                  <a:gd name="T31" fmla="*/ 45 h 59"/>
                  <a:gd name="T32" fmla="*/ 4 w 198"/>
                  <a:gd name="T33" fmla="*/ 49 h 59"/>
                  <a:gd name="T34" fmla="*/ 4 w 198"/>
                  <a:gd name="T35" fmla="*/ 49 h 59"/>
                  <a:gd name="T36" fmla="*/ 4 w 198"/>
                  <a:gd name="T37" fmla="*/ 52 h 59"/>
                  <a:gd name="T38" fmla="*/ 4 w 198"/>
                  <a:gd name="T39" fmla="*/ 55 h 59"/>
                  <a:gd name="T40" fmla="*/ 7 w 198"/>
                  <a:gd name="T41" fmla="*/ 55 h 59"/>
                  <a:gd name="T42" fmla="*/ 7 w 198"/>
                  <a:gd name="T43" fmla="*/ 55 h 59"/>
                  <a:gd name="T44" fmla="*/ 7 w 198"/>
                  <a:gd name="T45" fmla="*/ 59 h 59"/>
                  <a:gd name="T46" fmla="*/ 7 w 198"/>
                  <a:gd name="T47" fmla="*/ 59 h 59"/>
                  <a:gd name="T48" fmla="*/ 7 w 198"/>
                  <a:gd name="T49" fmla="*/ 59 h 59"/>
                  <a:gd name="T50" fmla="*/ 198 w 198"/>
                  <a:gd name="T51" fmla="*/ 45 h 59"/>
                  <a:gd name="T52" fmla="*/ 195 w 198"/>
                  <a:gd name="T53" fmla="*/ 45 h 59"/>
                  <a:gd name="T54" fmla="*/ 195 w 198"/>
                  <a:gd name="T55" fmla="*/ 45 h 59"/>
                  <a:gd name="T56" fmla="*/ 195 w 198"/>
                  <a:gd name="T57" fmla="*/ 45 h 59"/>
                  <a:gd name="T58" fmla="*/ 195 w 198"/>
                  <a:gd name="T59" fmla="*/ 42 h 59"/>
                  <a:gd name="T60" fmla="*/ 195 w 198"/>
                  <a:gd name="T61" fmla="*/ 42 h 59"/>
                  <a:gd name="T62" fmla="*/ 191 w 198"/>
                  <a:gd name="T63" fmla="*/ 38 h 59"/>
                  <a:gd name="T64" fmla="*/ 191 w 198"/>
                  <a:gd name="T65" fmla="*/ 35 h 59"/>
                  <a:gd name="T66" fmla="*/ 191 w 198"/>
                  <a:gd name="T67" fmla="*/ 35 h 59"/>
                  <a:gd name="T68" fmla="*/ 191 w 198"/>
                  <a:gd name="T69" fmla="*/ 31 h 59"/>
                  <a:gd name="T70" fmla="*/ 191 w 198"/>
                  <a:gd name="T71" fmla="*/ 28 h 59"/>
                  <a:gd name="T72" fmla="*/ 191 w 198"/>
                  <a:gd name="T73" fmla="*/ 24 h 59"/>
                  <a:gd name="T74" fmla="*/ 191 w 198"/>
                  <a:gd name="T75" fmla="*/ 21 h 59"/>
                  <a:gd name="T76" fmla="*/ 191 w 198"/>
                  <a:gd name="T77" fmla="*/ 21 h 59"/>
                  <a:gd name="T78" fmla="*/ 191 w 198"/>
                  <a:gd name="T79" fmla="*/ 17 h 59"/>
                  <a:gd name="T80" fmla="*/ 191 w 198"/>
                  <a:gd name="T81" fmla="*/ 14 h 59"/>
                  <a:gd name="T82" fmla="*/ 191 w 198"/>
                  <a:gd name="T83" fmla="*/ 10 h 59"/>
                  <a:gd name="T84" fmla="*/ 191 w 198"/>
                  <a:gd name="T85" fmla="*/ 7 h 59"/>
                  <a:gd name="T86" fmla="*/ 191 w 198"/>
                  <a:gd name="T87" fmla="*/ 7 h 59"/>
                  <a:gd name="T88" fmla="*/ 191 w 198"/>
                  <a:gd name="T89" fmla="*/ 3 h 59"/>
                  <a:gd name="T90" fmla="*/ 191 w 198"/>
                  <a:gd name="T91" fmla="*/ 3 h 59"/>
                  <a:gd name="T92" fmla="*/ 191 w 198"/>
                  <a:gd name="T93" fmla="*/ 0 h 59"/>
                  <a:gd name="T94" fmla="*/ 191 w 198"/>
                  <a:gd name="T95" fmla="*/ 0 h 59"/>
                  <a:gd name="T96" fmla="*/ 191 w 198"/>
                  <a:gd name="T97" fmla="*/ 0 h 59"/>
                  <a:gd name="T98" fmla="*/ 195 w 198"/>
                  <a:gd name="T9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8" h="59">
                    <a:moveTo>
                      <a:pt x="4" y="14"/>
                    </a:move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198" y="45"/>
                    </a:lnTo>
                    <a:lnTo>
                      <a:pt x="198" y="45"/>
                    </a:lnTo>
                    <a:lnTo>
                      <a:pt x="195" y="45"/>
                    </a:lnTo>
                    <a:lnTo>
                      <a:pt x="195" y="45"/>
                    </a:lnTo>
                    <a:lnTo>
                      <a:pt x="195" y="45"/>
                    </a:lnTo>
                    <a:lnTo>
                      <a:pt x="195" y="45"/>
                    </a:lnTo>
                    <a:lnTo>
                      <a:pt x="195" y="45"/>
                    </a:lnTo>
                    <a:lnTo>
                      <a:pt x="195" y="45"/>
                    </a:lnTo>
                    <a:lnTo>
                      <a:pt x="195" y="42"/>
                    </a:lnTo>
                    <a:lnTo>
                      <a:pt x="195" y="42"/>
                    </a:lnTo>
                    <a:lnTo>
                      <a:pt x="195" y="42"/>
                    </a:lnTo>
                    <a:lnTo>
                      <a:pt x="195" y="42"/>
                    </a:lnTo>
                    <a:lnTo>
                      <a:pt x="195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5"/>
                    </a:lnTo>
                    <a:lnTo>
                      <a:pt x="191" y="35"/>
                    </a:lnTo>
                    <a:lnTo>
                      <a:pt x="191" y="35"/>
                    </a:lnTo>
                    <a:lnTo>
                      <a:pt x="191" y="31"/>
                    </a:lnTo>
                    <a:lnTo>
                      <a:pt x="191" y="31"/>
                    </a:lnTo>
                    <a:lnTo>
                      <a:pt x="191" y="28"/>
                    </a:lnTo>
                    <a:lnTo>
                      <a:pt x="191" y="28"/>
                    </a:lnTo>
                    <a:lnTo>
                      <a:pt x="191" y="28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91" y="21"/>
                    </a:lnTo>
                    <a:lnTo>
                      <a:pt x="191" y="21"/>
                    </a:lnTo>
                    <a:lnTo>
                      <a:pt x="191" y="21"/>
                    </a:lnTo>
                    <a:lnTo>
                      <a:pt x="191" y="17"/>
                    </a:lnTo>
                    <a:lnTo>
                      <a:pt x="191" y="17"/>
                    </a:lnTo>
                    <a:lnTo>
                      <a:pt x="191" y="14"/>
                    </a:lnTo>
                    <a:lnTo>
                      <a:pt x="191" y="14"/>
                    </a:lnTo>
                    <a:lnTo>
                      <a:pt x="191" y="14"/>
                    </a:lnTo>
                    <a:lnTo>
                      <a:pt x="191" y="10"/>
                    </a:lnTo>
                    <a:lnTo>
                      <a:pt x="191" y="10"/>
                    </a:lnTo>
                    <a:lnTo>
                      <a:pt x="191" y="7"/>
                    </a:lnTo>
                    <a:lnTo>
                      <a:pt x="191" y="7"/>
                    </a:lnTo>
                    <a:lnTo>
                      <a:pt x="191" y="7"/>
                    </a:lnTo>
                    <a:lnTo>
                      <a:pt x="191" y="7"/>
                    </a:lnTo>
                    <a:lnTo>
                      <a:pt x="191" y="3"/>
                    </a:lnTo>
                    <a:lnTo>
                      <a:pt x="191" y="3"/>
                    </a:lnTo>
                    <a:lnTo>
                      <a:pt x="191" y="3"/>
                    </a:lnTo>
                    <a:lnTo>
                      <a:pt x="191" y="3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95" y="0"/>
                    </a:lnTo>
                    <a:lnTo>
                      <a:pt x="195" y="0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Oval 55"/>
              <p:cNvSpPr>
                <a:spLocks noChangeArrowheads="1"/>
              </p:cNvSpPr>
              <p:nvPr/>
            </p:nvSpPr>
            <p:spPr bwMode="auto">
              <a:xfrm>
                <a:off x="354" y="1191"/>
                <a:ext cx="170" cy="170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56"/>
              <p:cNvSpPr>
                <a:spLocks/>
              </p:cNvSpPr>
              <p:nvPr/>
            </p:nvSpPr>
            <p:spPr bwMode="auto">
              <a:xfrm>
                <a:off x="430" y="1270"/>
                <a:ext cx="90" cy="98"/>
              </a:xfrm>
              <a:custGeom>
                <a:avLst/>
                <a:gdLst>
                  <a:gd name="T0" fmla="*/ 42 w 90"/>
                  <a:gd name="T1" fmla="*/ 7 h 98"/>
                  <a:gd name="T2" fmla="*/ 38 w 90"/>
                  <a:gd name="T3" fmla="*/ 4 h 98"/>
                  <a:gd name="T4" fmla="*/ 35 w 90"/>
                  <a:gd name="T5" fmla="*/ 4 h 98"/>
                  <a:gd name="T6" fmla="*/ 35 w 90"/>
                  <a:gd name="T7" fmla="*/ 4 h 98"/>
                  <a:gd name="T8" fmla="*/ 31 w 90"/>
                  <a:gd name="T9" fmla="*/ 0 h 98"/>
                  <a:gd name="T10" fmla="*/ 28 w 90"/>
                  <a:gd name="T11" fmla="*/ 0 h 98"/>
                  <a:gd name="T12" fmla="*/ 24 w 90"/>
                  <a:gd name="T13" fmla="*/ 0 h 98"/>
                  <a:gd name="T14" fmla="*/ 21 w 90"/>
                  <a:gd name="T15" fmla="*/ 0 h 98"/>
                  <a:gd name="T16" fmla="*/ 17 w 90"/>
                  <a:gd name="T17" fmla="*/ 0 h 98"/>
                  <a:gd name="T18" fmla="*/ 14 w 90"/>
                  <a:gd name="T19" fmla="*/ 0 h 98"/>
                  <a:gd name="T20" fmla="*/ 14 w 90"/>
                  <a:gd name="T21" fmla="*/ 4 h 98"/>
                  <a:gd name="T22" fmla="*/ 10 w 90"/>
                  <a:gd name="T23" fmla="*/ 4 h 98"/>
                  <a:gd name="T24" fmla="*/ 7 w 90"/>
                  <a:gd name="T25" fmla="*/ 4 h 98"/>
                  <a:gd name="T26" fmla="*/ 7 w 90"/>
                  <a:gd name="T27" fmla="*/ 7 h 98"/>
                  <a:gd name="T28" fmla="*/ 4 w 90"/>
                  <a:gd name="T29" fmla="*/ 11 h 98"/>
                  <a:gd name="T30" fmla="*/ 4 w 90"/>
                  <a:gd name="T31" fmla="*/ 11 h 98"/>
                  <a:gd name="T32" fmla="*/ 0 w 90"/>
                  <a:gd name="T33" fmla="*/ 14 h 98"/>
                  <a:gd name="T34" fmla="*/ 0 w 90"/>
                  <a:gd name="T35" fmla="*/ 18 h 98"/>
                  <a:gd name="T36" fmla="*/ 0 w 90"/>
                  <a:gd name="T37" fmla="*/ 21 h 98"/>
                  <a:gd name="T38" fmla="*/ 0 w 90"/>
                  <a:gd name="T39" fmla="*/ 25 h 98"/>
                  <a:gd name="T40" fmla="*/ 0 w 90"/>
                  <a:gd name="T41" fmla="*/ 28 h 98"/>
                  <a:gd name="T42" fmla="*/ 0 w 90"/>
                  <a:gd name="T43" fmla="*/ 28 h 98"/>
                  <a:gd name="T44" fmla="*/ 0 w 90"/>
                  <a:gd name="T45" fmla="*/ 32 h 98"/>
                  <a:gd name="T46" fmla="*/ 4 w 90"/>
                  <a:gd name="T47" fmla="*/ 35 h 98"/>
                  <a:gd name="T48" fmla="*/ 4 w 90"/>
                  <a:gd name="T49" fmla="*/ 39 h 98"/>
                  <a:gd name="T50" fmla="*/ 52 w 90"/>
                  <a:gd name="T51" fmla="*/ 98 h 98"/>
                  <a:gd name="T52" fmla="*/ 49 w 90"/>
                  <a:gd name="T53" fmla="*/ 94 h 98"/>
                  <a:gd name="T54" fmla="*/ 49 w 90"/>
                  <a:gd name="T55" fmla="*/ 94 h 98"/>
                  <a:gd name="T56" fmla="*/ 49 w 90"/>
                  <a:gd name="T57" fmla="*/ 91 h 98"/>
                  <a:gd name="T58" fmla="*/ 49 w 90"/>
                  <a:gd name="T59" fmla="*/ 87 h 98"/>
                  <a:gd name="T60" fmla="*/ 49 w 90"/>
                  <a:gd name="T61" fmla="*/ 84 h 98"/>
                  <a:gd name="T62" fmla="*/ 49 w 90"/>
                  <a:gd name="T63" fmla="*/ 80 h 98"/>
                  <a:gd name="T64" fmla="*/ 49 w 90"/>
                  <a:gd name="T65" fmla="*/ 77 h 98"/>
                  <a:gd name="T66" fmla="*/ 49 w 90"/>
                  <a:gd name="T67" fmla="*/ 73 h 98"/>
                  <a:gd name="T68" fmla="*/ 52 w 90"/>
                  <a:gd name="T69" fmla="*/ 73 h 98"/>
                  <a:gd name="T70" fmla="*/ 52 w 90"/>
                  <a:gd name="T71" fmla="*/ 70 h 98"/>
                  <a:gd name="T72" fmla="*/ 56 w 90"/>
                  <a:gd name="T73" fmla="*/ 66 h 98"/>
                  <a:gd name="T74" fmla="*/ 59 w 90"/>
                  <a:gd name="T75" fmla="*/ 66 h 98"/>
                  <a:gd name="T76" fmla="*/ 59 w 90"/>
                  <a:gd name="T77" fmla="*/ 63 h 98"/>
                  <a:gd name="T78" fmla="*/ 62 w 90"/>
                  <a:gd name="T79" fmla="*/ 63 h 98"/>
                  <a:gd name="T80" fmla="*/ 66 w 90"/>
                  <a:gd name="T81" fmla="*/ 63 h 98"/>
                  <a:gd name="T82" fmla="*/ 69 w 90"/>
                  <a:gd name="T83" fmla="*/ 63 h 98"/>
                  <a:gd name="T84" fmla="*/ 73 w 90"/>
                  <a:gd name="T85" fmla="*/ 59 h 98"/>
                  <a:gd name="T86" fmla="*/ 76 w 90"/>
                  <a:gd name="T87" fmla="*/ 63 h 98"/>
                  <a:gd name="T88" fmla="*/ 76 w 90"/>
                  <a:gd name="T89" fmla="*/ 63 h 98"/>
                  <a:gd name="T90" fmla="*/ 80 w 90"/>
                  <a:gd name="T91" fmla="*/ 63 h 98"/>
                  <a:gd name="T92" fmla="*/ 83 w 90"/>
                  <a:gd name="T93" fmla="*/ 63 h 98"/>
                  <a:gd name="T94" fmla="*/ 87 w 90"/>
                  <a:gd name="T95" fmla="*/ 66 h 98"/>
                  <a:gd name="T96" fmla="*/ 87 w 90"/>
                  <a:gd name="T97" fmla="*/ 66 h 98"/>
                  <a:gd name="T98" fmla="*/ 90 w 90"/>
                  <a:gd name="T99" fmla="*/ 7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0" h="98">
                    <a:moveTo>
                      <a:pt x="42" y="7"/>
                    </a:moveTo>
                    <a:lnTo>
                      <a:pt x="42" y="7"/>
                    </a:lnTo>
                    <a:lnTo>
                      <a:pt x="38" y="7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9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49" y="94"/>
                    </a:lnTo>
                    <a:lnTo>
                      <a:pt x="49" y="94"/>
                    </a:lnTo>
                    <a:lnTo>
                      <a:pt x="49" y="94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49" y="84"/>
                    </a:lnTo>
                    <a:lnTo>
                      <a:pt x="49" y="84"/>
                    </a:lnTo>
                    <a:lnTo>
                      <a:pt x="49" y="84"/>
                    </a:lnTo>
                    <a:lnTo>
                      <a:pt x="49" y="80"/>
                    </a:lnTo>
                    <a:lnTo>
                      <a:pt x="49" y="80"/>
                    </a:lnTo>
                    <a:lnTo>
                      <a:pt x="49" y="77"/>
                    </a:lnTo>
                    <a:lnTo>
                      <a:pt x="49" y="77"/>
                    </a:lnTo>
                    <a:lnTo>
                      <a:pt x="49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6" y="70"/>
                    </a:lnTo>
                    <a:lnTo>
                      <a:pt x="56" y="66"/>
                    </a:lnTo>
                    <a:lnTo>
                      <a:pt x="56" y="66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59" y="63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66" y="63"/>
                    </a:lnTo>
                    <a:lnTo>
                      <a:pt x="66" y="63"/>
                    </a:lnTo>
                    <a:lnTo>
                      <a:pt x="66" y="63"/>
                    </a:lnTo>
                    <a:lnTo>
                      <a:pt x="69" y="63"/>
                    </a:lnTo>
                    <a:lnTo>
                      <a:pt x="69" y="59"/>
                    </a:lnTo>
                    <a:lnTo>
                      <a:pt x="73" y="59"/>
                    </a:lnTo>
                    <a:lnTo>
                      <a:pt x="73" y="59"/>
                    </a:lnTo>
                    <a:lnTo>
                      <a:pt x="76" y="63"/>
                    </a:lnTo>
                    <a:lnTo>
                      <a:pt x="76" y="63"/>
                    </a:lnTo>
                    <a:lnTo>
                      <a:pt x="76" y="63"/>
                    </a:lnTo>
                    <a:lnTo>
                      <a:pt x="80" y="63"/>
                    </a:lnTo>
                    <a:lnTo>
                      <a:pt x="80" y="63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83" y="66"/>
                    </a:lnTo>
                    <a:lnTo>
                      <a:pt x="87" y="66"/>
                    </a:lnTo>
                    <a:lnTo>
                      <a:pt x="87" y="66"/>
                    </a:lnTo>
                    <a:lnTo>
                      <a:pt x="87" y="66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Oval 57"/>
              <p:cNvSpPr>
                <a:spLocks noChangeArrowheads="1"/>
              </p:cNvSpPr>
              <p:nvPr/>
            </p:nvSpPr>
            <p:spPr bwMode="auto">
              <a:xfrm>
                <a:off x="2695" y="2644"/>
                <a:ext cx="65" cy="66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Oval 58"/>
              <p:cNvSpPr>
                <a:spLocks noChangeArrowheads="1"/>
              </p:cNvSpPr>
              <p:nvPr/>
            </p:nvSpPr>
            <p:spPr bwMode="auto">
              <a:xfrm>
                <a:off x="1887" y="2346"/>
                <a:ext cx="65" cy="66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59"/>
              <p:cNvSpPr>
                <a:spLocks/>
              </p:cNvSpPr>
              <p:nvPr/>
            </p:nvSpPr>
            <p:spPr bwMode="auto">
              <a:xfrm>
                <a:off x="1928" y="2370"/>
                <a:ext cx="174" cy="111"/>
              </a:xfrm>
              <a:custGeom>
                <a:avLst/>
                <a:gdLst>
                  <a:gd name="T0" fmla="*/ 21 w 174"/>
                  <a:gd name="T1" fmla="*/ 0 h 111"/>
                  <a:gd name="T2" fmla="*/ 21 w 174"/>
                  <a:gd name="T3" fmla="*/ 0 h 111"/>
                  <a:gd name="T4" fmla="*/ 17 w 174"/>
                  <a:gd name="T5" fmla="*/ 0 h 111"/>
                  <a:gd name="T6" fmla="*/ 17 w 174"/>
                  <a:gd name="T7" fmla="*/ 0 h 111"/>
                  <a:gd name="T8" fmla="*/ 14 w 174"/>
                  <a:gd name="T9" fmla="*/ 0 h 111"/>
                  <a:gd name="T10" fmla="*/ 14 w 174"/>
                  <a:gd name="T11" fmla="*/ 0 h 111"/>
                  <a:gd name="T12" fmla="*/ 11 w 174"/>
                  <a:gd name="T13" fmla="*/ 3 h 111"/>
                  <a:gd name="T14" fmla="*/ 11 w 174"/>
                  <a:gd name="T15" fmla="*/ 3 h 111"/>
                  <a:gd name="T16" fmla="*/ 7 w 174"/>
                  <a:gd name="T17" fmla="*/ 7 h 111"/>
                  <a:gd name="T18" fmla="*/ 7 w 174"/>
                  <a:gd name="T19" fmla="*/ 7 h 111"/>
                  <a:gd name="T20" fmla="*/ 4 w 174"/>
                  <a:gd name="T21" fmla="*/ 10 h 111"/>
                  <a:gd name="T22" fmla="*/ 4 w 174"/>
                  <a:gd name="T23" fmla="*/ 14 h 111"/>
                  <a:gd name="T24" fmla="*/ 4 w 174"/>
                  <a:gd name="T25" fmla="*/ 17 h 111"/>
                  <a:gd name="T26" fmla="*/ 0 w 174"/>
                  <a:gd name="T27" fmla="*/ 17 h 111"/>
                  <a:gd name="T28" fmla="*/ 0 w 174"/>
                  <a:gd name="T29" fmla="*/ 21 h 111"/>
                  <a:gd name="T30" fmla="*/ 0 w 174"/>
                  <a:gd name="T31" fmla="*/ 24 h 111"/>
                  <a:gd name="T32" fmla="*/ 0 w 174"/>
                  <a:gd name="T33" fmla="*/ 28 h 111"/>
                  <a:gd name="T34" fmla="*/ 0 w 174"/>
                  <a:gd name="T35" fmla="*/ 31 h 111"/>
                  <a:gd name="T36" fmla="*/ 0 w 174"/>
                  <a:gd name="T37" fmla="*/ 31 h 111"/>
                  <a:gd name="T38" fmla="*/ 0 w 174"/>
                  <a:gd name="T39" fmla="*/ 35 h 111"/>
                  <a:gd name="T40" fmla="*/ 0 w 174"/>
                  <a:gd name="T41" fmla="*/ 35 h 111"/>
                  <a:gd name="T42" fmla="*/ 0 w 174"/>
                  <a:gd name="T43" fmla="*/ 38 h 111"/>
                  <a:gd name="T44" fmla="*/ 0 w 174"/>
                  <a:gd name="T45" fmla="*/ 38 h 111"/>
                  <a:gd name="T46" fmla="*/ 4 w 174"/>
                  <a:gd name="T47" fmla="*/ 42 h 111"/>
                  <a:gd name="T48" fmla="*/ 4 w 174"/>
                  <a:gd name="T49" fmla="*/ 42 h 111"/>
                  <a:gd name="T50" fmla="*/ 156 w 174"/>
                  <a:gd name="T51" fmla="*/ 107 h 111"/>
                  <a:gd name="T52" fmla="*/ 156 w 174"/>
                  <a:gd name="T53" fmla="*/ 107 h 111"/>
                  <a:gd name="T54" fmla="*/ 153 w 174"/>
                  <a:gd name="T55" fmla="*/ 107 h 111"/>
                  <a:gd name="T56" fmla="*/ 153 w 174"/>
                  <a:gd name="T57" fmla="*/ 104 h 111"/>
                  <a:gd name="T58" fmla="*/ 153 w 174"/>
                  <a:gd name="T59" fmla="*/ 104 h 111"/>
                  <a:gd name="T60" fmla="*/ 153 w 174"/>
                  <a:gd name="T61" fmla="*/ 100 h 111"/>
                  <a:gd name="T62" fmla="*/ 153 w 174"/>
                  <a:gd name="T63" fmla="*/ 100 h 111"/>
                  <a:gd name="T64" fmla="*/ 153 w 174"/>
                  <a:gd name="T65" fmla="*/ 97 h 111"/>
                  <a:gd name="T66" fmla="*/ 153 w 174"/>
                  <a:gd name="T67" fmla="*/ 94 h 111"/>
                  <a:gd name="T68" fmla="*/ 153 w 174"/>
                  <a:gd name="T69" fmla="*/ 90 h 111"/>
                  <a:gd name="T70" fmla="*/ 153 w 174"/>
                  <a:gd name="T71" fmla="*/ 90 h 111"/>
                  <a:gd name="T72" fmla="*/ 156 w 174"/>
                  <a:gd name="T73" fmla="*/ 87 h 111"/>
                  <a:gd name="T74" fmla="*/ 156 w 174"/>
                  <a:gd name="T75" fmla="*/ 83 h 111"/>
                  <a:gd name="T76" fmla="*/ 156 w 174"/>
                  <a:gd name="T77" fmla="*/ 80 h 111"/>
                  <a:gd name="T78" fmla="*/ 160 w 174"/>
                  <a:gd name="T79" fmla="*/ 80 h 111"/>
                  <a:gd name="T80" fmla="*/ 160 w 174"/>
                  <a:gd name="T81" fmla="*/ 76 h 111"/>
                  <a:gd name="T82" fmla="*/ 163 w 174"/>
                  <a:gd name="T83" fmla="*/ 73 h 111"/>
                  <a:gd name="T84" fmla="*/ 163 w 174"/>
                  <a:gd name="T85" fmla="*/ 73 h 111"/>
                  <a:gd name="T86" fmla="*/ 167 w 174"/>
                  <a:gd name="T87" fmla="*/ 69 h 111"/>
                  <a:gd name="T88" fmla="*/ 167 w 174"/>
                  <a:gd name="T89" fmla="*/ 69 h 111"/>
                  <a:gd name="T90" fmla="*/ 170 w 174"/>
                  <a:gd name="T91" fmla="*/ 69 h 111"/>
                  <a:gd name="T92" fmla="*/ 170 w 174"/>
                  <a:gd name="T93" fmla="*/ 66 h 111"/>
                  <a:gd name="T94" fmla="*/ 174 w 174"/>
                  <a:gd name="T95" fmla="*/ 66 h 111"/>
                  <a:gd name="T96" fmla="*/ 174 w 174"/>
                  <a:gd name="T97" fmla="*/ 66 h 111"/>
                  <a:gd name="T98" fmla="*/ 174 w 174"/>
                  <a:gd name="T99" fmla="*/ 6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4" h="111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156" y="111"/>
                    </a:lnTo>
                    <a:lnTo>
                      <a:pt x="156" y="107"/>
                    </a:lnTo>
                    <a:lnTo>
                      <a:pt x="156" y="107"/>
                    </a:lnTo>
                    <a:lnTo>
                      <a:pt x="156" y="107"/>
                    </a:lnTo>
                    <a:lnTo>
                      <a:pt x="153" y="107"/>
                    </a:lnTo>
                    <a:lnTo>
                      <a:pt x="153" y="107"/>
                    </a:lnTo>
                    <a:lnTo>
                      <a:pt x="153" y="107"/>
                    </a:lnTo>
                    <a:lnTo>
                      <a:pt x="153" y="104"/>
                    </a:lnTo>
                    <a:lnTo>
                      <a:pt x="153" y="104"/>
                    </a:lnTo>
                    <a:lnTo>
                      <a:pt x="153" y="104"/>
                    </a:lnTo>
                    <a:lnTo>
                      <a:pt x="153" y="104"/>
                    </a:lnTo>
                    <a:lnTo>
                      <a:pt x="153" y="100"/>
                    </a:lnTo>
                    <a:lnTo>
                      <a:pt x="153" y="100"/>
                    </a:lnTo>
                    <a:lnTo>
                      <a:pt x="153" y="100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153" y="94"/>
                    </a:lnTo>
                    <a:lnTo>
                      <a:pt x="153" y="94"/>
                    </a:lnTo>
                    <a:lnTo>
                      <a:pt x="153" y="90"/>
                    </a:lnTo>
                    <a:lnTo>
                      <a:pt x="153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6" y="87"/>
                    </a:lnTo>
                    <a:lnTo>
                      <a:pt x="156" y="83"/>
                    </a:lnTo>
                    <a:lnTo>
                      <a:pt x="156" y="83"/>
                    </a:lnTo>
                    <a:lnTo>
                      <a:pt x="156" y="83"/>
                    </a:lnTo>
                    <a:lnTo>
                      <a:pt x="156" y="80"/>
                    </a:lnTo>
                    <a:lnTo>
                      <a:pt x="156" y="80"/>
                    </a:lnTo>
                    <a:lnTo>
                      <a:pt x="160" y="80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63" y="73"/>
                    </a:lnTo>
                    <a:lnTo>
                      <a:pt x="163" y="73"/>
                    </a:lnTo>
                    <a:lnTo>
                      <a:pt x="163" y="73"/>
                    </a:lnTo>
                    <a:lnTo>
                      <a:pt x="163" y="69"/>
                    </a:lnTo>
                    <a:lnTo>
                      <a:pt x="167" y="69"/>
                    </a:lnTo>
                    <a:lnTo>
                      <a:pt x="167" y="69"/>
                    </a:lnTo>
                    <a:lnTo>
                      <a:pt x="167" y="69"/>
                    </a:lnTo>
                    <a:lnTo>
                      <a:pt x="167" y="69"/>
                    </a:lnTo>
                    <a:lnTo>
                      <a:pt x="170" y="69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Oval 60"/>
              <p:cNvSpPr>
                <a:spLocks noChangeArrowheads="1"/>
              </p:cNvSpPr>
              <p:nvPr/>
            </p:nvSpPr>
            <p:spPr bwMode="auto">
              <a:xfrm>
                <a:off x="3575" y="2096"/>
                <a:ext cx="66" cy="66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61"/>
              <p:cNvSpPr>
                <a:spLocks/>
              </p:cNvSpPr>
              <p:nvPr/>
            </p:nvSpPr>
            <p:spPr bwMode="auto">
              <a:xfrm>
                <a:off x="3395" y="2110"/>
                <a:ext cx="194" cy="59"/>
              </a:xfrm>
              <a:custGeom>
                <a:avLst/>
                <a:gdLst>
                  <a:gd name="T0" fmla="*/ 191 w 194"/>
                  <a:gd name="T1" fmla="*/ 45 h 59"/>
                  <a:gd name="T2" fmla="*/ 194 w 194"/>
                  <a:gd name="T3" fmla="*/ 45 h 59"/>
                  <a:gd name="T4" fmla="*/ 194 w 194"/>
                  <a:gd name="T5" fmla="*/ 45 h 59"/>
                  <a:gd name="T6" fmla="*/ 194 w 194"/>
                  <a:gd name="T7" fmla="*/ 45 h 59"/>
                  <a:gd name="T8" fmla="*/ 194 w 194"/>
                  <a:gd name="T9" fmla="*/ 41 h 59"/>
                  <a:gd name="T10" fmla="*/ 194 w 194"/>
                  <a:gd name="T11" fmla="*/ 41 h 59"/>
                  <a:gd name="T12" fmla="*/ 194 w 194"/>
                  <a:gd name="T13" fmla="*/ 38 h 59"/>
                  <a:gd name="T14" fmla="*/ 194 w 194"/>
                  <a:gd name="T15" fmla="*/ 38 h 59"/>
                  <a:gd name="T16" fmla="*/ 194 w 194"/>
                  <a:gd name="T17" fmla="*/ 34 h 59"/>
                  <a:gd name="T18" fmla="*/ 194 w 194"/>
                  <a:gd name="T19" fmla="*/ 31 h 59"/>
                  <a:gd name="T20" fmla="*/ 194 w 194"/>
                  <a:gd name="T21" fmla="*/ 28 h 59"/>
                  <a:gd name="T22" fmla="*/ 194 w 194"/>
                  <a:gd name="T23" fmla="*/ 24 h 59"/>
                  <a:gd name="T24" fmla="*/ 194 w 194"/>
                  <a:gd name="T25" fmla="*/ 24 h 59"/>
                  <a:gd name="T26" fmla="*/ 194 w 194"/>
                  <a:gd name="T27" fmla="*/ 21 h 59"/>
                  <a:gd name="T28" fmla="*/ 194 w 194"/>
                  <a:gd name="T29" fmla="*/ 17 h 59"/>
                  <a:gd name="T30" fmla="*/ 194 w 194"/>
                  <a:gd name="T31" fmla="*/ 14 h 59"/>
                  <a:gd name="T32" fmla="*/ 194 w 194"/>
                  <a:gd name="T33" fmla="*/ 10 h 59"/>
                  <a:gd name="T34" fmla="*/ 194 w 194"/>
                  <a:gd name="T35" fmla="*/ 10 h 59"/>
                  <a:gd name="T36" fmla="*/ 194 w 194"/>
                  <a:gd name="T37" fmla="*/ 7 h 59"/>
                  <a:gd name="T38" fmla="*/ 191 w 194"/>
                  <a:gd name="T39" fmla="*/ 7 h 59"/>
                  <a:gd name="T40" fmla="*/ 191 w 194"/>
                  <a:gd name="T41" fmla="*/ 3 h 59"/>
                  <a:gd name="T42" fmla="*/ 191 w 194"/>
                  <a:gd name="T43" fmla="*/ 3 h 59"/>
                  <a:gd name="T44" fmla="*/ 191 w 194"/>
                  <a:gd name="T45" fmla="*/ 3 h 59"/>
                  <a:gd name="T46" fmla="*/ 191 w 194"/>
                  <a:gd name="T47" fmla="*/ 0 h 59"/>
                  <a:gd name="T48" fmla="*/ 191 w 194"/>
                  <a:gd name="T49" fmla="*/ 0 h 59"/>
                  <a:gd name="T50" fmla="*/ 0 w 194"/>
                  <a:gd name="T51" fmla="*/ 14 h 59"/>
                  <a:gd name="T52" fmla="*/ 3 w 194"/>
                  <a:gd name="T53" fmla="*/ 14 h 59"/>
                  <a:gd name="T54" fmla="*/ 3 w 194"/>
                  <a:gd name="T55" fmla="*/ 14 h 59"/>
                  <a:gd name="T56" fmla="*/ 3 w 194"/>
                  <a:gd name="T57" fmla="*/ 14 h 59"/>
                  <a:gd name="T58" fmla="*/ 3 w 194"/>
                  <a:gd name="T59" fmla="*/ 17 h 59"/>
                  <a:gd name="T60" fmla="*/ 3 w 194"/>
                  <a:gd name="T61" fmla="*/ 17 h 59"/>
                  <a:gd name="T62" fmla="*/ 3 w 194"/>
                  <a:gd name="T63" fmla="*/ 21 h 59"/>
                  <a:gd name="T64" fmla="*/ 7 w 194"/>
                  <a:gd name="T65" fmla="*/ 21 h 59"/>
                  <a:gd name="T66" fmla="*/ 7 w 194"/>
                  <a:gd name="T67" fmla="*/ 24 h 59"/>
                  <a:gd name="T68" fmla="*/ 7 w 194"/>
                  <a:gd name="T69" fmla="*/ 28 h 59"/>
                  <a:gd name="T70" fmla="*/ 7 w 194"/>
                  <a:gd name="T71" fmla="*/ 31 h 59"/>
                  <a:gd name="T72" fmla="*/ 7 w 194"/>
                  <a:gd name="T73" fmla="*/ 34 h 59"/>
                  <a:gd name="T74" fmla="*/ 7 w 194"/>
                  <a:gd name="T75" fmla="*/ 34 h 59"/>
                  <a:gd name="T76" fmla="*/ 7 w 194"/>
                  <a:gd name="T77" fmla="*/ 38 h 59"/>
                  <a:gd name="T78" fmla="*/ 7 w 194"/>
                  <a:gd name="T79" fmla="*/ 41 h 59"/>
                  <a:gd name="T80" fmla="*/ 7 w 194"/>
                  <a:gd name="T81" fmla="*/ 45 h 59"/>
                  <a:gd name="T82" fmla="*/ 7 w 194"/>
                  <a:gd name="T83" fmla="*/ 48 h 59"/>
                  <a:gd name="T84" fmla="*/ 7 w 194"/>
                  <a:gd name="T85" fmla="*/ 48 h 59"/>
                  <a:gd name="T86" fmla="*/ 7 w 194"/>
                  <a:gd name="T87" fmla="*/ 52 h 59"/>
                  <a:gd name="T88" fmla="*/ 7 w 194"/>
                  <a:gd name="T89" fmla="*/ 55 h 59"/>
                  <a:gd name="T90" fmla="*/ 7 w 194"/>
                  <a:gd name="T91" fmla="*/ 55 h 59"/>
                  <a:gd name="T92" fmla="*/ 7 w 194"/>
                  <a:gd name="T93" fmla="*/ 55 h 59"/>
                  <a:gd name="T94" fmla="*/ 7 w 194"/>
                  <a:gd name="T95" fmla="*/ 59 h 59"/>
                  <a:gd name="T96" fmla="*/ 3 w 194"/>
                  <a:gd name="T97" fmla="*/ 59 h 59"/>
                  <a:gd name="T98" fmla="*/ 3 w 194"/>
                  <a:gd name="T9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59">
                    <a:moveTo>
                      <a:pt x="191" y="45"/>
                    </a:moveTo>
                    <a:lnTo>
                      <a:pt x="191" y="45"/>
                    </a:lnTo>
                    <a:lnTo>
                      <a:pt x="194" y="45"/>
                    </a:lnTo>
                    <a:lnTo>
                      <a:pt x="194" y="45"/>
                    </a:lnTo>
                    <a:lnTo>
                      <a:pt x="194" y="45"/>
                    </a:lnTo>
                    <a:lnTo>
                      <a:pt x="194" y="45"/>
                    </a:lnTo>
                    <a:lnTo>
                      <a:pt x="194" y="45"/>
                    </a:lnTo>
                    <a:lnTo>
                      <a:pt x="194" y="45"/>
                    </a:lnTo>
                    <a:lnTo>
                      <a:pt x="194" y="45"/>
                    </a:lnTo>
                    <a:lnTo>
                      <a:pt x="194" y="41"/>
                    </a:lnTo>
                    <a:lnTo>
                      <a:pt x="194" y="41"/>
                    </a:lnTo>
                    <a:lnTo>
                      <a:pt x="194" y="41"/>
                    </a:lnTo>
                    <a:lnTo>
                      <a:pt x="194" y="41"/>
                    </a:lnTo>
                    <a:lnTo>
                      <a:pt x="194" y="38"/>
                    </a:lnTo>
                    <a:lnTo>
                      <a:pt x="194" y="38"/>
                    </a:lnTo>
                    <a:lnTo>
                      <a:pt x="194" y="38"/>
                    </a:lnTo>
                    <a:lnTo>
                      <a:pt x="194" y="34"/>
                    </a:lnTo>
                    <a:lnTo>
                      <a:pt x="194" y="34"/>
                    </a:lnTo>
                    <a:lnTo>
                      <a:pt x="194" y="31"/>
                    </a:lnTo>
                    <a:lnTo>
                      <a:pt x="194" y="31"/>
                    </a:lnTo>
                    <a:lnTo>
                      <a:pt x="194" y="31"/>
                    </a:lnTo>
                    <a:lnTo>
                      <a:pt x="194" y="28"/>
                    </a:lnTo>
                    <a:lnTo>
                      <a:pt x="194" y="28"/>
                    </a:lnTo>
                    <a:lnTo>
                      <a:pt x="194" y="24"/>
                    </a:lnTo>
                    <a:lnTo>
                      <a:pt x="194" y="24"/>
                    </a:lnTo>
                    <a:lnTo>
                      <a:pt x="194" y="24"/>
                    </a:lnTo>
                    <a:lnTo>
                      <a:pt x="194" y="21"/>
                    </a:lnTo>
                    <a:lnTo>
                      <a:pt x="194" y="21"/>
                    </a:lnTo>
                    <a:lnTo>
                      <a:pt x="194" y="17"/>
                    </a:lnTo>
                    <a:lnTo>
                      <a:pt x="194" y="17"/>
                    </a:lnTo>
                    <a:lnTo>
                      <a:pt x="194" y="17"/>
                    </a:lnTo>
                    <a:lnTo>
                      <a:pt x="194" y="14"/>
                    </a:lnTo>
                    <a:lnTo>
                      <a:pt x="194" y="14"/>
                    </a:lnTo>
                    <a:lnTo>
                      <a:pt x="194" y="10"/>
                    </a:lnTo>
                    <a:lnTo>
                      <a:pt x="194" y="10"/>
                    </a:lnTo>
                    <a:lnTo>
                      <a:pt x="194" y="10"/>
                    </a:lnTo>
                    <a:lnTo>
                      <a:pt x="194" y="7"/>
                    </a:lnTo>
                    <a:lnTo>
                      <a:pt x="194" y="7"/>
                    </a:lnTo>
                    <a:lnTo>
                      <a:pt x="191" y="7"/>
                    </a:lnTo>
                    <a:lnTo>
                      <a:pt x="191" y="7"/>
                    </a:lnTo>
                    <a:lnTo>
                      <a:pt x="191" y="3"/>
                    </a:lnTo>
                    <a:lnTo>
                      <a:pt x="191" y="3"/>
                    </a:lnTo>
                    <a:lnTo>
                      <a:pt x="191" y="3"/>
                    </a:lnTo>
                    <a:lnTo>
                      <a:pt x="191" y="3"/>
                    </a:lnTo>
                    <a:lnTo>
                      <a:pt x="191" y="3"/>
                    </a:lnTo>
                    <a:lnTo>
                      <a:pt x="191" y="3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7" y="21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191" y="45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Oval 62"/>
              <p:cNvSpPr>
                <a:spLocks noChangeArrowheads="1"/>
              </p:cNvSpPr>
              <p:nvPr/>
            </p:nvSpPr>
            <p:spPr bwMode="auto">
              <a:xfrm>
                <a:off x="3236" y="2068"/>
                <a:ext cx="162" cy="16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63"/>
              <p:cNvSpPr>
                <a:spLocks/>
              </p:cNvSpPr>
              <p:nvPr/>
            </p:nvSpPr>
            <p:spPr bwMode="auto">
              <a:xfrm>
                <a:off x="3190" y="1864"/>
                <a:ext cx="129" cy="242"/>
              </a:xfrm>
              <a:custGeom>
                <a:avLst/>
                <a:gdLst>
                  <a:gd name="T0" fmla="*/ 87 w 129"/>
                  <a:gd name="T1" fmla="*/ 235 h 242"/>
                  <a:gd name="T2" fmla="*/ 87 w 129"/>
                  <a:gd name="T3" fmla="*/ 239 h 242"/>
                  <a:gd name="T4" fmla="*/ 87 w 129"/>
                  <a:gd name="T5" fmla="*/ 239 h 242"/>
                  <a:gd name="T6" fmla="*/ 91 w 129"/>
                  <a:gd name="T7" fmla="*/ 242 h 242"/>
                  <a:gd name="T8" fmla="*/ 91 w 129"/>
                  <a:gd name="T9" fmla="*/ 242 h 242"/>
                  <a:gd name="T10" fmla="*/ 94 w 129"/>
                  <a:gd name="T11" fmla="*/ 242 h 242"/>
                  <a:gd name="T12" fmla="*/ 98 w 129"/>
                  <a:gd name="T13" fmla="*/ 242 h 242"/>
                  <a:gd name="T14" fmla="*/ 98 w 129"/>
                  <a:gd name="T15" fmla="*/ 242 h 242"/>
                  <a:gd name="T16" fmla="*/ 101 w 129"/>
                  <a:gd name="T17" fmla="*/ 242 h 242"/>
                  <a:gd name="T18" fmla="*/ 104 w 129"/>
                  <a:gd name="T19" fmla="*/ 242 h 242"/>
                  <a:gd name="T20" fmla="*/ 108 w 129"/>
                  <a:gd name="T21" fmla="*/ 242 h 242"/>
                  <a:gd name="T22" fmla="*/ 111 w 129"/>
                  <a:gd name="T23" fmla="*/ 242 h 242"/>
                  <a:gd name="T24" fmla="*/ 111 w 129"/>
                  <a:gd name="T25" fmla="*/ 239 h 242"/>
                  <a:gd name="T26" fmla="*/ 115 w 129"/>
                  <a:gd name="T27" fmla="*/ 239 h 242"/>
                  <a:gd name="T28" fmla="*/ 118 w 129"/>
                  <a:gd name="T29" fmla="*/ 239 h 242"/>
                  <a:gd name="T30" fmla="*/ 122 w 129"/>
                  <a:gd name="T31" fmla="*/ 235 h 242"/>
                  <a:gd name="T32" fmla="*/ 122 w 129"/>
                  <a:gd name="T33" fmla="*/ 235 h 242"/>
                  <a:gd name="T34" fmla="*/ 125 w 129"/>
                  <a:gd name="T35" fmla="*/ 232 h 242"/>
                  <a:gd name="T36" fmla="*/ 125 w 129"/>
                  <a:gd name="T37" fmla="*/ 232 h 242"/>
                  <a:gd name="T38" fmla="*/ 129 w 129"/>
                  <a:gd name="T39" fmla="*/ 228 h 242"/>
                  <a:gd name="T40" fmla="*/ 129 w 129"/>
                  <a:gd name="T41" fmla="*/ 228 h 242"/>
                  <a:gd name="T42" fmla="*/ 129 w 129"/>
                  <a:gd name="T43" fmla="*/ 225 h 242"/>
                  <a:gd name="T44" fmla="*/ 129 w 129"/>
                  <a:gd name="T45" fmla="*/ 221 h 242"/>
                  <a:gd name="T46" fmla="*/ 129 w 129"/>
                  <a:gd name="T47" fmla="*/ 221 h 242"/>
                  <a:gd name="T48" fmla="*/ 129 w 129"/>
                  <a:gd name="T49" fmla="*/ 218 h 242"/>
                  <a:gd name="T50" fmla="*/ 42 w 129"/>
                  <a:gd name="T51" fmla="*/ 0 h 242"/>
                  <a:gd name="T52" fmla="*/ 46 w 129"/>
                  <a:gd name="T53" fmla="*/ 0 h 242"/>
                  <a:gd name="T54" fmla="*/ 46 w 129"/>
                  <a:gd name="T55" fmla="*/ 3 h 242"/>
                  <a:gd name="T56" fmla="*/ 42 w 129"/>
                  <a:gd name="T57" fmla="*/ 3 h 242"/>
                  <a:gd name="T58" fmla="*/ 42 w 129"/>
                  <a:gd name="T59" fmla="*/ 6 h 242"/>
                  <a:gd name="T60" fmla="*/ 42 w 129"/>
                  <a:gd name="T61" fmla="*/ 10 h 242"/>
                  <a:gd name="T62" fmla="*/ 39 w 129"/>
                  <a:gd name="T63" fmla="*/ 10 h 242"/>
                  <a:gd name="T64" fmla="*/ 39 w 129"/>
                  <a:gd name="T65" fmla="*/ 13 h 242"/>
                  <a:gd name="T66" fmla="*/ 35 w 129"/>
                  <a:gd name="T67" fmla="*/ 13 h 242"/>
                  <a:gd name="T68" fmla="*/ 35 w 129"/>
                  <a:gd name="T69" fmla="*/ 17 h 242"/>
                  <a:gd name="T70" fmla="*/ 32 w 129"/>
                  <a:gd name="T71" fmla="*/ 17 h 242"/>
                  <a:gd name="T72" fmla="*/ 28 w 129"/>
                  <a:gd name="T73" fmla="*/ 17 h 242"/>
                  <a:gd name="T74" fmla="*/ 25 w 129"/>
                  <a:gd name="T75" fmla="*/ 20 h 242"/>
                  <a:gd name="T76" fmla="*/ 25 w 129"/>
                  <a:gd name="T77" fmla="*/ 20 h 242"/>
                  <a:gd name="T78" fmla="*/ 21 w 129"/>
                  <a:gd name="T79" fmla="*/ 20 h 242"/>
                  <a:gd name="T80" fmla="*/ 18 w 129"/>
                  <a:gd name="T81" fmla="*/ 20 h 242"/>
                  <a:gd name="T82" fmla="*/ 14 w 129"/>
                  <a:gd name="T83" fmla="*/ 20 h 242"/>
                  <a:gd name="T84" fmla="*/ 11 w 129"/>
                  <a:gd name="T85" fmla="*/ 20 h 242"/>
                  <a:gd name="T86" fmla="*/ 11 w 129"/>
                  <a:gd name="T87" fmla="*/ 20 h 242"/>
                  <a:gd name="T88" fmla="*/ 7 w 129"/>
                  <a:gd name="T89" fmla="*/ 20 h 242"/>
                  <a:gd name="T90" fmla="*/ 4 w 129"/>
                  <a:gd name="T91" fmla="*/ 20 h 242"/>
                  <a:gd name="T92" fmla="*/ 4 w 129"/>
                  <a:gd name="T93" fmla="*/ 20 h 242"/>
                  <a:gd name="T94" fmla="*/ 0 w 129"/>
                  <a:gd name="T95" fmla="*/ 17 h 242"/>
                  <a:gd name="T96" fmla="*/ 0 w 129"/>
                  <a:gd name="T97" fmla="*/ 17 h 242"/>
                  <a:gd name="T98" fmla="*/ 0 w 129"/>
                  <a:gd name="T99" fmla="*/ 13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9" h="242">
                    <a:moveTo>
                      <a:pt x="87" y="235"/>
                    </a:moveTo>
                    <a:lnTo>
                      <a:pt x="87" y="235"/>
                    </a:lnTo>
                    <a:lnTo>
                      <a:pt x="87" y="239"/>
                    </a:lnTo>
                    <a:lnTo>
                      <a:pt x="87" y="239"/>
                    </a:lnTo>
                    <a:lnTo>
                      <a:pt x="87" y="239"/>
                    </a:lnTo>
                    <a:lnTo>
                      <a:pt x="87" y="239"/>
                    </a:lnTo>
                    <a:lnTo>
                      <a:pt x="91" y="239"/>
                    </a:lnTo>
                    <a:lnTo>
                      <a:pt x="91" y="242"/>
                    </a:lnTo>
                    <a:lnTo>
                      <a:pt x="91" y="242"/>
                    </a:lnTo>
                    <a:lnTo>
                      <a:pt x="91" y="242"/>
                    </a:lnTo>
                    <a:lnTo>
                      <a:pt x="94" y="242"/>
                    </a:lnTo>
                    <a:lnTo>
                      <a:pt x="94" y="242"/>
                    </a:lnTo>
                    <a:lnTo>
                      <a:pt x="94" y="242"/>
                    </a:lnTo>
                    <a:lnTo>
                      <a:pt x="98" y="242"/>
                    </a:lnTo>
                    <a:lnTo>
                      <a:pt x="98" y="242"/>
                    </a:lnTo>
                    <a:lnTo>
                      <a:pt x="98" y="242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104" y="242"/>
                    </a:lnTo>
                    <a:lnTo>
                      <a:pt x="104" y="242"/>
                    </a:lnTo>
                    <a:lnTo>
                      <a:pt x="104" y="242"/>
                    </a:lnTo>
                    <a:lnTo>
                      <a:pt x="108" y="242"/>
                    </a:lnTo>
                    <a:lnTo>
                      <a:pt x="108" y="242"/>
                    </a:lnTo>
                    <a:lnTo>
                      <a:pt x="111" y="242"/>
                    </a:lnTo>
                    <a:lnTo>
                      <a:pt x="111" y="242"/>
                    </a:lnTo>
                    <a:lnTo>
                      <a:pt x="111" y="239"/>
                    </a:lnTo>
                    <a:lnTo>
                      <a:pt x="115" y="239"/>
                    </a:lnTo>
                    <a:lnTo>
                      <a:pt x="115" y="239"/>
                    </a:lnTo>
                    <a:lnTo>
                      <a:pt x="118" y="239"/>
                    </a:lnTo>
                    <a:lnTo>
                      <a:pt x="118" y="239"/>
                    </a:lnTo>
                    <a:lnTo>
                      <a:pt x="118" y="235"/>
                    </a:lnTo>
                    <a:lnTo>
                      <a:pt x="122" y="235"/>
                    </a:lnTo>
                    <a:lnTo>
                      <a:pt x="122" y="235"/>
                    </a:lnTo>
                    <a:lnTo>
                      <a:pt x="122" y="235"/>
                    </a:lnTo>
                    <a:lnTo>
                      <a:pt x="125" y="232"/>
                    </a:lnTo>
                    <a:lnTo>
                      <a:pt x="125" y="232"/>
                    </a:lnTo>
                    <a:lnTo>
                      <a:pt x="125" y="232"/>
                    </a:lnTo>
                    <a:lnTo>
                      <a:pt x="125" y="232"/>
                    </a:lnTo>
                    <a:lnTo>
                      <a:pt x="125" y="228"/>
                    </a:lnTo>
                    <a:lnTo>
                      <a:pt x="129" y="228"/>
                    </a:lnTo>
                    <a:lnTo>
                      <a:pt x="129" y="228"/>
                    </a:lnTo>
                    <a:lnTo>
                      <a:pt x="129" y="228"/>
                    </a:lnTo>
                    <a:lnTo>
                      <a:pt x="129" y="225"/>
                    </a:lnTo>
                    <a:lnTo>
                      <a:pt x="129" y="225"/>
                    </a:lnTo>
                    <a:lnTo>
                      <a:pt x="129" y="225"/>
                    </a:lnTo>
                    <a:lnTo>
                      <a:pt x="129" y="221"/>
                    </a:lnTo>
                    <a:lnTo>
                      <a:pt x="129" y="221"/>
                    </a:lnTo>
                    <a:lnTo>
                      <a:pt x="129" y="221"/>
                    </a:lnTo>
                    <a:lnTo>
                      <a:pt x="129" y="221"/>
                    </a:lnTo>
                    <a:lnTo>
                      <a:pt x="129" y="2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5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8" y="17"/>
                    </a:lnTo>
                    <a:lnTo>
                      <a:pt x="28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87" y="235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64"/>
              <p:cNvSpPr>
                <a:spLocks/>
              </p:cNvSpPr>
              <p:nvPr/>
            </p:nvSpPr>
            <p:spPr bwMode="auto">
              <a:xfrm>
                <a:off x="3246" y="2210"/>
                <a:ext cx="80" cy="188"/>
              </a:xfrm>
              <a:custGeom>
                <a:avLst/>
                <a:gdLst>
                  <a:gd name="T0" fmla="*/ 80 w 80"/>
                  <a:gd name="T1" fmla="*/ 14 h 188"/>
                  <a:gd name="T2" fmla="*/ 80 w 80"/>
                  <a:gd name="T3" fmla="*/ 14 h 188"/>
                  <a:gd name="T4" fmla="*/ 80 w 80"/>
                  <a:gd name="T5" fmla="*/ 11 h 188"/>
                  <a:gd name="T6" fmla="*/ 80 w 80"/>
                  <a:gd name="T7" fmla="*/ 11 h 188"/>
                  <a:gd name="T8" fmla="*/ 80 w 80"/>
                  <a:gd name="T9" fmla="*/ 11 h 188"/>
                  <a:gd name="T10" fmla="*/ 76 w 80"/>
                  <a:gd name="T11" fmla="*/ 7 h 188"/>
                  <a:gd name="T12" fmla="*/ 76 w 80"/>
                  <a:gd name="T13" fmla="*/ 7 h 188"/>
                  <a:gd name="T14" fmla="*/ 73 w 80"/>
                  <a:gd name="T15" fmla="*/ 7 h 188"/>
                  <a:gd name="T16" fmla="*/ 69 w 80"/>
                  <a:gd name="T17" fmla="*/ 4 h 188"/>
                  <a:gd name="T18" fmla="*/ 69 w 80"/>
                  <a:gd name="T19" fmla="*/ 4 h 188"/>
                  <a:gd name="T20" fmla="*/ 66 w 80"/>
                  <a:gd name="T21" fmla="*/ 4 h 188"/>
                  <a:gd name="T22" fmla="*/ 62 w 80"/>
                  <a:gd name="T23" fmla="*/ 0 h 188"/>
                  <a:gd name="T24" fmla="*/ 59 w 80"/>
                  <a:gd name="T25" fmla="*/ 0 h 188"/>
                  <a:gd name="T26" fmla="*/ 59 w 80"/>
                  <a:gd name="T27" fmla="*/ 0 h 188"/>
                  <a:gd name="T28" fmla="*/ 55 w 80"/>
                  <a:gd name="T29" fmla="*/ 0 h 188"/>
                  <a:gd name="T30" fmla="*/ 52 w 80"/>
                  <a:gd name="T31" fmla="*/ 0 h 188"/>
                  <a:gd name="T32" fmla="*/ 48 w 80"/>
                  <a:gd name="T33" fmla="*/ 0 h 188"/>
                  <a:gd name="T34" fmla="*/ 45 w 80"/>
                  <a:gd name="T35" fmla="*/ 0 h 188"/>
                  <a:gd name="T36" fmla="*/ 45 w 80"/>
                  <a:gd name="T37" fmla="*/ 0 h 188"/>
                  <a:gd name="T38" fmla="*/ 42 w 80"/>
                  <a:gd name="T39" fmla="*/ 0 h 188"/>
                  <a:gd name="T40" fmla="*/ 42 w 80"/>
                  <a:gd name="T41" fmla="*/ 0 h 188"/>
                  <a:gd name="T42" fmla="*/ 38 w 80"/>
                  <a:gd name="T43" fmla="*/ 4 h 188"/>
                  <a:gd name="T44" fmla="*/ 38 w 80"/>
                  <a:gd name="T45" fmla="*/ 4 h 188"/>
                  <a:gd name="T46" fmla="*/ 38 w 80"/>
                  <a:gd name="T47" fmla="*/ 4 h 188"/>
                  <a:gd name="T48" fmla="*/ 35 w 80"/>
                  <a:gd name="T49" fmla="*/ 7 h 188"/>
                  <a:gd name="T50" fmla="*/ 0 w 80"/>
                  <a:gd name="T51" fmla="*/ 177 h 188"/>
                  <a:gd name="T52" fmla="*/ 0 w 80"/>
                  <a:gd name="T53" fmla="*/ 177 h 188"/>
                  <a:gd name="T54" fmla="*/ 0 w 80"/>
                  <a:gd name="T55" fmla="*/ 174 h 188"/>
                  <a:gd name="T56" fmla="*/ 3 w 80"/>
                  <a:gd name="T57" fmla="*/ 174 h 188"/>
                  <a:gd name="T58" fmla="*/ 3 w 80"/>
                  <a:gd name="T59" fmla="*/ 174 h 188"/>
                  <a:gd name="T60" fmla="*/ 7 w 80"/>
                  <a:gd name="T61" fmla="*/ 174 h 188"/>
                  <a:gd name="T62" fmla="*/ 7 w 80"/>
                  <a:gd name="T63" fmla="*/ 174 h 188"/>
                  <a:gd name="T64" fmla="*/ 10 w 80"/>
                  <a:gd name="T65" fmla="*/ 170 h 188"/>
                  <a:gd name="T66" fmla="*/ 14 w 80"/>
                  <a:gd name="T67" fmla="*/ 170 h 188"/>
                  <a:gd name="T68" fmla="*/ 14 w 80"/>
                  <a:gd name="T69" fmla="*/ 170 h 188"/>
                  <a:gd name="T70" fmla="*/ 17 w 80"/>
                  <a:gd name="T71" fmla="*/ 174 h 188"/>
                  <a:gd name="T72" fmla="*/ 21 w 80"/>
                  <a:gd name="T73" fmla="*/ 174 h 188"/>
                  <a:gd name="T74" fmla="*/ 24 w 80"/>
                  <a:gd name="T75" fmla="*/ 174 h 188"/>
                  <a:gd name="T76" fmla="*/ 28 w 80"/>
                  <a:gd name="T77" fmla="*/ 174 h 188"/>
                  <a:gd name="T78" fmla="*/ 31 w 80"/>
                  <a:gd name="T79" fmla="*/ 174 h 188"/>
                  <a:gd name="T80" fmla="*/ 31 w 80"/>
                  <a:gd name="T81" fmla="*/ 177 h 188"/>
                  <a:gd name="T82" fmla="*/ 35 w 80"/>
                  <a:gd name="T83" fmla="*/ 177 h 188"/>
                  <a:gd name="T84" fmla="*/ 38 w 80"/>
                  <a:gd name="T85" fmla="*/ 177 h 188"/>
                  <a:gd name="T86" fmla="*/ 38 w 80"/>
                  <a:gd name="T87" fmla="*/ 181 h 188"/>
                  <a:gd name="T88" fmla="*/ 42 w 80"/>
                  <a:gd name="T89" fmla="*/ 181 h 188"/>
                  <a:gd name="T90" fmla="*/ 42 w 80"/>
                  <a:gd name="T91" fmla="*/ 181 h 188"/>
                  <a:gd name="T92" fmla="*/ 42 w 80"/>
                  <a:gd name="T93" fmla="*/ 184 h 188"/>
                  <a:gd name="T94" fmla="*/ 45 w 80"/>
                  <a:gd name="T95" fmla="*/ 184 h 188"/>
                  <a:gd name="T96" fmla="*/ 45 w 80"/>
                  <a:gd name="T97" fmla="*/ 188 h 188"/>
                  <a:gd name="T98" fmla="*/ 45 w 80"/>
                  <a:gd name="T9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" h="188">
                    <a:moveTo>
                      <a:pt x="80" y="14"/>
                    </a:moveTo>
                    <a:lnTo>
                      <a:pt x="80" y="14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0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4"/>
                    </a:lnTo>
                    <a:lnTo>
                      <a:pt x="69" y="4"/>
                    </a:lnTo>
                    <a:lnTo>
                      <a:pt x="69" y="4"/>
                    </a:lnTo>
                    <a:lnTo>
                      <a:pt x="69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5" y="7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3" y="174"/>
                    </a:lnTo>
                    <a:lnTo>
                      <a:pt x="3" y="174"/>
                    </a:lnTo>
                    <a:lnTo>
                      <a:pt x="3" y="174"/>
                    </a:lnTo>
                    <a:lnTo>
                      <a:pt x="3" y="174"/>
                    </a:lnTo>
                    <a:lnTo>
                      <a:pt x="7" y="174"/>
                    </a:lnTo>
                    <a:lnTo>
                      <a:pt x="7" y="174"/>
                    </a:lnTo>
                    <a:lnTo>
                      <a:pt x="7" y="174"/>
                    </a:lnTo>
                    <a:lnTo>
                      <a:pt x="10" y="170"/>
                    </a:lnTo>
                    <a:lnTo>
                      <a:pt x="10" y="170"/>
                    </a:lnTo>
                    <a:lnTo>
                      <a:pt x="10" y="170"/>
                    </a:lnTo>
                    <a:lnTo>
                      <a:pt x="14" y="170"/>
                    </a:lnTo>
                    <a:lnTo>
                      <a:pt x="14" y="170"/>
                    </a:lnTo>
                    <a:lnTo>
                      <a:pt x="14" y="170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21" y="174"/>
                    </a:lnTo>
                    <a:lnTo>
                      <a:pt x="21" y="174"/>
                    </a:lnTo>
                    <a:lnTo>
                      <a:pt x="24" y="174"/>
                    </a:lnTo>
                    <a:lnTo>
                      <a:pt x="24" y="174"/>
                    </a:lnTo>
                    <a:lnTo>
                      <a:pt x="24" y="174"/>
                    </a:lnTo>
                    <a:lnTo>
                      <a:pt x="28" y="174"/>
                    </a:lnTo>
                    <a:lnTo>
                      <a:pt x="28" y="174"/>
                    </a:lnTo>
                    <a:lnTo>
                      <a:pt x="31" y="174"/>
                    </a:lnTo>
                    <a:lnTo>
                      <a:pt x="31" y="174"/>
                    </a:lnTo>
                    <a:lnTo>
                      <a:pt x="31" y="177"/>
                    </a:lnTo>
                    <a:lnTo>
                      <a:pt x="35" y="177"/>
                    </a:lnTo>
                    <a:lnTo>
                      <a:pt x="35" y="177"/>
                    </a:lnTo>
                    <a:lnTo>
                      <a:pt x="35" y="177"/>
                    </a:lnTo>
                    <a:lnTo>
                      <a:pt x="38" y="177"/>
                    </a:lnTo>
                    <a:lnTo>
                      <a:pt x="38" y="177"/>
                    </a:lnTo>
                    <a:lnTo>
                      <a:pt x="38" y="181"/>
                    </a:lnTo>
                    <a:lnTo>
                      <a:pt x="42" y="181"/>
                    </a:lnTo>
                    <a:lnTo>
                      <a:pt x="42" y="181"/>
                    </a:lnTo>
                    <a:lnTo>
                      <a:pt x="42" y="181"/>
                    </a:lnTo>
                    <a:lnTo>
                      <a:pt x="42" y="181"/>
                    </a:lnTo>
                    <a:lnTo>
                      <a:pt x="42" y="184"/>
                    </a:lnTo>
                    <a:lnTo>
                      <a:pt x="42" y="184"/>
                    </a:lnTo>
                    <a:lnTo>
                      <a:pt x="45" y="184"/>
                    </a:lnTo>
                    <a:lnTo>
                      <a:pt x="45" y="184"/>
                    </a:lnTo>
                    <a:lnTo>
                      <a:pt x="45" y="184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80" y="1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Oval 65"/>
              <p:cNvSpPr>
                <a:spLocks noChangeArrowheads="1"/>
              </p:cNvSpPr>
              <p:nvPr/>
            </p:nvSpPr>
            <p:spPr bwMode="auto">
              <a:xfrm>
                <a:off x="2074" y="2405"/>
                <a:ext cx="163" cy="16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66"/>
              <p:cNvSpPr>
                <a:spLocks/>
              </p:cNvSpPr>
              <p:nvPr/>
            </p:nvSpPr>
            <p:spPr bwMode="auto">
              <a:xfrm>
                <a:off x="2157" y="2238"/>
                <a:ext cx="128" cy="215"/>
              </a:xfrm>
              <a:custGeom>
                <a:avLst/>
                <a:gdLst>
                  <a:gd name="T0" fmla="*/ 0 w 128"/>
                  <a:gd name="T1" fmla="*/ 191 h 215"/>
                  <a:gd name="T2" fmla="*/ 0 w 128"/>
                  <a:gd name="T3" fmla="*/ 191 h 215"/>
                  <a:gd name="T4" fmla="*/ 0 w 128"/>
                  <a:gd name="T5" fmla="*/ 194 h 215"/>
                  <a:gd name="T6" fmla="*/ 0 w 128"/>
                  <a:gd name="T7" fmla="*/ 198 h 215"/>
                  <a:gd name="T8" fmla="*/ 0 w 128"/>
                  <a:gd name="T9" fmla="*/ 198 h 215"/>
                  <a:gd name="T10" fmla="*/ 3 w 128"/>
                  <a:gd name="T11" fmla="*/ 201 h 215"/>
                  <a:gd name="T12" fmla="*/ 3 w 128"/>
                  <a:gd name="T13" fmla="*/ 205 h 215"/>
                  <a:gd name="T14" fmla="*/ 3 w 128"/>
                  <a:gd name="T15" fmla="*/ 205 h 215"/>
                  <a:gd name="T16" fmla="*/ 7 w 128"/>
                  <a:gd name="T17" fmla="*/ 208 h 215"/>
                  <a:gd name="T18" fmla="*/ 10 w 128"/>
                  <a:gd name="T19" fmla="*/ 208 h 215"/>
                  <a:gd name="T20" fmla="*/ 10 w 128"/>
                  <a:gd name="T21" fmla="*/ 212 h 215"/>
                  <a:gd name="T22" fmla="*/ 14 w 128"/>
                  <a:gd name="T23" fmla="*/ 212 h 215"/>
                  <a:gd name="T24" fmla="*/ 17 w 128"/>
                  <a:gd name="T25" fmla="*/ 215 h 215"/>
                  <a:gd name="T26" fmla="*/ 21 w 128"/>
                  <a:gd name="T27" fmla="*/ 215 h 215"/>
                  <a:gd name="T28" fmla="*/ 21 w 128"/>
                  <a:gd name="T29" fmla="*/ 215 h 215"/>
                  <a:gd name="T30" fmla="*/ 24 w 128"/>
                  <a:gd name="T31" fmla="*/ 215 h 215"/>
                  <a:gd name="T32" fmla="*/ 28 w 128"/>
                  <a:gd name="T33" fmla="*/ 215 h 215"/>
                  <a:gd name="T34" fmla="*/ 31 w 128"/>
                  <a:gd name="T35" fmla="*/ 215 h 215"/>
                  <a:gd name="T36" fmla="*/ 35 w 128"/>
                  <a:gd name="T37" fmla="*/ 215 h 215"/>
                  <a:gd name="T38" fmla="*/ 35 w 128"/>
                  <a:gd name="T39" fmla="*/ 215 h 215"/>
                  <a:gd name="T40" fmla="*/ 38 w 128"/>
                  <a:gd name="T41" fmla="*/ 215 h 215"/>
                  <a:gd name="T42" fmla="*/ 42 w 128"/>
                  <a:gd name="T43" fmla="*/ 212 h 215"/>
                  <a:gd name="T44" fmla="*/ 42 w 128"/>
                  <a:gd name="T45" fmla="*/ 212 h 215"/>
                  <a:gd name="T46" fmla="*/ 42 w 128"/>
                  <a:gd name="T47" fmla="*/ 208 h 215"/>
                  <a:gd name="T48" fmla="*/ 45 w 128"/>
                  <a:gd name="T49" fmla="*/ 208 h 215"/>
                  <a:gd name="T50" fmla="*/ 128 w 128"/>
                  <a:gd name="T51" fmla="*/ 21 h 215"/>
                  <a:gd name="T52" fmla="*/ 128 w 128"/>
                  <a:gd name="T53" fmla="*/ 24 h 215"/>
                  <a:gd name="T54" fmla="*/ 125 w 128"/>
                  <a:gd name="T55" fmla="*/ 24 h 215"/>
                  <a:gd name="T56" fmla="*/ 125 w 128"/>
                  <a:gd name="T57" fmla="*/ 24 h 215"/>
                  <a:gd name="T58" fmla="*/ 121 w 128"/>
                  <a:gd name="T59" fmla="*/ 28 h 215"/>
                  <a:gd name="T60" fmla="*/ 118 w 128"/>
                  <a:gd name="T61" fmla="*/ 28 h 215"/>
                  <a:gd name="T62" fmla="*/ 118 w 128"/>
                  <a:gd name="T63" fmla="*/ 28 h 215"/>
                  <a:gd name="T64" fmla="*/ 114 w 128"/>
                  <a:gd name="T65" fmla="*/ 28 h 215"/>
                  <a:gd name="T66" fmla="*/ 111 w 128"/>
                  <a:gd name="T67" fmla="*/ 28 h 215"/>
                  <a:gd name="T68" fmla="*/ 108 w 128"/>
                  <a:gd name="T69" fmla="*/ 28 h 215"/>
                  <a:gd name="T70" fmla="*/ 104 w 128"/>
                  <a:gd name="T71" fmla="*/ 28 h 215"/>
                  <a:gd name="T72" fmla="*/ 104 w 128"/>
                  <a:gd name="T73" fmla="*/ 28 h 215"/>
                  <a:gd name="T74" fmla="*/ 101 w 128"/>
                  <a:gd name="T75" fmla="*/ 24 h 215"/>
                  <a:gd name="T76" fmla="*/ 97 w 128"/>
                  <a:gd name="T77" fmla="*/ 24 h 215"/>
                  <a:gd name="T78" fmla="*/ 94 w 128"/>
                  <a:gd name="T79" fmla="*/ 21 h 215"/>
                  <a:gd name="T80" fmla="*/ 94 w 128"/>
                  <a:gd name="T81" fmla="*/ 21 h 215"/>
                  <a:gd name="T82" fmla="*/ 90 w 128"/>
                  <a:gd name="T83" fmla="*/ 17 h 215"/>
                  <a:gd name="T84" fmla="*/ 90 w 128"/>
                  <a:gd name="T85" fmla="*/ 17 h 215"/>
                  <a:gd name="T86" fmla="*/ 87 w 128"/>
                  <a:gd name="T87" fmla="*/ 14 h 215"/>
                  <a:gd name="T88" fmla="*/ 87 w 128"/>
                  <a:gd name="T89" fmla="*/ 11 h 215"/>
                  <a:gd name="T90" fmla="*/ 87 w 128"/>
                  <a:gd name="T91" fmla="*/ 11 h 215"/>
                  <a:gd name="T92" fmla="*/ 83 w 128"/>
                  <a:gd name="T93" fmla="*/ 7 h 215"/>
                  <a:gd name="T94" fmla="*/ 83 w 128"/>
                  <a:gd name="T95" fmla="*/ 4 h 215"/>
                  <a:gd name="T96" fmla="*/ 87 w 128"/>
                  <a:gd name="T97" fmla="*/ 4 h 215"/>
                  <a:gd name="T98" fmla="*/ 87 w 128"/>
                  <a:gd name="T9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15">
                    <a:moveTo>
                      <a:pt x="0" y="187"/>
                    </a:moveTo>
                    <a:lnTo>
                      <a:pt x="0" y="191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3" y="201"/>
                    </a:lnTo>
                    <a:lnTo>
                      <a:pt x="3" y="201"/>
                    </a:lnTo>
                    <a:lnTo>
                      <a:pt x="3" y="201"/>
                    </a:lnTo>
                    <a:lnTo>
                      <a:pt x="3" y="205"/>
                    </a:lnTo>
                    <a:lnTo>
                      <a:pt x="3" y="205"/>
                    </a:lnTo>
                    <a:lnTo>
                      <a:pt x="3" y="205"/>
                    </a:lnTo>
                    <a:lnTo>
                      <a:pt x="7" y="208"/>
                    </a:lnTo>
                    <a:lnTo>
                      <a:pt x="7" y="208"/>
                    </a:lnTo>
                    <a:lnTo>
                      <a:pt x="7" y="208"/>
                    </a:lnTo>
                    <a:lnTo>
                      <a:pt x="10" y="208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14" y="215"/>
                    </a:lnTo>
                    <a:lnTo>
                      <a:pt x="17" y="215"/>
                    </a:lnTo>
                    <a:lnTo>
                      <a:pt x="17" y="215"/>
                    </a:lnTo>
                    <a:lnTo>
                      <a:pt x="21" y="215"/>
                    </a:lnTo>
                    <a:lnTo>
                      <a:pt x="21" y="215"/>
                    </a:lnTo>
                    <a:lnTo>
                      <a:pt x="21" y="215"/>
                    </a:lnTo>
                    <a:lnTo>
                      <a:pt x="24" y="215"/>
                    </a:lnTo>
                    <a:lnTo>
                      <a:pt x="24" y="215"/>
                    </a:lnTo>
                    <a:lnTo>
                      <a:pt x="28" y="215"/>
                    </a:lnTo>
                    <a:lnTo>
                      <a:pt x="28" y="215"/>
                    </a:lnTo>
                    <a:lnTo>
                      <a:pt x="28" y="215"/>
                    </a:lnTo>
                    <a:lnTo>
                      <a:pt x="31" y="215"/>
                    </a:lnTo>
                    <a:lnTo>
                      <a:pt x="31" y="215"/>
                    </a:lnTo>
                    <a:lnTo>
                      <a:pt x="35" y="215"/>
                    </a:lnTo>
                    <a:lnTo>
                      <a:pt x="35" y="215"/>
                    </a:lnTo>
                    <a:lnTo>
                      <a:pt x="35" y="215"/>
                    </a:lnTo>
                    <a:lnTo>
                      <a:pt x="38" y="215"/>
                    </a:lnTo>
                    <a:lnTo>
                      <a:pt x="38" y="215"/>
                    </a:lnTo>
                    <a:lnTo>
                      <a:pt x="38" y="215"/>
                    </a:lnTo>
                    <a:lnTo>
                      <a:pt x="42" y="212"/>
                    </a:lnTo>
                    <a:lnTo>
                      <a:pt x="42" y="212"/>
                    </a:lnTo>
                    <a:lnTo>
                      <a:pt x="42" y="212"/>
                    </a:lnTo>
                    <a:lnTo>
                      <a:pt x="42" y="212"/>
                    </a:lnTo>
                    <a:lnTo>
                      <a:pt x="42" y="208"/>
                    </a:lnTo>
                    <a:lnTo>
                      <a:pt x="45" y="208"/>
                    </a:lnTo>
                    <a:lnTo>
                      <a:pt x="45" y="208"/>
                    </a:lnTo>
                    <a:lnTo>
                      <a:pt x="128" y="21"/>
                    </a:lnTo>
                    <a:lnTo>
                      <a:pt x="128" y="21"/>
                    </a:lnTo>
                    <a:lnTo>
                      <a:pt x="128" y="21"/>
                    </a:lnTo>
                    <a:lnTo>
                      <a:pt x="128" y="24"/>
                    </a:lnTo>
                    <a:lnTo>
                      <a:pt x="125" y="24"/>
                    </a:lnTo>
                    <a:lnTo>
                      <a:pt x="125" y="24"/>
                    </a:lnTo>
                    <a:lnTo>
                      <a:pt x="125" y="24"/>
                    </a:lnTo>
                    <a:lnTo>
                      <a:pt x="125" y="24"/>
                    </a:lnTo>
                    <a:lnTo>
                      <a:pt x="121" y="28"/>
                    </a:lnTo>
                    <a:lnTo>
                      <a:pt x="121" y="28"/>
                    </a:lnTo>
                    <a:lnTo>
                      <a:pt x="121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08" y="28"/>
                    </a:lnTo>
                    <a:lnTo>
                      <a:pt x="108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1" y="28"/>
                    </a:lnTo>
                    <a:lnTo>
                      <a:pt x="101" y="24"/>
                    </a:lnTo>
                    <a:lnTo>
                      <a:pt x="97" y="24"/>
                    </a:lnTo>
                    <a:lnTo>
                      <a:pt x="97" y="24"/>
                    </a:lnTo>
                    <a:lnTo>
                      <a:pt x="97" y="24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0" y="21"/>
                    </a:lnTo>
                    <a:lnTo>
                      <a:pt x="90" y="17"/>
                    </a:lnTo>
                    <a:lnTo>
                      <a:pt x="90" y="17"/>
                    </a:lnTo>
                    <a:lnTo>
                      <a:pt x="90" y="17"/>
                    </a:lnTo>
                    <a:lnTo>
                      <a:pt x="87" y="14"/>
                    </a:lnTo>
                    <a:lnTo>
                      <a:pt x="87" y="14"/>
                    </a:lnTo>
                    <a:lnTo>
                      <a:pt x="87" y="14"/>
                    </a:lnTo>
                    <a:lnTo>
                      <a:pt x="87" y="11"/>
                    </a:lnTo>
                    <a:lnTo>
                      <a:pt x="87" y="11"/>
                    </a:lnTo>
                    <a:lnTo>
                      <a:pt x="87" y="11"/>
                    </a:lnTo>
                    <a:lnTo>
                      <a:pt x="87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67"/>
              <p:cNvSpPr>
                <a:spLocks/>
              </p:cNvSpPr>
              <p:nvPr/>
            </p:nvSpPr>
            <p:spPr bwMode="auto">
              <a:xfrm>
                <a:off x="2070" y="2547"/>
                <a:ext cx="90" cy="191"/>
              </a:xfrm>
              <a:custGeom>
                <a:avLst/>
                <a:gdLst>
                  <a:gd name="T0" fmla="*/ 90 w 90"/>
                  <a:gd name="T1" fmla="*/ 17 h 191"/>
                  <a:gd name="T2" fmla="*/ 90 w 90"/>
                  <a:gd name="T3" fmla="*/ 14 h 191"/>
                  <a:gd name="T4" fmla="*/ 90 w 90"/>
                  <a:gd name="T5" fmla="*/ 14 h 191"/>
                  <a:gd name="T6" fmla="*/ 90 w 90"/>
                  <a:gd name="T7" fmla="*/ 14 h 191"/>
                  <a:gd name="T8" fmla="*/ 87 w 90"/>
                  <a:gd name="T9" fmla="*/ 10 h 191"/>
                  <a:gd name="T10" fmla="*/ 87 w 90"/>
                  <a:gd name="T11" fmla="*/ 10 h 191"/>
                  <a:gd name="T12" fmla="*/ 84 w 90"/>
                  <a:gd name="T13" fmla="*/ 10 h 191"/>
                  <a:gd name="T14" fmla="*/ 84 w 90"/>
                  <a:gd name="T15" fmla="*/ 7 h 191"/>
                  <a:gd name="T16" fmla="*/ 80 w 90"/>
                  <a:gd name="T17" fmla="*/ 7 h 191"/>
                  <a:gd name="T18" fmla="*/ 80 w 90"/>
                  <a:gd name="T19" fmla="*/ 7 h 191"/>
                  <a:gd name="T20" fmla="*/ 77 w 90"/>
                  <a:gd name="T21" fmla="*/ 3 h 191"/>
                  <a:gd name="T22" fmla="*/ 73 w 90"/>
                  <a:gd name="T23" fmla="*/ 3 h 191"/>
                  <a:gd name="T24" fmla="*/ 70 w 90"/>
                  <a:gd name="T25" fmla="*/ 3 h 191"/>
                  <a:gd name="T26" fmla="*/ 66 w 90"/>
                  <a:gd name="T27" fmla="*/ 3 h 191"/>
                  <a:gd name="T28" fmla="*/ 63 w 90"/>
                  <a:gd name="T29" fmla="*/ 0 h 191"/>
                  <a:gd name="T30" fmla="*/ 63 w 90"/>
                  <a:gd name="T31" fmla="*/ 0 h 191"/>
                  <a:gd name="T32" fmla="*/ 59 w 90"/>
                  <a:gd name="T33" fmla="*/ 0 h 191"/>
                  <a:gd name="T34" fmla="*/ 56 w 90"/>
                  <a:gd name="T35" fmla="*/ 0 h 191"/>
                  <a:gd name="T36" fmla="*/ 52 w 90"/>
                  <a:gd name="T37" fmla="*/ 0 h 191"/>
                  <a:gd name="T38" fmla="*/ 52 w 90"/>
                  <a:gd name="T39" fmla="*/ 0 h 191"/>
                  <a:gd name="T40" fmla="*/ 49 w 90"/>
                  <a:gd name="T41" fmla="*/ 3 h 191"/>
                  <a:gd name="T42" fmla="*/ 49 w 90"/>
                  <a:gd name="T43" fmla="*/ 3 h 191"/>
                  <a:gd name="T44" fmla="*/ 49 w 90"/>
                  <a:gd name="T45" fmla="*/ 3 h 191"/>
                  <a:gd name="T46" fmla="*/ 45 w 90"/>
                  <a:gd name="T47" fmla="*/ 3 h 191"/>
                  <a:gd name="T48" fmla="*/ 45 w 90"/>
                  <a:gd name="T49" fmla="*/ 7 h 191"/>
                  <a:gd name="T50" fmla="*/ 0 w 90"/>
                  <a:gd name="T51" fmla="*/ 180 h 191"/>
                  <a:gd name="T52" fmla="*/ 0 w 90"/>
                  <a:gd name="T53" fmla="*/ 180 h 191"/>
                  <a:gd name="T54" fmla="*/ 0 w 90"/>
                  <a:gd name="T55" fmla="*/ 177 h 191"/>
                  <a:gd name="T56" fmla="*/ 4 w 90"/>
                  <a:gd name="T57" fmla="*/ 177 h 191"/>
                  <a:gd name="T58" fmla="*/ 4 w 90"/>
                  <a:gd name="T59" fmla="*/ 177 h 191"/>
                  <a:gd name="T60" fmla="*/ 7 w 90"/>
                  <a:gd name="T61" fmla="*/ 177 h 191"/>
                  <a:gd name="T62" fmla="*/ 11 w 90"/>
                  <a:gd name="T63" fmla="*/ 177 h 191"/>
                  <a:gd name="T64" fmla="*/ 11 w 90"/>
                  <a:gd name="T65" fmla="*/ 177 h 191"/>
                  <a:gd name="T66" fmla="*/ 14 w 90"/>
                  <a:gd name="T67" fmla="*/ 177 h 191"/>
                  <a:gd name="T68" fmla="*/ 18 w 90"/>
                  <a:gd name="T69" fmla="*/ 177 h 191"/>
                  <a:gd name="T70" fmla="*/ 21 w 90"/>
                  <a:gd name="T71" fmla="*/ 177 h 191"/>
                  <a:gd name="T72" fmla="*/ 21 w 90"/>
                  <a:gd name="T73" fmla="*/ 177 h 191"/>
                  <a:gd name="T74" fmla="*/ 25 w 90"/>
                  <a:gd name="T75" fmla="*/ 177 h 191"/>
                  <a:gd name="T76" fmla="*/ 28 w 90"/>
                  <a:gd name="T77" fmla="*/ 180 h 191"/>
                  <a:gd name="T78" fmla="*/ 32 w 90"/>
                  <a:gd name="T79" fmla="*/ 180 h 191"/>
                  <a:gd name="T80" fmla="*/ 35 w 90"/>
                  <a:gd name="T81" fmla="*/ 180 h 191"/>
                  <a:gd name="T82" fmla="*/ 35 w 90"/>
                  <a:gd name="T83" fmla="*/ 184 h 191"/>
                  <a:gd name="T84" fmla="*/ 38 w 90"/>
                  <a:gd name="T85" fmla="*/ 184 h 191"/>
                  <a:gd name="T86" fmla="*/ 42 w 90"/>
                  <a:gd name="T87" fmla="*/ 184 h 191"/>
                  <a:gd name="T88" fmla="*/ 42 w 90"/>
                  <a:gd name="T89" fmla="*/ 187 h 191"/>
                  <a:gd name="T90" fmla="*/ 42 w 90"/>
                  <a:gd name="T91" fmla="*/ 187 h 191"/>
                  <a:gd name="T92" fmla="*/ 45 w 90"/>
                  <a:gd name="T93" fmla="*/ 187 h 191"/>
                  <a:gd name="T94" fmla="*/ 45 w 90"/>
                  <a:gd name="T95" fmla="*/ 191 h 191"/>
                  <a:gd name="T96" fmla="*/ 45 w 90"/>
                  <a:gd name="T97" fmla="*/ 191 h 191"/>
                  <a:gd name="T98" fmla="*/ 45 w 90"/>
                  <a:gd name="T99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0" h="191">
                    <a:moveTo>
                      <a:pt x="90" y="17"/>
                    </a:moveTo>
                    <a:lnTo>
                      <a:pt x="90" y="17"/>
                    </a:lnTo>
                    <a:lnTo>
                      <a:pt x="90" y="17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87" y="10"/>
                    </a:lnTo>
                    <a:lnTo>
                      <a:pt x="87" y="10"/>
                    </a:lnTo>
                    <a:lnTo>
                      <a:pt x="87" y="10"/>
                    </a:lnTo>
                    <a:lnTo>
                      <a:pt x="87" y="10"/>
                    </a:lnTo>
                    <a:lnTo>
                      <a:pt x="84" y="10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0" y="7"/>
                    </a:lnTo>
                    <a:lnTo>
                      <a:pt x="80" y="7"/>
                    </a:lnTo>
                    <a:lnTo>
                      <a:pt x="80" y="7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7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4" y="177"/>
                    </a:lnTo>
                    <a:lnTo>
                      <a:pt x="4" y="177"/>
                    </a:lnTo>
                    <a:lnTo>
                      <a:pt x="4" y="177"/>
                    </a:lnTo>
                    <a:lnTo>
                      <a:pt x="4" y="177"/>
                    </a:lnTo>
                    <a:lnTo>
                      <a:pt x="7" y="177"/>
                    </a:lnTo>
                    <a:lnTo>
                      <a:pt x="7" y="177"/>
                    </a:lnTo>
                    <a:lnTo>
                      <a:pt x="7" y="177"/>
                    </a:lnTo>
                    <a:lnTo>
                      <a:pt x="11" y="177"/>
                    </a:lnTo>
                    <a:lnTo>
                      <a:pt x="11" y="177"/>
                    </a:lnTo>
                    <a:lnTo>
                      <a:pt x="11" y="177"/>
                    </a:lnTo>
                    <a:lnTo>
                      <a:pt x="14" y="177"/>
                    </a:lnTo>
                    <a:lnTo>
                      <a:pt x="14" y="177"/>
                    </a:lnTo>
                    <a:lnTo>
                      <a:pt x="14" y="177"/>
                    </a:lnTo>
                    <a:lnTo>
                      <a:pt x="18" y="177"/>
                    </a:lnTo>
                    <a:lnTo>
                      <a:pt x="18" y="177"/>
                    </a:lnTo>
                    <a:lnTo>
                      <a:pt x="21" y="177"/>
                    </a:lnTo>
                    <a:lnTo>
                      <a:pt x="21" y="177"/>
                    </a:lnTo>
                    <a:lnTo>
                      <a:pt x="21" y="177"/>
                    </a:lnTo>
                    <a:lnTo>
                      <a:pt x="25" y="177"/>
                    </a:lnTo>
                    <a:lnTo>
                      <a:pt x="25" y="177"/>
                    </a:lnTo>
                    <a:lnTo>
                      <a:pt x="28" y="177"/>
                    </a:lnTo>
                    <a:lnTo>
                      <a:pt x="28" y="180"/>
                    </a:lnTo>
                    <a:lnTo>
                      <a:pt x="32" y="180"/>
                    </a:lnTo>
                    <a:lnTo>
                      <a:pt x="32" y="180"/>
                    </a:lnTo>
                    <a:lnTo>
                      <a:pt x="32" y="180"/>
                    </a:lnTo>
                    <a:lnTo>
                      <a:pt x="35" y="180"/>
                    </a:lnTo>
                    <a:lnTo>
                      <a:pt x="35" y="180"/>
                    </a:lnTo>
                    <a:lnTo>
                      <a:pt x="35" y="184"/>
                    </a:lnTo>
                    <a:lnTo>
                      <a:pt x="38" y="184"/>
                    </a:lnTo>
                    <a:lnTo>
                      <a:pt x="38" y="184"/>
                    </a:lnTo>
                    <a:lnTo>
                      <a:pt x="38" y="184"/>
                    </a:lnTo>
                    <a:lnTo>
                      <a:pt x="42" y="184"/>
                    </a:lnTo>
                    <a:lnTo>
                      <a:pt x="42" y="184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5" y="187"/>
                    </a:lnTo>
                    <a:lnTo>
                      <a:pt x="45" y="187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9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Oval 68"/>
              <p:cNvSpPr>
                <a:spLocks noChangeArrowheads="1"/>
              </p:cNvSpPr>
              <p:nvPr/>
            </p:nvSpPr>
            <p:spPr bwMode="auto">
              <a:xfrm>
                <a:off x="2372" y="1572"/>
                <a:ext cx="274" cy="274"/>
              </a:xfrm>
              <a:prstGeom prst="ellipse">
                <a:avLst/>
              </a:prstGeom>
              <a:solidFill>
                <a:srgbClr val="FF00FF"/>
              </a:solidFill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69"/>
              <p:cNvSpPr>
                <a:spLocks/>
              </p:cNvSpPr>
              <p:nvPr/>
            </p:nvSpPr>
            <p:spPr bwMode="auto">
              <a:xfrm>
                <a:off x="2278" y="1447"/>
                <a:ext cx="202" cy="222"/>
              </a:xfrm>
              <a:custGeom>
                <a:avLst/>
                <a:gdLst>
                  <a:gd name="T0" fmla="*/ 163 w 202"/>
                  <a:gd name="T1" fmla="*/ 219 h 222"/>
                  <a:gd name="T2" fmla="*/ 163 w 202"/>
                  <a:gd name="T3" fmla="*/ 219 h 222"/>
                  <a:gd name="T4" fmla="*/ 167 w 202"/>
                  <a:gd name="T5" fmla="*/ 222 h 222"/>
                  <a:gd name="T6" fmla="*/ 170 w 202"/>
                  <a:gd name="T7" fmla="*/ 222 h 222"/>
                  <a:gd name="T8" fmla="*/ 170 w 202"/>
                  <a:gd name="T9" fmla="*/ 222 h 222"/>
                  <a:gd name="T10" fmla="*/ 174 w 202"/>
                  <a:gd name="T11" fmla="*/ 222 h 222"/>
                  <a:gd name="T12" fmla="*/ 177 w 202"/>
                  <a:gd name="T13" fmla="*/ 222 h 222"/>
                  <a:gd name="T14" fmla="*/ 181 w 202"/>
                  <a:gd name="T15" fmla="*/ 222 h 222"/>
                  <a:gd name="T16" fmla="*/ 181 w 202"/>
                  <a:gd name="T17" fmla="*/ 222 h 222"/>
                  <a:gd name="T18" fmla="*/ 184 w 202"/>
                  <a:gd name="T19" fmla="*/ 219 h 222"/>
                  <a:gd name="T20" fmla="*/ 188 w 202"/>
                  <a:gd name="T21" fmla="*/ 219 h 222"/>
                  <a:gd name="T22" fmla="*/ 191 w 202"/>
                  <a:gd name="T23" fmla="*/ 219 h 222"/>
                  <a:gd name="T24" fmla="*/ 191 w 202"/>
                  <a:gd name="T25" fmla="*/ 215 h 222"/>
                  <a:gd name="T26" fmla="*/ 195 w 202"/>
                  <a:gd name="T27" fmla="*/ 212 h 222"/>
                  <a:gd name="T28" fmla="*/ 195 w 202"/>
                  <a:gd name="T29" fmla="*/ 212 h 222"/>
                  <a:gd name="T30" fmla="*/ 198 w 202"/>
                  <a:gd name="T31" fmla="*/ 208 h 222"/>
                  <a:gd name="T32" fmla="*/ 198 w 202"/>
                  <a:gd name="T33" fmla="*/ 205 h 222"/>
                  <a:gd name="T34" fmla="*/ 202 w 202"/>
                  <a:gd name="T35" fmla="*/ 205 h 222"/>
                  <a:gd name="T36" fmla="*/ 202 w 202"/>
                  <a:gd name="T37" fmla="*/ 201 h 222"/>
                  <a:gd name="T38" fmla="*/ 202 w 202"/>
                  <a:gd name="T39" fmla="*/ 198 h 222"/>
                  <a:gd name="T40" fmla="*/ 202 w 202"/>
                  <a:gd name="T41" fmla="*/ 195 h 222"/>
                  <a:gd name="T42" fmla="*/ 202 w 202"/>
                  <a:gd name="T43" fmla="*/ 195 h 222"/>
                  <a:gd name="T44" fmla="*/ 198 w 202"/>
                  <a:gd name="T45" fmla="*/ 191 h 222"/>
                  <a:gd name="T46" fmla="*/ 198 w 202"/>
                  <a:gd name="T47" fmla="*/ 188 h 222"/>
                  <a:gd name="T48" fmla="*/ 198 w 202"/>
                  <a:gd name="T49" fmla="*/ 188 h 222"/>
                  <a:gd name="T50" fmla="*/ 39 w 202"/>
                  <a:gd name="T51" fmla="*/ 0 h 222"/>
                  <a:gd name="T52" fmla="*/ 39 w 202"/>
                  <a:gd name="T53" fmla="*/ 4 h 222"/>
                  <a:gd name="T54" fmla="*/ 42 w 202"/>
                  <a:gd name="T55" fmla="*/ 7 h 222"/>
                  <a:gd name="T56" fmla="*/ 42 w 202"/>
                  <a:gd name="T57" fmla="*/ 7 h 222"/>
                  <a:gd name="T58" fmla="*/ 42 w 202"/>
                  <a:gd name="T59" fmla="*/ 11 h 222"/>
                  <a:gd name="T60" fmla="*/ 42 w 202"/>
                  <a:gd name="T61" fmla="*/ 14 h 222"/>
                  <a:gd name="T62" fmla="*/ 42 w 202"/>
                  <a:gd name="T63" fmla="*/ 18 h 222"/>
                  <a:gd name="T64" fmla="*/ 42 w 202"/>
                  <a:gd name="T65" fmla="*/ 18 h 222"/>
                  <a:gd name="T66" fmla="*/ 39 w 202"/>
                  <a:gd name="T67" fmla="*/ 21 h 222"/>
                  <a:gd name="T68" fmla="*/ 39 w 202"/>
                  <a:gd name="T69" fmla="*/ 25 h 222"/>
                  <a:gd name="T70" fmla="*/ 35 w 202"/>
                  <a:gd name="T71" fmla="*/ 28 h 222"/>
                  <a:gd name="T72" fmla="*/ 35 w 202"/>
                  <a:gd name="T73" fmla="*/ 28 h 222"/>
                  <a:gd name="T74" fmla="*/ 32 w 202"/>
                  <a:gd name="T75" fmla="*/ 32 h 222"/>
                  <a:gd name="T76" fmla="*/ 28 w 202"/>
                  <a:gd name="T77" fmla="*/ 32 h 222"/>
                  <a:gd name="T78" fmla="*/ 28 w 202"/>
                  <a:gd name="T79" fmla="*/ 35 h 222"/>
                  <a:gd name="T80" fmla="*/ 25 w 202"/>
                  <a:gd name="T81" fmla="*/ 35 h 222"/>
                  <a:gd name="T82" fmla="*/ 21 w 202"/>
                  <a:gd name="T83" fmla="*/ 35 h 222"/>
                  <a:gd name="T84" fmla="*/ 18 w 202"/>
                  <a:gd name="T85" fmla="*/ 38 h 222"/>
                  <a:gd name="T86" fmla="*/ 14 w 202"/>
                  <a:gd name="T87" fmla="*/ 38 h 222"/>
                  <a:gd name="T88" fmla="*/ 14 w 202"/>
                  <a:gd name="T89" fmla="*/ 38 h 222"/>
                  <a:gd name="T90" fmla="*/ 11 w 202"/>
                  <a:gd name="T91" fmla="*/ 35 h 222"/>
                  <a:gd name="T92" fmla="*/ 7 w 202"/>
                  <a:gd name="T93" fmla="*/ 35 h 222"/>
                  <a:gd name="T94" fmla="*/ 4 w 202"/>
                  <a:gd name="T95" fmla="*/ 35 h 222"/>
                  <a:gd name="T96" fmla="*/ 4 w 202"/>
                  <a:gd name="T97" fmla="*/ 32 h 222"/>
                  <a:gd name="T98" fmla="*/ 0 w 202"/>
                  <a:gd name="T99" fmla="*/ 3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2" h="222">
                    <a:moveTo>
                      <a:pt x="163" y="219"/>
                    </a:moveTo>
                    <a:lnTo>
                      <a:pt x="163" y="219"/>
                    </a:lnTo>
                    <a:lnTo>
                      <a:pt x="163" y="219"/>
                    </a:lnTo>
                    <a:lnTo>
                      <a:pt x="163" y="219"/>
                    </a:lnTo>
                    <a:lnTo>
                      <a:pt x="167" y="219"/>
                    </a:lnTo>
                    <a:lnTo>
                      <a:pt x="167" y="222"/>
                    </a:lnTo>
                    <a:lnTo>
                      <a:pt x="167" y="222"/>
                    </a:lnTo>
                    <a:lnTo>
                      <a:pt x="170" y="222"/>
                    </a:lnTo>
                    <a:lnTo>
                      <a:pt x="170" y="222"/>
                    </a:lnTo>
                    <a:lnTo>
                      <a:pt x="170" y="222"/>
                    </a:lnTo>
                    <a:lnTo>
                      <a:pt x="174" y="222"/>
                    </a:lnTo>
                    <a:lnTo>
                      <a:pt x="174" y="222"/>
                    </a:lnTo>
                    <a:lnTo>
                      <a:pt x="174" y="222"/>
                    </a:lnTo>
                    <a:lnTo>
                      <a:pt x="177" y="222"/>
                    </a:lnTo>
                    <a:lnTo>
                      <a:pt x="177" y="222"/>
                    </a:lnTo>
                    <a:lnTo>
                      <a:pt x="181" y="222"/>
                    </a:lnTo>
                    <a:lnTo>
                      <a:pt x="181" y="222"/>
                    </a:lnTo>
                    <a:lnTo>
                      <a:pt x="181" y="222"/>
                    </a:lnTo>
                    <a:lnTo>
                      <a:pt x="184" y="222"/>
                    </a:lnTo>
                    <a:lnTo>
                      <a:pt x="184" y="219"/>
                    </a:lnTo>
                    <a:lnTo>
                      <a:pt x="188" y="219"/>
                    </a:lnTo>
                    <a:lnTo>
                      <a:pt x="188" y="219"/>
                    </a:lnTo>
                    <a:lnTo>
                      <a:pt x="188" y="219"/>
                    </a:lnTo>
                    <a:lnTo>
                      <a:pt x="191" y="219"/>
                    </a:lnTo>
                    <a:lnTo>
                      <a:pt x="191" y="215"/>
                    </a:lnTo>
                    <a:lnTo>
                      <a:pt x="191" y="215"/>
                    </a:lnTo>
                    <a:lnTo>
                      <a:pt x="195" y="215"/>
                    </a:lnTo>
                    <a:lnTo>
                      <a:pt x="195" y="212"/>
                    </a:lnTo>
                    <a:lnTo>
                      <a:pt x="195" y="212"/>
                    </a:lnTo>
                    <a:lnTo>
                      <a:pt x="195" y="212"/>
                    </a:lnTo>
                    <a:lnTo>
                      <a:pt x="198" y="208"/>
                    </a:lnTo>
                    <a:lnTo>
                      <a:pt x="198" y="208"/>
                    </a:lnTo>
                    <a:lnTo>
                      <a:pt x="198" y="208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202" y="205"/>
                    </a:lnTo>
                    <a:lnTo>
                      <a:pt x="202" y="201"/>
                    </a:lnTo>
                    <a:lnTo>
                      <a:pt x="202" y="201"/>
                    </a:lnTo>
                    <a:lnTo>
                      <a:pt x="202" y="198"/>
                    </a:lnTo>
                    <a:lnTo>
                      <a:pt x="202" y="198"/>
                    </a:lnTo>
                    <a:lnTo>
                      <a:pt x="202" y="198"/>
                    </a:lnTo>
                    <a:lnTo>
                      <a:pt x="202" y="195"/>
                    </a:lnTo>
                    <a:lnTo>
                      <a:pt x="202" y="195"/>
                    </a:lnTo>
                    <a:lnTo>
                      <a:pt x="202" y="195"/>
                    </a:lnTo>
                    <a:lnTo>
                      <a:pt x="202" y="191"/>
                    </a:lnTo>
                    <a:lnTo>
                      <a:pt x="198" y="191"/>
                    </a:lnTo>
                    <a:lnTo>
                      <a:pt x="198" y="191"/>
                    </a:lnTo>
                    <a:lnTo>
                      <a:pt x="198" y="188"/>
                    </a:lnTo>
                    <a:lnTo>
                      <a:pt x="198" y="188"/>
                    </a:lnTo>
                    <a:lnTo>
                      <a:pt x="198" y="188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42" y="4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28" y="32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1" y="38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0" y="32"/>
                    </a:lnTo>
                    <a:lnTo>
                      <a:pt x="163" y="219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70"/>
              <p:cNvSpPr>
                <a:spLocks/>
              </p:cNvSpPr>
              <p:nvPr/>
            </p:nvSpPr>
            <p:spPr bwMode="auto">
              <a:xfrm>
                <a:off x="2632" y="1707"/>
                <a:ext cx="499" cy="125"/>
              </a:xfrm>
              <a:custGeom>
                <a:avLst/>
                <a:gdLst>
                  <a:gd name="T0" fmla="*/ 11 w 499"/>
                  <a:gd name="T1" fmla="*/ 0 h 125"/>
                  <a:gd name="T2" fmla="*/ 11 w 499"/>
                  <a:gd name="T3" fmla="*/ 0 h 125"/>
                  <a:gd name="T4" fmla="*/ 11 w 499"/>
                  <a:gd name="T5" fmla="*/ 0 h 125"/>
                  <a:gd name="T6" fmla="*/ 7 w 499"/>
                  <a:gd name="T7" fmla="*/ 4 h 125"/>
                  <a:gd name="T8" fmla="*/ 7 w 499"/>
                  <a:gd name="T9" fmla="*/ 4 h 125"/>
                  <a:gd name="T10" fmla="*/ 7 w 499"/>
                  <a:gd name="T11" fmla="*/ 7 h 125"/>
                  <a:gd name="T12" fmla="*/ 7 w 499"/>
                  <a:gd name="T13" fmla="*/ 7 h 125"/>
                  <a:gd name="T14" fmla="*/ 4 w 499"/>
                  <a:gd name="T15" fmla="*/ 11 h 125"/>
                  <a:gd name="T16" fmla="*/ 4 w 499"/>
                  <a:gd name="T17" fmla="*/ 14 h 125"/>
                  <a:gd name="T18" fmla="*/ 4 w 499"/>
                  <a:gd name="T19" fmla="*/ 14 h 125"/>
                  <a:gd name="T20" fmla="*/ 4 w 499"/>
                  <a:gd name="T21" fmla="*/ 18 h 125"/>
                  <a:gd name="T22" fmla="*/ 4 w 499"/>
                  <a:gd name="T23" fmla="*/ 21 h 125"/>
                  <a:gd name="T24" fmla="*/ 0 w 499"/>
                  <a:gd name="T25" fmla="*/ 25 h 125"/>
                  <a:gd name="T26" fmla="*/ 0 w 499"/>
                  <a:gd name="T27" fmla="*/ 28 h 125"/>
                  <a:gd name="T28" fmla="*/ 0 w 499"/>
                  <a:gd name="T29" fmla="*/ 28 h 125"/>
                  <a:gd name="T30" fmla="*/ 0 w 499"/>
                  <a:gd name="T31" fmla="*/ 32 h 125"/>
                  <a:gd name="T32" fmla="*/ 0 w 499"/>
                  <a:gd name="T33" fmla="*/ 35 h 125"/>
                  <a:gd name="T34" fmla="*/ 0 w 499"/>
                  <a:gd name="T35" fmla="*/ 39 h 125"/>
                  <a:gd name="T36" fmla="*/ 0 w 499"/>
                  <a:gd name="T37" fmla="*/ 39 h 125"/>
                  <a:gd name="T38" fmla="*/ 0 w 499"/>
                  <a:gd name="T39" fmla="*/ 42 h 125"/>
                  <a:gd name="T40" fmla="*/ 0 w 499"/>
                  <a:gd name="T41" fmla="*/ 42 h 125"/>
                  <a:gd name="T42" fmla="*/ 4 w 499"/>
                  <a:gd name="T43" fmla="*/ 46 h 125"/>
                  <a:gd name="T44" fmla="*/ 4 w 499"/>
                  <a:gd name="T45" fmla="*/ 46 h 125"/>
                  <a:gd name="T46" fmla="*/ 4 w 499"/>
                  <a:gd name="T47" fmla="*/ 46 h 125"/>
                  <a:gd name="T48" fmla="*/ 4 w 499"/>
                  <a:gd name="T49" fmla="*/ 46 h 125"/>
                  <a:gd name="T50" fmla="*/ 489 w 499"/>
                  <a:gd name="T51" fmla="*/ 125 h 125"/>
                  <a:gd name="T52" fmla="*/ 489 w 499"/>
                  <a:gd name="T53" fmla="*/ 125 h 125"/>
                  <a:gd name="T54" fmla="*/ 489 w 499"/>
                  <a:gd name="T55" fmla="*/ 122 h 125"/>
                  <a:gd name="T56" fmla="*/ 489 w 499"/>
                  <a:gd name="T57" fmla="*/ 122 h 125"/>
                  <a:gd name="T58" fmla="*/ 489 w 499"/>
                  <a:gd name="T59" fmla="*/ 122 h 125"/>
                  <a:gd name="T60" fmla="*/ 489 w 499"/>
                  <a:gd name="T61" fmla="*/ 118 h 125"/>
                  <a:gd name="T62" fmla="*/ 489 w 499"/>
                  <a:gd name="T63" fmla="*/ 115 h 125"/>
                  <a:gd name="T64" fmla="*/ 489 w 499"/>
                  <a:gd name="T65" fmla="*/ 115 h 125"/>
                  <a:gd name="T66" fmla="*/ 489 w 499"/>
                  <a:gd name="T67" fmla="*/ 111 h 125"/>
                  <a:gd name="T68" fmla="*/ 489 w 499"/>
                  <a:gd name="T69" fmla="*/ 108 h 125"/>
                  <a:gd name="T70" fmla="*/ 489 w 499"/>
                  <a:gd name="T71" fmla="*/ 104 h 125"/>
                  <a:gd name="T72" fmla="*/ 489 w 499"/>
                  <a:gd name="T73" fmla="*/ 104 h 125"/>
                  <a:gd name="T74" fmla="*/ 489 w 499"/>
                  <a:gd name="T75" fmla="*/ 101 h 125"/>
                  <a:gd name="T76" fmla="*/ 489 w 499"/>
                  <a:gd name="T77" fmla="*/ 98 h 125"/>
                  <a:gd name="T78" fmla="*/ 489 w 499"/>
                  <a:gd name="T79" fmla="*/ 94 h 125"/>
                  <a:gd name="T80" fmla="*/ 493 w 499"/>
                  <a:gd name="T81" fmla="*/ 91 h 125"/>
                  <a:gd name="T82" fmla="*/ 493 w 499"/>
                  <a:gd name="T83" fmla="*/ 91 h 125"/>
                  <a:gd name="T84" fmla="*/ 493 w 499"/>
                  <a:gd name="T85" fmla="*/ 87 h 125"/>
                  <a:gd name="T86" fmla="*/ 493 w 499"/>
                  <a:gd name="T87" fmla="*/ 84 h 125"/>
                  <a:gd name="T88" fmla="*/ 493 w 499"/>
                  <a:gd name="T89" fmla="*/ 84 h 125"/>
                  <a:gd name="T90" fmla="*/ 496 w 499"/>
                  <a:gd name="T91" fmla="*/ 80 h 125"/>
                  <a:gd name="T92" fmla="*/ 496 w 499"/>
                  <a:gd name="T93" fmla="*/ 80 h 125"/>
                  <a:gd name="T94" fmla="*/ 496 w 499"/>
                  <a:gd name="T95" fmla="*/ 80 h 125"/>
                  <a:gd name="T96" fmla="*/ 496 w 499"/>
                  <a:gd name="T97" fmla="*/ 80 h 125"/>
                  <a:gd name="T98" fmla="*/ 499 w 499"/>
                  <a:gd name="T99" fmla="*/ 8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9" h="125">
                    <a:moveTo>
                      <a:pt x="11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89" y="125"/>
                    </a:lnTo>
                    <a:lnTo>
                      <a:pt x="489" y="125"/>
                    </a:lnTo>
                    <a:lnTo>
                      <a:pt x="489" y="125"/>
                    </a:lnTo>
                    <a:lnTo>
                      <a:pt x="489" y="125"/>
                    </a:lnTo>
                    <a:lnTo>
                      <a:pt x="489" y="12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9" y="118"/>
                    </a:lnTo>
                    <a:lnTo>
                      <a:pt x="489" y="118"/>
                    </a:lnTo>
                    <a:lnTo>
                      <a:pt x="489" y="118"/>
                    </a:lnTo>
                    <a:lnTo>
                      <a:pt x="489" y="115"/>
                    </a:lnTo>
                    <a:lnTo>
                      <a:pt x="489" y="115"/>
                    </a:lnTo>
                    <a:lnTo>
                      <a:pt x="489" y="115"/>
                    </a:lnTo>
                    <a:lnTo>
                      <a:pt x="489" y="111"/>
                    </a:lnTo>
                    <a:lnTo>
                      <a:pt x="489" y="111"/>
                    </a:lnTo>
                    <a:lnTo>
                      <a:pt x="489" y="111"/>
                    </a:lnTo>
                    <a:lnTo>
                      <a:pt x="489" y="108"/>
                    </a:lnTo>
                    <a:lnTo>
                      <a:pt x="489" y="108"/>
                    </a:lnTo>
                    <a:lnTo>
                      <a:pt x="489" y="104"/>
                    </a:lnTo>
                    <a:lnTo>
                      <a:pt x="489" y="104"/>
                    </a:lnTo>
                    <a:lnTo>
                      <a:pt x="489" y="104"/>
                    </a:lnTo>
                    <a:lnTo>
                      <a:pt x="489" y="101"/>
                    </a:lnTo>
                    <a:lnTo>
                      <a:pt x="489" y="101"/>
                    </a:lnTo>
                    <a:lnTo>
                      <a:pt x="489" y="98"/>
                    </a:lnTo>
                    <a:lnTo>
                      <a:pt x="489" y="98"/>
                    </a:lnTo>
                    <a:lnTo>
                      <a:pt x="489" y="94"/>
                    </a:lnTo>
                    <a:lnTo>
                      <a:pt x="489" y="94"/>
                    </a:lnTo>
                    <a:lnTo>
                      <a:pt x="489" y="94"/>
                    </a:lnTo>
                    <a:lnTo>
                      <a:pt x="493" y="91"/>
                    </a:lnTo>
                    <a:lnTo>
                      <a:pt x="493" y="91"/>
                    </a:lnTo>
                    <a:lnTo>
                      <a:pt x="493" y="91"/>
                    </a:lnTo>
                    <a:lnTo>
                      <a:pt x="493" y="87"/>
                    </a:lnTo>
                    <a:lnTo>
                      <a:pt x="493" y="87"/>
                    </a:lnTo>
                    <a:lnTo>
                      <a:pt x="493" y="87"/>
                    </a:lnTo>
                    <a:lnTo>
                      <a:pt x="493" y="84"/>
                    </a:lnTo>
                    <a:lnTo>
                      <a:pt x="493" y="84"/>
                    </a:lnTo>
                    <a:lnTo>
                      <a:pt x="493" y="84"/>
                    </a:lnTo>
                    <a:lnTo>
                      <a:pt x="496" y="80"/>
                    </a:lnTo>
                    <a:lnTo>
                      <a:pt x="496" y="80"/>
                    </a:lnTo>
                    <a:lnTo>
                      <a:pt x="496" y="80"/>
                    </a:lnTo>
                    <a:lnTo>
                      <a:pt x="496" y="80"/>
                    </a:lnTo>
                    <a:lnTo>
                      <a:pt x="496" y="80"/>
                    </a:lnTo>
                    <a:lnTo>
                      <a:pt x="496" y="80"/>
                    </a:lnTo>
                    <a:lnTo>
                      <a:pt x="496" y="80"/>
                    </a:lnTo>
                    <a:lnTo>
                      <a:pt x="496" y="80"/>
                    </a:lnTo>
                    <a:lnTo>
                      <a:pt x="496" y="80"/>
                    </a:lnTo>
                    <a:lnTo>
                      <a:pt x="499" y="8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71"/>
              <p:cNvSpPr>
                <a:spLocks/>
              </p:cNvSpPr>
              <p:nvPr/>
            </p:nvSpPr>
            <p:spPr bwMode="auto">
              <a:xfrm>
                <a:off x="2289" y="1805"/>
                <a:ext cx="194" cy="353"/>
              </a:xfrm>
              <a:custGeom>
                <a:avLst/>
                <a:gdLst>
                  <a:gd name="T0" fmla="*/ 194 w 194"/>
                  <a:gd name="T1" fmla="*/ 24 h 353"/>
                  <a:gd name="T2" fmla="*/ 194 w 194"/>
                  <a:gd name="T3" fmla="*/ 20 h 353"/>
                  <a:gd name="T4" fmla="*/ 194 w 194"/>
                  <a:gd name="T5" fmla="*/ 20 h 353"/>
                  <a:gd name="T6" fmla="*/ 194 w 194"/>
                  <a:gd name="T7" fmla="*/ 17 h 353"/>
                  <a:gd name="T8" fmla="*/ 191 w 194"/>
                  <a:gd name="T9" fmla="*/ 17 h 353"/>
                  <a:gd name="T10" fmla="*/ 191 w 194"/>
                  <a:gd name="T11" fmla="*/ 13 h 353"/>
                  <a:gd name="T12" fmla="*/ 191 w 194"/>
                  <a:gd name="T13" fmla="*/ 13 h 353"/>
                  <a:gd name="T14" fmla="*/ 187 w 194"/>
                  <a:gd name="T15" fmla="*/ 10 h 353"/>
                  <a:gd name="T16" fmla="*/ 187 w 194"/>
                  <a:gd name="T17" fmla="*/ 10 h 353"/>
                  <a:gd name="T18" fmla="*/ 184 w 194"/>
                  <a:gd name="T19" fmla="*/ 6 h 353"/>
                  <a:gd name="T20" fmla="*/ 180 w 194"/>
                  <a:gd name="T21" fmla="*/ 6 h 353"/>
                  <a:gd name="T22" fmla="*/ 180 w 194"/>
                  <a:gd name="T23" fmla="*/ 3 h 353"/>
                  <a:gd name="T24" fmla="*/ 177 w 194"/>
                  <a:gd name="T25" fmla="*/ 3 h 353"/>
                  <a:gd name="T26" fmla="*/ 173 w 194"/>
                  <a:gd name="T27" fmla="*/ 3 h 353"/>
                  <a:gd name="T28" fmla="*/ 170 w 194"/>
                  <a:gd name="T29" fmla="*/ 0 h 353"/>
                  <a:gd name="T30" fmla="*/ 166 w 194"/>
                  <a:gd name="T31" fmla="*/ 0 h 353"/>
                  <a:gd name="T32" fmla="*/ 166 w 194"/>
                  <a:gd name="T33" fmla="*/ 0 h 353"/>
                  <a:gd name="T34" fmla="*/ 163 w 194"/>
                  <a:gd name="T35" fmla="*/ 0 h 353"/>
                  <a:gd name="T36" fmla="*/ 159 w 194"/>
                  <a:gd name="T37" fmla="*/ 0 h 353"/>
                  <a:gd name="T38" fmla="*/ 159 w 194"/>
                  <a:gd name="T39" fmla="*/ 0 h 353"/>
                  <a:gd name="T40" fmla="*/ 156 w 194"/>
                  <a:gd name="T41" fmla="*/ 0 h 353"/>
                  <a:gd name="T42" fmla="*/ 156 w 194"/>
                  <a:gd name="T43" fmla="*/ 0 h 353"/>
                  <a:gd name="T44" fmla="*/ 152 w 194"/>
                  <a:gd name="T45" fmla="*/ 3 h 353"/>
                  <a:gd name="T46" fmla="*/ 152 w 194"/>
                  <a:gd name="T47" fmla="*/ 3 h 353"/>
                  <a:gd name="T48" fmla="*/ 152 w 194"/>
                  <a:gd name="T49" fmla="*/ 3 h 353"/>
                  <a:gd name="T50" fmla="*/ 0 w 194"/>
                  <a:gd name="T51" fmla="*/ 333 h 353"/>
                  <a:gd name="T52" fmla="*/ 0 w 194"/>
                  <a:gd name="T53" fmla="*/ 333 h 353"/>
                  <a:gd name="T54" fmla="*/ 3 w 194"/>
                  <a:gd name="T55" fmla="*/ 333 h 353"/>
                  <a:gd name="T56" fmla="*/ 3 w 194"/>
                  <a:gd name="T57" fmla="*/ 333 h 353"/>
                  <a:gd name="T58" fmla="*/ 7 w 194"/>
                  <a:gd name="T59" fmla="*/ 329 h 353"/>
                  <a:gd name="T60" fmla="*/ 7 w 194"/>
                  <a:gd name="T61" fmla="*/ 329 h 353"/>
                  <a:gd name="T62" fmla="*/ 10 w 194"/>
                  <a:gd name="T63" fmla="*/ 329 h 353"/>
                  <a:gd name="T64" fmla="*/ 14 w 194"/>
                  <a:gd name="T65" fmla="*/ 329 h 353"/>
                  <a:gd name="T66" fmla="*/ 14 w 194"/>
                  <a:gd name="T67" fmla="*/ 329 h 353"/>
                  <a:gd name="T68" fmla="*/ 17 w 194"/>
                  <a:gd name="T69" fmla="*/ 333 h 353"/>
                  <a:gd name="T70" fmla="*/ 21 w 194"/>
                  <a:gd name="T71" fmla="*/ 333 h 353"/>
                  <a:gd name="T72" fmla="*/ 24 w 194"/>
                  <a:gd name="T73" fmla="*/ 333 h 353"/>
                  <a:gd name="T74" fmla="*/ 24 w 194"/>
                  <a:gd name="T75" fmla="*/ 336 h 353"/>
                  <a:gd name="T76" fmla="*/ 28 w 194"/>
                  <a:gd name="T77" fmla="*/ 336 h 353"/>
                  <a:gd name="T78" fmla="*/ 31 w 194"/>
                  <a:gd name="T79" fmla="*/ 336 h 353"/>
                  <a:gd name="T80" fmla="*/ 34 w 194"/>
                  <a:gd name="T81" fmla="*/ 339 h 353"/>
                  <a:gd name="T82" fmla="*/ 34 w 194"/>
                  <a:gd name="T83" fmla="*/ 339 h 353"/>
                  <a:gd name="T84" fmla="*/ 38 w 194"/>
                  <a:gd name="T85" fmla="*/ 343 h 353"/>
                  <a:gd name="T86" fmla="*/ 38 w 194"/>
                  <a:gd name="T87" fmla="*/ 343 h 353"/>
                  <a:gd name="T88" fmla="*/ 41 w 194"/>
                  <a:gd name="T89" fmla="*/ 346 h 353"/>
                  <a:gd name="T90" fmla="*/ 41 w 194"/>
                  <a:gd name="T91" fmla="*/ 346 h 353"/>
                  <a:gd name="T92" fmla="*/ 41 w 194"/>
                  <a:gd name="T93" fmla="*/ 350 h 353"/>
                  <a:gd name="T94" fmla="*/ 41 w 194"/>
                  <a:gd name="T95" fmla="*/ 350 h 353"/>
                  <a:gd name="T96" fmla="*/ 41 w 194"/>
                  <a:gd name="T97" fmla="*/ 353 h 353"/>
                  <a:gd name="T98" fmla="*/ 41 w 194"/>
                  <a:gd name="T99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353">
                    <a:moveTo>
                      <a:pt x="194" y="24"/>
                    </a:moveTo>
                    <a:lnTo>
                      <a:pt x="194" y="24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4" y="17"/>
                    </a:lnTo>
                    <a:lnTo>
                      <a:pt x="194" y="17"/>
                    </a:lnTo>
                    <a:lnTo>
                      <a:pt x="194" y="17"/>
                    </a:lnTo>
                    <a:lnTo>
                      <a:pt x="191" y="17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87" y="10"/>
                    </a:lnTo>
                    <a:lnTo>
                      <a:pt x="187" y="10"/>
                    </a:lnTo>
                    <a:lnTo>
                      <a:pt x="187" y="10"/>
                    </a:lnTo>
                    <a:lnTo>
                      <a:pt x="187" y="10"/>
                    </a:lnTo>
                    <a:lnTo>
                      <a:pt x="184" y="6"/>
                    </a:lnTo>
                    <a:lnTo>
                      <a:pt x="184" y="6"/>
                    </a:lnTo>
                    <a:lnTo>
                      <a:pt x="184" y="6"/>
                    </a:lnTo>
                    <a:lnTo>
                      <a:pt x="180" y="6"/>
                    </a:lnTo>
                    <a:lnTo>
                      <a:pt x="180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7" y="3"/>
                    </a:lnTo>
                    <a:lnTo>
                      <a:pt x="173" y="3"/>
                    </a:lnTo>
                    <a:lnTo>
                      <a:pt x="173" y="3"/>
                    </a:lnTo>
                    <a:lnTo>
                      <a:pt x="173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0" y="336"/>
                    </a:lnTo>
                    <a:lnTo>
                      <a:pt x="0" y="333"/>
                    </a:lnTo>
                    <a:lnTo>
                      <a:pt x="0" y="333"/>
                    </a:lnTo>
                    <a:lnTo>
                      <a:pt x="0" y="333"/>
                    </a:lnTo>
                    <a:lnTo>
                      <a:pt x="0" y="333"/>
                    </a:lnTo>
                    <a:lnTo>
                      <a:pt x="3" y="333"/>
                    </a:lnTo>
                    <a:lnTo>
                      <a:pt x="3" y="333"/>
                    </a:lnTo>
                    <a:lnTo>
                      <a:pt x="3" y="333"/>
                    </a:lnTo>
                    <a:lnTo>
                      <a:pt x="3" y="329"/>
                    </a:lnTo>
                    <a:lnTo>
                      <a:pt x="7" y="329"/>
                    </a:lnTo>
                    <a:lnTo>
                      <a:pt x="7" y="329"/>
                    </a:lnTo>
                    <a:lnTo>
                      <a:pt x="7" y="329"/>
                    </a:lnTo>
                    <a:lnTo>
                      <a:pt x="7" y="329"/>
                    </a:lnTo>
                    <a:lnTo>
                      <a:pt x="10" y="329"/>
                    </a:lnTo>
                    <a:lnTo>
                      <a:pt x="10" y="329"/>
                    </a:lnTo>
                    <a:lnTo>
                      <a:pt x="14" y="329"/>
                    </a:lnTo>
                    <a:lnTo>
                      <a:pt x="14" y="329"/>
                    </a:lnTo>
                    <a:lnTo>
                      <a:pt x="14" y="329"/>
                    </a:lnTo>
                    <a:lnTo>
                      <a:pt x="17" y="333"/>
                    </a:lnTo>
                    <a:lnTo>
                      <a:pt x="17" y="333"/>
                    </a:lnTo>
                    <a:lnTo>
                      <a:pt x="17" y="333"/>
                    </a:lnTo>
                    <a:lnTo>
                      <a:pt x="21" y="333"/>
                    </a:lnTo>
                    <a:lnTo>
                      <a:pt x="21" y="333"/>
                    </a:lnTo>
                    <a:lnTo>
                      <a:pt x="24" y="333"/>
                    </a:lnTo>
                    <a:lnTo>
                      <a:pt x="24" y="333"/>
                    </a:lnTo>
                    <a:lnTo>
                      <a:pt x="24" y="336"/>
                    </a:lnTo>
                    <a:lnTo>
                      <a:pt x="28" y="336"/>
                    </a:lnTo>
                    <a:lnTo>
                      <a:pt x="28" y="336"/>
                    </a:lnTo>
                    <a:lnTo>
                      <a:pt x="31" y="336"/>
                    </a:lnTo>
                    <a:lnTo>
                      <a:pt x="31" y="336"/>
                    </a:lnTo>
                    <a:lnTo>
                      <a:pt x="31" y="339"/>
                    </a:lnTo>
                    <a:lnTo>
                      <a:pt x="34" y="339"/>
                    </a:lnTo>
                    <a:lnTo>
                      <a:pt x="34" y="339"/>
                    </a:lnTo>
                    <a:lnTo>
                      <a:pt x="34" y="339"/>
                    </a:lnTo>
                    <a:lnTo>
                      <a:pt x="38" y="343"/>
                    </a:lnTo>
                    <a:lnTo>
                      <a:pt x="38" y="343"/>
                    </a:lnTo>
                    <a:lnTo>
                      <a:pt x="38" y="343"/>
                    </a:lnTo>
                    <a:lnTo>
                      <a:pt x="38" y="343"/>
                    </a:lnTo>
                    <a:lnTo>
                      <a:pt x="41" y="346"/>
                    </a:lnTo>
                    <a:lnTo>
                      <a:pt x="41" y="346"/>
                    </a:lnTo>
                    <a:lnTo>
                      <a:pt x="41" y="346"/>
                    </a:lnTo>
                    <a:lnTo>
                      <a:pt x="41" y="346"/>
                    </a:lnTo>
                    <a:lnTo>
                      <a:pt x="41" y="350"/>
                    </a:lnTo>
                    <a:lnTo>
                      <a:pt x="41" y="350"/>
                    </a:lnTo>
                    <a:lnTo>
                      <a:pt x="41" y="350"/>
                    </a:lnTo>
                    <a:lnTo>
                      <a:pt x="41" y="350"/>
                    </a:lnTo>
                    <a:lnTo>
                      <a:pt x="41" y="353"/>
                    </a:lnTo>
                    <a:lnTo>
                      <a:pt x="41" y="353"/>
                    </a:lnTo>
                    <a:lnTo>
                      <a:pt x="41" y="353"/>
                    </a:lnTo>
                    <a:lnTo>
                      <a:pt x="41" y="353"/>
                    </a:lnTo>
                    <a:lnTo>
                      <a:pt x="194" y="2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Oval 72"/>
              <p:cNvSpPr>
                <a:spLocks noChangeArrowheads="1"/>
              </p:cNvSpPr>
              <p:nvPr/>
            </p:nvSpPr>
            <p:spPr bwMode="auto">
              <a:xfrm>
                <a:off x="3229" y="2380"/>
                <a:ext cx="65" cy="66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Oval 73"/>
              <p:cNvSpPr>
                <a:spLocks noChangeArrowheads="1"/>
              </p:cNvSpPr>
              <p:nvPr/>
            </p:nvSpPr>
            <p:spPr bwMode="auto">
              <a:xfrm>
                <a:off x="2050" y="2717"/>
                <a:ext cx="72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Oval 74"/>
              <p:cNvSpPr>
                <a:spLocks noChangeArrowheads="1"/>
              </p:cNvSpPr>
              <p:nvPr/>
            </p:nvSpPr>
            <p:spPr bwMode="auto">
              <a:xfrm>
                <a:off x="3118" y="1746"/>
                <a:ext cx="142" cy="142"/>
              </a:xfrm>
              <a:prstGeom prst="ellipse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75"/>
              <p:cNvSpPr>
                <a:spLocks/>
              </p:cNvSpPr>
              <p:nvPr/>
            </p:nvSpPr>
            <p:spPr bwMode="auto">
              <a:xfrm>
                <a:off x="3232" y="1676"/>
                <a:ext cx="170" cy="129"/>
              </a:xfrm>
              <a:custGeom>
                <a:avLst/>
                <a:gdLst>
                  <a:gd name="T0" fmla="*/ 4 w 170"/>
                  <a:gd name="T1" fmla="*/ 90 h 129"/>
                  <a:gd name="T2" fmla="*/ 0 w 170"/>
                  <a:gd name="T3" fmla="*/ 90 h 129"/>
                  <a:gd name="T4" fmla="*/ 0 w 170"/>
                  <a:gd name="T5" fmla="*/ 90 h 129"/>
                  <a:gd name="T6" fmla="*/ 0 w 170"/>
                  <a:gd name="T7" fmla="*/ 94 h 129"/>
                  <a:gd name="T8" fmla="*/ 0 w 170"/>
                  <a:gd name="T9" fmla="*/ 94 h 129"/>
                  <a:gd name="T10" fmla="*/ 0 w 170"/>
                  <a:gd name="T11" fmla="*/ 97 h 129"/>
                  <a:gd name="T12" fmla="*/ 4 w 170"/>
                  <a:gd name="T13" fmla="*/ 97 h 129"/>
                  <a:gd name="T14" fmla="*/ 4 w 170"/>
                  <a:gd name="T15" fmla="*/ 101 h 129"/>
                  <a:gd name="T16" fmla="*/ 4 w 170"/>
                  <a:gd name="T17" fmla="*/ 104 h 129"/>
                  <a:gd name="T18" fmla="*/ 4 w 170"/>
                  <a:gd name="T19" fmla="*/ 104 h 129"/>
                  <a:gd name="T20" fmla="*/ 7 w 170"/>
                  <a:gd name="T21" fmla="*/ 108 h 129"/>
                  <a:gd name="T22" fmla="*/ 7 w 170"/>
                  <a:gd name="T23" fmla="*/ 111 h 129"/>
                  <a:gd name="T24" fmla="*/ 10 w 170"/>
                  <a:gd name="T25" fmla="*/ 111 h 129"/>
                  <a:gd name="T26" fmla="*/ 10 w 170"/>
                  <a:gd name="T27" fmla="*/ 115 h 129"/>
                  <a:gd name="T28" fmla="*/ 14 w 170"/>
                  <a:gd name="T29" fmla="*/ 118 h 129"/>
                  <a:gd name="T30" fmla="*/ 14 w 170"/>
                  <a:gd name="T31" fmla="*/ 122 h 129"/>
                  <a:gd name="T32" fmla="*/ 17 w 170"/>
                  <a:gd name="T33" fmla="*/ 122 h 129"/>
                  <a:gd name="T34" fmla="*/ 17 w 170"/>
                  <a:gd name="T35" fmla="*/ 125 h 129"/>
                  <a:gd name="T36" fmla="*/ 21 w 170"/>
                  <a:gd name="T37" fmla="*/ 125 h 129"/>
                  <a:gd name="T38" fmla="*/ 21 w 170"/>
                  <a:gd name="T39" fmla="*/ 125 h 129"/>
                  <a:gd name="T40" fmla="*/ 24 w 170"/>
                  <a:gd name="T41" fmla="*/ 129 h 129"/>
                  <a:gd name="T42" fmla="*/ 24 w 170"/>
                  <a:gd name="T43" fmla="*/ 129 h 129"/>
                  <a:gd name="T44" fmla="*/ 24 w 170"/>
                  <a:gd name="T45" fmla="*/ 129 h 129"/>
                  <a:gd name="T46" fmla="*/ 28 w 170"/>
                  <a:gd name="T47" fmla="*/ 129 h 129"/>
                  <a:gd name="T48" fmla="*/ 28 w 170"/>
                  <a:gd name="T49" fmla="*/ 129 h 129"/>
                  <a:gd name="T50" fmla="*/ 170 w 170"/>
                  <a:gd name="T51" fmla="*/ 38 h 129"/>
                  <a:gd name="T52" fmla="*/ 166 w 170"/>
                  <a:gd name="T53" fmla="*/ 38 h 129"/>
                  <a:gd name="T54" fmla="*/ 166 w 170"/>
                  <a:gd name="T55" fmla="*/ 38 h 129"/>
                  <a:gd name="T56" fmla="*/ 166 w 170"/>
                  <a:gd name="T57" fmla="*/ 38 h 129"/>
                  <a:gd name="T58" fmla="*/ 163 w 170"/>
                  <a:gd name="T59" fmla="*/ 38 h 129"/>
                  <a:gd name="T60" fmla="*/ 163 w 170"/>
                  <a:gd name="T61" fmla="*/ 38 h 129"/>
                  <a:gd name="T62" fmla="*/ 160 w 170"/>
                  <a:gd name="T63" fmla="*/ 35 h 129"/>
                  <a:gd name="T64" fmla="*/ 160 w 170"/>
                  <a:gd name="T65" fmla="*/ 35 h 129"/>
                  <a:gd name="T66" fmla="*/ 156 w 170"/>
                  <a:gd name="T67" fmla="*/ 31 h 129"/>
                  <a:gd name="T68" fmla="*/ 156 w 170"/>
                  <a:gd name="T69" fmla="*/ 28 h 129"/>
                  <a:gd name="T70" fmla="*/ 153 w 170"/>
                  <a:gd name="T71" fmla="*/ 28 h 129"/>
                  <a:gd name="T72" fmla="*/ 153 w 170"/>
                  <a:gd name="T73" fmla="*/ 24 h 129"/>
                  <a:gd name="T74" fmla="*/ 149 w 170"/>
                  <a:gd name="T75" fmla="*/ 21 h 129"/>
                  <a:gd name="T76" fmla="*/ 149 w 170"/>
                  <a:gd name="T77" fmla="*/ 21 h 129"/>
                  <a:gd name="T78" fmla="*/ 146 w 170"/>
                  <a:gd name="T79" fmla="*/ 18 h 129"/>
                  <a:gd name="T80" fmla="*/ 146 w 170"/>
                  <a:gd name="T81" fmla="*/ 14 h 129"/>
                  <a:gd name="T82" fmla="*/ 146 w 170"/>
                  <a:gd name="T83" fmla="*/ 11 h 129"/>
                  <a:gd name="T84" fmla="*/ 146 w 170"/>
                  <a:gd name="T85" fmla="*/ 11 h 129"/>
                  <a:gd name="T86" fmla="*/ 142 w 170"/>
                  <a:gd name="T87" fmla="*/ 7 h 129"/>
                  <a:gd name="T88" fmla="*/ 142 w 170"/>
                  <a:gd name="T89" fmla="*/ 4 h 129"/>
                  <a:gd name="T90" fmla="*/ 142 w 170"/>
                  <a:gd name="T91" fmla="*/ 4 h 129"/>
                  <a:gd name="T92" fmla="*/ 142 w 170"/>
                  <a:gd name="T93" fmla="*/ 4 h 129"/>
                  <a:gd name="T94" fmla="*/ 142 w 170"/>
                  <a:gd name="T95" fmla="*/ 0 h 129"/>
                  <a:gd name="T96" fmla="*/ 142 w 170"/>
                  <a:gd name="T97" fmla="*/ 0 h 129"/>
                  <a:gd name="T98" fmla="*/ 142 w 170"/>
                  <a:gd name="T9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29">
                    <a:moveTo>
                      <a:pt x="4" y="87"/>
                    </a:moveTo>
                    <a:lnTo>
                      <a:pt x="4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7" y="111"/>
                    </a:lnTo>
                    <a:lnTo>
                      <a:pt x="7" y="111"/>
                    </a:lnTo>
                    <a:lnTo>
                      <a:pt x="10" y="111"/>
                    </a:lnTo>
                    <a:lnTo>
                      <a:pt x="10" y="115"/>
                    </a:lnTo>
                    <a:lnTo>
                      <a:pt x="10" y="115"/>
                    </a:lnTo>
                    <a:lnTo>
                      <a:pt x="1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22"/>
                    </a:lnTo>
                    <a:lnTo>
                      <a:pt x="14" y="122"/>
                    </a:lnTo>
                    <a:lnTo>
                      <a:pt x="17" y="122"/>
                    </a:lnTo>
                    <a:lnTo>
                      <a:pt x="17" y="122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9"/>
                    </a:lnTo>
                    <a:lnTo>
                      <a:pt x="24" y="129"/>
                    </a:lnTo>
                    <a:lnTo>
                      <a:pt x="24" y="129"/>
                    </a:lnTo>
                    <a:lnTo>
                      <a:pt x="24" y="129"/>
                    </a:lnTo>
                    <a:lnTo>
                      <a:pt x="24" y="129"/>
                    </a:lnTo>
                    <a:lnTo>
                      <a:pt x="24" y="129"/>
                    </a:lnTo>
                    <a:lnTo>
                      <a:pt x="24" y="129"/>
                    </a:lnTo>
                    <a:lnTo>
                      <a:pt x="28" y="129"/>
                    </a:lnTo>
                    <a:lnTo>
                      <a:pt x="28" y="129"/>
                    </a:lnTo>
                    <a:lnTo>
                      <a:pt x="28" y="129"/>
                    </a:lnTo>
                    <a:lnTo>
                      <a:pt x="170" y="38"/>
                    </a:lnTo>
                    <a:lnTo>
                      <a:pt x="170" y="38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3" y="38"/>
                    </a:lnTo>
                    <a:lnTo>
                      <a:pt x="163" y="38"/>
                    </a:lnTo>
                    <a:lnTo>
                      <a:pt x="163" y="38"/>
                    </a:lnTo>
                    <a:lnTo>
                      <a:pt x="163" y="38"/>
                    </a:lnTo>
                    <a:lnTo>
                      <a:pt x="163" y="35"/>
                    </a:lnTo>
                    <a:lnTo>
                      <a:pt x="160" y="35"/>
                    </a:lnTo>
                    <a:lnTo>
                      <a:pt x="160" y="35"/>
                    </a:lnTo>
                    <a:lnTo>
                      <a:pt x="160" y="35"/>
                    </a:lnTo>
                    <a:lnTo>
                      <a:pt x="160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28"/>
                    </a:lnTo>
                    <a:lnTo>
                      <a:pt x="156" y="28"/>
                    </a:lnTo>
                    <a:lnTo>
                      <a:pt x="153" y="28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49" y="21"/>
                    </a:lnTo>
                    <a:lnTo>
                      <a:pt x="149" y="21"/>
                    </a:lnTo>
                    <a:lnTo>
                      <a:pt x="149" y="21"/>
                    </a:lnTo>
                    <a:lnTo>
                      <a:pt x="149" y="18"/>
                    </a:lnTo>
                    <a:lnTo>
                      <a:pt x="146" y="18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1"/>
                    </a:lnTo>
                    <a:lnTo>
                      <a:pt x="146" y="11"/>
                    </a:lnTo>
                    <a:lnTo>
                      <a:pt x="146" y="11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4"/>
                    </a:lnTo>
                    <a:lnTo>
                      <a:pt x="142" y="4"/>
                    </a:lnTo>
                    <a:lnTo>
                      <a:pt x="142" y="4"/>
                    </a:lnTo>
                    <a:lnTo>
                      <a:pt x="142" y="4"/>
                    </a:lnTo>
                    <a:lnTo>
                      <a:pt x="142" y="4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4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Oval 76"/>
              <p:cNvSpPr>
                <a:spLocks noChangeArrowheads="1"/>
              </p:cNvSpPr>
              <p:nvPr/>
            </p:nvSpPr>
            <p:spPr bwMode="auto">
              <a:xfrm>
                <a:off x="1103" y="1527"/>
                <a:ext cx="73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77"/>
              <p:cNvSpPr>
                <a:spLocks/>
              </p:cNvSpPr>
              <p:nvPr/>
            </p:nvSpPr>
            <p:spPr bwMode="auto">
              <a:xfrm>
                <a:off x="1006" y="1392"/>
                <a:ext cx="142" cy="173"/>
              </a:xfrm>
              <a:custGeom>
                <a:avLst/>
                <a:gdLst>
                  <a:gd name="T0" fmla="*/ 104 w 142"/>
                  <a:gd name="T1" fmla="*/ 170 h 173"/>
                  <a:gd name="T2" fmla="*/ 104 w 142"/>
                  <a:gd name="T3" fmla="*/ 170 h 173"/>
                  <a:gd name="T4" fmla="*/ 104 w 142"/>
                  <a:gd name="T5" fmla="*/ 170 h 173"/>
                  <a:gd name="T6" fmla="*/ 107 w 142"/>
                  <a:gd name="T7" fmla="*/ 173 h 173"/>
                  <a:gd name="T8" fmla="*/ 107 w 142"/>
                  <a:gd name="T9" fmla="*/ 173 h 173"/>
                  <a:gd name="T10" fmla="*/ 111 w 142"/>
                  <a:gd name="T11" fmla="*/ 173 h 173"/>
                  <a:gd name="T12" fmla="*/ 114 w 142"/>
                  <a:gd name="T13" fmla="*/ 173 h 173"/>
                  <a:gd name="T14" fmla="*/ 118 w 142"/>
                  <a:gd name="T15" fmla="*/ 170 h 173"/>
                  <a:gd name="T16" fmla="*/ 118 w 142"/>
                  <a:gd name="T17" fmla="*/ 170 h 173"/>
                  <a:gd name="T18" fmla="*/ 121 w 142"/>
                  <a:gd name="T19" fmla="*/ 170 h 173"/>
                  <a:gd name="T20" fmla="*/ 125 w 142"/>
                  <a:gd name="T21" fmla="*/ 166 h 173"/>
                  <a:gd name="T22" fmla="*/ 128 w 142"/>
                  <a:gd name="T23" fmla="*/ 166 h 173"/>
                  <a:gd name="T24" fmla="*/ 128 w 142"/>
                  <a:gd name="T25" fmla="*/ 166 h 173"/>
                  <a:gd name="T26" fmla="*/ 131 w 142"/>
                  <a:gd name="T27" fmla="*/ 163 h 173"/>
                  <a:gd name="T28" fmla="*/ 135 w 142"/>
                  <a:gd name="T29" fmla="*/ 159 h 173"/>
                  <a:gd name="T30" fmla="*/ 135 w 142"/>
                  <a:gd name="T31" fmla="*/ 159 h 173"/>
                  <a:gd name="T32" fmla="*/ 138 w 142"/>
                  <a:gd name="T33" fmla="*/ 156 h 173"/>
                  <a:gd name="T34" fmla="*/ 138 w 142"/>
                  <a:gd name="T35" fmla="*/ 156 h 173"/>
                  <a:gd name="T36" fmla="*/ 138 w 142"/>
                  <a:gd name="T37" fmla="*/ 152 h 173"/>
                  <a:gd name="T38" fmla="*/ 142 w 142"/>
                  <a:gd name="T39" fmla="*/ 149 h 173"/>
                  <a:gd name="T40" fmla="*/ 142 w 142"/>
                  <a:gd name="T41" fmla="*/ 149 h 173"/>
                  <a:gd name="T42" fmla="*/ 142 w 142"/>
                  <a:gd name="T43" fmla="*/ 145 h 173"/>
                  <a:gd name="T44" fmla="*/ 142 w 142"/>
                  <a:gd name="T45" fmla="*/ 145 h 173"/>
                  <a:gd name="T46" fmla="*/ 142 w 142"/>
                  <a:gd name="T47" fmla="*/ 142 h 173"/>
                  <a:gd name="T48" fmla="*/ 142 w 142"/>
                  <a:gd name="T49" fmla="*/ 142 h 173"/>
                  <a:gd name="T50" fmla="*/ 41 w 142"/>
                  <a:gd name="T51" fmla="*/ 3 h 173"/>
                  <a:gd name="T52" fmla="*/ 41 w 142"/>
                  <a:gd name="T53" fmla="*/ 3 h 173"/>
                  <a:gd name="T54" fmla="*/ 41 w 142"/>
                  <a:gd name="T55" fmla="*/ 7 h 173"/>
                  <a:gd name="T56" fmla="*/ 41 w 142"/>
                  <a:gd name="T57" fmla="*/ 7 h 173"/>
                  <a:gd name="T58" fmla="*/ 41 w 142"/>
                  <a:gd name="T59" fmla="*/ 10 h 173"/>
                  <a:gd name="T60" fmla="*/ 41 w 142"/>
                  <a:gd name="T61" fmla="*/ 10 h 173"/>
                  <a:gd name="T62" fmla="*/ 38 w 142"/>
                  <a:gd name="T63" fmla="*/ 14 h 173"/>
                  <a:gd name="T64" fmla="*/ 38 w 142"/>
                  <a:gd name="T65" fmla="*/ 14 h 173"/>
                  <a:gd name="T66" fmla="*/ 34 w 142"/>
                  <a:gd name="T67" fmla="*/ 17 h 173"/>
                  <a:gd name="T68" fmla="*/ 34 w 142"/>
                  <a:gd name="T69" fmla="*/ 21 h 173"/>
                  <a:gd name="T70" fmla="*/ 31 w 142"/>
                  <a:gd name="T71" fmla="*/ 21 h 173"/>
                  <a:gd name="T72" fmla="*/ 31 w 142"/>
                  <a:gd name="T73" fmla="*/ 24 h 173"/>
                  <a:gd name="T74" fmla="*/ 27 w 142"/>
                  <a:gd name="T75" fmla="*/ 24 h 173"/>
                  <a:gd name="T76" fmla="*/ 24 w 142"/>
                  <a:gd name="T77" fmla="*/ 28 h 173"/>
                  <a:gd name="T78" fmla="*/ 21 w 142"/>
                  <a:gd name="T79" fmla="*/ 28 h 173"/>
                  <a:gd name="T80" fmla="*/ 21 w 142"/>
                  <a:gd name="T81" fmla="*/ 31 h 173"/>
                  <a:gd name="T82" fmla="*/ 17 w 142"/>
                  <a:gd name="T83" fmla="*/ 31 h 173"/>
                  <a:gd name="T84" fmla="*/ 14 w 142"/>
                  <a:gd name="T85" fmla="*/ 31 h 173"/>
                  <a:gd name="T86" fmla="*/ 10 w 142"/>
                  <a:gd name="T87" fmla="*/ 31 h 173"/>
                  <a:gd name="T88" fmla="*/ 10 w 142"/>
                  <a:gd name="T89" fmla="*/ 31 h 173"/>
                  <a:gd name="T90" fmla="*/ 7 w 142"/>
                  <a:gd name="T91" fmla="*/ 31 h 173"/>
                  <a:gd name="T92" fmla="*/ 7 w 142"/>
                  <a:gd name="T93" fmla="*/ 31 h 173"/>
                  <a:gd name="T94" fmla="*/ 3 w 142"/>
                  <a:gd name="T95" fmla="*/ 31 h 173"/>
                  <a:gd name="T96" fmla="*/ 3 w 142"/>
                  <a:gd name="T97" fmla="*/ 31 h 173"/>
                  <a:gd name="T98" fmla="*/ 0 w 142"/>
                  <a:gd name="T99" fmla="*/ 28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2" h="173">
                    <a:moveTo>
                      <a:pt x="100" y="170"/>
                    </a:moveTo>
                    <a:lnTo>
                      <a:pt x="104" y="170"/>
                    </a:lnTo>
                    <a:lnTo>
                      <a:pt x="104" y="170"/>
                    </a:lnTo>
                    <a:lnTo>
                      <a:pt x="104" y="170"/>
                    </a:lnTo>
                    <a:lnTo>
                      <a:pt x="104" y="170"/>
                    </a:lnTo>
                    <a:lnTo>
                      <a:pt x="104" y="170"/>
                    </a:lnTo>
                    <a:lnTo>
                      <a:pt x="107" y="173"/>
                    </a:lnTo>
                    <a:lnTo>
                      <a:pt x="107" y="173"/>
                    </a:lnTo>
                    <a:lnTo>
                      <a:pt x="107" y="173"/>
                    </a:lnTo>
                    <a:lnTo>
                      <a:pt x="107" y="173"/>
                    </a:lnTo>
                    <a:lnTo>
                      <a:pt x="111" y="173"/>
                    </a:lnTo>
                    <a:lnTo>
                      <a:pt x="111" y="173"/>
                    </a:lnTo>
                    <a:lnTo>
                      <a:pt x="111" y="173"/>
                    </a:lnTo>
                    <a:lnTo>
                      <a:pt x="114" y="173"/>
                    </a:lnTo>
                    <a:lnTo>
                      <a:pt x="114" y="173"/>
                    </a:lnTo>
                    <a:lnTo>
                      <a:pt x="118" y="170"/>
                    </a:lnTo>
                    <a:lnTo>
                      <a:pt x="118" y="170"/>
                    </a:lnTo>
                    <a:lnTo>
                      <a:pt x="118" y="170"/>
                    </a:lnTo>
                    <a:lnTo>
                      <a:pt x="121" y="170"/>
                    </a:lnTo>
                    <a:lnTo>
                      <a:pt x="121" y="170"/>
                    </a:lnTo>
                    <a:lnTo>
                      <a:pt x="121" y="170"/>
                    </a:lnTo>
                    <a:lnTo>
                      <a:pt x="125" y="166"/>
                    </a:lnTo>
                    <a:lnTo>
                      <a:pt x="125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31" y="163"/>
                    </a:lnTo>
                    <a:lnTo>
                      <a:pt x="131" y="163"/>
                    </a:lnTo>
                    <a:lnTo>
                      <a:pt x="131" y="163"/>
                    </a:lnTo>
                    <a:lnTo>
                      <a:pt x="135" y="159"/>
                    </a:lnTo>
                    <a:lnTo>
                      <a:pt x="135" y="159"/>
                    </a:lnTo>
                    <a:lnTo>
                      <a:pt x="135" y="159"/>
                    </a:lnTo>
                    <a:lnTo>
                      <a:pt x="135" y="159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52"/>
                    </a:lnTo>
                    <a:lnTo>
                      <a:pt x="138" y="152"/>
                    </a:lnTo>
                    <a:lnTo>
                      <a:pt x="142" y="152"/>
                    </a:lnTo>
                    <a:lnTo>
                      <a:pt x="142" y="149"/>
                    </a:lnTo>
                    <a:lnTo>
                      <a:pt x="142" y="149"/>
                    </a:lnTo>
                    <a:lnTo>
                      <a:pt x="142" y="149"/>
                    </a:lnTo>
                    <a:lnTo>
                      <a:pt x="142" y="149"/>
                    </a:lnTo>
                    <a:lnTo>
                      <a:pt x="142" y="145"/>
                    </a:lnTo>
                    <a:lnTo>
                      <a:pt x="142" y="145"/>
                    </a:lnTo>
                    <a:lnTo>
                      <a:pt x="142" y="145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1" y="21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27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0" y="28"/>
                    </a:lnTo>
                    <a:lnTo>
                      <a:pt x="100" y="17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Oval 78"/>
              <p:cNvSpPr>
                <a:spLocks noChangeArrowheads="1"/>
              </p:cNvSpPr>
              <p:nvPr/>
            </p:nvSpPr>
            <p:spPr bwMode="auto">
              <a:xfrm>
                <a:off x="1782" y="1041"/>
                <a:ext cx="73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79"/>
              <p:cNvSpPr>
                <a:spLocks/>
              </p:cNvSpPr>
              <p:nvPr/>
            </p:nvSpPr>
            <p:spPr bwMode="auto">
              <a:xfrm>
                <a:off x="1821" y="1038"/>
                <a:ext cx="145" cy="66"/>
              </a:xfrm>
              <a:custGeom>
                <a:avLst/>
                <a:gdLst>
                  <a:gd name="T0" fmla="*/ 14 w 145"/>
                  <a:gd name="T1" fmla="*/ 17 h 66"/>
                  <a:gd name="T2" fmla="*/ 10 w 145"/>
                  <a:gd name="T3" fmla="*/ 17 h 66"/>
                  <a:gd name="T4" fmla="*/ 7 w 145"/>
                  <a:gd name="T5" fmla="*/ 21 h 66"/>
                  <a:gd name="T6" fmla="*/ 7 w 145"/>
                  <a:gd name="T7" fmla="*/ 21 h 66"/>
                  <a:gd name="T8" fmla="*/ 3 w 145"/>
                  <a:gd name="T9" fmla="*/ 24 h 66"/>
                  <a:gd name="T10" fmla="*/ 3 w 145"/>
                  <a:gd name="T11" fmla="*/ 24 h 66"/>
                  <a:gd name="T12" fmla="*/ 0 w 145"/>
                  <a:gd name="T13" fmla="*/ 28 h 66"/>
                  <a:gd name="T14" fmla="*/ 0 w 145"/>
                  <a:gd name="T15" fmla="*/ 31 h 66"/>
                  <a:gd name="T16" fmla="*/ 0 w 145"/>
                  <a:gd name="T17" fmla="*/ 31 h 66"/>
                  <a:gd name="T18" fmla="*/ 0 w 145"/>
                  <a:gd name="T19" fmla="*/ 35 h 66"/>
                  <a:gd name="T20" fmla="*/ 0 w 145"/>
                  <a:gd name="T21" fmla="*/ 38 h 66"/>
                  <a:gd name="T22" fmla="*/ 0 w 145"/>
                  <a:gd name="T23" fmla="*/ 42 h 66"/>
                  <a:gd name="T24" fmla="*/ 0 w 145"/>
                  <a:gd name="T25" fmla="*/ 45 h 66"/>
                  <a:gd name="T26" fmla="*/ 0 w 145"/>
                  <a:gd name="T27" fmla="*/ 49 h 66"/>
                  <a:gd name="T28" fmla="*/ 0 w 145"/>
                  <a:gd name="T29" fmla="*/ 49 h 66"/>
                  <a:gd name="T30" fmla="*/ 3 w 145"/>
                  <a:gd name="T31" fmla="*/ 52 h 66"/>
                  <a:gd name="T32" fmla="*/ 3 w 145"/>
                  <a:gd name="T33" fmla="*/ 56 h 66"/>
                  <a:gd name="T34" fmla="*/ 3 w 145"/>
                  <a:gd name="T35" fmla="*/ 59 h 66"/>
                  <a:gd name="T36" fmla="*/ 7 w 145"/>
                  <a:gd name="T37" fmla="*/ 59 h 66"/>
                  <a:gd name="T38" fmla="*/ 10 w 145"/>
                  <a:gd name="T39" fmla="*/ 62 h 66"/>
                  <a:gd name="T40" fmla="*/ 10 w 145"/>
                  <a:gd name="T41" fmla="*/ 62 h 66"/>
                  <a:gd name="T42" fmla="*/ 14 w 145"/>
                  <a:gd name="T43" fmla="*/ 62 h 66"/>
                  <a:gd name="T44" fmla="*/ 17 w 145"/>
                  <a:gd name="T45" fmla="*/ 62 h 66"/>
                  <a:gd name="T46" fmla="*/ 17 w 145"/>
                  <a:gd name="T47" fmla="*/ 66 h 66"/>
                  <a:gd name="T48" fmla="*/ 20 w 145"/>
                  <a:gd name="T49" fmla="*/ 66 h 66"/>
                  <a:gd name="T50" fmla="*/ 145 w 145"/>
                  <a:gd name="T51" fmla="*/ 45 h 66"/>
                  <a:gd name="T52" fmla="*/ 142 w 145"/>
                  <a:gd name="T53" fmla="*/ 45 h 66"/>
                  <a:gd name="T54" fmla="*/ 138 w 145"/>
                  <a:gd name="T55" fmla="*/ 45 h 66"/>
                  <a:gd name="T56" fmla="*/ 138 w 145"/>
                  <a:gd name="T57" fmla="*/ 45 h 66"/>
                  <a:gd name="T58" fmla="*/ 135 w 145"/>
                  <a:gd name="T59" fmla="*/ 45 h 66"/>
                  <a:gd name="T60" fmla="*/ 131 w 145"/>
                  <a:gd name="T61" fmla="*/ 42 h 66"/>
                  <a:gd name="T62" fmla="*/ 131 w 145"/>
                  <a:gd name="T63" fmla="*/ 42 h 66"/>
                  <a:gd name="T64" fmla="*/ 128 w 145"/>
                  <a:gd name="T65" fmla="*/ 38 h 66"/>
                  <a:gd name="T66" fmla="*/ 128 w 145"/>
                  <a:gd name="T67" fmla="*/ 35 h 66"/>
                  <a:gd name="T68" fmla="*/ 128 w 145"/>
                  <a:gd name="T69" fmla="*/ 35 h 66"/>
                  <a:gd name="T70" fmla="*/ 124 w 145"/>
                  <a:gd name="T71" fmla="*/ 31 h 66"/>
                  <a:gd name="T72" fmla="*/ 124 w 145"/>
                  <a:gd name="T73" fmla="*/ 28 h 66"/>
                  <a:gd name="T74" fmla="*/ 124 w 145"/>
                  <a:gd name="T75" fmla="*/ 24 h 66"/>
                  <a:gd name="T76" fmla="*/ 124 w 145"/>
                  <a:gd name="T77" fmla="*/ 21 h 66"/>
                  <a:gd name="T78" fmla="*/ 124 w 145"/>
                  <a:gd name="T79" fmla="*/ 17 h 66"/>
                  <a:gd name="T80" fmla="*/ 124 w 145"/>
                  <a:gd name="T81" fmla="*/ 14 h 66"/>
                  <a:gd name="T82" fmla="*/ 124 w 145"/>
                  <a:gd name="T83" fmla="*/ 14 h 66"/>
                  <a:gd name="T84" fmla="*/ 124 w 145"/>
                  <a:gd name="T85" fmla="*/ 10 h 66"/>
                  <a:gd name="T86" fmla="*/ 128 w 145"/>
                  <a:gd name="T87" fmla="*/ 7 h 66"/>
                  <a:gd name="T88" fmla="*/ 128 w 145"/>
                  <a:gd name="T89" fmla="*/ 3 h 66"/>
                  <a:gd name="T90" fmla="*/ 131 w 145"/>
                  <a:gd name="T91" fmla="*/ 3 h 66"/>
                  <a:gd name="T92" fmla="*/ 131 w 145"/>
                  <a:gd name="T93" fmla="*/ 0 h 66"/>
                  <a:gd name="T94" fmla="*/ 135 w 145"/>
                  <a:gd name="T95" fmla="*/ 0 h 66"/>
                  <a:gd name="T96" fmla="*/ 135 w 145"/>
                  <a:gd name="T97" fmla="*/ 0 h 66"/>
                  <a:gd name="T98" fmla="*/ 138 w 145"/>
                  <a:gd name="T9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5" h="66">
                    <a:moveTo>
                      <a:pt x="14" y="17"/>
                    </a:moveTo>
                    <a:lnTo>
                      <a:pt x="14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21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3" y="52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7" y="62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45" y="45"/>
                    </a:lnTo>
                    <a:lnTo>
                      <a:pt x="145" y="45"/>
                    </a:lnTo>
                    <a:lnTo>
                      <a:pt x="142" y="45"/>
                    </a:lnTo>
                    <a:lnTo>
                      <a:pt x="142" y="45"/>
                    </a:lnTo>
                    <a:lnTo>
                      <a:pt x="142" y="45"/>
                    </a:lnTo>
                    <a:lnTo>
                      <a:pt x="138" y="45"/>
                    </a:lnTo>
                    <a:lnTo>
                      <a:pt x="138" y="45"/>
                    </a:lnTo>
                    <a:lnTo>
                      <a:pt x="138" y="45"/>
                    </a:lnTo>
                    <a:lnTo>
                      <a:pt x="135" y="45"/>
                    </a:lnTo>
                    <a:lnTo>
                      <a:pt x="135" y="45"/>
                    </a:lnTo>
                    <a:lnTo>
                      <a:pt x="135" y="42"/>
                    </a:lnTo>
                    <a:lnTo>
                      <a:pt x="131" y="42"/>
                    </a:lnTo>
                    <a:lnTo>
                      <a:pt x="131" y="42"/>
                    </a:lnTo>
                    <a:lnTo>
                      <a:pt x="131" y="42"/>
                    </a:lnTo>
                    <a:lnTo>
                      <a:pt x="131" y="38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28" y="35"/>
                    </a:lnTo>
                    <a:lnTo>
                      <a:pt x="128" y="35"/>
                    </a:lnTo>
                    <a:lnTo>
                      <a:pt x="128" y="35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28"/>
                    </a:lnTo>
                    <a:lnTo>
                      <a:pt x="124" y="28"/>
                    </a:lnTo>
                    <a:lnTo>
                      <a:pt x="124" y="24"/>
                    </a:lnTo>
                    <a:lnTo>
                      <a:pt x="124" y="24"/>
                    </a:lnTo>
                    <a:lnTo>
                      <a:pt x="124" y="24"/>
                    </a:lnTo>
                    <a:lnTo>
                      <a:pt x="124" y="21"/>
                    </a:lnTo>
                    <a:lnTo>
                      <a:pt x="124" y="21"/>
                    </a:lnTo>
                    <a:lnTo>
                      <a:pt x="124" y="17"/>
                    </a:lnTo>
                    <a:lnTo>
                      <a:pt x="124" y="17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3"/>
                    </a:lnTo>
                    <a:lnTo>
                      <a:pt x="128" y="3"/>
                    </a:lnTo>
                    <a:lnTo>
                      <a:pt x="131" y="3"/>
                    </a:lnTo>
                    <a:lnTo>
                      <a:pt x="131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Oval 80"/>
              <p:cNvSpPr>
                <a:spLocks noChangeArrowheads="1"/>
              </p:cNvSpPr>
              <p:nvPr/>
            </p:nvSpPr>
            <p:spPr bwMode="auto">
              <a:xfrm>
                <a:off x="423" y="1281"/>
                <a:ext cx="177" cy="17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81"/>
              <p:cNvSpPr>
                <a:spLocks/>
              </p:cNvSpPr>
              <p:nvPr/>
            </p:nvSpPr>
            <p:spPr bwMode="auto">
              <a:xfrm>
                <a:off x="590" y="1329"/>
                <a:ext cx="315" cy="63"/>
              </a:xfrm>
              <a:custGeom>
                <a:avLst/>
                <a:gdLst>
                  <a:gd name="T0" fmla="*/ 3 w 315"/>
                  <a:gd name="T1" fmla="*/ 14 h 63"/>
                  <a:gd name="T2" fmla="*/ 3 w 315"/>
                  <a:gd name="T3" fmla="*/ 14 h 63"/>
                  <a:gd name="T4" fmla="*/ 3 w 315"/>
                  <a:gd name="T5" fmla="*/ 14 h 63"/>
                  <a:gd name="T6" fmla="*/ 0 w 315"/>
                  <a:gd name="T7" fmla="*/ 18 h 63"/>
                  <a:gd name="T8" fmla="*/ 0 w 315"/>
                  <a:gd name="T9" fmla="*/ 18 h 63"/>
                  <a:gd name="T10" fmla="*/ 0 w 315"/>
                  <a:gd name="T11" fmla="*/ 21 h 63"/>
                  <a:gd name="T12" fmla="*/ 0 w 315"/>
                  <a:gd name="T13" fmla="*/ 21 h 63"/>
                  <a:gd name="T14" fmla="*/ 0 w 315"/>
                  <a:gd name="T15" fmla="*/ 25 h 63"/>
                  <a:gd name="T16" fmla="*/ 0 w 315"/>
                  <a:gd name="T17" fmla="*/ 28 h 63"/>
                  <a:gd name="T18" fmla="*/ 0 w 315"/>
                  <a:gd name="T19" fmla="*/ 32 h 63"/>
                  <a:gd name="T20" fmla="*/ 0 w 315"/>
                  <a:gd name="T21" fmla="*/ 32 h 63"/>
                  <a:gd name="T22" fmla="*/ 0 w 315"/>
                  <a:gd name="T23" fmla="*/ 35 h 63"/>
                  <a:gd name="T24" fmla="*/ 0 w 315"/>
                  <a:gd name="T25" fmla="*/ 39 h 63"/>
                  <a:gd name="T26" fmla="*/ 0 w 315"/>
                  <a:gd name="T27" fmla="*/ 42 h 63"/>
                  <a:gd name="T28" fmla="*/ 0 w 315"/>
                  <a:gd name="T29" fmla="*/ 45 h 63"/>
                  <a:gd name="T30" fmla="*/ 0 w 315"/>
                  <a:gd name="T31" fmla="*/ 49 h 63"/>
                  <a:gd name="T32" fmla="*/ 0 w 315"/>
                  <a:gd name="T33" fmla="*/ 49 h 63"/>
                  <a:gd name="T34" fmla="*/ 0 w 315"/>
                  <a:gd name="T35" fmla="*/ 52 h 63"/>
                  <a:gd name="T36" fmla="*/ 0 w 315"/>
                  <a:gd name="T37" fmla="*/ 56 h 63"/>
                  <a:gd name="T38" fmla="*/ 3 w 315"/>
                  <a:gd name="T39" fmla="*/ 56 h 63"/>
                  <a:gd name="T40" fmla="*/ 3 w 315"/>
                  <a:gd name="T41" fmla="*/ 59 h 63"/>
                  <a:gd name="T42" fmla="*/ 3 w 315"/>
                  <a:gd name="T43" fmla="*/ 59 h 63"/>
                  <a:gd name="T44" fmla="*/ 3 w 315"/>
                  <a:gd name="T45" fmla="*/ 63 h 63"/>
                  <a:gd name="T46" fmla="*/ 6 w 315"/>
                  <a:gd name="T47" fmla="*/ 63 h 63"/>
                  <a:gd name="T48" fmla="*/ 6 w 315"/>
                  <a:gd name="T49" fmla="*/ 63 h 63"/>
                  <a:gd name="T50" fmla="*/ 315 w 315"/>
                  <a:gd name="T51" fmla="*/ 49 h 63"/>
                  <a:gd name="T52" fmla="*/ 315 w 315"/>
                  <a:gd name="T53" fmla="*/ 45 h 63"/>
                  <a:gd name="T54" fmla="*/ 315 w 315"/>
                  <a:gd name="T55" fmla="*/ 45 h 63"/>
                  <a:gd name="T56" fmla="*/ 312 w 315"/>
                  <a:gd name="T57" fmla="*/ 45 h 63"/>
                  <a:gd name="T58" fmla="*/ 312 w 315"/>
                  <a:gd name="T59" fmla="*/ 42 h 63"/>
                  <a:gd name="T60" fmla="*/ 312 w 315"/>
                  <a:gd name="T61" fmla="*/ 42 h 63"/>
                  <a:gd name="T62" fmla="*/ 312 w 315"/>
                  <a:gd name="T63" fmla="*/ 39 h 63"/>
                  <a:gd name="T64" fmla="*/ 312 w 315"/>
                  <a:gd name="T65" fmla="*/ 39 h 63"/>
                  <a:gd name="T66" fmla="*/ 308 w 315"/>
                  <a:gd name="T67" fmla="*/ 35 h 63"/>
                  <a:gd name="T68" fmla="*/ 308 w 315"/>
                  <a:gd name="T69" fmla="*/ 32 h 63"/>
                  <a:gd name="T70" fmla="*/ 308 w 315"/>
                  <a:gd name="T71" fmla="*/ 28 h 63"/>
                  <a:gd name="T72" fmla="*/ 308 w 315"/>
                  <a:gd name="T73" fmla="*/ 25 h 63"/>
                  <a:gd name="T74" fmla="*/ 308 w 315"/>
                  <a:gd name="T75" fmla="*/ 21 h 63"/>
                  <a:gd name="T76" fmla="*/ 308 w 315"/>
                  <a:gd name="T77" fmla="*/ 21 h 63"/>
                  <a:gd name="T78" fmla="*/ 308 w 315"/>
                  <a:gd name="T79" fmla="*/ 18 h 63"/>
                  <a:gd name="T80" fmla="*/ 308 w 315"/>
                  <a:gd name="T81" fmla="*/ 14 h 63"/>
                  <a:gd name="T82" fmla="*/ 308 w 315"/>
                  <a:gd name="T83" fmla="*/ 11 h 63"/>
                  <a:gd name="T84" fmla="*/ 308 w 315"/>
                  <a:gd name="T85" fmla="*/ 7 h 63"/>
                  <a:gd name="T86" fmla="*/ 308 w 315"/>
                  <a:gd name="T87" fmla="*/ 7 h 63"/>
                  <a:gd name="T88" fmla="*/ 308 w 315"/>
                  <a:gd name="T89" fmla="*/ 4 h 63"/>
                  <a:gd name="T90" fmla="*/ 312 w 315"/>
                  <a:gd name="T91" fmla="*/ 4 h 63"/>
                  <a:gd name="T92" fmla="*/ 312 w 315"/>
                  <a:gd name="T93" fmla="*/ 0 h 63"/>
                  <a:gd name="T94" fmla="*/ 312 w 315"/>
                  <a:gd name="T95" fmla="*/ 0 h 63"/>
                  <a:gd name="T96" fmla="*/ 312 w 315"/>
                  <a:gd name="T97" fmla="*/ 0 h 63"/>
                  <a:gd name="T98" fmla="*/ 312 w 315"/>
                  <a:gd name="T9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5" h="63">
                    <a:moveTo>
                      <a:pt x="3" y="14"/>
                    </a:move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3" y="63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315" y="49"/>
                    </a:lnTo>
                    <a:lnTo>
                      <a:pt x="315" y="49"/>
                    </a:lnTo>
                    <a:lnTo>
                      <a:pt x="315" y="45"/>
                    </a:lnTo>
                    <a:lnTo>
                      <a:pt x="315" y="45"/>
                    </a:lnTo>
                    <a:lnTo>
                      <a:pt x="315" y="45"/>
                    </a:lnTo>
                    <a:lnTo>
                      <a:pt x="315" y="45"/>
                    </a:lnTo>
                    <a:lnTo>
                      <a:pt x="312" y="45"/>
                    </a:lnTo>
                    <a:lnTo>
                      <a:pt x="312" y="45"/>
                    </a:lnTo>
                    <a:lnTo>
                      <a:pt x="312" y="45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2" y="39"/>
                    </a:lnTo>
                    <a:lnTo>
                      <a:pt x="312" y="39"/>
                    </a:lnTo>
                    <a:lnTo>
                      <a:pt x="312" y="39"/>
                    </a:lnTo>
                    <a:lnTo>
                      <a:pt x="308" y="35"/>
                    </a:lnTo>
                    <a:lnTo>
                      <a:pt x="308" y="35"/>
                    </a:lnTo>
                    <a:lnTo>
                      <a:pt x="308" y="35"/>
                    </a:lnTo>
                    <a:lnTo>
                      <a:pt x="308" y="32"/>
                    </a:lnTo>
                    <a:lnTo>
                      <a:pt x="308" y="32"/>
                    </a:lnTo>
                    <a:lnTo>
                      <a:pt x="308" y="28"/>
                    </a:lnTo>
                    <a:lnTo>
                      <a:pt x="308" y="28"/>
                    </a:lnTo>
                    <a:lnTo>
                      <a:pt x="308" y="25"/>
                    </a:lnTo>
                    <a:lnTo>
                      <a:pt x="308" y="25"/>
                    </a:lnTo>
                    <a:lnTo>
                      <a:pt x="308" y="21"/>
                    </a:lnTo>
                    <a:lnTo>
                      <a:pt x="308" y="21"/>
                    </a:lnTo>
                    <a:lnTo>
                      <a:pt x="308" y="21"/>
                    </a:lnTo>
                    <a:lnTo>
                      <a:pt x="308" y="18"/>
                    </a:lnTo>
                    <a:lnTo>
                      <a:pt x="308" y="18"/>
                    </a:lnTo>
                    <a:lnTo>
                      <a:pt x="308" y="14"/>
                    </a:lnTo>
                    <a:lnTo>
                      <a:pt x="308" y="14"/>
                    </a:lnTo>
                    <a:lnTo>
                      <a:pt x="308" y="14"/>
                    </a:lnTo>
                    <a:lnTo>
                      <a:pt x="308" y="11"/>
                    </a:lnTo>
                    <a:lnTo>
                      <a:pt x="308" y="11"/>
                    </a:lnTo>
                    <a:lnTo>
                      <a:pt x="308" y="7"/>
                    </a:lnTo>
                    <a:lnTo>
                      <a:pt x="308" y="7"/>
                    </a:lnTo>
                    <a:lnTo>
                      <a:pt x="308" y="7"/>
                    </a:lnTo>
                    <a:lnTo>
                      <a:pt x="308" y="4"/>
                    </a:lnTo>
                    <a:lnTo>
                      <a:pt x="308" y="4"/>
                    </a:lnTo>
                    <a:lnTo>
                      <a:pt x="308" y="4"/>
                    </a:lnTo>
                    <a:lnTo>
                      <a:pt x="312" y="4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82"/>
              <p:cNvSpPr>
                <a:spLocks/>
              </p:cNvSpPr>
              <p:nvPr/>
            </p:nvSpPr>
            <p:spPr bwMode="auto">
              <a:xfrm>
                <a:off x="395" y="1437"/>
                <a:ext cx="115" cy="201"/>
              </a:xfrm>
              <a:custGeom>
                <a:avLst/>
                <a:gdLst>
                  <a:gd name="T0" fmla="*/ 115 w 115"/>
                  <a:gd name="T1" fmla="*/ 17 h 201"/>
                  <a:gd name="T2" fmla="*/ 115 w 115"/>
                  <a:gd name="T3" fmla="*/ 17 h 201"/>
                  <a:gd name="T4" fmla="*/ 115 w 115"/>
                  <a:gd name="T5" fmla="*/ 17 h 201"/>
                  <a:gd name="T6" fmla="*/ 111 w 115"/>
                  <a:gd name="T7" fmla="*/ 14 h 201"/>
                  <a:gd name="T8" fmla="*/ 111 w 115"/>
                  <a:gd name="T9" fmla="*/ 14 h 201"/>
                  <a:gd name="T10" fmla="*/ 108 w 115"/>
                  <a:gd name="T11" fmla="*/ 14 h 201"/>
                  <a:gd name="T12" fmla="*/ 108 w 115"/>
                  <a:gd name="T13" fmla="*/ 10 h 201"/>
                  <a:gd name="T14" fmla="*/ 104 w 115"/>
                  <a:gd name="T15" fmla="*/ 10 h 201"/>
                  <a:gd name="T16" fmla="*/ 104 w 115"/>
                  <a:gd name="T17" fmla="*/ 10 h 201"/>
                  <a:gd name="T18" fmla="*/ 101 w 115"/>
                  <a:gd name="T19" fmla="*/ 7 h 201"/>
                  <a:gd name="T20" fmla="*/ 97 w 115"/>
                  <a:gd name="T21" fmla="*/ 7 h 201"/>
                  <a:gd name="T22" fmla="*/ 94 w 115"/>
                  <a:gd name="T23" fmla="*/ 7 h 201"/>
                  <a:gd name="T24" fmla="*/ 91 w 115"/>
                  <a:gd name="T25" fmla="*/ 3 h 201"/>
                  <a:gd name="T26" fmla="*/ 91 w 115"/>
                  <a:gd name="T27" fmla="*/ 3 h 201"/>
                  <a:gd name="T28" fmla="*/ 87 w 115"/>
                  <a:gd name="T29" fmla="*/ 3 h 201"/>
                  <a:gd name="T30" fmla="*/ 84 w 115"/>
                  <a:gd name="T31" fmla="*/ 3 h 201"/>
                  <a:gd name="T32" fmla="*/ 80 w 115"/>
                  <a:gd name="T33" fmla="*/ 0 h 201"/>
                  <a:gd name="T34" fmla="*/ 77 w 115"/>
                  <a:gd name="T35" fmla="*/ 0 h 201"/>
                  <a:gd name="T36" fmla="*/ 77 w 115"/>
                  <a:gd name="T37" fmla="*/ 0 h 201"/>
                  <a:gd name="T38" fmla="*/ 73 w 115"/>
                  <a:gd name="T39" fmla="*/ 0 h 201"/>
                  <a:gd name="T40" fmla="*/ 73 w 115"/>
                  <a:gd name="T41" fmla="*/ 0 h 201"/>
                  <a:gd name="T42" fmla="*/ 70 w 115"/>
                  <a:gd name="T43" fmla="*/ 0 h 201"/>
                  <a:gd name="T44" fmla="*/ 70 w 115"/>
                  <a:gd name="T45" fmla="*/ 0 h 201"/>
                  <a:gd name="T46" fmla="*/ 70 w 115"/>
                  <a:gd name="T47" fmla="*/ 0 h 201"/>
                  <a:gd name="T48" fmla="*/ 70 w 115"/>
                  <a:gd name="T49" fmla="*/ 0 h 201"/>
                  <a:gd name="T50" fmla="*/ 0 w 115"/>
                  <a:gd name="T51" fmla="*/ 184 h 201"/>
                  <a:gd name="T52" fmla="*/ 0 w 115"/>
                  <a:gd name="T53" fmla="*/ 184 h 201"/>
                  <a:gd name="T54" fmla="*/ 0 w 115"/>
                  <a:gd name="T55" fmla="*/ 184 h 201"/>
                  <a:gd name="T56" fmla="*/ 0 w 115"/>
                  <a:gd name="T57" fmla="*/ 184 h 201"/>
                  <a:gd name="T58" fmla="*/ 4 w 115"/>
                  <a:gd name="T59" fmla="*/ 184 h 201"/>
                  <a:gd name="T60" fmla="*/ 4 w 115"/>
                  <a:gd name="T61" fmla="*/ 184 h 201"/>
                  <a:gd name="T62" fmla="*/ 7 w 115"/>
                  <a:gd name="T63" fmla="*/ 184 h 201"/>
                  <a:gd name="T64" fmla="*/ 11 w 115"/>
                  <a:gd name="T65" fmla="*/ 187 h 201"/>
                  <a:gd name="T66" fmla="*/ 11 w 115"/>
                  <a:gd name="T67" fmla="*/ 187 h 201"/>
                  <a:gd name="T68" fmla="*/ 14 w 115"/>
                  <a:gd name="T69" fmla="*/ 187 h 201"/>
                  <a:gd name="T70" fmla="*/ 18 w 115"/>
                  <a:gd name="T71" fmla="*/ 187 h 201"/>
                  <a:gd name="T72" fmla="*/ 21 w 115"/>
                  <a:gd name="T73" fmla="*/ 187 h 201"/>
                  <a:gd name="T74" fmla="*/ 25 w 115"/>
                  <a:gd name="T75" fmla="*/ 191 h 201"/>
                  <a:gd name="T76" fmla="*/ 28 w 115"/>
                  <a:gd name="T77" fmla="*/ 191 h 201"/>
                  <a:gd name="T78" fmla="*/ 28 w 115"/>
                  <a:gd name="T79" fmla="*/ 191 h 201"/>
                  <a:gd name="T80" fmla="*/ 32 w 115"/>
                  <a:gd name="T81" fmla="*/ 194 h 201"/>
                  <a:gd name="T82" fmla="*/ 35 w 115"/>
                  <a:gd name="T83" fmla="*/ 194 h 201"/>
                  <a:gd name="T84" fmla="*/ 39 w 115"/>
                  <a:gd name="T85" fmla="*/ 194 h 201"/>
                  <a:gd name="T86" fmla="*/ 39 w 115"/>
                  <a:gd name="T87" fmla="*/ 198 h 201"/>
                  <a:gd name="T88" fmla="*/ 42 w 115"/>
                  <a:gd name="T89" fmla="*/ 198 h 201"/>
                  <a:gd name="T90" fmla="*/ 42 w 115"/>
                  <a:gd name="T91" fmla="*/ 198 h 201"/>
                  <a:gd name="T92" fmla="*/ 42 w 115"/>
                  <a:gd name="T93" fmla="*/ 201 h 201"/>
                  <a:gd name="T94" fmla="*/ 45 w 115"/>
                  <a:gd name="T95" fmla="*/ 201 h 201"/>
                  <a:gd name="T96" fmla="*/ 45 w 115"/>
                  <a:gd name="T97" fmla="*/ 201 h 201"/>
                  <a:gd name="T98" fmla="*/ 45 w 115"/>
                  <a:gd name="T9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5" h="201">
                    <a:moveTo>
                      <a:pt x="115" y="17"/>
                    </a:moveTo>
                    <a:lnTo>
                      <a:pt x="115" y="17"/>
                    </a:lnTo>
                    <a:lnTo>
                      <a:pt x="115" y="17"/>
                    </a:lnTo>
                    <a:lnTo>
                      <a:pt x="115" y="17"/>
                    </a:lnTo>
                    <a:lnTo>
                      <a:pt x="115" y="17"/>
                    </a:lnTo>
                    <a:lnTo>
                      <a:pt x="115" y="17"/>
                    </a:lnTo>
                    <a:lnTo>
                      <a:pt x="111" y="17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08" y="14"/>
                    </a:lnTo>
                    <a:lnTo>
                      <a:pt x="108" y="14"/>
                    </a:lnTo>
                    <a:lnTo>
                      <a:pt x="108" y="10"/>
                    </a:lnTo>
                    <a:lnTo>
                      <a:pt x="108" y="10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101" y="10"/>
                    </a:lnTo>
                    <a:lnTo>
                      <a:pt x="101" y="7"/>
                    </a:lnTo>
                    <a:lnTo>
                      <a:pt x="97" y="7"/>
                    </a:lnTo>
                    <a:lnTo>
                      <a:pt x="97" y="7"/>
                    </a:lnTo>
                    <a:lnTo>
                      <a:pt x="97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1" y="3"/>
                    </a:lnTo>
                    <a:lnTo>
                      <a:pt x="91" y="3"/>
                    </a:lnTo>
                    <a:lnTo>
                      <a:pt x="91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4" y="184"/>
                    </a:lnTo>
                    <a:lnTo>
                      <a:pt x="4" y="184"/>
                    </a:lnTo>
                    <a:lnTo>
                      <a:pt x="4" y="184"/>
                    </a:lnTo>
                    <a:lnTo>
                      <a:pt x="4" y="184"/>
                    </a:lnTo>
                    <a:lnTo>
                      <a:pt x="7" y="184"/>
                    </a:lnTo>
                    <a:lnTo>
                      <a:pt x="7" y="184"/>
                    </a:lnTo>
                    <a:lnTo>
                      <a:pt x="7" y="184"/>
                    </a:lnTo>
                    <a:lnTo>
                      <a:pt x="11" y="187"/>
                    </a:lnTo>
                    <a:lnTo>
                      <a:pt x="11" y="187"/>
                    </a:lnTo>
                    <a:lnTo>
                      <a:pt x="11" y="187"/>
                    </a:lnTo>
                    <a:lnTo>
                      <a:pt x="14" y="187"/>
                    </a:lnTo>
                    <a:lnTo>
                      <a:pt x="14" y="187"/>
                    </a:lnTo>
                    <a:lnTo>
                      <a:pt x="18" y="187"/>
                    </a:lnTo>
                    <a:lnTo>
                      <a:pt x="18" y="187"/>
                    </a:lnTo>
                    <a:lnTo>
                      <a:pt x="18" y="187"/>
                    </a:lnTo>
                    <a:lnTo>
                      <a:pt x="21" y="187"/>
                    </a:lnTo>
                    <a:lnTo>
                      <a:pt x="21" y="191"/>
                    </a:lnTo>
                    <a:lnTo>
                      <a:pt x="25" y="191"/>
                    </a:lnTo>
                    <a:lnTo>
                      <a:pt x="25" y="191"/>
                    </a:lnTo>
                    <a:lnTo>
                      <a:pt x="28" y="191"/>
                    </a:lnTo>
                    <a:lnTo>
                      <a:pt x="28" y="191"/>
                    </a:lnTo>
                    <a:lnTo>
                      <a:pt x="28" y="191"/>
                    </a:lnTo>
                    <a:lnTo>
                      <a:pt x="32" y="194"/>
                    </a:lnTo>
                    <a:lnTo>
                      <a:pt x="32" y="194"/>
                    </a:lnTo>
                    <a:lnTo>
                      <a:pt x="35" y="194"/>
                    </a:lnTo>
                    <a:lnTo>
                      <a:pt x="35" y="194"/>
                    </a:lnTo>
                    <a:lnTo>
                      <a:pt x="35" y="194"/>
                    </a:lnTo>
                    <a:lnTo>
                      <a:pt x="39" y="194"/>
                    </a:lnTo>
                    <a:lnTo>
                      <a:pt x="39" y="198"/>
                    </a:lnTo>
                    <a:lnTo>
                      <a:pt x="39" y="198"/>
                    </a:lnTo>
                    <a:lnTo>
                      <a:pt x="39" y="198"/>
                    </a:lnTo>
                    <a:lnTo>
                      <a:pt x="42" y="198"/>
                    </a:lnTo>
                    <a:lnTo>
                      <a:pt x="42" y="198"/>
                    </a:lnTo>
                    <a:lnTo>
                      <a:pt x="42" y="198"/>
                    </a:lnTo>
                    <a:lnTo>
                      <a:pt x="42" y="201"/>
                    </a:lnTo>
                    <a:lnTo>
                      <a:pt x="42" y="201"/>
                    </a:lnTo>
                    <a:lnTo>
                      <a:pt x="42" y="201"/>
                    </a:lnTo>
                    <a:lnTo>
                      <a:pt x="45" y="201"/>
                    </a:lnTo>
                    <a:lnTo>
                      <a:pt x="45" y="201"/>
                    </a:lnTo>
                    <a:lnTo>
                      <a:pt x="45" y="201"/>
                    </a:lnTo>
                    <a:lnTo>
                      <a:pt x="45" y="201"/>
                    </a:lnTo>
                    <a:lnTo>
                      <a:pt x="45" y="201"/>
                    </a:lnTo>
                    <a:lnTo>
                      <a:pt x="115" y="1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83"/>
              <p:cNvSpPr>
                <a:spLocks/>
              </p:cNvSpPr>
              <p:nvPr/>
            </p:nvSpPr>
            <p:spPr bwMode="auto">
              <a:xfrm>
                <a:off x="343" y="1170"/>
                <a:ext cx="149" cy="166"/>
              </a:xfrm>
              <a:custGeom>
                <a:avLst/>
                <a:gdLst>
                  <a:gd name="T0" fmla="*/ 108 w 149"/>
                  <a:gd name="T1" fmla="*/ 163 h 166"/>
                  <a:gd name="T2" fmla="*/ 111 w 149"/>
                  <a:gd name="T3" fmla="*/ 163 h 166"/>
                  <a:gd name="T4" fmla="*/ 111 w 149"/>
                  <a:gd name="T5" fmla="*/ 166 h 166"/>
                  <a:gd name="T6" fmla="*/ 115 w 149"/>
                  <a:gd name="T7" fmla="*/ 166 h 166"/>
                  <a:gd name="T8" fmla="*/ 115 w 149"/>
                  <a:gd name="T9" fmla="*/ 166 h 166"/>
                  <a:gd name="T10" fmla="*/ 118 w 149"/>
                  <a:gd name="T11" fmla="*/ 166 h 166"/>
                  <a:gd name="T12" fmla="*/ 122 w 149"/>
                  <a:gd name="T13" fmla="*/ 166 h 166"/>
                  <a:gd name="T14" fmla="*/ 122 w 149"/>
                  <a:gd name="T15" fmla="*/ 163 h 166"/>
                  <a:gd name="T16" fmla="*/ 125 w 149"/>
                  <a:gd name="T17" fmla="*/ 163 h 166"/>
                  <a:gd name="T18" fmla="*/ 129 w 149"/>
                  <a:gd name="T19" fmla="*/ 163 h 166"/>
                  <a:gd name="T20" fmla="*/ 132 w 149"/>
                  <a:gd name="T21" fmla="*/ 159 h 166"/>
                  <a:gd name="T22" fmla="*/ 132 w 149"/>
                  <a:gd name="T23" fmla="*/ 159 h 166"/>
                  <a:gd name="T24" fmla="*/ 136 w 149"/>
                  <a:gd name="T25" fmla="*/ 156 h 166"/>
                  <a:gd name="T26" fmla="*/ 139 w 149"/>
                  <a:gd name="T27" fmla="*/ 156 h 166"/>
                  <a:gd name="T28" fmla="*/ 139 w 149"/>
                  <a:gd name="T29" fmla="*/ 152 h 166"/>
                  <a:gd name="T30" fmla="*/ 143 w 149"/>
                  <a:gd name="T31" fmla="*/ 149 h 166"/>
                  <a:gd name="T32" fmla="*/ 143 w 149"/>
                  <a:gd name="T33" fmla="*/ 149 h 166"/>
                  <a:gd name="T34" fmla="*/ 146 w 149"/>
                  <a:gd name="T35" fmla="*/ 145 h 166"/>
                  <a:gd name="T36" fmla="*/ 146 w 149"/>
                  <a:gd name="T37" fmla="*/ 142 h 166"/>
                  <a:gd name="T38" fmla="*/ 146 w 149"/>
                  <a:gd name="T39" fmla="*/ 142 h 166"/>
                  <a:gd name="T40" fmla="*/ 146 w 149"/>
                  <a:gd name="T41" fmla="*/ 139 h 166"/>
                  <a:gd name="T42" fmla="*/ 149 w 149"/>
                  <a:gd name="T43" fmla="*/ 139 h 166"/>
                  <a:gd name="T44" fmla="*/ 146 w 149"/>
                  <a:gd name="T45" fmla="*/ 135 h 166"/>
                  <a:gd name="T46" fmla="*/ 146 w 149"/>
                  <a:gd name="T47" fmla="*/ 135 h 166"/>
                  <a:gd name="T48" fmla="*/ 146 w 149"/>
                  <a:gd name="T49" fmla="*/ 132 h 166"/>
                  <a:gd name="T50" fmla="*/ 38 w 149"/>
                  <a:gd name="T51" fmla="*/ 0 h 166"/>
                  <a:gd name="T52" fmla="*/ 38 w 149"/>
                  <a:gd name="T53" fmla="*/ 3 h 166"/>
                  <a:gd name="T54" fmla="*/ 38 w 149"/>
                  <a:gd name="T55" fmla="*/ 3 h 166"/>
                  <a:gd name="T56" fmla="*/ 38 w 149"/>
                  <a:gd name="T57" fmla="*/ 7 h 166"/>
                  <a:gd name="T58" fmla="*/ 38 w 149"/>
                  <a:gd name="T59" fmla="*/ 7 h 166"/>
                  <a:gd name="T60" fmla="*/ 38 w 149"/>
                  <a:gd name="T61" fmla="*/ 10 h 166"/>
                  <a:gd name="T62" fmla="*/ 38 w 149"/>
                  <a:gd name="T63" fmla="*/ 14 h 166"/>
                  <a:gd name="T64" fmla="*/ 35 w 149"/>
                  <a:gd name="T65" fmla="*/ 14 h 166"/>
                  <a:gd name="T66" fmla="*/ 35 w 149"/>
                  <a:gd name="T67" fmla="*/ 17 h 166"/>
                  <a:gd name="T68" fmla="*/ 32 w 149"/>
                  <a:gd name="T69" fmla="*/ 21 h 166"/>
                  <a:gd name="T70" fmla="*/ 32 w 149"/>
                  <a:gd name="T71" fmla="*/ 21 h 166"/>
                  <a:gd name="T72" fmla="*/ 28 w 149"/>
                  <a:gd name="T73" fmla="*/ 24 h 166"/>
                  <a:gd name="T74" fmla="*/ 25 w 149"/>
                  <a:gd name="T75" fmla="*/ 28 h 166"/>
                  <a:gd name="T76" fmla="*/ 25 w 149"/>
                  <a:gd name="T77" fmla="*/ 28 h 166"/>
                  <a:gd name="T78" fmla="*/ 21 w 149"/>
                  <a:gd name="T79" fmla="*/ 31 h 166"/>
                  <a:gd name="T80" fmla="*/ 18 w 149"/>
                  <a:gd name="T81" fmla="*/ 31 h 166"/>
                  <a:gd name="T82" fmla="*/ 14 w 149"/>
                  <a:gd name="T83" fmla="*/ 31 h 166"/>
                  <a:gd name="T84" fmla="*/ 14 w 149"/>
                  <a:gd name="T85" fmla="*/ 31 h 166"/>
                  <a:gd name="T86" fmla="*/ 11 w 149"/>
                  <a:gd name="T87" fmla="*/ 35 h 166"/>
                  <a:gd name="T88" fmla="*/ 7 w 149"/>
                  <a:gd name="T89" fmla="*/ 35 h 166"/>
                  <a:gd name="T90" fmla="*/ 4 w 149"/>
                  <a:gd name="T91" fmla="*/ 35 h 166"/>
                  <a:gd name="T92" fmla="*/ 4 w 149"/>
                  <a:gd name="T93" fmla="*/ 35 h 166"/>
                  <a:gd name="T94" fmla="*/ 0 w 149"/>
                  <a:gd name="T95" fmla="*/ 31 h 166"/>
                  <a:gd name="T96" fmla="*/ 0 w 149"/>
                  <a:gd name="T97" fmla="*/ 31 h 166"/>
                  <a:gd name="T98" fmla="*/ 0 w 149"/>
                  <a:gd name="T99" fmla="*/ 3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9" h="166">
                    <a:moveTo>
                      <a:pt x="108" y="163"/>
                    </a:moveTo>
                    <a:lnTo>
                      <a:pt x="108" y="163"/>
                    </a:lnTo>
                    <a:lnTo>
                      <a:pt x="111" y="163"/>
                    </a:lnTo>
                    <a:lnTo>
                      <a:pt x="111" y="163"/>
                    </a:lnTo>
                    <a:lnTo>
                      <a:pt x="111" y="163"/>
                    </a:lnTo>
                    <a:lnTo>
                      <a:pt x="111" y="166"/>
                    </a:lnTo>
                    <a:lnTo>
                      <a:pt x="111" y="166"/>
                    </a:lnTo>
                    <a:lnTo>
                      <a:pt x="115" y="166"/>
                    </a:lnTo>
                    <a:lnTo>
                      <a:pt x="115" y="166"/>
                    </a:lnTo>
                    <a:lnTo>
                      <a:pt x="115" y="166"/>
                    </a:lnTo>
                    <a:lnTo>
                      <a:pt x="118" y="166"/>
                    </a:lnTo>
                    <a:lnTo>
                      <a:pt x="118" y="166"/>
                    </a:lnTo>
                    <a:lnTo>
                      <a:pt x="118" y="166"/>
                    </a:lnTo>
                    <a:lnTo>
                      <a:pt x="122" y="166"/>
                    </a:lnTo>
                    <a:lnTo>
                      <a:pt x="122" y="163"/>
                    </a:lnTo>
                    <a:lnTo>
                      <a:pt x="122" y="163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129" y="163"/>
                    </a:lnTo>
                    <a:lnTo>
                      <a:pt x="129" y="163"/>
                    </a:lnTo>
                    <a:lnTo>
                      <a:pt x="129" y="163"/>
                    </a:lnTo>
                    <a:lnTo>
                      <a:pt x="132" y="159"/>
                    </a:lnTo>
                    <a:lnTo>
                      <a:pt x="132" y="159"/>
                    </a:lnTo>
                    <a:lnTo>
                      <a:pt x="132" y="159"/>
                    </a:lnTo>
                    <a:lnTo>
                      <a:pt x="136" y="159"/>
                    </a:lnTo>
                    <a:lnTo>
                      <a:pt x="136" y="156"/>
                    </a:lnTo>
                    <a:lnTo>
                      <a:pt x="139" y="156"/>
                    </a:lnTo>
                    <a:lnTo>
                      <a:pt x="139" y="156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43" y="152"/>
                    </a:lnTo>
                    <a:lnTo>
                      <a:pt x="143" y="149"/>
                    </a:lnTo>
                    <a:lnTo>
                      <a:pt x="143" y="149"/>
                    </a:lnTo>
                    <a:lnTo>
                      <a:pt x="143" y="149"/>
                    </a:lnTo>
                    <a:lnTo>
                      <a:pt x="146" y="145"/>
                    </a:lnTo>
                    <a:lnTo>
                      <a:pt x="146" y="145"/>
                    </a:lnTo>
                    <a:lnTo>
                      <a:pt x="146" y="145"/>
                    </a:lnTo>
                    <a:lnTo>
                      <a:pt x="146" y="142"/>
                    </a:lnTo>
                    <a:lnTo>
                      <a:pt x="146" y="142"/>
                    </a:lnTo>
                    <a:lnTo>
                      <a:pt x="146" y="142"/>
                    </a:lnTo>
                    <a:lnTo>
                      <a:pt x="146" y="139"/>
                    </a:lnTo>
                    <a:lnTo>
                      <a:pt x="146" y="139"/>
                    </a:lnTo>
                    <a:lnTo>
                      <a:pt x="149" y="139"/>
                    </a:lnTo>
                    <a:lnTo>
                      <a:pt x="149" y="139"/>
                    </a:lnTo>
                    <a:lnTo>
                      <a:pt x="146" y="135"/>
                    </a:lnTo>
                    <a:lnTo>
                      <a:pt x="146" y="135"/>
                    </a:lnTo>
                    <a:lnTo>
                      <a:pt x="146" y="135"/>
                    </a:lnTo>
                    <a:lnTo>
                      <a:pt x="146" y="135"/>
                    </a:lnTo>
                    <a:lnTo>
                      <a:pt x="146" y="132"/>
                    </a:lnTo>
                    <a:lnTo>
                      <a:pt x="146" y="13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1" y="28"/>
                    </a:lnTo>
                    <a:lnTo>
                      <a:pt x="21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08" y="163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Oval 84"/>
              <p:cNvSpPr>
                <a:spLocks noChangeArrowheads="1"/>
              </p:cNvSpPr>
              <p:nvPr/>
            </p:nvSpPr>
            <p:spPr bwMode="auto">
              <a:xfrm>
                <a:off x="3371" y="1645"/>
                <a:ext cx="73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Oval 85"/>
              <p:cNvSpPr>
                <a:spLocks noChangeArrowheads="1"/>
              </p:cNvSpPr>
              <p:nvPr/>
            </p:nvSpPr>
            <p:spPr bwMode="auto">
              <a:xfrm>
                <a:off x="1061" y="1038"/>
                <a:ext cx="73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86"/>
              <p:cNvSpPr>
                <a:spLocks/>
              </p:cNvSpPr>
              <p:nvPr/>
            </p:nvSpPr>
            <p:spPr bwMode="auto">
              <a:xfrm>
                <a:off x="992" y="1087"/>
                <a:ext cx="118" cy="197"/>
              </a:xfrm>
              <a:custGeom>
                <a:avLst/>
                <a:gdLst>
                  <a:gd name="T0" fmla="*/ 118 w 118"/>
                  <a:gd name="T1" fmla="*/ 20 h 197"/>
                  <a:gd name="T2" fmla="*/ 118 w 118"/>
                  <a:gd name="T3" fmla="*/ 20 h 197"/>
                  <a:gd name="T4" fmla="*/ 118 w 118"/>
                  <a:gd name="T5" fmla="*/ 17 h 197"/>
                  <a:gd name="T6" fmla="*/ 118 w 118"/>
                  <a:gd name="T7" fmla="*/ 17 h 197"/>
                  <a:gd name="T8" fmla="*/ 118 w 118"/>
                  <a:gd name="T9" fmla="*/ 17 h 197"/>
                  <a:gd name="T10" fmla="*/ 114 w 118"/>
                  <a:gd name="T11" fmla="*/ 13 h 197"/>
                  <a:gd name="T12" fmla="*/ 114 w 118"/>
                  <a:gd name="T13" fmla="*/ 13 h 197"/>
                  <a:gd name="T14" fmla="*/ 111 w 118"/>
                  <a:gd name="T15" fmla="*/ 10 h 197"/>
                  <a:gd name="T16" fmla="*/ 107 w 118"/>
                  <a:gd name="T17" fmla="*/ 10 h 197"/>
                  <a:gd name="T18" fmla="*/ 107 w 118"/>
                  <a:gd name="T19" fmla="*/ 10 h 197"/>
                  <a:gd name="T20" fmla="*/ 104 w 118"/>
                  <a:gd name="T21" fmla="*/ 7 h 197"/>
                  <a:gd name="T22" fmla="*/ 100 w 118"/>
                  <a:gd name="T23" fmla="*/ 7 h 197"/>
                  <a:gd name="T24" fmla="*/ 97 w 118"/>
                  <a:gd name="T25" fmla="*/ 7 h 197"/>
                  <a:gd name="T26" fmla="*/ 97 w 118"/>
                  <a:gd name="T27" fmla="*/ 3 h 197"/>
                  <a:gd name="T28" fmla="*/ 93 w 118"/>
                  <a:gd name="T29" fmla="*/ 3 h 197"/>
                  <a:gd name="T30" fmla="*/ 90 w 118"/>
                  <a:gd name="T31" fmla="*/ 3 h 197"/>
                  <a:gd name="T32" fmla="*/ 87 w 118"/>
                  <a:gd name="T33" fmla="*/ 3 h 197"/>
                  <a:gd name="T34" fmla="*/ 83 w 118"/>
                  <a:gd name="T35" fmla="*/ 0 h 197"/>
                  <a:gd name="T36" fmla="*/ 83 w 118"/>
                  <a:gd name="T37" fmla="*/ 0 h 197"/>
                  <a:gd name="T38" fmla="*/ 80 w 118"/>
                  <a:gd name="T39" fmla="*/ 0 h 197"/>
                  <a:gd name="T40" fmla="*/ 80 w 118"/>
                  <a:gd name="T41" fmla="*/ 0 h 197"/>
                  <a:gd name="T42" fmla="*/ 76 w 118"/>
                  <a:gd name="T43" fmla="*/ 0 h 197"/>
                  <a:gd name="T44" fmla="*/ 76 w 118"/>
                  <a:gd name="T45" fmla="*/ 0 h 197"/>
                  <a:gd name="T46" fmla="*/ 76 w 118"/>
                  <a:gd name="T47" fmla="*/ 3 h 197"/>
                  <a:gd name="T48" fmla="*/ 73 w 118"/>
                  <a:gd name="T49" fmla="*/ 3 h 197"/>
                  <a:gd name="T50" fmla="*/ 0 w 118"/>
                  <a:gd name="T51" fmla="*/ 180 h 197"/>
                  <a:gd name="T52" fmla="*/ 3 w 118"/>
                  <a:gd name="T53" fmla="*/ 176 h 197"/>
                  <a:gd name="T54" fmla="*/ 3 w 118"/>
                  <a:gd name="T55" fmla="*/ 176 h 197"/>
                  <a:gd name="T56" fmla="*/ 3 w 118"/>
                  <a:gd name="T57" fmla="*/ 176 h 197"/>
                  <a:gd name="T58" fmla="*/ 7 w 118"/>
                  <a:gd name="T59" fmla="*/ 176 h 197"/>
                  <a:gd name="T60" fmla="*/ 7 w 118"/>
                  <a:gd name="T61" fmla="*/ 176 h 197"/>
                  <a:gd name="T62" fmla="*/ 10 w 118"/>
                  <a:gd name="T63" fmla="*/ 176 h 197"/>
                  <a:gd name="T64" fmla="*/ 14 w 118"/>
                  <a:gd name="T65" fmla="*/ 176 h 197"/>
                  <a:gd name="T66" fmla="*/ 14 w 118"/>
                  <a:gd name="T67" fmla="*/ 180 h 197"/>
                  <a:gd name="T68" fmla="*/ 17 w 118"/>
                  <a:gd name="T69" fmla="*/ 180 h 197"/>
                  <a:gd name="T70" fmla="*/ 21 w 118"/>
                  <a:gd name="T71" fmla="*/ 180 h 197"/>
                  <a:gd name="T72" fmla="*/ 24 w 118"/>
                  <a:gd name="T73" fmla="*/ 180 h 197"/>
                  <a:gd name="T74" fmla="*/ 28 w 118"/>
                  <a:gd name="T75" fmla="*/ 183 h 197"/>
                  <a:gd name="T76" fmla="*/ 28 w 118"/>
                  <a:gd name="T77" fmla="*/ 183 h 197"/>
                  <a:gd name="T78" fmla="*/ 31 w 118"/>
                  <a:gd name="T79" fmla="*/ 183 h 197"/>
                  <a:gd name="T80" fmla="*/ 35 w 118"/>
                  <a:gd name="T81" fmla="*/ 187 h 197"/>
                  <a:gd name="T82" fmla="*/ 38 w 118"/>
                  <a:gd name="T83" fmla="*/ 187 h 197"/>
                  <a:gd name="T84" fmla="*/ 38 w 118"/>
                  <a:gd name="T85" fmla="*/ 190 h 197"/>
                  <a:gd name="T86" fmla="*/ 41 w 118"/>
                  <a:gd name="T87" fmla="*/ 190 h 197"/>
                  <a:gd name="T88" fmla="*/ 41 w 118"/>
                  <a:gd name="T89" fmla="*/ 190 h 197"/>
                  <a:gd name="T90" fmla="*/ 45 w 118"/>
                  <a:gd name="T91" fmla="*/ 194 h 197"/>
                  <a:gd name="T92" fmla="*/ 45 w 118"/>
                  <a:gd name="T93" fmla="*/ 194 h 197"/>
                  <a:gd name="T94" fmla="*/ 45 w 118"/>
                  <a:gd name="T95" fmla="*/ 197 h 197"/>
                  <a:gd name="T96" fmla="*/ 45 w 118"/>
                  <a:gd name="T97" fmla="*/ 197 h 197"/>
                  <a:gd name="T98" fmla="*/ 45 w 118"/>
                  <a:gd name="T99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197">
                    <a:moveTo>
                      <a:pt x="118" y="20"/>
                    </a:move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17"/>
                    </a:lnTo>
                    <a:lnTo>
                      <a:pt x="118" y="17"/>
                    </a:lnTo>
                    <a:lnTo>
                      <a:pt x="118" y="17"/>
                    </a:lnTo>
                    <a:lnTo>
                      <a:pt x="118" y="17"/>
                    </a:lnTo>
                    <a:lnTo>
                      <a:pt x="118" y="17"/>
                    </a:lnTo>
                    <a:lnTo>
                      <a:pt x="114" y="17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1" y="13"/>
                    </a:lnTo>
                    <a:lnTo>
                      <a:pt x="111" y="10"/>
                    </a:lnTo>
                    <a:lnTo>
                      <a:pt x="111" y="10"/>
                    </a:lnTo>
                    <a:lnTo>
                      <a:pt x="107" y="10"/>
                    </a:lnTo>
                    <a:lnTo>
                      <a:pt x="107" y="10"/>
                    </a:lnTo>
                    <a:lnTo>
                      <a:pt x="107" y="10"/>
                    </a:lnTo>
                    <a:lnTo>
                      <a:pt x="104" y="7"/>
                    </a:lnTo>
                    <a:lnTo>
                      <a:pt x="104" y="7"/>
                    </a:lnTo>
                    <a:lnTo>
                      <a:pt x="104" y="7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97" y="7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3" y="3"/>
                    </a:lnTo>
                    <a:lnTo>
                      <a:pt x="93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87" y="3"/>
                    </a:lnTo>
                    <a:lnTo>
                      <a:pt x="87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3" y="176"/>
                    </a:lnTo>
                    <a:lnTo>
                      <a:pt x="3" y="176"/>
                    </a:lnTo>
                    <a:lnTo>
                      <a:pt x="3" y="176"/>
                    </a:lnTo>
                    <a:lnTo>
                      <a:pt x="3" y="176"/>
                    </a:lnTo>
                    <a:lnTo>
                      <a:pt x="3" y="176"/>
                    </a:lnTo>
                    <a:lnTo>
                      <a:pt x="3" y="176"/>
                    </a:lnTo>
                    <a:lnTo>
                      <a:pt x="7" y="176"/>
                    </a:lnTo>
                    <a:lnTo>
                      <a:pt x="7" y="176"/>
                    </a:lnTo>
                    <a:lnTo>
                      <a:pt x="7" y="176"/>
                    </a:lnTo>
                    <a:lnTo>
                      <a:pt x="10" y="176"/>
                    </a:lnTo>
                    <a:lnTo>
                      <a:pt x="10" y="176"/>
                    </a:lnTo>
                    <a:lnTo>
                      <a:pt x="10" y="176"/>
                    </a:lnTo>
                    <a:lnTo>
                      <a:pt x="14" y="176"/>
                    </a:lnTo>
                    <a:lnTo>
                      <a:pt x="14" y="180"/>
                    </a:lnTo>
                    <a:lnTo>
                      <a:pt x="14" y="180"/>
                    </a:lnTo>
                    <a:lnTo>
                      <a:pt x="17" y="180"/>
                    </a:lnTo>
                    <a:lnTo>
                      <a:pt x="17" y="180"/>
                    </a:lnTo>
                    <a:lnTo>
                      <a:pt x="21" y="180"/>
                    </a:lnTo>
                    <a:lnTo>
                      <a:pt x="21" y="180"/>
                    </a:lnTo>
                    <a:lnTo>
                      <a:pt x="21" y="180"/>
                    </a:lnTo>
                    <a:lnTo>
                      <a:pt x="24" y="180"/>
                    </a:lnTo>
                    <a:lnTo>
                      <a:pt x="24" y="183"/>
                    </a:lnTo>
                    <a:lnTo>
                      <a:pt x="28" y="183"/>
                    </a:lnTo>
                    <a:lnTo>
                      <a:pt x="28" y="183"/>
                    </a:lnTo>
                    <a:lnTo>
                      <a:pt x="28" y="183"/>
                    </a:lnTo>
                    <a:lnTo>
                      <a:pt x="31" y="183"/>
                    </a:lnTo>
                    <a:lnTo>
                      <a:pt x="31" y="183"/>
                    </a:lnTo>
                    <a:lnTo>
                      <a:pt x="35" y="187"/>
                    </a:lnTo>
                    <a:lnTo>
                      <a:pt x="35" y="187"/>
                    </a:lnTo>
                    <a:lnTo>
                      <a:pt x="35" y="187"/>
                    </a:lnTo>
                    <a:lnTo>
                      <a:pt x="38" y="187"/>
                    </a:lnTo>
                    <a:lnTo>
                      <a:pt x="38" y="187"/>
                    </a:lnTo>
                    <a:lnTo>
                      <a:pt x="38" y="190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45" y="197"/>
                    </a:lnTo>
                    <a:lnTo>
                      <a:pt x="45" y="197"/>
                    </a:lnTo>
                    <a:lnTo>
                      <a:pt x="45" y="197"/>
                    </a:lnTo>
                    <a:lnTo>
                      <a:pt x="45" y="197"/>
                    </a:lnTo>
                    <a:lnTo>
                      <a:pt x="45" y="197"/>
                    </a:lnTo>
                    <a:lnTo>
                      <a:pt x="118" y="2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Oval 87"/>
              <p:cNvSpPr>
                <a:spLocks noChangeArrowheads="1"/>
              </p:cNvSpPr>
              <p:nvPr/>
            </p:nvSpPr>
            <p:spPr bwMode="auto">
              <a:xfrm>
                <a:off x="368" y="1617"/>
                <a:ext cx="72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Oval 88"/>
              <p:cNvSpPr>
                <a:spLocks noChangeArrowheads="1"/>
              </p:cNvSpPr>
              <p:nvPr/>
            </p:nvSpPr>
            <p:spPr bwMode="auto">
              <a:xfrm>
                <a:off x="2213" y="2131"/>
                <a:ext cx="142" cy="142"/>
              </a:xfrm>
              <a:prstGeom prst="ellipse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89"/>
              <p:cNvSpPr>
                <a:spLocks/>
              </p:cNvSpPr>
              <p:nvPr/>
            </p:nvSpPr>
            <p:spPr bwMode="auto">
              <a:xfrm>
                <a:off x="1963" y="1957"/>
                <a:ext cx="295" cy="236"/>
              </a:xfrm>
              <a:custGeom>
                <a:avLst/>
                <a:gdLst>
                  <a:gd name="T0" fmla="*/ 263 w 295"/>
                  <a:gd name="T1" fmla="*/ 236 h 236"/>
                  <a:gd name="T2" fmla="*/ 267 w 295"/>
                  <a:gd name="T3" fmla="*/ 236 h 236"/>
                  <a:gd name="T4" fmla="*/ 267 w 295"/>
                  <a:gd name="T5" fmla="*/ 236 h 236"/>
                  <a:gd name="T6" fmla="*/ 270 w 295"/>
                  <a:gd name="T7" fmla="*/ 236 h 236"/>
                  <a:gd name="T8" fmla="*/ 274 w 295"/>
                  <a:gd name="T9" fmla="*/ 236 h 236"/>
                  <a:gd name="T10" fmla="*/ 274 w 295"/>
                  <a:gd name="T11" fmla="*/ 236 h 236"/>
                  <a:gd name="T12" fmla="*/ 277 w 295"/>
                  <a:gd name="T13" fmla="*/ 236 h 236"/>
                  <a:gd name="T14" fmla="*/ 281 w 295"/>
                  <a:gd name="T15" fmla="*/ 233 h 236"/>
                  <a:gd name="T16" fmla="*/ 281 w 295"/>
                  <a:gd name="T17" fmla="*/ 233 h 236"/>
                  <a:gd name="T18" fmla="*/ 284 w 295"/>
                  <a:gd name="T19" fmla="*/ 229 h 236"/>
                  <a:gd name="T20" fmla="*/ 288 w 295"/>
                  <a:gd name="T21" fmla="*/ 229 h 236"/>
                  <a:gd name="T22" fmla="*/ 288 w 295"/>
                  <a:gd name="T23" fmla="*/ 226 h 236"/>
                  <a:gd name="T24" fmla="*/ 291 w 295"/>
                  <a:gd name="T25" fmla="*/ 222 h 236"/>
                  <a:gd name="T26" fmla="*/ 291 w 295"/>
                  <a:gd name="T27" fmla="*/ 222 h 236"/>
                  <a:gd name="T28" fmla="*/ 295 w 295"/>
                  <a:gd name="T29" fmla="*/ 219 h 236"/>
                  <a:gd name="T30" fmla="*/ 295 w 295"/>
                  <a:gd name="T31" fmla="*/ 215 h 236"/>
                  <a:gd name="T32" fmla="*/ 295 w 295"/>
                  <a:gd name="T33" fmla="*/ 212 h 236"/>
                  <a:gd name="T34" fmla="*/ 295 w 295"/>
                  <a:gd name="T35" fmla="*/ 212 h 236"/>
                  <a:gd name="T36" fmla="*/ 295 w 295"/>
                  <a:gd name="T37" fmla="*/ 208 h 236"/>
                  <a:gd name="T38" fmla="*/ 295 w 295"/>
                  <a:gd name="T39" fmla="*/ 205 h 236"/>
                  <a:gd name="T40" fmla="*/ 295 w 295"/>
                  <a:gd name="T41" fmla="*/ 201 h 236"/>
                  <a:gd name="T42" fmla="*/ 295 w 295"/>
                  <a:gd name="T43" fmla="*/ 201 h 236"/>
                  <a:gd name="T44" fmla="*/ 295 w 295"/>
                  <a:gd name="T45" fmla="*/ 198 h 236"/>
                  <a:gd name="T46" fmla="*/ 295 w 295"/>
                  <a:gd name="T47" fmla="*/ 198 h 236"/>
                  <a:gd name="T48" fmla="*/ 291 w 295"/>
                  <a:gd name="T49" fmla="*/ 198 h 236"/>
                  <a:gd name="T50" fmla="*/ 31 w 295"/>
                  <a:gd name="T51" fmla="*/ 0 h 236"/>
                  <a:gd name="T52" fmla="*/ 31 w 295"/>
                  <a:gd name="T53" fmla="*/ 4 h 236"/>
                  <a:gd name="T54" fmla="*/ 34 w 295"/>
                  <a:gd name="T55" fmla="*/ 4 h 236"/>
                  <a:gd name="T56" fmla="*/ 34 w 295"/>
                  <a:gd name="T57" fmla="*/ 7 h 236"/>
                  <a:gd name="T58" fmla="*/ 34 w 295"/>
                  <a:gd name="T59" fmla="*/ 7 h 236"/>
                  <a:gd name="T60" fmla="*/ 34 w 295"/>
                  <a:gd name="T61" fmla="*/ 11 h 236"/>
                  <a:gd name="T62" fmla="*/ 34 w 295"/>
                  <a:gd name="T63" fmla="*/ 14 h 236"/>
                  <a:gd name="T64" fmla="*/ 34 w 295"/>
                  <a:gd name="T65" fmla="*/ 18 h 236"/>
                  <a:gd name="T66" fmla="*/ 34 w 295"/>
                  <a:gd name="T67" fmla="*/ 18 h 236"/>
                  <a:gd name="T68" fmla="*/ 31 w 295"/>
                  <a:gd name="T69" fmla="*/ 21 h 236"/>
                  <a:gd name="T70" fmla="*/ 31 w 295"/>
                  <a:gd name="T71" fmla="*/ 24 h 236"/>
                  <a:gd name="T72" fmla="*/ 28 w 295"/>
                  <a:gd name="T73" fmla="*/ 28 h 236"/>
                  <a:gd name="T74" fmla="*/ 28 w 295"/>
                  <a:gd name="T75" fmla="*/ 28 h 236"/>
                  <a:gd name="T76" fmla="*/ 24 w 295"/>
                  <a:gd name="T77" fmla="*/ 31 h 236"/>
                  <a:gd name="T78" fmla="*/ 24 w 295"/>
                  <a:gd name="T79" fmla="*/ 35 h 236"/>
                  <a:gd name="T80" fmla="*/ 21 w 295"/>
                  <a:gd name="T81" fmla="*/ 35 h 236"/>
                  <a:gd name="T82" fmla="*/ 17 w 295"/>
                  <a:gd name="T83" fmla="*/ 38 h 236"/>
                  <a:gd name="T84" fmla="*/ 17 w 295"/>
                  <a:gd name="T85" fmla="*/ 38 h 236"/>
                  <a:gd name="T86" fmla="*/ 14 w 295"/>
                  <a:gd name="T87" fmla="*/ 38 h 236"/>
                  <a:gd name="T88" fmla="*/ 10 w 295"/>
                  <a:gd name="T89" fmla="*/ 42 h 236"/>
                  <a:gd name="T90" fmla="*/ 10 w 295"/>
                  <a:gd name="T91" fmla="*/ 42 h 236"/>
                  <a:gd name="T92" fmla="*/ 7 w 295"/>
                  <a:gd name="T93" fmla="*/ 42 h 236"/>
                  <a:gd name="T94" fmla="*/ 3 w 295"/>
                  <a:gd name="T95" fmla="*/ 42 h 236"/>
                  <a:gd name="T96" fmla="*/ 3 w 295"/>
                  <a:gd name="T97" fmla="*/ 42 h 236"/>
                  <a:gd name="T98" fmla="*/ 0 w 295"/>
                  <a:gd name="T99" fmla="*/ 38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5" h="236">
                    <a:moveTo>
                      <a:pt x="263" y="233"/>
                    </a:moveTo>
                    <a:lnTo>
                      <a:pt x="263" y="236"/>
                    </a:lnTo>
                    <a:lnTo>
                      <a:pt x="267" y="236"/>
                    </a:lnTo>
                    <a:lnTo>
                      <a:pt x="267" y="236"/>
                    </a:lnTo>
                    <a:lnTo>
                      <a:pt x="267" y="236"/>
                    </a:lnTo>
                    <a:lnTo>
                      <a:pt x="267" y="236"/>
                    </a:lnTo>
                    <a:lnTo>
                      <a:pt x="270" y="236"/>
                    </a:lnTo>
                    <a:lnTo>
                      <a:pt x="270" y="236"/>
                    </a:lnTo>
                    <a:lnTo>
                      <a:pt x="270" y="236"/>
                    </a:lnTo>
                    <a:lnTo>
                      <a:pt x="274" y="236"/>
                    </a:lnTo>
                    <a:lnTo>
                      <a:pt x="274" y="236"/>
                    </a:lnTo>
                    <a:lnTo>
                      <a:pt x="274" y="236"/>
                    </a:lnTo>
                    <a:lnTo>
                      <a:pt x="277" y="236"/>
                    </a:lnTo>
                    <a:lnTo>
                      <a:pt x="277" y="236"/>
                    </a:lnTo>
                    <a:lnTo>
                      <a:pt x="277" y="233"/>
                    </a:lnTo>
                    <a:lnTo>
                      <a:pt x="281" y="233"/>
                    </a:lnTo>
                    <a:lnTo>
                      <a:pt x="281" y="233"/>
                    </a:lnTo>
                    <a:lnTo>
                      <a:pt x="281" y="233"/>
                    </a:lnTo>
                    <a:lnTo>
                      <a:pt x="284" y="233"/>
                    </a:lnTo>
                    <a:lnTo>
                      <a:pt x="284" y="229"/>
                    </a:lnTo>
                    <a:lnTo>
                      <a:pt x="284" y="229"/>
                    </a:lnTo>
                    <a:lnTo>
                      <a:pt x="288" y="229"/>
                    </a:lnTo>
                    <a:lnTo>
                      <a:pt x="288" y="226"/>
                    </a:lnTo>
                    <a:lnTo>
                      <a:pt x="288" y="226"/>
                    </a:lnTo>
                    <a:lnTo>
                      <a:pt x="288" y="226"/>
                    </a:lnTo>
                    <a:lnTo>
                      <a:pt x="291" y="222"/>
                    </a:lnTo>
                    <a:lnTo>
                      <a:pt x="291" y="222"/>
                    </a:lnTo>
                    <a:lnTo>
                      <a:pt x="291" y="222"/>
                    </a:lnTo>
                    <a:lnTo>
                      <a:pt x="291" y="219"/>
                    </a:lnTo>
                    <a:lnTo>
                      <a:pt x="295" y="219"/>
                    </a:lnTo>
                    <a:lnTo>
                      <a:pt x="295" y="215"/>
                    </a:lnTo>
                    <a:lnTo>
                      <a:pt x="295" y="215"/>
                    </a:lnTo>
                    <a:lnTo>
                      <a:pt x="295" y="215"/>
                    </a:lnTo>
                    <a:lnTo>
                      <a:pt x="295" y="212"/>
                    </a:lnTo>
                    <a:lnTo>
                      <a:pt x="295" y="212"/>
                    </a:lnTo>
                    <a:lnTo>
                      <a:pt x="295" y="212"/>
                    </a:lnTo>
                    <a:lnTo>
                      <a:pt x="295" y="208"/>
                    </a:lnTo>
                    <a:lnTo>
                      <a:pt x="295" y="208"/>
                    </a:lnTo>
                    <a:lnTo>
                      <a:pt x="295" y="205"/>
                    </a:lnTo>
                    <a:lnTo>
                      <a:pt x="295" y="205"/>
                    </a:lnTo>
                    <a:lnTo>
                      <a:pt x="295" y="205"/>
                    </a:lnTo>
                    <a:lnTo>
                      <a:pt x="295" y="201"/>
                    </a:lnTo>
                    <a:lnTo>
                      <a:pt x="295" y="201"/>
                    </a:lnTo>
                    <a:lnTo>
                      <a:pt x="295" y="201"/>
                    </a:lnTo>
                    <a:lnTo>
                      <a:pt x="295" y="201"/>
                    </a:lnTo>
                    <a:lnTo>
                      <a:pt x="295" y="198"/>
                    </a:lnTo>
                    <a:lnTo>
                      <a:pt x="295" y="198"/>
                    </a:lnTo>
                    <a:lnTo>
                      <a:pt x="295" y="198"/>
                    </a:lnTo>
                    <a:lnTo>
                      <a:pt x="291" y="198"/>
                    </a:lnTo>
                    <a:lnTo>
                      <a:pt x="291" y="198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38"/>
                    </a:lnTo>
                    <a:lnTo>
                      <a:pt x="0" y="38"/>
                    </a:lnTo>
                    <a:lnTo>
                      <a:pt x="263" y="233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Oval 90"/>
              <p:cNvSpPr>
                <a:spLocks noChangeArrowheads="1"/>
              </p:cNvSpPr>
              <p:nvPr/>
            </p:nvSpPr>
            <p:spPr bwMode="auto">
              <a:xfrm>
                <a:off x="895" y="1260"/>
                <a:ext cx="177" cy="17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91"/>
              <p:cNvSpPr>
                <a:spLocks/>
              </p:cNvSpPr>
              <p:nvPr/>
            </p:nvSpPr>
            <p:spPr bwMode="auto">
              <a:xfrm>
                <a:off x="974" y="1336"/>
                <a:ext cx="87" cy="84"/>
              </a:xfrm>
              <a:custGeom>
                <a:avLst/>
                <a:gdLst>
                  <a:gd name="T0" fmla="*/ 39 w 87"/>
                  <a:gd name="T1" fmla="*/ 4 h 84"/>
                  <a:gd name="T2" fmla="*/ 35 w 87"/>
                  <a:gd name="T3" fmla="*/ 0 h 84"/>
                  <a:gd name="T4" fmla="*/ 32 w 87"/>
                  <a:gd name="T5" fmla="*/ 0 h 84"/>
                  <a:gd name="T6" fmla="*/ 28 w 87"/>
                  <a:gd name="T7" fmla="*/ 0 h 84"/>
                  <a:gd name="T8" fmla="*/ 25 w 87"/>
                  <a:gd name="T9" fmla="*/ 0 h 84"/>
                  <a:gd name="T10" fmla="*/ 21 w 87"/>
                  <a:gd name="T11" fmla="*/ 0 h 84"/>
                  <a:gd name="T12" fmla="*/ 21 w 87"/>
                  <a:gd name="T13" fmla="*/ 0 h 84"/>
                  <a:gd name="T14" fmla="*/ 18 w 87"/>
                  <a:gd name="T15" fmla="*/ 0 h 84"/>
                  <a:gd name="T16" fmla="*/ 14 w 87"/>
                  <a:gd name="T17" fmla="*/ 0 h 84"/>
                  <a:gd name="T18" fmla="*/ 11 w 87"/>
                  <a:gd name="T19" fmla="*/ 4 h 84"/>
                  <a:gd name="T20" fmla="*/ 7 w 87"/>
                  <a:gd name="T21" fmla="*/ 4 h 84"/>
                  <a:gd name="T22" fmla="*/ 7 w 87"/>
                  <a:gd name="T23" fmla="*/ 7 h 84"/>
                  <a:gd name="T24" fmla="*/ 4 w 87"/>
                  <a:gd name="T25" fmla="*/ 7 h 84"/>
                  <a:gd name="T26" fmla="*/ 4 w 87"/>
                  <a:gd name="T27" fmla="*/ 11 h 84"/>
                  <a:gd name="T28" fmla="*/ 0 w 87"/>
                  <a:gd name="T29" fmla="*/ 14 h 84"/>
                  <a:gd name="T30" fmla="*/ 0 w 87"/>
                  <a:gd name="T31" fmla="*/ 18 h 84"/>
                  <a:gd name="T32" fmla="*/ 0 w 87"/>
                  <a:gd name="T33" fmla="*/ 21 h 84"/>
                  <a:gd name="T34" fmla="*/ 0 w 87"/>
                  <a:gd name="T35" fmla="*/ 21 h 84"/>
                  <a:gd name="T36" fmla="*/ 0 w 87"/>
                  <a:gd name="T37" fmla="*/ 25 h 84"/>
                  <a:gd name="T38" fmla="*/ 0 w 87"/>
                  <a:gd name="T39" fmla="*/ 28 h 84"/>
                  <a:gd name="T40" fmla="*/ 0 w 87"/>
                  <a:gd name="T41" fmla="*/ 32 h 84"/>
                  <a:gd name="T42" fmla="*/ 0 w 87"/>
                  <a:gd name="T43" fmla="*/ 35 h 84"/>
                  <a:gd name="T44" fmla="*/ 4 w 87"/>
                  <a:gd name="T45" fmla="*/ 38 h 84"/>
                  <a:gd name="T46" fmla="*/ 4 w 87"/>
                  <a:gd name="T47" fmla="*/ 38 h 84"/>
                  <a:gd name="T48" fmla="*/ 7 w 87"/>
                  <a:gd name="T49" fmla="*/ 42 h 84"/>
                  <a:gd name="T50" fmla="*/ 56 w 87"/>
                  <a:gd name="T51" fmla="*/ 80 h 84"/>
                  <a:gd name="T52" fmla="*/ 53 w 87"/>
                  <a:gd name="T53" fmla="*/ 80 h 84"/>
                  <a:gd name="T54" fmla="*/ 53 w 87"/>
                  <a:gd name="T55" fmla="*/ 77 h 84"/>
                  <a:gd name="T56" fmla="*/ 49 w 87"/>
                  <a:gd name="T57" fmla="*/ 73 h 84"/>
                  <a:gd name="T58" fmla="*/ 49 w 87"/>
                  <a:gd name="T59" fmla="*/ 70 h 84"/>
                  <a:gd name="T60" fmla="*/ 49 w 87"/>
                  <a:gd name="T61" fmla="*/ 66 h 84"/>
                  <a:gd name="T62" fmla="*/ 49 w 87"/>
                  <a:gd name="T63" fmla="*/ 66 h 84"/>
                  <a:gd name="T64" fmla="*/ 49 w 87"/>
                  <a:gd name="T65" fmla="*/ 63 h 84"/>
                  <a:gd name="T66" fmla="*/ 49 w 87"/>
                  <a:gd name="T67" fmla="*/ 59 h 84"/>
                  <a:gd name="T68" fmla="*/ 49 w 87"/>
                  <a:gd name="T69" fmla="*/ 56 h 84"/>
                  <a:gd name="T70" fmla="*/ 53 w 87"/>
                  <a:gd name="T71" fmla="*/ 52 h 84"/>
                  <a:gd name="T72" fmla="*/ 53 w 87"/>
                  <a:gd name="T73" fmla="*/ 49 h 84"/>
                  <a:gd name="T74" fmla="*/ 56 w 87"/>
                  <a:gd name="T75" fmla="*/ 49 h 84"/>
                  <a:gd name="T76" fmla="*/ 56 w 87"/>
                  <a:gd name="T77" fmla="*/ 45 h 84"/>
                  <a:gd name="T78" fmla="*/ 59 w 87"/>
                  <a:gd name="T79" fmla="*/ 42 h 84"/>
                  <a:gd name="T80" fmla="*/ 63 w 87"/>
                  <a:gd name="T81" fmla="*/ 42 h 84"/>
                  <a:gd name="T82" fmla="*/ 66 w 87"/>
                  <a:gd name="T83" fmla="*/ 38 h 84"/>
                  <a:gd name="T84" fmla="*/ 66 w 87"/>
                  <a:gd name="T85" fmla="*/ 38 h 84"/>
                  <a:gd name="T86" fmla="*/ 70 w 87"/>
                  <a:gd name="T87" fmla="*/ 38 h 84"/>
                  <a:gd name="T88" fmla="*/ 73 w 87"/>
                  <a:gd name="T89" fmla="*/ 38 h 84"/>
                  <a:gd name="T90" fmla="*/ 77 w 87"/>
                  <a:gd name="T91" fmla="*/ 38 h 84"/>
                  <a:gd name="T92" fmla="*/ 80 w 87"/>
                  <a:gd name="T93" fmla="*/ 38 h 84"/>
                  <a:gd name="T94" fmla="*/ 84 w 87"/>
                  <a:gd name="T95" fmla="*/ 42 h 84"/>
                  <a:gd name="T96" fmla="*/ 87 w 87"/>
                  <a:gd name="T97" fmla="*/ 42 h 84"/>
                  <a:gd name="T98" fmla="*/ 87 w 87"/>
                  <a:gd name="T99" fmla="*/ 4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" h="84">
                    <a:moveTo>
                      <a:pt x="39" y="4"/>
                    </a:moveTo>
                    <a:lnTo>
                      <a:pt x="39" y="4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4" y="35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56" y="84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3" y="80"/>
                    </a:lnTo>
                    <a:lnTo>
                      <a:pt x="53" y="77"/>
                    </a:lnTo>
                    <a:lnTo>
                      <a:pt x="53" y="77"/>
                    </a:lnTo>
                    <a:lnTo>
                      <a:pt x="53" y="77"/>
                    </a:lnTo>
                    <a:lnTo>
                      <a:pt x="49" y="73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70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49" y="63"/>
                    </a:lnTo>
                    <a:lnTo>
                      <a:pt x="49" y="63"/>
                    </a:lnTo>
                    <a:lnTo>
                      <a:pt x="49" y="59"/>
                    </a:lnTo>
                    <a:lnTo>
                      <a:pt x="49" y="59"/>
                    </a:lnTo>
                    <a:lnTo>
                      <a:pt x="49" y="56"/>
                    </a:lnTo>
                    <a:lnTo>
                      <a:pt x="49" y="56"/>
                    </a:lnTo>
                    <a:lnTo>
                      <a:pt x="49" y="52"/>
                    </a:lnTo>
                    <a:lnTo>
                      <a:pt x="53" y="52"/>
                    </a:lnTo>
                    <a:lnTo>
                      <a:pt x="53" y="52"/>
                    </a:lnTo>
                    <a:lnTo>
                      <a:pt x="53" y="49"/>
                    </a:lnTo>
                    <a:lnTo>
                      <a:pt x="53" y="49"/>
                    </a:lnTo>
                    <a:lnTo>
                      <a:pt x="56" y="49"/>
                    </a:lnTo>
                    <a:lnTo>
                      <a:pt x="56" y="45"/>
                    </a:lnTo>
                    <a:lnTo>
                      <a:pt x="56" y="45"/>
                    </a:lnTo>
                    <a:lnTo>
                      <a:pt x="59" y="45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63" y="42"/>
                    </a:lnTo>
                    <a:lnTo>
                      <a:pt x="63" y="42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3" y="38"/>
                    </a:lnTo>
                    <a:lnTo>
                      <a:pt x="73" y="38"/>
                    </a:lnTo>
                    <a:lnTo>
                      <a:pt x="77" y="38"/>
                    </a:lnTo>
                    <a:lnTo>
                      <a:pt x="77" y="38"/>
                    </a:lnTo>
                    <a:lnTo>
                      <a:pt x="80" y="38"/>
                    </a:lnTo>
                    <a:lnTo>
                      <a:pt x="80" y="38"/>
                    </a:lnTo>
                    <a:lnTo>
                      <a:pt x="80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7" y="42"/>
                    </a:lnTo>
                    <a:lnTo>
                      <a:pt x="87" y="42"/>
                    </a:lnTo>
                    <a:lnTo>
                      <a:pt x="87" y="45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Oval 92"/>
              <p:cNvSpPr>
                <a:spLocks noChangeArrowheads="1"/>
              </p:cNvSpPr>
              <p:nvPr/>
            </p:nvSpPr>
            <p:spPr bwMode="auto">
              <a:xfrm>
                <a:off x="309" y="1128"/>
                <a:ext cx="72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Oval 93"/>
              <p:cNvSpPr>
                <a:spLocks noChangeArrowheads="1"/>
              </p:cNvSpPr>
              <p:nvPr/>
            </p:nvSpPr>
            <p:spPr bwMode="auto">
              <a:xfrm>
                <a:off x="2157" y="767"/>
                <a:ext cx="73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94"/>
              <p:cNvSpPr>
                <a:spLocks/>
              </p:cNvSpPr>
              <p:nvPr/>
            </p:nvSpPr>
            <p:spPr bwMode="auto">
              <a:xfrm>
                <a:off x="2046" y="813"/>
                <a:ext cx="153" cy="187"/>
              </a:xfrm>
              <a:custGeom>
                <a:avLst/>
                <a:gdLst>
                  <a:gd name="T0" fmla="*/ 153 w 153"/>
                  <a:gd name="T1" fmla="*/ 31 h 187"/>
                  <a:gd name="T2" fmla="*/ 153 w 153"/>
                  <a:gd name="T3" fmla="*/ 27 h 187"/>
                  <a:gd name="T4" fmla="*/ 153 w 153"/>
                  <a:gd name="T5" fmla="*/ 27 h 187"/>
                  <a:gd name="T6" fmla="*/ 153 w 153"/>
                  <a:gd name="T7" fmla="*/ 27 h 187"/>
                  <a:gd name="T8" fmla="*/ 153 w 153"/>
                  <a:gd name="T9" fmla="*/ 24 h 187"/>
                  <a:gd name="T10" fmla="*/ 149 w 153"/>
                  <a:gd name="T11" fmla="*/ 24 h 187"/>
                  <a:gd name="T12" fmla="*/ 149 w 153"/>
                  <a:gd name="T13" fmla="*/ 24 h 187"/>
                  <a:gd name="T14" fmla="*/ 149 w 153"/>
                  <a:gd name="T15" fmla="*/ 20 h 187"/>
                  <a:gd name="T16" fmla="*/ 146 w 153"/>
                  <a:gd name="T17" fmla="*/ 20 h 187"/>
                  <a:gd name="T18" fmla="*/ 142 w 153"/>
                  <a:gd name="T19" fmla="*/ 17 h 187"/>
                  <a:gd name="T20" fmla="*/ 142 w 153"/>
                  <a:gd name="T21" fmla="*/ 13 h 187"/>
                  <a:gd name="T22" fmla="*/ 139 w 153"/>
                  <a:gd name="T23" fmla="*/ 13 h 187"/>
                  <a:gd name="T24" fmla="*/ 135 w 153"/>
                  <a:gd name="T25" fmla="*/ 10 h 187"/>
                  <a:gd name="T26" fmla="*/ 135 w 153"/>
                  <a:gd name="T27" fmla="*/ 10 h 187"/>
                  <a:gd name="T28" fmla="*/ 132 w 153"/>
                  <a:gd name="T29" fmla="*/ 7 h 187"/>
                  <a:gd name="T30" fmla="*/ 128 w 153"/>
                  <a:gd name="T31" fmla="*/ 7 h 187"/>
                  <a:gd name="T32" fmla="*/ 128 w 153"/>
                  <a:gd name="T33" fmla="*/ 7 h 187"/>
                  <a:gd name="T34" fmla="*/ 125 w 153"/>
                  <a:gd name="T35" fmla="*/ 3 h 187"/>
                  <a:gd name="T36" fmla="*/ 121 w 153"/>
                  <a:gd name="T37" fmla="*/ 3 h 187"/>
                  <a:gd name="T38" fmla="*/ 121 w 153"/>
                  <a:gd name="T39" fmla="*/ 3 h 187"/>
                  <a:gd name="T40" fmla="*/ 118 w 153"/>
                  <a:gd name="T41" fmla="*/ 0 h 187"/>
                  <a:gd name="T42" fmla="*/ 118 w 153"/>
                  <a:gd name="T43" fmla="*/ 0 h 187"/>
                  <a:gd name="T44" fmla="*/ 118 w 153"/>
                  <a:gd name="T45" fmla="*/ 0 h 187"/>
                  <a:gd name="T46" fmla="*/ 114 w 153"/>
                  <a:gd name="T47" fmla="*/ 0 h 187"/>
                  <a:gd name="T48" fmla="*/ 114 w 153"/>
                  <a:gd name="T49" fmla="*/ 0 h 187"/>
                  <a:gd name="T50" fmla="*/ 0 w 153"/>
                  <a:gd name="T51" fmla="*/ 159 h 187"/>
                  <a:gd name="T52" fmla="*/ 0 w 153"/>
                  <a:gd name="T53" fmla="*/ 159 h 187"/>
                  <a:gd name="T54" fmla="*/ 0 w 153"/>
                  <a:gd name="T55" fmla="*/ 159 h 187"/>
                  <a:gd name="T56" fmla="*/ 0 w 153"/>
                  <a:gd name="T57" fmla="*/ 159 h 187"/>
                  <a:gd name="T58" fmla="*/ 4 w 153"/>
                  <a:gd name="T59" fmla="*/ 159 h 187"/>
                  <a:gd name="T60" fmla="*/ 4 w 153"/>
                  <a:gd name="T61" fmla="*/ 163 h 187"/>
                  <a:gd name="T62" fmla="*/ 7 w 153"/>
                  <a:gd name="T63" fmla="*/ 163 h 187"/>
                  <a:gd name="T64" fmla="*/ 10 w 153"/>
                  <a:gd name="T65" fmla="*/ 163 h 187"/>
                  <a:gd name="T66" fmla="*/ 10 w 153"/>
                  <a:gd name="T67" fmla="*/ 166 h 187"/>
                  <a:gd name="T68" fmla="*/ 14 w 153"/>
                  <a:gd name="T69" fmla="*/ 166 h 187"/>
                  <a:gd name="T70" fmla="*/ 17 w 153"/>
                  <a:gd name="T71" fmla="*/ 166 h 187"/>
                  <a:gd name="T72" fmla="*/ 17 w 153"/>
                  <a:gd name="T73" fmla="*/ 170 h 187"/>
                  <a:gd name="T74" fmla="*/ 21 w 153"/>
                  <a:gd name="T75" fmla="*/ 170 h 187"/>
                  <a:gd name="T76" fmla="*/ 24 w 153"/>
                  <a:gd name="T77" fmla="*/ 173 h 187"/>
                  <a:gd name="T78" fmla="*/ 24 w 153"/>
                  <a:gd name="T79" fmla="*/ 176 h 187"/>
                  <a:gd name="T80" fmla="*/ 28 w 153"/>
                  <a:gd name="T81" fmla="*/ 176 h 187"/>
                  <a:gd name="T82" fmla="*/ 31 w 153"/>
                  <a:gd name="T83" fmla="*/ 180 h 187"/>
                  <a:gd name="T84" fmla="*/ 31 w 153"/>
                  <a:gd name="T85" fmla="*/ 180 h 187"/>
                  <a:gd name="T86" fmla="*/ 35 w 153"/>
                  <a:gd name="T87" fmla="*/ 183 h 187"/>
                  <a:gd name="T88" fmla="*/ 35 w 153"/>
                  <a:gd name="T89" fmla="*/ 183 h 187"/>
                  <a:gd name="T90" fmla="*/ 35 w 153"/>
                  <a:gd name="T91" fmla="*/ 183 h 187"/>
                  <a:gd name="T92" fmla="*/ 38 w 153"/>
                  <a:gd name="T93" fmla="*/ 187 h 187"/>
                  <a:gd name="T94" fmla="*/ 38 w 153"/>
                  <a:gd name="T95" fmla="*/ 187 h 187"/>
                  <a:gd name="T96" fmla="*/ 38 w 153"/>
                  <a:gd name="T97" fmla="*/ 187 h 187"/>
                  <a:gd name="T98" fmla="*/ 38 w 153"/>
                  <a:gd name="T99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3" h="187">
                    <a:moveTo>
                      <a:pt x="153" y="31"/>
                    </a:moveTo>
                    <a:lnTo>
                      <a:pt x="153" y="31"/>
                    </a:lnTo>
                    <a:lnTo>
                      <a:pt x="153" y="27"/>
                    </a:lnTo>
                    <a:lnTo>
                      <a:pt x="153" y="27"/>
                    </a:lnTo>
                    <a:lnTo>
                      <a:pt x="153" y="27"/>
                    </a:lnTo>
                    <a:lnTo>
                      <a:pt x="153" y="27"/>
                    </a:lnTo>
                    <a:lnTo>
                      <a:pt x="153" y="27"/>
                    </a:lnTo>
                    <a:lnTo>
                      <a:pt x="153" y="27"/>
                    </a:lnTo>
                    <a:lnTo>
                      <a:pt x="153" y="27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49" y="24"/>
                    </a:lnTo>
                    <a:lnTo>
                      <a:pt x="149" y="24"/>
                    </a:lnTo>
                    <a:lnTo>
                      <a:pt x="149" y="24"/>
                    </a:lnTo>
                    <a:lnTo>
                      <a:pt x="149" y="20"/>
                    </a:lnTo>
                    <a:lnTo>
                      <a:pt x="149" y="20"/>
                    </a:lnTo>
                    <a:lnTo>
                      <a:pt x="146" y="20"/>
                    </a:lnTo>
                    <a:lnTo>
                      <a:pt x="146" y="20"/>
                    </a:lnTo>
                    <a:lnTo>
                      <a:pt x="146" y="17"/>
                    </a:lnTo>
                    <a:lnTo>
                      <a:pt x="142" y="17"/>
                    </a:lnTo>
                    <a:lnTo>
                      <a:pt x="142" y="17"/>
                    </a:lnTo>
                    <a:lnTo>
                      <a:pt x="142" y="13"/>
                    </a:lnTo>
                    <a:lnTo>
                      <a:pt x="139" y="13"/>
                    </a:lnTo>
                    <a:lnTo>
                      <a:pt x="139" y="13"/>
                    </a:lnTo>
                    <a:lnTo>
                      <a:pt x="139" y="13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2" y="10"/>
                    </a:lnTo>
                    <a:lnTo>
                      <a:pt x="132" y="7"/>
                    </a:lnTo>
                    <a:lnTo>
                      <a:pt x="132" y="7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63"/>
                    </a:lnTo>
                    <a:lnTo>
                      <a:pt x="7" y="163"/>
                    </a:lnTo>
                    <a:lnTo>
                      <a:pt x="7" y="163"/>
                    </a:lnTo>
                    <a:lnTo>
                      <a:pt x="7" y="163"/>
                    </a:lnTo>
                    <a:lnTo>
                      <a:pt x="10" y="163"/>
                    </a:lnTo>
                    <a:lnTo>
                      <a:pt x="10" y="163"/>
                    </a:lnTo>
                    <a:lnTo>
                      <a:pt x="10" y="166"/>
                    </a:lnTo>
                    <a:lnTo>
                      <a:pt x="14" y="166"/>
                    </a:lnTo>
                    <a:lnTo>
                      <a:pt x="14" y="166"/>
                    </a:lnTo>
                    <a:lnTo>
                      <a:pt x="14" y="166"/>
                    </a:lnTo>
                    <a:lnTo>
                      <a:pt x="17" y="166"/>
                    </a:lnTo>
                    <a:lnTo>
                      <a:pt x="17" y="170"/>
                    </a:lnTo>
                    <a:lnTo>
                      <a:pt x="17" y="170"/>
                    </a:lnTo>
                    <a:lnTo>
                      <a:pt x="21" y="170"/>
                    </a:lnTo>
                    <a:lnTo>
                      <a:pt x="21" y="170"/>
                    </a:lnTo>
                    <a:lnTo>
                      <a:pt x="21" y="173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4" y="176"/>
                    </a:lnTo>
                    <a:lnTo>
                      <a:pt x="28" y="176"/>
                    </a:lnTo>
                    <a:lnTo>
                      <a:pt x="28" y="176"/>
                    </a:lnTo>
                    <a:lnTo>
                      <a:pt x="28" y="176"/>
                    </a:lnTo>
                    <a:lnTo>
                      <a:pt x="31" y="180"/>
                    </a:lnTo>
                    <a:lnTo>
                      <a:pt x="31" y="180"/>
                    </a:lnTo>
                    <a:lnTo>
                      <a:pt x="31" y="180"/>
                    </a:lnTo>
                    <a:lnTo>
                      <a:pt x="31" y="180"/>
                    </a:lnTo>
                    <a:lnTo>
                      <a:pt x="35" y="183"/>
                    </a:lnTo>
                    <a:lnTo>
                      <a:pt x="35" y="183"/>
                    </a:lnTo>
                    <a:lnTo>
                      <a:pt x="35" y="183"/>
                    </a:lnTo>
                    <a:lnTo>
                      <a:pt x="35" y="183"/>
                    </a:lnTo>
                    <a:lnTo>
                      <a:pt x="35" y="183"/>
                    </a:lnTo>
                    <a:lnTo>
                      <a:pt x="35" y="187"/>
                    </a:lnTo>
                    <a:lnTo>
                      <a:pt x="38" y="187"/>
                    </a:lnTo>
                    <a:lnTo>
                      <a:pt x="38" y="187"/>
                    </a:lnTo>
                    <a:lnTo>
                      <a:pt x="38" y="187"/>
                    </a:lnTo>
                    <a:lnTo>
                      <a:pt x="38" y="187"/>
                    </a:lnTo>
                    <a:lnTo>
                      <a:pt x="38" y="187"/>
                    </a:lnTo>
                    <a:lnTo>
                      <a:pt x="38" y="187"/>
                    </a:lnTo>
                    <a:lnTo>
                      <a:pt x="38" y="187"/>
                    </a:lnTo>
                    <a:lnTo>
                      <a:pt x="153" y="3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Oval 95"/>
              <p:cNvSpPr>
                <a:spLocks noChangeArrowheads="1"/>
              </p:cNvSpPr>
              <p:nvPr/>
            </p:nvSpPr>
            <p:spPr bwMode="auto">
              <a:xfrm>
                <a:off x="1928" y="965"/>
                <a:ext cx="170" cy="170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96"/>
              <p:cNvSpPr>
                <a:spLocks/>
              </p:cNvSpPr>
              <p:nvPr/>
            </p:nvSpPr>
            <p:spPr bwMode="auto">
              <a:xfrm>
                <a:off x="2043" y="1107"/>
                <a:ext cx="208" cy="278"/>
              </a:xfrm>
              <a:custGeom>
                <a:avLst/>
                <a:gdLst>
                  <a:gd name="T0" fmla="*/ 38 w 208"/>
                  <a:gd name="T1" fmla="*/ 0 h 278"/>
                  <a:gd name="T2" fmla="*/ 38 w 208"/>
                  <a:gd name="T3" fmla="*/ 0 h 278"/>
                  <a:gd name="T4" fmla="*/ 38 w 208"/>
                  <a:gd name="T5" fmla="*/ 0 h 278"/>
                  <a:gd name="T6" fmla="*/ 38 w 208"/>
                  <a:gd name="T7" fmla="*/ 0 h 278"/>
                  <a:gd name="T8" fmla="*/ 34 w 208"/>
                  <a:gd name="T9" fmla="*/ 4 h 278"/>
                  <a:gd name="T10" fmla="*/ 34 w 208"/>
                  <a:gd name="T11" fmla="*/ 4 h 278"/>
                  <a:gd name="T12" fmla="*/ 31 w 208"/>
                  <a:gd name="T13" fmla="*/ 4 h 278"/>
                  <a:gd name="T14" fmla="*/ 31 w 208"/>
                  <a:gd name="T15" fmla="*/ 4 h 278"/>
                  <a:gd name="T16" fmla="*/ 27 w 208"/>
                  <a:gd name="T17" fmla="*/ 7 h 278"/>
                  <a:gd name="T18" fmla="*/ 24 w 208"/>
                  <a:gd name="T19" fmla="*/ 7 h 278"/>
                  <a:gd name="T20" fmla="*/ 24 w 208"/>
                  <a:gd name="T21" fmla="*/ 11 h 278"/>
                  <a:gd name="T22" fmla="*/ 20 w 208"/>
                  <a:gd name="T23" fmla="*/ 11 h 278"/>
                  <a:gd name="T24" fmla="*/ 17 w 208"/>
                  <a:gd name="T25" fmla="*/ 14 h 278"/>
                  <a:gd name="T26" fmla="*/ 13 w 208"/>
                  <a:gd name="T27" fmla="*/ 14 h 278"/>
                  <a:gd name="T28" fmla="*/ 13 w 208"/>
                  <a:gd name="T29" fmla="*/ 18 h 278"/>
                  <a:gd name="T30" fmla="*/ 10 w 208"/>
                  <a:gd name="T31" fmla="*/ 18 h 278"/>
                  <a:gd name="T32" fmla="*/ 7 w 208"/>
                  <a:gd name="T33" fmla="*/ 21 h 278"/>
                  <a:gd name="T34" fmla="*/ 7 w 208"/>
                  <a:gd name="T35" fmla="*/ 21 h 278"/>
                  <a:gd name="T36" fmla="*/ 3 w 208"/>
                  <a:gd name="T37" fmla="*/ 21 h 278"/>
                  <a:gd name="T38" fmla="*/ 3 w 208"/>
                  <a:gd name="T39" fmla="*/ 25 h 278"/>
                  <a:gd name="T40" fmla="*/ 0 w 208"/>
                  <a:gd name="T41" fmla="*/ 25 h 278"/>
                  <a:gd name="T42" fmla="*/ 0 w 208"/>
                  <a:gd name="T43" fmla="*/ 25 h 278"/>
                  <a:gd name="T44" fmla="*/ 0 w 208"/>
                  <a:gd name="T45" fmla="*/ 28 h 278"/>
                  <a:gd name="T46" fmla="*/ 0 w 208"/>
                  <a:gd name="T47" fmla="*/ 28 h 278"/>
                  <a:gd name="T48" fmla="*/ 0 w 208"/>
                  <a:gd name="T49" fmla="*/ 28 h 278"/>
                  <a:gd name="T50" fmla="*/ 170 w 208"/>
                  <a:gd name="T51" fmla="*/ 278 h 278"/>
                  <a:gd name="T52" fmla="*/ 170 w 208"/>
                  <a:gd name="T53" fmla="*/ 278 h 278"/>
                  <a:gd name="T54" fmla="*/ 170 w 208"/>
                  <a:gd name="T55" fmla="*/ 278 h 278"/>
                  <a:gd name="T56" fmla="*/ 170 w 208"/>
                  <a:gd name="T57" fmla="*/ 278 h 278"/>
                  <a:gd name="T58" fmla="*/ 170 w 208"/>
                  <a:gd name="T59" fmla="*/ 274 h 278"/>
                  <a:gd name="T60" fmla="*/ 173 w 208"/>
                  <a:gd name="T61" fmla="*/ 274 h 278"/>
                  <a:gd name="T62" fmla="*/ 173 w 208"/>
                  <a:gd name="T63" fmla="*/ 274 h 278"/>
                  <a:gd name="T64" fmla="*/ 176 w 208"/>
                  <a:gd name="T65" fmla="*/ 271 h 278"/>
                  <a:gd name="T66" fmla="*/ 176 w 208"/>
                  <a:gd name="T67" fmla="*/ 271 h 278"/>
                  <a:gd name="T68" fmla="*/ 180 w 208"/>
                  <a:gd name="T69" fmla="*/ 267 h 278"/>
                  <a:gd name="T70" fmla="*/ 183 w 208"/>
                  <a:gd name="T71" fmla="*/ 267 h 278"/>
                  <a:gd name="T72" fmla="*/ 187 w 208"/>
                  <a:gd name="T73" fmla="*/ 264 h 278"/>
                  <a:gd name="T74" fmla="*/ 187 w 208"/>
                  <a:gd name="T75" fmla="*/ 264 h 278"/>
                  <a:gd name="T76" fmla="*/ 190 w 208"/>
                  <a:gd name="T77" fmla="*/ 261 h 278"/>
                  <a:gd name="T78" fmla="*/ 194 w 208"/>
                  <a:gd name="T79" fmla="*/ 261 h 278"/>
                  <a:gd name="T80" fmla="*/ 194 w 208"/>
                  <a:gd name="T81" fmla="*/ 261 h 278"/>
                  <a:gd name="T82" fmla="*/ 197 w 208"/>
                  <a:gd name="T83" fmla="*/ 257 h 278"/>
                  <a:gd name="T84" fmla="*/ 201 w 208"/>
                  <a:gd name="T85" fmla="*/ 257 h 278"/>
                  <a:gd name="T86" fmla="*/ 201 w 208"/>
                  <a:gd name="T87" fmla="*/ 254 h 278"/>
                  <a:gd name="T88" fmla="*/ 204 w 208"/>
                  <a:gd name="T89" fmla="*/ 254 h 278"/>
                  <a:gd name="T90" fmla="*/ 204 w 208"/>
                  <a:gd name="T91" fmla="*/ 254 h 278"/>
                  <a:gd name="T92" fmla="*/ 208 w 208"/>
                  <a:gd name="T93" fmla="*/ 254 h 278"/>
                  <a:gd name="T94" fmla="*/ 208 w 208"/>
                  <a:gd name="T95" fmla="*/ 254 h 278"/>
                  <a:gd name="T96" fmla="*/ 208 w 208"/>
                  <a:gd name="T97" fmla="*/ 254 h 278"/>
                  <a:gd name="T98" fmla="*/ 208 w 208"/>
                  <a:gd name="T99" fmla="*/ 254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8" h="278">
                    <a:moveTo>
                      <a:pt x="38" y="0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70" y="278"/>
                    </a:lnTo>
                    <a:lnTo>
                      <a:pt x="170" y="278"/>
                    </a:lnTo>
                    <a:lnTo>
                      <a:pt x="170" y="278"/>
                    </a:lnTo>
                    <a:lnTo>
                      <a:pt x="170" y="278"/>
                    </a:lnTo>
                    <a:lnTo>
                      <a:pt x="170" y="278"/>
                    </a:lnTo>
                    <a:lnTo>
                      <a:pt x="170" y="278"/>
                    </a:lnTo>
                    <a:lnTo>
                      <a:pt x="170" y="278"/>
                    </a:lnTo>
                    <a:lnTo>
                      <a:pt x="170" y="278"/>
                    </a:lnTo>
                    <a:lnTo>
                      <a:pt x="170" y="278"/>
                    </a:lnTo>
                    <a:lnTo>
                      <a:pt x="170" y="274"/>
                    </a:lnTo>
                    <a:lnTo>
                      <a:pt x="173" y="274"/>
                    </a:lnTo>
                    <a:lnTo>
                      <a:pt x="173" y="274"/>
                    </a:lnTo>
                    <a:lnTo>
                      <a:pt x="173" y="274"/>
                    </a:lnTo>
                    <a:lnTo>
                      <a:pt x="173" y="274"/>
                    </a:lnTo>
                    <a:lnTo>
                      <a:pt x="176" y="274"/>
                    </a:lnTo>
                    <a:lnTo>
                      <a:pt x="176" y="271"/>
                    </a:lnTo>
                    <a:lnTo>
                      <a:pt x="176" y="271"/>
                    </a:lnTo>
                    <a:lnTo>
                      <a:pt x="176" y="271"/>
                    </a:lnTo>
                    <a:lnTo>
                      <a:pt x="180" y="271"/>
                    </a:lnTo>
                    <a:lnTo>
                      <a:pt x="180" y="267"/>
                    </a:lnTo>
                    <a:lnTo>
                      <a:pt x="180" y="267"/>
                    </a:lnTo>
                    <a:lnTo>
                      <a:pt x="183" y="267"/>
                    </a:lnTo>
                    <a:lnTo>
                      <a:pt x="183" y="267"/>
                    </a:lnTo>
                    <a:lnTo>
                      <a:pt x="187" y="264"/>
                    </a:lnTo>
                    <a:lnTo>
                      <a:pt x="187" y="264"/>
                    </a:lnTo>
                    <a:lnTo>
                      <a:pt x="187" y="264"/>
                    </a:lnTo>
                    <a:lnTo>
                      <a:pt x="190" y="264"/>
                    </a:lnTo>
                    <a:lnTo>
                      <a:pt x="190" y="261"/>
                    </a:lnTo>
                    <a:lnTo>
                      <a:pt x="190" y="261"/>
                    </a:lnTo>
                    <a:lnTo>
                      <a:pt x="194" y="261"/>
                    </a:lnTo>
                    <a:lnTo>
                      <a:pt x="194" y="261"/>
                    </a:lnTo>
                    <a:lnTo>
                      <a:pt x="194" y="261"/>
                    </a:lnTo>
                    <a:lnTo>
                      <a:pt x="197" y="257"/>
                    </a:lnTo>
                    <a:lnTo>
                      <a:pt x="197" y="257"/>
                    </a:lnTo>
                    <a:lnTo>
                      <a:pt x="197" y="257"/>
                    </a:lnTo>
                    <a:lnTo>
                      <a:pt x="201" y="257"/>
                    </a:lnTo>
                    <a:lnTo>
                      <a:pt x="201" y="257"/>
                    </a:lnTo>
                    <a:lnTo>
                      <a:pt x="201" y="254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08" y="254"/>
                    </a:lnTo>
                    <a:lnTo>
                      <a:pt x="208" y="254"/>
                    </a:lnTo>
                    <a:lnTo>
                      <a:pt x="208" y="254"/>
                    </a:lnTo>
                    <a:lnTo>
                      <a:pt x="208" y="254"/>
                    </a:lnTo>
                    <a:lnTo>
                      <a:pt x="208" y="254"/>
                    </a:lnTo>
                    <a:lnTo>
                      <a:pt x="208" y="254"/>
                    </a:lnTo>
                    <a:lnTo>
                      <a:pt x="208" y="25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97"/>
              <p:cNvSpPr>
                <a:spLocks/>
              </p:cNvSpPr>
              <p:nvPr/>
            </p:nvSpPr>
            <p:spPr bwMode="auto">
              <a:xfrm>
                <a:off x="1803" y="983"/>
                <a:ext cx="191" cy="83"/>
              </a:xfrm>
              <a:custGeom>
                <a:avLst/>
                <a:gdLst>
                  <a:gd name="T0" fmla="*/ 167 w 191"/>
                  <a:gd name="T1" fmla="*/ 83 h 83"/>
                  <a:gd name="T2" fmla="*/ 170 w 191"/>
                  <a:gd name="T3" fmla="*/ 83 h 83"/>
                  <a:gd name="T4" fmla="*/ 174 w 191"/>
                  <a:gd name="T5" fmla="*/ 83 h 83"/>
                  <a:gd name="T6" fmla="*/ 174 w 191"/>
                  <a:gd name="T7" fmla="*/ 83 h 83"/>
                  <a:gd name="T8" fmla="*/ 177 w 191"/>
                  <a:gd name="T9" fmla="*/ 83 h 83"/>
                  <a:gd name="T10" fmla="*/ 181 w 191"/>
                  <a:gd name="T11" fmla="*/ 83 h 83"/>
                  <a:gd name="T12" fmla="*/ 181 w 191"/>
                  <a:gd name="T13" fmla="*/ 79 h 83"/>
                  <a:gd name="T14" fmla="*/ 184 w 191"/>
                  <a:gd name="T15" fmla="*/ 76 h 83"/>
                  <a:gd name="T16" fmla="*/ 188 w 191"/>
                  <a:gd name="T17" fmla="*/ 76 h 83"/>
                  <a:gd name="T18" fmla="*/ 188 w 191"/>
                  <a:gd name="T19" fmla="*/ 72 h 83"/>
                  <a:gd name="T20" fmla="*/ 188 w 191"/>
                  <a:gd name="T21" fmla="*/ 69 h 83"/>
                  <a:gd name="T22" fmla="*/ 191 w 191"/>
                  <a:gd name="T23" fmla="*/ 65 h 83"/>
                  <a:gd name="T24" fmla="*/ 191 w 191"/>
                  <a:gd name="T25" fmla="*/ 65 h 83"/>
                  <a:gd name="T26" fmla="*/ 191 w 191"/>
                  <a:gd name="T27" fmla="*/ 62 h 83"/>
                  <a:gd name="T28" fmla="*/ 191 w 191"/>
                  <a:gd name="T29" fmla="*/ 58 h 83"/>
                  <a:gd name="T30" fmla="*/ 191 w 191"/>
                  <a:gd name="T31" fmla="*/ 55 h 83"/>
                  <a:gd name="T32" fmla="*/ 191 w 191"/>
                  <a:gd name="T33" fmla="*/ 52 h 83"/>
                  <a:gd name="T34" fmla="*/ 191 w 191"/>
                  <a:gd name="T35" fmla="*/ 48 h 83"/>
                  <a:gd name="T36" fmla="*/ 188 w 191"/>
                  <a:gd name="T37" fmla="*/ 48 h 83"/>
                  <a:gd name="T38" fmla="*/ 188 w 191"/>
                  <a:gd name="T39" fmla="*/ 45 h 83"/>
                  <a:gd name="T40" fmla="*/ 184 w 191"/>
                  <a:gd name="T41" fmla="*/ 41 h 83"/>
                  <a:gd name="T42" fmla="*/ 184 w 191"/>
                  <a:gd name="T43" fmla="*/ 41 h 83"/>
                  <a:gd name="T44" fmla="*/ 181 w 191"/>
                  <a:gd name="T45" fmla="*/ 38 h 83"/>
                  <a:gd name="T46" fmla="*/ 177 w 191"/>
                  <a:gd name="T47" fmla="*/ 38 h 83"/>
                  <a:gd name="T48" fmla="*/ 177 w 191"/>
                  <a:gd name="T49" fmla="*/ 38 h 83"/>
                  <a:gd name="T50" fmla="*/ 11 w 191"/>
                  <a:gd name="T51" fmla="*/ 0 h 83"/>
                  <a:gd name="T52" fmla="*/ 14 w 191"/>
                  <a:gd name="T53" fmla="*/ 0 h 83"/>
                  <a:gd name="T54" fmla="*/ 18 w 191"/>
                  <a:gd name="T55" fmla="*/ 3 h 83"/>
                  <a:gd name="T56" fmla="*/ 18 w 191"/>
                  <a:gd name="T57" fmla="*/ 3 h 83"/>
                  <a:gd name="T58" fmla="*/ 21 w 191"/>
                  <a:gd name="T59" fmla="*/ 6 h 83"/>
                  <a:gd name="T60" fmla="*/ 21 w 191"/>
                  <a:gd name="T61" fmla="*/ 6 h 83"/>
                  <a:gd name="T62" fmla="*/ 25 w 191"/>
                  <a:gd name="T63" fmla="*/ 10 h 83"/>
                  <a:gd name="T64" fmla="*/ 25 w 191"/>
                  <a:gd name="T65" fmla="*/ 13 h 83"/>
                  <a:gd name="T66" fmla="*/ 25 w 191"/>
                  <a:gd name="T67" fmla="*/ 17 h 83"/>
                  <a:gd name="T68" fmla="*/ 25 w 191"/>
                  <a:gd name="T69" fmla="*/ 20 h 83"/>
                  <a:gd name="T70" fmla="*/ 25 w 191"/>
                  <a:gd name="T71" fmla="*/ 20 h 83"/>
                  <a:gd name="T72" fmla="*/ 25 w 191"/>
                  <a:gd name="T73" fmla="*/ 24 h 83"/>
                  <a:gd name="T74" fmla="*/ 25 w 191"/>
                  <a:gd name="T75" fmla="*/ 27 h 83"/>
                  <a:gd name="T76" fmla="*/ 25 w 191"/>
                  <a:gd name="T77" fmla="*/ 31 h 83"/>
                  <a:gd name="T78" fmla="*/ 25 w 191"/>
                  <a:gd name="T79" fmla="*/ 34 h 83"/>
                  <a:gd name="T80" fmla="*/ 21 w 191"/>
                  <a:gd name="T81" fmla="*/ 38 h 83"/>
                  <a:gd name="T82" fmla="*/ 21 w 191"/>
                  <a:gd name="T83" fmla="*/ 38 h 83"/>
                  <a:gd name="T84" fmla="*/ 18 w 191"/>
                  <a:gd name="T85" fmla="*/ 41 h 83"/>
                  <a:gd name="T86" fmla="*/ 14 w 191"/>
                  <a:gd name="T87" fmla="*/ 45 h 83"/>
                  <a:gd name="T88" fmla="*/ 14 w 191"/>
                  <a:gd name="T89" fmla="*/ 45 h 83"/>
                  <a:gd name="T90" fmla="*/ 11 w 191"/>
                  <a:gd name="T91" fmla="*/ 45 h 83"/>
                  <a:gd name="T92" fmla="*/ 7 w 191"/>
                  <a:gd name="T93" fmla="*/ 48 h 83"/>
                  <a:gd name="T94" fmla="*/ 4 w 191"/>
                  <a:gd name="T95" fmla="*/ 48 h 83"/>
                  <a:gd name="T96" fmla="*/ 4 w 191"/>
                  <a:gd name="T97" fmla="*/ 48 h 83"/>
                  <a:gd name="T98" fmla="*/ 0 w 191"/>
                  <a:gd name="T99" fmla="*/ 4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1" h="83">
                    <a:moveTo>
                      <a:pt x="167" y="83"/>
                    </a:moveTo>
                    <a:lnTo>
                      <a:pt x="167" y="83"/>
                    </a:lnTo>
                    <a:lnTo>
                      <a:pt x="167" y="83"/>
                    </a:lnTo>
                    <a:lnTo>
                      <a:pt x="170" y="83"/>
                    </a:lnTo>
                    <a:lnTo>
                      <a:pt x="170" y="83"/>
                    </a:lnTo>
                    <a:lnTo>
                      <a:pt x="174" y="83"/>
                    </a:lnTo>
                    <a:lnTo>
                      <a:pt x="174" y="83"/>
                    </a:lnTo>
                    <a:lnTo>
                      <a:pt x="174" y="83"/>
                    </a:lnTo>
                    <a:lnTo>
                      <a:pt x="177" y="83"/>
                    </a:lnTo>
                    <a:lnTo>
                      <a:pt x="177" y="83"/>
                    </a:lnTo>
                    <a:lnTo>
                      <a:pt x="177" y="83"/>
                    </a:lnTo>
                    <a:lnTo>
                      <a:pt x="181" y="83"/>
                    </a:lnTo>
                    <a:lnTo>
                      <a:pt x="181" y="79"/>
                    </a:lnTo>
                    <a:lnTo>
                      <a:pt x="181" y="79"/>
                    </a:lnTo>
                    <a:lnTo>
                      <a:pt x="184" y="79"/>
                    </a:lnTo>
                    <a:lnTo>
                      <a:pt x="184" y="76"/>
                    </a:lnTo>
                    <a:lnTo>
                      <a:pt x="184" y="76"/>
                    </a:lnTo>
                    <a:lnTo>
                      <a:pt x="188" y="76"/>
                    </a:lnTo>
                    <a:lnTo>
                      <a:pt x="188" y="72"/>
                    </a:lnTo>
                    <a:lnTo>
                      <a:pt x="188" y="72"/>
                    </a:lnTo>
                    <a:lnTo>
                      <a:pt x="188" y="72"/>
                    </a:lnTo>
                    <a:lnTo>
                      <a:pt x="188" y="69"/>
                    </a:lnTo>
                    <a:lnTo>
                      <a:pt x="191" y="69"/>
                    </a:lnTo>
                    <a:lnTo>
                      <a:pt x="191" y="65"/>
                    </a:lnTo>
                    <a:lnTo>
                      <a:pt x="191" y="65"/>
                    </a:lnTo>
                    <a:lnTo>
                      <a:pt x="191" y="65"/>
                    </a:lnTo>
                    <a:lnTo>
                      <a:pt x="191" y="62"/>
                    </a:lnTo>
                    <a:lnTo>
                      <a:pt x="191" y="62"/>
                    </a:lnTo>
                    <a:lnTo>
                      <a:pt x="191" y="58"/>
                    </a:lnTo>
                    <a:lnTo>
                      <a:pt x="191" y="58"/>
                    </a:lnTo>
                    <a:lnTo>
                      <a:pt x="191" y="55"/>
                    </a:lnTo>
                    <a:lnTo>
                      <a:pt x="191" y="55"/>
                    </a:lnTo>
                    <a:lnTo>
                      <a:pt x="191" y="55"/>
                    </a:lnTo>
                    <a:lnTo>
                      <a:pt x="191" y="52"/>
                    </a:lnTo>
                    <a:lnTo>
                      <a:pt x="191" y="52"/>
                    </a:lnTo>
                    <a:lnTo>
                      <a:pt x="191" y="48"/>
                    </a:lnTo>
                    <a:lnTo>
                      <a:pt x="188" y="48"/>
                    </a:lnTo>
                    <a:lnTo>
                      <a:pt x="188" y="48"/>
                    </a:lnTo>
                    <a:lnTo>
                      <a:pt x="188" y="45"/>
                    </a:lnTo>
                    <a:lnTo>
                      <a:pt x="188" y="45"/>
                    </a:lnTo>
                    <a:lnTo>
                      <a:pt x="188" y="45"/>
                    </a:lnTo>
                    <a:lnTo>
                      <a:pt x="184" y="41"/>
                    </a:lnTo>
                    <a:lnTo>
                      <a:pt x="184" y="41"/>
                    </a:lnTo>
                    <a:lnTo>
                      <a:pt x="184" y="41"/>
                    </a:lnTo>
                    <a:lnTo>
                      <a:pt x="181" y="38"/>
                    </a:lnTo>
                    <a:lnTo>
                      <a:pt x="181" y="38"/>
                    </a:lnTo>
                    <a:lnTo>
                      <a:pt x="181" y="38"/>
                    </a:lnTo>
                    <a:lnTo>
                      <a:pt x="177" y="38"/>
                    </a:lnTo>
                    <a:lnTo>
                      <a:pt x="177" y="38"/>
                    </a:lnTo>
                    <a:lnTo>
                      <a:pt x="177" y="38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1" y="34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67" y="83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Oval 98"/>
              <p:cNvSpPr>
                <a:spLocks noChangeArrowheads="1"/>
              </p:cNvSpPr>
              <p:nvPr/>
            </p:nvSpPr>
            <p:spPr bwMode="auto">
              <a:xfrm>
                <a:off x="2195" y="1354"/>
                <a:ext cx="149" cy="149"/>
              </a:xfrm>
              <a:prstGeom prst="ellipse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99"/>
              <p:cNvSpPr>
                <a:spLocks/>
              </p:cNvSpPr>
              <p:nvPr/>
            </p:nvSpPr>
            <p:spPr bwMode="auto">
              <a:xfrm>
                <a:off x="1952" y="1465"/>
                <a:ext cx="295" cy="350"/>
              </a:xfrm>
              <a:custGeom>
                <a:avLst/>
                <a:gdLst>
                  <a:gd name="T0" fmla="*/ 295 w 295"/>
                  <a:gd name="T1" fmla="*/ 31 h 350"/>
                  <a:gd name="T2" fmla="*/ 295 w 295"/>
                  <a:gd name="T3" fmla="*/ 31 h 350"/>
                  <a:gd name="T4" fmla="*/ 295 w 295"/>
                  <a:gd name="T5" fmla="*/ 31 h 350"/>
                  <a:gd name="T6" fmla="*/ 295 w 295"/>
                  <a:gd name="T7" fmla="*/ 27 h 350"/>
                  <a:gd name="T8" fmla="*/ 295 w 295"/>
                  <a:gd name="T9" fmla="*/ 27 h 350"/>
                  <a:gd name="T10" fmla="*/ 295 w 295"/>
                  <a:gd name="T11" fmla="*/ 24 h 350"/>
                  <a:gd name="T12" fmla="*/ 292 w 295"/>
                  <a:gd name="T13" fmla="*/ 24 h 350"/>
                  <a:gd name="T14" fmla="*/ 292 w 295"/>
                  <a:gd name="T15" fmla="*/ 20 h 350"/>
                  <a:gd name="T16" fmla="*/ 288 w 295"/>
                  <a:gd name="T17" fmla="*/ 20 h 350"/>
                  <a:gd name="T18" fmla="*/ 288 w 295"/>
                  <a:gd name="T19" fmla="*/ 17 h 350"/>
                  <a:gd name="T20" fmla="*/ 285 w 295"/>
                  <a:gd name="T21" fmla="*/ 14 h 350"/>
                  <a:gd name="T22" fmla="*/ 281 w 295"/>
                  <a:gd name="T23" fmla="*/ 14 h 350"/>
                  <a:gd name="T24" fmla="*/ 281 w 295"/>
                  <a:gd name="T25" fmla="*/ 10 h 350"/>
                  <a:gd name="T26" fmla="*/ 278 w 295"/>
                  <a:gd name="T27" fmla="*/ 10 h 350"/>
                  <a:gd name="T28" fmla="*/ 274 w 295"/>
                  <a:gd name="T29" fmla="*/ 7 h 350"/>
                  <a:gd name="T30" fmla="*/ 274 w 295"/>
                  <a:gd name="T31" fmla="*/ 7 h 350"/>
                  <a:gd name="T32" fmla="*/ 271 w 295"/>
                  <a:gd name="T33" fmla="*/ 3 h 350"/>
                  <a:gd name="T34" fmla="*/ 267 w 295"/>
                  <a:gd name="T35" fmla="*/ 3 h 350"/>
                  <a:gd name="T36" fmla="*/ 267 w 295"/>
                  <a:gd name="T37" fmla="*/ 3 h 350"/>
                  <a:gd name="T38" fmla="*/ 264 w 295"/>
                  <a:gd name="T39" fmla="*/ 3 h 350"/>
                  <a:gd name="T40" fmla="*/ 264 w 295"/>
                  <a:gd name="T41" fmla="*/ 0 h 350"/>
                  <a:gd name="T42" fmla="*/ 261 w 295"/>
                  <a:gd name="T43" fmla="*/ 0 h 350"/>
                  <a:gd name="T44" fmla="*/ 261 w 295"/>
                  <a:gd name="T45" fmla="*/ 0 h 350"/>
                  <a:gd name="T46" fmla="*/ 257 w 295"/>
                  <a:gd name="T47" fmla="*/ 3 h 350"/>
                  <a:gd name="T48" fmla="*/ 257 w 295"/>
                  <a:gd name="T49" fmla="*/ 3 h 350"/>
                  <a:gd name="T50" fmla="*/ 4 w 295"/>
                  <a:gd name="T51" fmla="*/ 319 h 350"/>
                  <a:gd name="T52" fmla="*/ 4 w 295"/>
                  <a:gd name="T53" fmla="*/ 319 h 350"/>
                  <a:gd name="T54" fmla="*/ 4 w 295"/>
                  <a:gd name="T55" fmla="*/ 319 h 350"/>
                  <a:gd name="T56" fmla="*/ 7 w 295"/>
                  <a:gd name="T57" fmla="*/ 319 h 350"/>
                  <a:gd name="T58" fmla="*/ 7 w 295"/>
                  <a:gd name="T59" fmla="*/ 319 h 350"/>
                  <a:gd name="T60" fmla="*/ 11 w 295"/>
                  <a:gd name="T61" fmla="*/ 322 h 350"/>
                  <a:gd name="T62" fmla="*/ 11 w 295"/>
                  <a:gd name="T63" fmla="*/ 322 h 350"/>
                  <a:gd name="T64" fmla="*/ 14 w 295"/>
                  <a:gd name="T65" fmla="*/ 322 h 350"/>
                  <a:gd name="T66" fmla="*/ 14 w 295"/>
                  <a:gd name="T67" fmla="*/ 326 h 350"/>
                  <a:gd name="T68" fmla="*/ 18 w 295"/>
                  <a:gd name="T69" fmla="*/ 326 h 350"/>
                  <a:gd name="T70" fmla="*/ 21 w 295"/>
                  <a:gd name="T71" fmla="*/ 326 h 350"/>
                  <a:gd name="T72" fmla="*/ 25 w 295"/>
                  <a:gd name="T73" fmla="*/ 329 h 350"/>
                  <a:gd name="T74" fmla="*/ 25 w 295"/>
                  <a:gd name="T75" fmla="*/ 333 h 350"/>
                  <a:gd name="T76" fmla="*/ 28 w 295"/>
                  <a:gd name="T77" fmla="*/ 333 h 350"/>
                  <a:gd name="T78" fmla="*/ 32 w 295"/>
                  <a:gd name="T79" fmla="*/ 336 h 350"/>
                  <a:gd name="T80" fmla="*/ 32 w 295"/>
                  <a:gd name="T81" fmla="*/ 336 h 350"/>
                  <a:gd name="T82" fmla="*/ 35 w 295"/>
                  <a:gd name="T83" fmla="*/ 340 h 350"/>
                  <a:gd name="T84" fmla="*/ 35 w 295"/>
                  <a:gd name="T85" fmla="*/ 340 h 350"/>
                  <a:gd name="T86" fmla="*/ 39 w 295"/>
                  <a:gd name="T87" fmla="*/ 343 h 350"/>
                  <a:gd name="T88" fmla="*/ 39 w 295"/>
                  <a:gd name="T89" fmla="*/ 346 h 350"/>
                  <a:gd name="T90" fmla="*/ 39 w 295"/>
                  <a:gd name="T91" fmla="*/ 346 h 350"/>
                  <a:gd name="T92" fmla="*/ 39 w 295"/>
                  <a:gd name="T93" fmla="*/ 346 h 350"/>
                  <a:gd name="T94" fmla="*/ 42 w 295"/>
                  <a:gd name="T95" fmla="*/ 350 h 350"/>
                  <a:gd name="T96" fmla="*/ 42 w 295"/>
                  <a:gd name="T97" fmla="*/ 350 h 350"/>
                  <a:gd name="T98" fmla="*/ 39 w 295"/>
                  <a:gd name="T99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5" h="350">
                    <a:moveTo>
                      <a:pt x="295" y="31"/>
                    </a:moveTo>
                    <a:lnTo>
                      <a:pt x="295" y="31"/>
                    </a:lnTo>
                    <a:lnTo>
                      <a:pt x="295" y="31"/>
                    </a:lnTo>
                    <a:lnTo>
                      <a:pt x="295" y="31"/>
                    </a:lnTo>
                    <a:lnTo>
                      <a:pt x="295" y="31"/>
                    </a:lnTo>
                    <a:lnTo>
                      <a:pt x="295" y="31"/>
                    </a:lnTo>
                    <a:lnTo>
                      <a:pt x="295" y="27"/>
                    </a:lnTo>
                    <a:lnTo>
                      <a:pt x="295" y="27"/>
                    </a:lnTo>
                    <a:lnTo>
                      <a:pt x="295" y="27"/>
                    </a:lnTo>
                    <a:lnTo>
                      <a:pt x="295" y="27"/>
                    </a:lnTo>
                    <a:lnTo>
                      <a:pt x="295" y="27"/>
                    </a:lnTo>
                    <a:lnTo>
                      <a:pt x="295" y="24"/>
                    </a:lnTo>
                    <a:lnTo>
                      <a:pt x="292" y="24"/>
                    </a:lnTo>
                    <a:lnTo>
                      <a:pt x="292" y="24"/>
                    </a:lnTo>
                    <a:lnTo>
                      <a:pt x="292" y="24"/>
                    </a:lnTo>
                    <a:lnTo>
                      <a:pt x="292" y="20"/>
                    </a:lnTo>
                    <a:lnTo>
                      <a:pt x="292" y="20"/>
                    </a:lnTo>
                    <a:lnTo>
                      <a:pt x="288" y="20"/>
                    </a:lnTo>
                    <a:lnTo>
                      <a:pt x="288" y="17"/>
                    </a:lnTo>
                    <a:lnTo>
                      <a:pt x="288" y="17"/>
                    </a:lnTo>
                    <a:lnTo>
                      <a:pt x="285" y="17"/>
                    </a:lnTo>
                    <a:lnTo>
                      <a:pt x="285" y="14"/>
                    </a:lnTo>
                    <a:lnTo>
                      <a:pt x="285" y="14"/>
                    </a:lnTo>
                    <a:lnTo>
                      <a:pt x="281" y="14"/>
                    </a:lnTo>
                    <a:lnTo>
                      <a:pt x="281" y="14"/>
                    </a:lnTo>
                    <a:lnTo>
                      <a:pt x="281" y="10"/>
                    </a:lnTo>
                    <a:lnTo>
                      <a:pt x="278" y="10"/>
                    </a:lnTo>
                    <a:lnTo>
                      <a:pt x="278" y="10"/>
                    </a:lnTo>
                    <a:lnTo>
                      <a:pt x="278" y="10"/>
                    </a:lnTo>
                    <a:lnTo>
                      <a:pt x="274" y="7"/>
                    </a:lnTo>
                    <a:lnTo>
                      <a:pt x="274" y="7"/>
                    </a:lnTo>
                    <a:lnTo>
                      <a:pt x="274" y="7"/>
                    </a:lnTo>
                    <a:lnTo>
                      <a:pt x="271" y="7"/>
                    </a:lnTo>
                    <a:lnTo>
                      <a:pt x="271" y="3"/>
                    </a:lnTo>
                    <a:lnTo>
                      <a:pt x="271" y="3"/>
                    </a:lnTo>
                    <a:lnTo>
                      <a:pt x="267" y="3"/>
                    </a:lnTo>
                    <a:lnTo>
                      <a:pt x="267" y="3"/>
                    </a:lnTo>
                    <a:lnTo>
                      <a:pt x="267" y="3"/>
                    </a:lnTo>
                    <a:lnTo>
                      <a:pt x="264" y="3"/>
                    </a:lnTo>
                    <a:lnTo>
                      <a:pt x="264" y="3"/>
                    </a:lnTo>
                    <a:lnTo>
                      <a:pt x="264" y="3"/>
                    </a:lnTo>
                    <a:lnTo>
                      <a:pt x="264" y="0"/>
                    </a:lnTo>
                    <a:lnTo>
                      <a:pt x="261" y="0"/>
                    </a:lnTo>
                    <a:lnTo>
                      <a:pt x="261" y="0"/>
                    </a:lnTo>
                    <a:lnTo>
                      <a:pt x="261" y="0"/>
                    </a:lnTo>
                    <a:lnTo>
                      <a:pt x="261" y="0"/>
                    </a:lnTo>
                    <a:lnTo>
                      <a:pt x="261" y="3"/>
                    </a:lnTo>
                    <a:lnTo>
                      <a:pt x="257" y="3"/>
                    </a:lnTo>
                    <a:lnTo>
                      <a:pt x="257" y="3"/>
                    </a:lnTo>
                    <a:lnTo>
                      <a:pt x="257" y="3"/>
                    </a:lnTo>
                    <a:lnTo>
                      <a:pt x="0" y="322"/>
                    </a:lnTo>
                    <a:lnTo>
                      <a:pt x="4" y="319"/>
                    </a:lnTo>
                    <a:lnTo>
                      <a:pt x="4" y="319"/>
                    </a:lnTo>
                    <a:lnTo>
                      <a:pt x="4" y="319"/>
                    </a:lnTo>
                    <a:lnTo>
                      <a:pt x="4" y="319"/>
                    </a:lnTo>
                    <a:lnTo>
                      <a:pt x="4" y="319"/>
                    </a:lnTo>
                    <a:lnTo>
                      <a:pt x="4" y="319"/>
                    </a:lnTo>
                    <a:lnTo>
                      <a:pt x="7" y="319"/>
                    </a:lnTo>
                    <a:lnTo>
                      <a:pt x="7" y="319"/>
                    </a:lnTo>
                    <a:lnTo>
                      <a:pt x="7" y="319"/>
                    </a:lnTo>
                    <a:lnTo>
                      <a:pt x="7" y="322"/>
                    </a:lnTo>
                    <a:lnTo>
                      <a:pt x="11" y="322"/>
                    </a:lnTo>
                    <a:lnTo>
                      <a:pt x="11" y="322"/>
                    </a:lnTo>
                    <a:lnTo>
                      <a:pt x="11" y="322"/>
                    </a:lnTo>
                    <a:lnTo>
                      <a:pt x="11" y="322"/>
                    </a:lnTo>
                    <a:lnTo>
                      <a:pt x="14" y="322"/>
                    </a:lnTo>
                    <a:lnTo>
                      <a:pt x="14" y="322"/>
                    </a:lnTo>
                    <a:lnTo>
                      <a:pt x="14" y="326"/>
                    </a:lnTo>
                    <a:lnTo>
                      <a:pt x="18" y="326"/>
                    </a:lnTo>
                    <a:lnTo>
                      <a:pt x="18" y="326"/>
                    </a:lnTo>
                    <a:lnTo>
                      <a:pt x="21" y="326"/>
                    </a:lnTo>
                    <a:lnTo>
                      <a:pt x="21" y="326"/>
                    </a:lnTo>
                    <a:lnTo>
                      <a:pt x="21" y="329"/>
                    </a:lnTo>
                    <a:lnTo>
                      <a:pt x="25" y="329"/>
                    </a:lnTo>
                    <a:lnTo>
                      <a:pt x="25" y="329"/>
                    </a:lnTo>
                    <a:lnTo>
                      <a:pt x="25" y="333"/>
                    </a:lnTo>
                    <a:lnTo>
                      <a:pt x="28" y="333"/>
                    </a:lnTo>
                    <a:lnTo>
                      <a:pt x="28" y="333"/>
                    </a:lnTo>
                    <a:lnTo>
                      <a:pt x="28" y="333"/>
                    </a:lnTo>
                    <a:lnTo>
                      <a:pt x="32" y="336"/>
                    </a:lnTo>
                    <a:lnTo>
                      <a:pt x="32" y="336"/>
                    </a:lnTo>
                    <a:lnTo>
                      <a:pt x="32" y="336"/>
                    </a:lnTo>
                    <a:lnTo>
                      <a:pt x="35" y="340"/>
                    </a:lnTo>
                    <a:lnTo>
                      <a:pt x="35" y="340"/>
                    </a:lnTo>
                    <a:lnTo>
                      <a:pt x="35" y="340"/>
                    </a:lnTo>
                    <a:lnTo>
                      <a:pt x="35" y="340"/>
                    </a:lnTo>
                    <a:lnTo>
                      <a:pt x="39" y="343"/>
                    </a:lnTo>
                    <a:lnTo>
                      <a:pt x="39" y="343"/>
                    </a:lnTo>
                    <a:lnTo>
                      <a:pt x="39" y="343"/>
                    </a:lnTo>
                    <a:lnTo>
                      <a:pt x="39" y="346"/>
                    </a:lnTo>
                    <a:lnTo>
                      <a:pt x="39" y="346"/>
                    </a:lnTo>
                    <a:lnTo>
                      <a:pt x="39" y="346"/>
                    </a:lnTo>
                    <a:lnTo>
                      <a:pt x="39" y="346"/>
                    </a:lnTo>
                    <a:lnTo>
                      <a:pt x="39" y="346"/>
                    </a:lnTo>
                    <a:lnTo>
                      <a:pt x="42" y="350"/>
                    </a:lnTo>
                    <a:lnTo>
                      <a:pt x="42" y="350"/>
                    </a:lnTo>
                    <a:lnTo>
                      <a:pt x="42" y="350"/>
                    </a:lnTo>
                    <a:lnTo>
                      <a:pt x="42" y="350"/>
                    </a:lnTo>
                    <a:lnTo>
                      <a:pt x="39" y="350"/>
                    </a:lnTo>
                    <a:lnTo>
                      <a:pt x="39" y="350"/>
                    </a:lnTo>
                    <a:lnTo>
                      <a:pt x="295" y="3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Oval 100"/>
              <p:cNvSpPr>
                <a:spLocks noChangeArrowheads="1"/>
              </p:cNvSpPr>
              <p:nvPr/>
            </p:nvSpPr>
            <p:spPr bwMode="auto">
              <a:xfrm>
                <a:off x="4054" y="1867"/>
                <a:ext cx="73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01"/>
              <p:cNvSpPr>
                <a:spLocks/>
              </p:cNvSpPr>
              <p:nvPr/>
            </p:nvSpPr>
            <p:spPr bwMode="auto">
              <a:xfrm>
                <a:off x="4030" y="1808"/>
                <a:ext cx="83" cy="108"/>
              </a:xfrm>
              <a:custGeom>
                <a:avLst/>
                <a:gdLst>
                  <a:gd name="T0" fmla="*/ 38 w 83"/>
                  <a:gd name="T1" fmla="*/ 97 h 108"/>
                  <a:gd name="T2" fmla="*/ 38 w 83"/>
                  <a:gd name="T3" fmla="*/ 101 h 108"/>
                  <a:gd name="T4" fmla="*/ 41 w 83"/>
                  <a:gd name="T5" fmla="*/ 104 h 108"/>
                  <a:gd name="T6" fmla="*/ 41 w 83"/>
                  <a:gd name="T7" fmla="*/ 104 h 108"/>
                  <a:gd name="T8" fmla="*/ 45 w 83"/>
                  <a:gd name="T9" fmla="*/ 104 h 108"/>
                  <a:gd name="T10" fmla="*/ 48 w 83"/>
                  <a:gd name="T11" fmla="*/ 108 h 108"/>
                  <a:gd name="T12" fmla="*/ 52 w 83"/>
                  <a:gd name="T13" fmla="*/ 108 h 108"/>
                  <a:gd name="T14" fmla="*/ 52 w 83"/>
                  <a:gd name="T15" fmla="*/ 108 h 108"/>
                  <a:gd name="T16" fmla="*/ 55 w 83"/>
                  <a:gd name="T17" fmla="*/ 108 h 108"/>
                  <a:gd name="T18" fmla="*/ 59 w 83"/>
                  <a:gd name="T19" fmla="*/ 108 h 108"/>
                  <a:gd name="T20" fmla="*/ 62 w 83"/>
                  <a:gd name="T21" fmla="*/ 108 h 108"/>
                  <a:gd name="T22" fmla="*/ 66 w 83"/>
                  <a:gd name="T23" fmla="*/ 108 h 108"/>
                  <a:gd name="T24" fmla="*/ 69 w 83"/>
                  <a:gd name="T25" fmla="*/ 104 h 108"/>
                  <a:gd name="T26" fmla="*/ 72 w 83"/>
                  <a:gd name="T27" fmla="*/ 104 h 108"/>
                  <a:gd name="T28" fmla="*/ 72 w 83"/>
                  <a:gd name="T29" fmla="*/ 101 h 108"/>
                  <a:gd name="T30" fmla="*/ 76 w 83"/>
                  <a:gd name="T31" fmla="*/ 101 h 108"/>
                  <a:gd name="T32" fmla="*/ 76 w 83"/>
                  <a:gd name="T33" fmla="*/ 97 h 108"/>
                  <a:gd name="T34" fmla="*/ 79 w 83"/>
                  <a:gd name="T35" fmla="*/ 94 h 108"/>
                  <a:gd name="T36" fmla="*/ 79 w 83"/>
                  <a:gd name="T37" fmla="*/ 94 h 108"/>
                  <a:gd name="T38" fmla="*/ 79 w 83"/>
                  <a:gd name="T39" fmla="*/ 90 h 108"/>
                  <a:gd name="T40" fmla="*/ 83 w 83"/>
                  <a:gd name="T41" fmla="*/ 87 h 108"/>
                  <a:gd name="T42" fmla="*/ 83 w 83"/>
                  <a:gd name="T43" fmla="*/ 83 h 108"/>
                  <a:gd name="T44" fmla="*/ 83 w 83"/>
                  <a:gd name="T45" fmla="*/ 80 h 108"/>
                  <a:gd name="T46" fmla="*/ 79 w 83"/>
                  <a:gd name="T47" fmla="*/ 80 h 108"/>
                  <a:gd name="T48" fmla="*/ 79 w 83"/>
                  <a:gd name="T49" fmla="*/ 76 h 108"/>
                  <a:gd name="T50" fmla="*/ 45 w 83"/>
                  <a:gd name="T51" fmla="*/ 3 h 108"/>
                  <a:gd name="T52" fmla="*/ 45 w 83"/>
                  <a:gd name="T53" fmla="*/ 7 h 108"/>
                  <a:gd name="T54" fmla="*/ 45 w 83"/>
                  <a:gd name="T55" fmla="*/ 7 h 108"/>
                  <a:gd name="T56" fmla="*/ 45 w 83"/>
                  <a:gd name="T57" fmla="*/ 10 h 108"/>
                  <a:gd name="T58" fmla="*/ 45 w 83"/>
                  <a:gd name="T59" fmla="*/ 14 h 108"/>
                  <a:gd name="T60" fmla="*/ 45 w 83"/>
                  <a:gd name="T61" fmla="*/ 17 h 108"/>
                  <a:gd name="T62" fmla="*/ 45 w 83"/>
                  <a:gd name="T63" fmla="*/ 21 h 108"/>
                  <a:gd name="T64" fmla="*/ 41 w 83"/>
                  <a:gd name="T65" fmla="*/ 21 h 108"/>
                  <a:gd name="T66" fmla="*/ 41 w 83"/>
                  <a:gd name="T67" fmla="*/ 24 h 108"/>
                  <a:gd name="T68" fmla="*/ 38 w 83"/>
                  <a:gd name="T69" fmla="*/ 28 h 108"/>
                  <a:gd name="T70" fmla="*/ 34 w 83"/>
                  <a:gd name="T71" fmla="*/ 28 h 108"/>
                  <a:gd name="T72" fmla="*/ 34 w 83"/>
                  <a:gd name="T73" fmla="*/ 31 h 108"/>
                  <a:gd name="T74" fmla="*/ 31 w 83"/>
                  <a:gd name="T75" fmla="*/ 31 h 108"/>
                  <a:gd name="T76" fmla="*/ 27 w 83"/>
                  <a:gd name="T77" fmla="*/ 35 h 108"/>
                  <a:gd name="T78" fmla="*/ 24 w 83"/>
                  <a:gd name="T79" fmla="*/ 35 h 108"/>
                  <a:gd name="T80" fmla="*/ 20 w 83"/>
                  <a:gd name="T81" fmla="*/ 35 h 108"/>
                  <a:gd name="T82" fmla="*/ 17 w 83"/>
                  <a:gd name="T83" fmla="*/ 35 h 108"/>
                  <a:gd name="T84" fmla="*/ 17 w 83"/>
                  <a:gd name="T85" fmla="*/ 35 h 108"/>
                  <a:gd name="T86" fmla="*/ 14 w 83"/>
                  <a:gd name="T87" fmla="*/ 35 h 108"/>
                  <a:gd name="T88" fmla="*/ 10 w 83"/>
                  <a:gd name="T89" fmla="*/ 31 h 108"/>
                  <a:gd name="T90" fmla="*/ 7 w 83"/>
                  <a:gd name="T91" fmla="*/ 31 h 108"/>
                  <a:gd name="T92" fmla="*/ 3 w 83"/>
                  <a:gd name="T93" fmla="*/ 31 h 108"/>
                  <a:gd name="T94" fmla="*/ 3 w 83"/>
                  <a:gd name="T95" fmla="*/ 28 h 108"/>
                  <a:gd name="T96" fmla="*/ 0 w 83"/>
                  <a:gd name="T97" fmla="*/ 24 h 108"/>
                  <a:gd name="T98" fmla="*/ 0 w 83"/>
                  <a:gd name="T99" fmla="*/ 2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3" h="108">
                    <a:moveTo>
                      <a:pt x="34" y="97"/>
                    </a:moveTo>
                    <a:lnTo>
                      <a:pt x="38" y="97"/>
                    </a:lnTo>
                    <a:lnTo>
                      <a:pt x="38" y="101"/>
                    </a:lnTo>
                    <a:lnTo>
                      <a:pt x="38" y="101"/>
                    </a:lnTo>
                    <a:lnTo>
                      <a:pt x="38" y="101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5" y="108"/>
                    </a:lnTo>
                    <a:lnTo>
                      <a:pt x="48" y="108"/>
                    </a:lnTo>
                    <a:lnTo>
                      <a:pt x="48" y="108"/>
                    </a:lnTo>
                    <a:lnTo>
                      <a:pt x="52" y="108"/>
                    </a:lnTo>
                    <a:lnTo>
                      <a:pt x="52" y="108"/>
                    </a:lnTo>
                    <a:lnTo>
                      <a:pt x="52" y="108"/>
                    </a:lnTo>
                    <a:lnTo>
                      <a:pt x="55" y="108"/>
                    </a:lnTo>
                    <a:lnTo>
                      <a:pt x="55" y="108"/>
                    </a:lnTo>
                    <a:lnTo>
                      <a:pt x="59" y="108"/>
                    </a:lnTo>
                    <a:lnTo>
                      <a:pt x="59" y="108"/>
                    </a:lnTo>
                    <a:lnTo>
                      <a:pt x="62" y="108"/>
                    </a:lnTo>
                    <a:lnTo>
                      <a:pt x="62" y="108"/>
                    </a:lnTo>
                    <a:lnTo>
                      <a:pt x="66" y="108"/>
                    </a:lnTo>
                    <a:lnTo>
                      <a:pt x="66" y="108"/>
                    </a:lnTo>
                    <a:lnTo>
                      <a:pt x="66" y="108"/>
                    </a:lnTo>
                    <a:lnTo>
                      <a:pt x="69" y="104"/>
                    </a:lnTo>
                    <a:lnTo>
                      <a:pt x="69" y="104"/>
                    </a:lnTo>
                    <a:lnTo>
                      <a:pt x="72" y="104"/>
                    </a:lnTo>
                    <a:lnTo>
                      <a:pt x="72" y="104"/>
                    </a:lnTo>
                    <a:lnTo>
                      <a:pt x="72" y="101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9" y="97"/>
                    </a:lnTo>
                    <a:lnTo>
                      <a:pt x="79" y="94"/>
                    </a:lnTo>
                    <a:lnTo>
                      <a:pt x="79" y="94"/>
                    </a:lnTo>
                    <a:lnTo>
                      <a:pt x="79" y="94"/>
                    </a:lnTo>
                    <a:lnTo>
                      <a:pt x="79" y="90"/>
                    </a:lnTo>
                    <a:lnTo>
                      <a:pt x="79" y="90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3" y="83"/>
                    </a:lnTo>
                    <a:lnTo>
                      <a:pt x="83" y="83"/>
                    </a:lnTo>
                    <a:lnTo>
                      <a:pt x="83" y="80"/>
                    </a:lnTo>
                    <a:lnTo>
                      <a:pt x="79" y="80"/>
                    </a:lnTo>
                    <a:lnTo>
                      <a:pt x="79" y="80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45" y="0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5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4" y="28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0" y="35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0" y="35"/>
                    </a:lnTo>
                    <a:lnTo>
                      <a:pt x="10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3" y="31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34" y="9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Oval 102"/>
              <p:cNvSpPr>
                <a:spLocks noChangeArrowheads="1"/>
              </p:cNvSpPr>
              <p:nvPr/>
            </p:nvSpPr>
            <p:spPr bwMode="auto">
              <a:xfrm>
                <a:off x="3187" y="913"/>
                <a:ext cx="73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03"/>
              <p:cNvSpPr>
                <a:spLocks/>
              </p:cNvSpPr>
              <p:nvPr/>
            </p:nvSpPr>
            <p:spPr bwMode="auto">
              <a:xfrm>
                <a:off x="3142" y="851"/>
                <a:ext cx="97" cy="111"/>
              </a:xfrm>
              <a:custGeom>
                <a:avLst/>
                <a:gdLst>
                  <a:gd name="T0" fmla="*/ 55 w 97"/>
                  <a:gd name="T1" fmla="*/ 104 h 111"/>
                  <a:gd name="T2" fmla="*/ 59 w 97"/>
                  <a:gd name="T3" fmla="*/ 107 h 111"/>
                  <a:gd name="T4" fmla="*/ 62 w 97"/>
                  <a:gd name="T5" fmla="*/ 107 h 111"/>
                  <a:gd name="T6" fmla="*/ 62 w 97"/>
                  <a:gd name="T7" fmla="*/ 111 h 111"/>
                  <a:gd name="T8" fmla="*/ 66 w 97"/>
                  <a:gd name="T9" fmla="*/ 111 h 111"/>
                  <a:gd name="T10" fmla="*/ 69 w 97"/>
                  <a:gd name="T11" fmla="*/ 111 h 111"/>
                  <a:gd name="T12" fmla="*/ 73 w 97"/>
                  <a:gd name="T13" fmla="*/ 111 h 111"/>
                  <a:gd name="T14" fmla="*/ 76 w 97"/>
                  <a:gd name="T15" fmla="*/ 111 h 111"/>
                  <a:gd name="T16" fmla="*/ 76 w 97"/>
                  <a:gd name="T17" fmla="*/ 111 h 111"/>
                  <a:gd name="T18" fmla="*/ 80 w 97"/>
                  <a:gd name="T19" fmla="*/ 111 h 111"/>
                  <a:gd name="T20" fmla="*/ 83 w 97"/>
                  <a:gd name="T21" fmla="*/ 111 h 111"/>
                  <a:gd name="T22" fmla="*/ 87 w 97"/>
                  <a:gd name="T23" fmla="*/ 107 h 111"/>
                  <a:gd name="T24" fmla="*/ 90 w 97"/>
                  <a:gd name="T25" fmla="*/ 107 h 111"/>
                  <a:gd name="T26" fmla="*/ 90 w 97"/>
                  <a:gd name="T27" fmla="*/ 104 h 111"/>
                  <a:gd name="T28" fmla="*/ 94 w 97"/>
                  <a:gd name="T29" fmla="*/ 100 h 111"/>
                  <a:gd name="T30" fmla="*/ 94 w 97"/>
                  <a:gd name="T31" fmla="*/ 100 h 111"/>
                  <a:gd name="T32" fmla="*/ 97 w 97"/>
                  <a:gd name="T33" fmla="*/ 97 h 111"/>
                  <a:gd name="T34" fmla="*/ 97 w 97"/>
                  <a:gd name="T35" fmla="*/ 93 h 111"/>
                  <a:gd name="T36" fmla="*/ 97 w 97"/>
                  <a:gd name="T37" fmla="*/ 90 h 111"/>
                  <a:gd name="T38" fmla="*/ 97 w 97"/>
                  <a:gd name="T39" fmla="*/ 86 h 111"/>
                  <a:gd name="T40" fmla="*/ 97 w 97"/>
                  <a:gd name="T41" fmla="*/ 86 h 111"/>
                  <a:gd name="T42" fmla="*/ 97 w 97"/>
                  <a:gd name="T43" fmla="*/ 83 h 111"/>
                  <a:gd name="T44" fmla="*/ 97 w 97"/>
                  <a:gd name="T45" fmla="*/ 79 h 111"/>
                  <a:gd name="T46" fmla="*/ 97 w 97"/>
                  <a:gd name="T47" fmla="*/ 76 h 111"/>
                  <a:gd name="T48" fmla="*/ 94 w 97"/>
                  <a:gd name="T49" fmla="*/ 76 h 111"/>
                  <a:gd name="T50" fmla="*/ 38 w 97"/>
                  <a:gd name="T51" fmla="*/ 0 h 111"/>
                  <a:gd name="T52" fmla="*/ 38 w 97"/>
                  <a:gd name="T53" fmla="*/ 3 h 111"/>
                  <a:gd name="T54" fmla="*/ 41 w 97"/>
                  <a:gd name="T55" fmla="*/ 7 h 111"/>
                  <a:gd name="T56" fmla="*/ 41 w 97"/>
                  <a:gd name="T57" fmla="*/ 10 h 111"/>
                  <a:gd name="T58" fmla="*/ 41 w 97"/>
                  <a:gd name="T59" fmla="*/ 14 h 111"/>
                  <a:gd name="T60" fmla="*/ 41 w 97"/>
                  <a:gd name="T61" fmla="*/ 14 h 111"/>
                  <a:gd name="T62" fmla="*/ 41 w 97"/>
                  <a:gd name="T63" fmla="*/ 17 h 111"/>
                  <a:gd name="T64" fmla="*/ 38 w 97"/>
                  <a:gd name="T65" fmla="*/ 21 h 111"/>
                  <a:gd name="T66" fmla="*/ 38 w 97"/>
                  <a:gd name="T67" fmla="*/ 24 h 111"/>
                  <a:gd name="T68" fmla="*/ 38 w 97"/>
                  <a:gd name="T69" fmla="*/ 27 h 111"/>
                  <a:gd name="T70" fmla="*/ 35 w 97"/>
                  <a:gd name="T71" fmla="*/ 27 h 111"/>
                  <a:gd name="T72" fmla="*/ 31 w 97"/>
                  <a:gd name="T73" fmla="*/ 31 h 111"/>
                  <a:gd name="T74" fmla="*/ 31 w 97"/>
                  <a:gd name="T75" fmla="*/ 34 h 111"/>
                  <a:gd name="T76" fmla="*/ 28 w 97"/>
                  <a:gd name="T77" fmla="*/ 34 h 111"/>
                  <a:gd name="T78" fmla="*/ 24 w 97"/>
                  <a:gd name="T79" fmla="*/ 34 h 111"/>
                  <a:gd name="T80" fmla="*/ 21 w 97"/>
                  <a:gd name="T81" fmla="*/ 38 h 111"/>
                  <a:gd name="T82" fmla="*/ 17 w 97"/>
                  <a:gd name="T83" fmla="*/ 38 h 111"/>
                  <a:gd name="T84" fmla="*/ 17 w 97"/>
                  <a:gd name="T85" fmla="*/ 38 h 111"/>
                  <a:gd name="T86" fmla="*/ 14 w 97"/>
                  <a:gd name="T87" fmla="*/ 38 h 111"/>
                  <a:gd name="T88" fmla="*/ 10 w 97"/>
                  <a:gd name="T89" fmla="*/ 38 h 111"/>
                  <a:gd name="T90" fmla="*/ 7 w 97"/>
                  <a:gd name="T91" fmla="*/ 38 h 111"/>
                  <a:gd name="T92" fmla="*/ 3 w 97"/>
                  <a:gd name="T93" fmla="*/ 34 h 111"/>
                  <a:gd name="T94" fmla="*/ 3 w 97"/>
                  <a:gd name="T95" fmla="*/ 34 h 111"/>
                  <a:gd name="T96" fmla="*/ 0 w 97"/>
                  <a:gd name="T97" fmla="*/ 31 h 111"/>
                  <a:gd name="T98" fmla="*/ 0 w 97"/>
                  <a:gd name="T99" fmla="*/ 3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7" h="111">
                    <a:moveTo>
                      <a:pt x="55" y="104"/>
                    </a:moveTo>
                    <a:lnTo>
                      <a:pt x="55" y="104"/>
                    </a:lnTo>
                    <a:lnTo>
                      <a:pt x="59" y="107"/>
                    </a:lnTo>
                    <a:lnTo>
                      <a:pt x="59" y="107"/>
                    </a:lnTo>
                    <a:lnTo>
                      <a:pt x="59" y="107"/>
                    </a:lnTo>
                    <a:lnTo>
                      <a:pt x="62" y="107"/>
                    </a:lnTo>
                    <a:lnTo>
                      <a:pt x="62" y="111"/>
                    </a:lnTo>
                    <a:lnTo>
                      <a:pt x="62" y="111"/>
                    </a:lnTo>
                    <a:lnTo>
                      <a:pt x="66" y="111"/>
                    </a:lnTo>
                    <a:lnTo>
                      <a:pt x="66" y="111"/>
                    </a:lnTo>
                    <a:lnTo>
                      <a:pt x="66" y="111"/>
                    </a:lnTo>
                    <a:lnTo>
                      <a:pt x="69" y="111"/>
                    </a:lnTo>
                    <a:lnTo>
                      <a:pt x="69" y="111"/>
                    </a:lnTo>
                    <a:lnTo>
                      <a:pt x="73" y="111"/>
                    </a:lnTo>
                    <a:lnTo>
                      <a:pt x="73" y="111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80" y="111"/>
                    </a:lnTo>
                    <a:lnTo>
                      <a:pt x="80" y="111"/>
                    </a:lnTo>
                    <a:lnTo>
                      <a:pt x="83" y="111"/>
                    </a:lnTo>
                    <a:lnTo>
                      <a:pt x="83" y="111"/>
                    </a:lnTo>
                    <a:lnTo>
                      <a:pt x="83" y="107"/>
                    </a:lnTo>
                    <a:lnTo>
                      <a:pt x="87" y="107"/>
                    </a:lnTo>
                    <a:lnTo>
                      <a:pt x="87" y="107"/>
                    </a:lnTo>
                    <a:lnTo>
                      <a:pt x="90" y="107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94" y="104"/>
                    </a:lnTo>
                    <a:lnTo>
                      <a:pt x="94" y="100"/>
                    </a:lnTo>
                    <a:lnTo>
                      <a:pt x="94" y="100"/>
                    </a:lnTo>
                    <a:lnTo>
                      <a:pt x="94" y="100"/>
                    </a:lnTo>
                    <a:lnTo>
                      <a:pt x="97" y="97"/>
                    </a:lnTo>
                    <a:lnTo>
                      <a:pt x="97" y="97"/>
                    </a:lnTo>
                    <a:lnTo>
                      <a:pt x="97" y="93"/>
                    </a:lnTo>
                    <a:lnTo>
                      <a:pt x="97" y="93"/>
                    </a:lnTo>
                    <a:lnTo>
                      <a:pt x="97" y="93"/>
                    </a:lnTo>
                    <a:lnTo>
                      <a:pt x="97" y="90"/>
                    </a:lnTo>
                    <a:lnTo>
                      <a:pt x="97" y="90"/>
                    </a:lnTo>
                    <a:lnTo>
                      <a:pt x="97" y="86"/>
                    </a:lnTo>
                    <a:lnTo>
                      <a:pt x="97" y="86"/>
                    </a:lnTo>
                    <a:lnTo>
                      <a:pt x="97" y="86"/>
                    </a:lnTo>
                    <a:lnTo>
                      <a:pt x="97" y="83"/>
                    </a:lnTo>
                    <a:lnTo>
                      <a:pt x="97" y="83"/>
                    </a:lnTo>
                    <a:lnTo>
                      <a:pt x="97" y="79"/>
                    </a:lnTo>
                    <a:lnTo>
                      <a:pt x="97" y="79"/>
                    </a:lnTo>
                    <a:lnTo>
                      <a:pt x="97" y="79"/>
                    </a:lnTo>
                    <a:lnTo>
                      <a:pt x="97" y="76"/>
                    </a:lnTo>
                    <a:lnTo>
                      <a:pt x="94" y="76"/>
                    </a:lnTo>
                    <a:lnTo>
                      <a:pt x="94" y="76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4" y="34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55" y="10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Oval 104"/>
              <p:cNvSpPr>
                <a:spLocks noChangeArrowheads="1"/>
              </p:cNvSpPr>
              <p:nvPr/>
            </p:nvSpPr>
            <p:spPr bwMode="auto">
              <a:xfrm>
                <a:off x="3808" y="1170"/>
                <a:ext cx="73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05"/>
              <p:cNvSpPr>
                <a:spLocks/>
              </p:cNvSpPr>
              <p:nvPr/>
            </p:nvSpPr>
            <p:spPr bwMode="auto">
              <a:xfrm>
                <a:off x="3842" y="1191"/>
                <a:ext cx="146" cy="100"/>
              </a:xfrm>
              <a:custGeom>
                <a:avLst/>
                <a:gdLst>
                  <a:gd name="T0" fmla="*/ 28 w 146"/>
                  <a:gd name="T1" fmla="*/ 0 h 100"/>
                  <a:gd name="T2" fmla="*/ 28 w 146"/>
                  <a:gd name="T3" fmla="*/ 0 h 100"/>
                  <a:gd name="T4" fmla="*/ 25 w 146"/>
                  <a:gd name="T5" fmla="*/ 0 h 100"/>
                  <a:gd name="T6" fmla="*/ 21 w 146"/>
                  <a:gd name="T7" fmla="*/ 0 h 100"/>
                  <a:gd name="T8" fmla="*/ 21 w 146"/>
                  <a:gd name="T9" fmla="*/ 0 h 100"/>
                  <a:gd name="T10" fmla="*/ 18 w 146"/>
                  <a:gd name="T11" fmla="*/ 0 h 100"/>
                  <a:gd name="T12" fmla="*/ 14 w 146"/>
                  <a:gd name="T13" fmla="*/ 3 h 100"/>
                  <a:gd name="T14" fmla="*/ 11 w 146"/>
                  <a:gd name="T15" fmla="*/ 3 h 100"/>
                  <a:gd name="T16" fmla="*/ 11 w 146"/>
                  <a:gd name="T17" fmla="*/ 7 h 100"/>
                  <a:gd name="T18" fmla="*/ 7 w 146"/>
                  <a:gd name="T19" fmla="*/ 7 h 100"/>
                  <a:gd name="T20" fmla="*/ 7 w 146"/>
                  <a:gd name="T21" fmla="*/ 10 h 100"/>
                  <a:gd name="T22" fmla="*/ 4 w 146"/>
                  <a:gd name="T23" fmla="*/ 14 h 100"/>
                  <a:gd name="T24" fmla="*/ 4 w 146"/>
                  <a:gd name="T25" fmla="*/ 14 h 100"/>
                  <a:gd name="T26" fmla="*/ 0 w 146"/>
                  <a:gd name="T27" fmla="*/ 17 h 100"/>
                  <a:gd name="T28" fmla="*/ 0 w 146"/>
                  <a:gd name="T29" fmla="*/ 20 h 100"/>
                  <a:gd name="T30" fmla="*/ 0 w 146"/>
                  <a:gd name="T31" fmla="*/ 24 h 100"/>
                  <a:gd name="T32" fmla="*/ 0 w 146"/>
                  <a:gd name="T33" fmla="*/ 27 h 100"/>
                  <a:gd name="T34" fmla="*/ 0 w 146"/>
                  <a:gd name="T35" fmla="*/ 31 h 100"/>
                  <a:gd name="T36" fmla="*/ 0 w 146"/>
                  <a:gd name="T37" fmla="*/ 34 h 100"/>
                  <a:gd name="T38" fmla="*/ 0 w 146"/>
                  <a:gd name="T39" fmla="*/ 34 h 100"/>
                  <a:gd name="T40" fmla="*/ 4 w 146"/>
                  <a:gd name="T41" fmla="*/ 38 h 100"/>
                  <a:gd name="T42" fmla="*/ 4 w 146"/>
                  <a:gd name="T43" fmla="*/ 41 h 100"/>
                  <a:gd name="T44" fmla="*/ 7 w 146"/>
                  <a:gd name="T45" fmla="*/ 41 h 100"/>
                  <a:gd name="T46" fmla="*/ 7 w 146"/>
                  <a:gd name="T47" fmla="*/ 45 h 100"/>
                  <a:gd name="T48" fmla="*/ 11 w 146"/>
                  <a:gd name="T49" fmla="*/ 45 h 100"/>
                  <a:gd name="T50" fmla="*/ 125 w 146"/>
                  <a:gd name="T51" fmla="*/ 97 h 100"/>
                  <a:gd name="T52" fmla="*/ 122 w 146"/>
                  <a:gd name="T53" fmla="*/ 97 h 100"/>
                  <a:gd name="T54" fmla="*/ 118 w 146"/>
                  <a:gd name="T55" fmla="*/ 97 h 100"/>
                  <a:gd name="T56" fmla="*/ 118 w 146"/>
                  <a:gd name="T57" fmla="*/ 93 h 100"/>
                  <a:gd name="T58" fmla="*/ 118 w 146"/>
                  <a:gd name="T59" fmla="*/ 90 h 100"/>
                  <a:gd name="T60" fmla="*/ 115 w 146"/>
                  <a:gd name="T61" fmla="*/ 90 h 100"/>
                  <a:gd name="T62" fmla="*/ 115 w 146"/>
                  <a:gd name="T63" fmla="*/ 86 h 100"/>
                  <a:gd name="T64" fmla="*/ 115 w 146"/>
                  <a:gd name="T65" fmla="*/ 83 h 100"/>
                  <a:gd name="T66" fmla="*/ 115 w 146"/>
                  <a:gd name="T67" fmla="*/ 79 h 100"/>
                  <a:gd name="T68" fmla="*/ 115 w 146"/>
                  <a:gd name="T69" fmla="*/ 76 h 100"/>
                  <a:gd name="T70" fmla="*/ 115 w 146"/>
                  <a:gd name="T71" fmla="*/ 72 h 100"/>
                  <a:gd name="T72" fmla="*/ 118 w 146"/>
                  <a:gd name="T73" fmla="*/ 69 h 100"/>
                  <a:gd name="T74" fmla="*/ 118 w 146"/>
                  <a:gd name="T75" fmla="*/ 69 h 100"/>
                  <a:gd name="T76" fmla="*/ 118 w 146"/>
                  <a:gd name="T77" fmla="*/ 66 h 100"/>
                  <a:gd name="T78" fmla="*/ 122 w 146"/>
                  <a:gd name="T79" fmla="*/ 62 h 100"/>
                  <a:gd name="T80" fmla="*/ 125 w 146"/>
                  <a:gd name="T81" fmla="*/ 59 h 100"/>
                  <a:gd name="T82" fmla="*/ 125 w 146"/>
                  <a:gd name="T83" fmla="*/ 59 h 100"/>
                  <a:gd name="T84" fmla="*/ 129 w 146"/>
                  <a:gd name="T85" fmla="*/ 55 h 100"/>
                  <a:gd name="T86" fmla="*/ 132 w 146"/>
                  <a:gd name="T87" fmla="*/ 55 h 100"/>
                  <a:gd name="T88" fmla="*/ 132 w 146"/>
                  <a:gd name="T89" fmla="*/ 55 h 100"/>
                  <a:gd name="T90" fmla="*/ 136 w 146"/>
                  <a:gd name="T91" fmla="*/ 52 h 100"/>
                  <a:gd name="T92" fmla="*/ 139 w 146"/>
                  <a:gd name="T93" fmla="*/ 52 h 100"/>
                  <a:gd name="T94" fmla="*/ 143 w 146"/>
                  <a:gd name="T95" fmla="*/ 52 h 100"/>
                  <a:gd name="T96" fmla="*/ 143 w 146"/>
                  <a:gd name="T97" fmla="*/ 55 h 100"/>
                  <a:gd name="T98" fmla="*/ 146 w 146"/>
                  <a:gd name="T99" fmla="*/ 5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6" h="100">
                    <a:moveTo>
                      <a:pt x="32" y="0"/>
                    </a:move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11" y="45"/>
                    </a:lnTo>
                    <a:lnTo>
                      <a:pt x="125" y="100"/>
                    </a:lnTo>
                    <a:lnTo>
                      <a:pt x="125" y="97"/>
                    </a:lnTo>
                    <a:lnTo>
                      <a:pt x="122" y="97"/>
                    </a:lnTo>
                    <a:lnTo>
                      <a:pt x="122" y="97"/>
                    </a:lnTo>
                    <a:lnTo>
                      <a:pt x="122" y="97"/>
                    </a:lnTo>
                    <a:lnTo>
                      <a:pt x="118" y="97"/>
                    </a:lnTo>
                    <a:lnTo>
                      <a:pt x="118" y="93"/>
                    </a:lnTo>
                    <a:lnTo>
                      <a:pt x="118" y="93"/>
                    </a:lnTo>
                    <a:lnTo>
                      <a:pt x="118" y="93"/>
                    </a:lnTo>
                    <a:lnTo>
                      <a:pt x="118" y="90"/>
                    </a:lnTo>
                    <a:lnTo>
                      <a:pt x="115" y="90"/>
                    </a:lnTo>
                    <a:lnTo>
                      <a:pt x="115" y="90"/>
                    </a:lnTo>
                    <a:lnTo>
                      <a:pt x="115" y="86"/>
                    </a:lnTo>
                    <a:lnTo>
                      <a:pt x="115" y="86"/>
                    </a:lnTo>
                    <a:lnTo>
                      <a:pt x="115" y="83"/>
                    </a:lnTo>
                    <a:lnTo>
                      <a:pt x="115" y="83"/>
                    </a:lnTo>
                    <a:lnTo>
                      <a:pt x="115" y="79"/>
                    </a:lnTo>
                    <a:lnTo>
                      <a:pt x="115" y="79"/>
                    </a:lnTo>
                    <a:lnTo>
                      <a:pt x="115" y="79"/>
                    </a:lnTo>
                    <a:lnTo>
                      <a:pt x="115" y="76"/>
                    </a:lnTo>
                    <a:lnTo>
                      <a:pt x="115" y="76"/>
                    </a:lnTo>
                    <a:lnTo>
                      <a:pt x="115" y="72"/>
                    </a:lnTo>
                    <a:lnTo>
                      <a:pt x="115" y="72"/>
                    </a:lnTo>
                    <a:lnTo>
                      <a:pt x="118" y="69"/>
                    </a:lnTo>
                    <a:lnTo>
                      <a:pt x="118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25" y="59"/>
                    </a:lnTo>
                    <a:lnTo>
                      <a:pt x="125" y="59"/>
                    </a:lnTo>
                    <a:lnTo>
                      <a:pt x="125" y="59"/>
                    </a:lnTo>
                    <a:lnTo>
                      <a:pt x="129" y="59"/>
                    </a:lnTo>
                    <a:lnTo>
                      <a:pt x="129" y="55"/>
                    </a:lnTo>
                    <a:lnTo>
                      <a:pt x="129" y="55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6" y="55"/>
                    </a:lnTo>
                    <a:lnTo>
                      <a:pt x="136" y="52"/>
                    </a:lnTo>
                    <a:lnTo>
                      <a:pt x="136" y="52"/>
                    </a:lnTo>
                    <a:lnTo>
                      <a:pt x="139" y="52"/>
                    </a:lnTo>
                    <a:lnTo>
                      <a:pt x="139" y="52"/>
                    </a:lnTo>
                    <a:lnTo>
                      <a:pt x="143" y="52"/>
                    </a:lnTo>
                    <a:lnTo>
                      <a:pt x="143" y="52"/>
                    </a:lnTo>
                    <a:lnTo>
                      <a:pt x="143" y="55"/>
                    </a:lnTo>
                    <a:lnTo>
                      <a:pt x="146" y="55"/>
                    </a:lnTo>
                    <a:lnTo>
                      <a:pt x="146" y="5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Oval 106"/>
              <p:cNvSpPr>
                <a:spLocks noChangeArrowheads="1"/>
              </p:cNvSpPr>
              <p:nvPr/>
            </p:nvSpPr>
            <p:spPr bwMode="auto">
              <a:xfrm>
                <a:off x="2639" y="2484"/>
                <a:ext cx="73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07"/>
              <p:cNvSpPr>
                <a:spLocks/>
              </p:cNvSpPr>
              <p:nvPr/>
            </p:nvSpPr>
            <p:spPr bwMode="auto">
              <a:xfrm>
                <a:off x="2677" y="2519"/>
                <a:ext cx="153" cy="146"/>
              </a:xfrm>
              <a:custGeom>
                <a:avLst/>
                <a:gdLst>
                  <a:gd name="T0" fmla="*/ 31 w 153"/>
                  <a:gd name="T1" fmla="*/ 0 h 146"/>
                  <a:gd name="T2" fmla="*/ 31 w 153"/>
                  <a:gd name="T3" fmla="*/ 0 h 146"/>
                  <a:gd name="T4" fmla="*/ 31 w 153"/>
                  <a:gd name="T5" fmla="*/ 0 h 146"/>
                  <a:gd name="T6" fmla="*/ 28 w 153"/>
                  <a:gd name="T7" fmla="*/ 0 h 146"/>
                  <a:gd name="T8" fmla="*/ 24 w 153"/>
                  <a:gd name="T9" fmla="*/ 0 h 146"/>
                  <a:gd name="T10" fmla="*/ 24 w 153"/>
                  <a:gd name="T11" fmla="*/ 0 h 146"/>
                  <a:gd name="T12" fmla="*/ 21 w 153"/>
                  <a:gd name="T13" fmla="*/ 4 h 146"/>
                  <a:gd name="T14" fmla="*/ 21 w 153"/>
                  <a:gd name="T15" fmla="*/ 4 h 146"/>
                  <a:gd name="T16" fmla="*/ 18 w 153"/>
                  <a:gd name="T17" fmla="*/ 4 h 146"/>
                  <a:gd name="T18" fmla="*/ 14 w 153"/>
                  <a:gd name="T19" fmla="*/ 7 h 146"/>
                  <a:gd name="T20" fmla="*/ 11 w 153"/>
                  <a:gd name="T21" fmla="*/ 7 h 146"/>
                  <a:gd name="T22" fmla="*/ 11 w 153"/>
                  <a:gd name="T23" fmla="*/ 10 h 146"/>
                  <a:gd name="T24" fmla="*/ 7 w 153"/>
                  <a:gd name="T25" fmla="*/ 14 h 146"/>
                  <a:gd name="T26" fmla="*/ 7 w 153"/>
                  <a:gd name="T27" fmla="*/ 14 h 146"/>
                  <a:gd name="T28" fmla="*/ 4 w 153"/>
                  <a:gd name="T29" fmla="*/ 17 h 146"/>
                  <a:gd name="T30" fmla="*/ 4 w 153"/>
                  <a:gd name="T31" fmla="*/ 21 h 146"/>
                  <a:gd name="T32" fmla="*/ 0 w 153"/>
                  <a:gd name="T33" fmla="*/ 21 h 146"/>
                  <a:gd name="T34" fmla="*/ 0 w 153"/>
                  <a:gd name="T35" fmla="*/ 24 h 146"/>
                  <a:gd name="T36" fmla="*/ 0 w 153"/>
                  <a:gd name="T37" fmla="*/ 28 h 146"/>
                  <a:gd name="T38" fmla="*/ 0 w 153"/>
                  <a:gd name="T39" fmla="*/ 28 h 146"/>
                  <a:gd name="T40" fmla="*/ 0 w 153"/>
                  <a:gd name="T41" fmla="*/ 31 h 146"/>
                  <a:gd name="T42" fmla="*/ 0 w 153"/>
                  <a:gd name="T43" fmla="*/ 35 h 146"/>
                  <a:gd name="T44" fmla="*/ 0 w 153"/>
                  <a:gd name="T45" fmla="*/ 35 h 146"/>
                  <a:gd name="T46" fmla="*/ 0 w 153"/>
                  <a:gd name="T47" fmla="*/ 38 h 146"/>
                  <a:gd name="T48" fmla="*/ 0 w 153"/>
                  <a:gd name="T49" fmla="*/ 38 h 146"/>
                  <a:gd name="T50" fmla="*/ 118 w 153"/>
                  <a:gd name="T51" fmla="*/ 142 h 146"/>
                  <a:gd name="T52" fmla="*/ 118 w 153"/>
                  <a:gd name="T53" fmla="*/ 142 h 146"/>
                  <a:gd name="T54" fmla="*/ 118 w 153"/>
                  <a:gd name="T55" fmla="*/ 142 h 146"/>
                  <a:gd name="T56" fmla="*/ 118 w 153"/>
                  <a:gd name="T57" fmla="*/ 139 h 146"/>
                  <a:gd name="T58" fmla="*/ 118 w 153"/>
                  <a:gd name="T59" fmla="*/ 139 h 146"/>
                  <a:gd name="T60" fmla="*/ 118 w 153"/>
                  <a:gd name="T61" fmla="*/ 135 h 146"/>
                  <a:gd name="T62" fmla="*/ 118 w 153"/>
                  <a:gd name="T63" fmla="*/ 132 h 146"/>
                  <a:gd name="T64" fmla="*/ 118 w 153"/>
                  <a:gd name="T65" fmla="*/ 132 h 146"/>
                  <a:gd name="T66" fmla="*/ 122 w 153"/>
                  <a:gd name="T67" fmla="*/ 128 h 146"/>
                  <a:gd name="T68" fmla="*/ 122 w 153"/>
                  <a:gd name="T69" fmla="*/ 125 h 146"/>
                  <a:gd name="T70" fmla="*/ 122 w 153"/>
                  <a:gd name="T71" fmla="*/ 121 h 146"/>
                  <a:gd name="T72" fmla="*/ 125 w 153"/>
                  <a:gd name="T73" fmla="*/ 121 h 146"/>
                  <a:gd name="T74" fmla="*/ 129 w 153"/>
                  <a:gd name="T75" fmla="*/ 118 h 146"/>
                  <a:gd name="T76" fmla="*/ 129 w 153"/>
                  <a:gd name="T77" fmla="*/ 115 h 146"/>
                  <a:gd name="T78" fmla="*/ 132 w 153"/>
                  <a:gd name="T79" fmla="*/ 115 h 146"/>
                  <a:gd name="T80" fmla="*/ 135 w 153"/>
                  <a:gd name="T81" fmla="*/ 111 h 146"/>
                  <a:gd name="T82" fmla="*/ 135 w 153"/>
                  <a:gd name="T83" fmla="*/ 111 h 146"/>
                  <a:gd name="T84" fmla="*/ 139 w 153"/>
                  <a:gd name="T85" fmla="*/ 108 h 146"/>
                  <a:gd name="T86" fmla="*/ 142 w 153"/>
                  <a:gd name="T87" fmla="*/ 108 h 146"/>
                  <a:gd name="T88" fmla="*/ 142 w 153"/>
                  <a:gd name="T89" fmla="*/ 108 h 146"/>
                  <a:gd name="T90" fmla="*/ 146 w 153"/>
                  <a:gd name="T91" fmla="*/ 108 h 146"/>
                  <a:gd name="T92" fmla="*/ 146 w 153"/>
                  <a:gd name="T93" fmla="*/ 108 h 146"/>
                  <a:gd name="T94" fmla="*/ 149 w 153"/>
                  <a:gd name="T95" fmla="*/ 108 h 146"/>
                  <a:gd name="T96" fmla="*/ 149 w 153"/>
                  <a:gd name="T97" fmla="*/ 108 h 146"/>
                  <a:gd name="T98" fmla="*/ 153 w 153"/>
                  <a:gd name="T99" fmla="*/ 10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3" h="146">
                    <a:moveTo>
                      <a:pt x="35" y="4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18" y="146"/>
                    </a:lnTo>
                    <a:lnTo>
                      <a:pt x="118" y="142"/>
                    </a:lnTo>
                    <a:lnTo>
                      <a:pt x="118" y="142"/>
                    </a:lnTo>
                    <a:lnTo>
                      <a:pt x="118" y="142"/>
                    </a:lnTo>
                    <a:lnTo>
                      <a:pt x="118" y="142"/>
                    </a:lnTo>
                    <a:lnTo>
                      <a:pt x="118" y="142"/>
                    </a:lnTo>
                    <a:lnTo>
                      <a:pt x="118" y="139"/>
                    </a:lnTo>
                    <a:lnTo>
                      <a:pt x="118" y="139"/>
                    </a:lnTo>
                    <a:lnTo>
                      <a:pt x="118" y="139"/>
                    </a:lnTo>
                    <a:lnTo>
                      <a:pt x="118" y="139"/>
                    </a:lnTo>
                    <a:lnTo>
                      <a:pt x="118" y="135"/>
                    </a:lnTo>
                    <a:lnTo>
                      <a:pt x="118" y="135"/>
                    </a:lnTo>
                    <a:lnTo>
                      <a:pt x="118" y="135"/>
                    </a:lnTo>
                    <a:lnTo>
                      <a:pt x="118" y="132"/>
                    </a:lnTo>
                    <a:lnTo>
                      <a:pt x="118" y="132"/>
                    </a:lnTo>
                    <a:lnTo>
                      <a:pt x="118" y="132"/>
                    </a:lnTo>
                    <a:lnTo>
                      <a:pt x="118" y="128"/>
                    </a:lnTo>
                    <a:lnTo>
                      <a:pt x="122" y="128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2" y="121"/>
                    </a:lnTo>
                    <a:lnTo>
                      <a:pt x="125" y="121"/>
                    </a:lnTo>
                    <a:lnTo>
                      <a:pt x="125" y="121"/>
                    </a:lnTo>
                    <a:lnTo>
                      <a:pt x="125" y="118"/>
                    </a:lnTo>
                    <a:lnTo>
                      <a:pt x="129" y="118"/>
                    </a:lnTo>
                    <a:lnTo>
                      <a:pt x="129" y="118"/>
                    </a:lnTo>
                    <a:lnTo>
                      <a:pt x="129" y="115"/>
                    </a:lnTo>
                    <a:lnTo>
                      <a:pt x="132" y="115"/>
                    </a:lnTo>
                    <a:lnTo>
                      <a:pt x="132" y="115"/>
                    </a:lnTo>
                    <a:lnTo>
                      <a:pt x="132" y="111"/>
                    </a:lnTo>
                    <a:lnTo>
                      <a:pt x="135" y="111"/>
                    </a:lnTo>
                    <a:lnTo>
                      <a:pt x="135" y="111"/>
                    </a:lnTo>
                    <a:lnTo>
                      <a:pt x="135" y="111"/>
                    </a:lnTo>
                    <a:lnTo>
                      <a:pt x="139" y="111"/>
                    </a:lnTo>
                    <a:lnTo>
                      <a:pt x="139" y="108"/>
                    </a:lnTo>
                    <a:lnTo>
                      <a:pt x="139" y="108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6" y="108"/>
                    </a:lnTo>
                    <a:lnTo>
                      <a:pt x="146" y="108"/>
                    </a:lnTo>
                    <a:lnTo>
                      <a:pt x="146" y="108"/>
                    </a:lnTo>
                    <a:lnTo>
                      <a:pt x="146" y="108"/>
                    </a:lnTo>
                    <a:lnTo>
                      <a:pt x="149" y="108"/>
                    </a:lnTo>
                    <a:lnTo>
                      <a:pt x="149" y="108"/>
                    </a:lnTo>
                    <a:lnTo>
                      <a:pt x="149" y="108"/>
                    </a:lnTo>
                    <a:lnTo>
                      <a:pt x="149" y="108"/>
                    </a:lnTo>
                    <a:lnTo>
                      <a:pt x="149" y="108"/>
                    </a:lnTo>
                    <a:lnTo>
                      <a:pt x="153" y="108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Oval 108"/>
              <p:cNvSpPr>
                <a:spLocks noChangeArrowheads="1"/>
              </p:cNvSpPr>
              <p:nvPr/>
            </p:nvSpPr>
            <p:spPr bwMode="auto">
              <a:xfrm>
                <a:off x="2459" y="3182"/>
                <a:ext cx="73" cy="72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09"/>
              <p:cNvSpPr>
                <a:spLocks/>
              </p:cNvSpPr>
              <p:nvPr/>
            </p:nvSpPr>
            <p:spPr bwMode="auto">
              <a:xfrm>
                <a:off x="2483" y="3081"/>
                <a:ext cx="125" cy="146"/>
              </a:xfrm>
              <a:custGeom>
                <a:avLst/>
                <a:gdLst>
                  <a:gd name="T0" fmla="*/ 3 w 125"/>
                  <a:gd name="T1" fmla="*/ 111 h 146"/>
                  <a:gd name="T2" fmla="*/ 3 w 125"/>
                  <a:gd name="T3" fmla="*/ 114 h 146"/>
                  <a:gd name="T4" fmla="*/ 0 w 125"/>
                  <a:gd name="T5" fmla="*/ 118 h 146"/>
                  <a:gd name="T6" fmla="*/ 0 w 125"/>
                  <a:gd name="T7" fmla="*/ 118 h 146"/>
                  <a:gd name="T8" fmla="*/ 0 w 125"/>
                  <a:gd name="T9" fmla="*/ 121 h 146"/>
                  <a:gd name="T10" fmla="*/ 0 w 125"/>
                  <a:gd name="T11" fmla="*/ 125 h 146"/>
                  <a:gd name="T12" fmla="*/ 3 w 125"/>
                  <a:gd name="T13" fmla="*/ 128 h 146"/>
                  <a:gd name="T14" fmla="*/ 3 w 125"/>
                  <a:gd name="T15" fmla="*/ 128 h 146"/>
                  <a:gd name="T16" fmla="*/ 3 w 125"/>
                  <a:gd name="T17" fmla="*/ 132 h 146"/>
                  <a:gd name="T18" fmla="*/ 7 w 125"/>
                  <a:gd name="T19" fmla="*/ 135 h 146"/>
                  <a:gd name="T20" fmla="*/ 7 w 125"/>
                  <a:gd name="T21" fmla="*/ 135 h 146"/>
                  <a:gd name="T22" fmla="*/ 10 w 125"/>
                  <a:gd name="T23" fmla="*/ 139 h 146"/>
                  <a:gd name="T24" fmla="*/ 14 w 125"/>
                  <a:gd name="T25" fmla="*/ 142 h 146"/>
                  <a:gd name="T26" fmla="*/ 17 w 125"/>
                  <a:gd name="T27" fmla="*/ 142 h 146"/>
                  <a:gd name="T28" fmla="*/ 17 w 125"/>
                  <a:gd name="T29" fmla="*/ 146 h 146"/>
                  <a:gd name="T30" fmla="*/ 21 w 125"/>
                  <a:gd name="T31" fmla="*/ 146 h 146"/>
                  <a:gd name="T32" fmla="*/ 24 w 125"/>
                  <a:gd name="T33" fmla="*/ 146 h 146"/>
                  <a:gd name="T34" fmla="*/ 28 w 125"/>
                  <a:gd name="T35" fmla="*/ 146 h 146"/>
                  <a:gd name="T36" fmla="*/ 31 w 125"/>
                  <a:gd name="T37" fmla="*/ 146 h 146"/>
                  <a:gd name="T38" fmla="*/ 31 w 125"/>
                  <a:gd name="T39" fmla="*/ 146 h 146"/>
                  <a:gd name="T40" fmla="*/ 35 w 125"/>
                  <a:gd name="T41" fmla="*/ 146 h 146"/>
                  <a:gd name="T42" fmla="*/ 38 w 125"/>
                  <a:gd name="T43" fmla="*/ 146 h 146"/>
                  <a:gd name="T44" fmla="*/ 38 w 125"/>
                  <a:gd name="T45" fmla="*/ 142 h 146"/>
                  <a:gd name="T46" fmla="*/ 42 w 125"/>
                  <a:gd name="T47" fmla="*/ 142 h 146"/>
                  <a:gd name="T48" fmla="*/ 42 w 125"/>
                  <a:gd name="T49" fmla="*/ 142 h 146"/>
                  <a:gd name="T50" fmla="*/ 125 w 125"/>
                  <a:gd name="T51" fmla="*/ 31 h 146"/>
                  <a:gd name="T52" fmla="*/ 125 w 125"/>
                  <a:gd name="T53" fmla="*/ 31 h 146"/>
                  <a:gd name="T54" fmla="*/ 121 w 125"/>
                  <a:gd name="T55" fmla="*/ 35 h 146"/>
                  <a:gd name="T56" fmla="*/ 118 w 125"/>
                  <a:gd name="T57" fmla="*/ 35 h 146"/>
                  <a:gd name="T58" fmla="*/ 118 w 125"/>
                  <a:gd name="T59" fmla="*/ 35 h 146"/>
                  <a:gd name="T60" fmla="*/ 114 w 125"/>
                  <a:gd name="T61" fmla="*/ 35 h 146"/>
                  <a:gd name="T62" fmla="*/ 111 w 125"/>
                  <a:gd name="T63" fmla="*/ 35 h 146"/>
                  <a:gd name="T64" fmla="*/ 107 w 125"/>
                  <a:gd name="T65" fmla="*/ 35 h 146"/>
                  <a:gd name="T66" fmla="*/ 104 w 125"/>
                  <a:gd name="T67" fmla="*/ 35 h 146"/>
                  <a:gd name="T68" fmla="*/ 104 w 125"/>
                  <a:gd name="T69" fmla="*/ 35 h 146"/>
                  <a:gd name="T70" fmla="*/ 101 w 125"/>
                  <a:gd name="T71" fmla="*/ 31 h 146"/>
                  <a:gd name="T72" fmla="*/ 97 w 125"/>
                  <a:gd name="T73" fmla="*/ 31 h 146"/>
                  <a:gd name="T74" fmla="*/ 94 w 125"/>
                  <a:gd name="T75" fmla="*/ 28 h 146"/>
                  <a:gd name="T76" fmla="*/ 94 w 125"/>
                  <a:gd name="T77" fmla="*/ 28 h 146"/>
                  <a:gd name="T78" fmla="*/ 90 w 125"/>
                  <a:gd name="T79" fmla="*/ 24 h 146"/>
                  <a:gd name="T80" fmla="*/ 87 w 125"/>
                  <a:gd name="T81" fmla="*/ 24 h 146"/>
                  <a:gd name="T82" fmla="*/ 87 w 125"/>
                  <a:gd name="T83" fmla="*/ 21 h 146"/>
                  <a:gd name="T84" fmla="*/ 87 w 125"/>
                  <a:gd name="T85" fmla="*/ 17 h 146"/>
                  <a:gd name="T86" fmla="*/ 83 w 125"/>
                  <a:gd name="T87" fmla="*/ 14 h 146"/>
                  <a:gd name="T88" fmla="*/ 83 w 125"/>
                  <a:gd name="T89" fmla="*/ 10 h 146"/>
                  <a:gd name="T90" fmla="*/ 83 w 125"/>
                  <a:gd name="T91" fmla="*/ 10 h 146"/>
                  <a:gd name="T92" fmla="*/ 83 w 125"/>
                  <a:gd name="T93" fmla="*/ 7 h 146"/>
                  <a:gd name="T94" fmla="*/ 83 w 125"/>
                  <a:gd name="T95" fmla="*/ 3 h 146"/>
                  <a:gd name="T96" fmla="*/ 87 w 125"/>
                  <a:gd name="T97" fmla="*/ 3 h 146"/>
                  <a:gd name="T98" fmla="*/ 87 w 125"/>
                  <a:gd name="T9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5" h="146">
                    <a:moveTo>
                      <a:pt x="3" y="111"/>
                    </a:moveTo>
                    <a:lnTo>
                      <a:pt x="3" y="111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0" y="125"/>
                    </a:lnTo>
                    <a:lnTo>
                      <a:pt x="3" y="125"/>
                    </a:lnTo>
                    <a:lnTo>
                      <a:pt x="3" y="128"/>
                    </a:lnTo>
                    <a:lnTo>
                      <a:pt x="3" y="128"/>
                    </a:lnTo>
                    <a:lnTo>
                      <a:pt x="3" y="128"/>
                    </a:lnTo>
                    <a:lnTo>
                      <a:pt x="3" y="132"/>
                    </a:lnTo>
                    <a:lnTo>
                      <a:pt x="3" y="132"/>
                    </a:lnTo>
                    <a:lnTo>
                      <a:pt x="7" y="132"/>
                    </a:lnTo>
                    <a:lnTo>
                      <a:pt x="7" y="135"/>
                    </a:lnTo>
                    <a:lnTo>
                      <a:pt x="7" y="135"/>
                    </a:lnTo>
                    <a:lnTo>
                      <a:pt x="7" y="135"/>
                    </a:lnTo>
                    <a:lnTo>
                      <a:pt x="10" y="139"/>
                    </a:lnTo>
                    <a:lnTo>
                      <a:pt x="10" y="139"/>
                    </a:lnTo>
                    <a:lnTo>
                      <a:pt x="10" y="139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7" y="146"/>
                    </a:lnTo>
                    <a:lnTo>
                      <a:pt x="21" y="146"/>
                    </a:lnTo>
                    <a:lnTo>
                      <a:pt x="21" y="146"/>
                    </a:lnTo>
                    <a:lnTo>
                      <a:pt x="24" y="146"/>
                    </a:lnTo>
                    <a:lnTo>
                      <a:pt x="24" y="146"/>
                    </a:lnTo>
                    <a:lnTo>
                      <a:pt x="24" y="146"/>
                    </a:lnTo>
                    <a:lnTo>
                      <a:pt x="28" y="146"/>
                    </a:lnTo>
                    <a:lnTo>
                      <a:pt x="28" y="146"/>
                    </a:lnTo>
                    <a:lnTo>
                      <a:pt x="31" y="146"/>
                    </a:lnTo>
                    <a:lnTo>
                      <a:pt x="31" y="146"/>
                    </a:lnTo>
                    <a:lnTo>
                      <a:pt x="31" y="146"/>
                    </a:lnTo>
                    <a:lnTo>
                      <a:pt x="35" y="146"/>
                    </a:lnTo>
                    <a:lnTo>
                      <a:pt x="35" y="146"/>
                    </a:lnTo>
                    <a:lnTo>
                      <a:pt x="38" y="146"/>
                    </a:lnTo>
                    <a:lnTo>
                      <a:pt x="38" y="146"/>
                    </a:lnTo>
                    <a:lnTo>
                      <a:pt x="38" y="146"/>
                    </a:lnTo>
                    <a:lnTo>
                      <a:pt x="38" y="142"/>
                    </a:lnTo>
                    <a:lnTo>
                      <a:pt x="42" y="142"/>
                    </a:lnTo>
                    <a:lnTo>
                      <a:pt x="42" y="142"/>
                    </a:lnTo>
                    <a:lnTo>
                      <a:pt x="42" y="142"/>
                    </a:lnTo>
                    <a:lnTo>
                      <a:pt x="42" y="142"/>
                    </a:lnTo>
                    <a:lnTo>
                      <a:pt x="125" y="31"/>
                    </a:lnTo>
                    <a:lnTo>
                      <a:pt x="125" y="31"/>
                    </a:lnTo>
                    <a:lnTo>
                      <a:pt x="125" y="31"/>
                    </a:lnTo>
                    <a:lnTo>
                      <a:pt x="125" y="31"/>
                    </a:lnTo>
                    <a:lnTo>
                      <a:pt x="121" y="35"/>
                    </a:lnTo>
                    <a:lnTo>
                      <a:pt x="121" y="35"/>
                    </a:lnTo>
                    <a:lnTo>
                      <a:pt x="121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4" y="35"/>
                    </a:lnTo>
                    <a:lnTo>
                      <a:pt x="114" y="35"/>
                    </a:lnTo>
                    <a:lnTo>
                      <a:pt x="111" y="35"/>
                    </a:lnTo>
                    <a:lnTo>
                      <a:pt x="111" y="35"/>
                    </a:lnTo>
                    <a:lnTo>
                      <a:pt x="111" y="35"/>
                    </a:lnTo>
                    <a:lnTo>
                      <a:pt x="107" y="35"/>
                    </a:lnTo>
                    <a:lnTo>
                      <a:pt x="107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1" y="35"/>
                    </a:lnTo>
                    <a:lnTo>
                      <a:pt x="101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0" y="28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87" y="24"/>
                    </a:lnTo>
                    <a:lnTo>
                      <a:pt x="87" y="21"/>
                    </a:lnTo>
                    <a:lnTo>
                      <a:pt x="87" y="21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7" y="3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3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Oval 110"/>
              <p:cNvSpPr>
                <a:spLocks noChangeArrowheads="1"/>
              </p:cNvSpPr>
              <p:nvPr/>
            </p:nvSpPr>
            <p:spPr bwMode="auto">
              <a:xfrm>
                <a:off x="1741" y="1763"/>
                <a:ext cx="288" cy="288"/>
              </a:xfrm>
              <a:prstGeom prst="ellipse">
                <a:avLst/>
              </a:prstGeom>
              <a:solidFill>
                <a:srgbClr val="FF00FF"/>
              </a:solidFill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11"/>
              <p:cNvSpPr>
                <a:spLocks/>
              </p:cNvSpPr>
              <p:nvPr/>
            </p:nvSpPr>
            <p:spPr bwMode="auto">
              <a:xfrm>
                <a:off x="1453" y="1999"/>
                <a:ext cx="354" cy="378"/>
              </a:xfrm>
              <a:custGeom>
                <a:avLst/>
                <a:gdLst>
                  <a:gd name="T0" fmla="*/ 354 w 354"/>
                  <a:gd name="T1" fmla="*/ 31 h 378"/>
                  <a:gd name="T2" fmla="*/ 354 w 354"/>
                  <a:gd name="T3" fmla="*/ 31 h 378"/>
                  <a:gd name="T4" fmla="*/ 354 w 354"/>
                  <a:gd name="T5" fmla="*/ 31 h 378"/>
                  <a:gd name="T6" fmla="*/ 354 w 354"/>
                  <a:gd name="T7" fmla="*/ 28 h 378"/>
                  <a:gd name="T8" fmla="*/ 354 w 354"/>
                  <a:gd name="T9" fmla="*/ 28 h 378"/>
                  <a:gd name="T10" fmla="*/ 350 w 354"/>
                  <a:gd name="T11" fmla="*/ 28 h 378"/>
                  <a:gd name="T12" fmla="*/ 350 w 354"/>
                  <a:gd name="T13" fmla="*/ 24 h 378"/>
                  <a:gd name="T14" fmla="*/ 347 w 354"/>
                  <a:gd name="T15" fmla="*/ 24 h 378"/>
                  <a:gd name="T16" fmla="*/ 347 w 354"/>
                  <a:gd name="T17" fmla="*/ 21 h 378"/>
                  <a:gd name="T18" fmla="*/ 343 w 354"/>
                  <a:gd name="T19" fmla="*/ 21 h 378"/>
                  <a:gd name="T20" fmla="*/ 343 w 354"/>
                  <a:gd name="T21" fmla="*/ 17 h 378"/>
                  <a:gd name="T22" fmla="*/ 340 w 354"/>
                  <a:gd name="T23" fmla="*/ 14 h 378"/>
                  <a:gd name="T24" fmla="*/ 336 w 354"/>
                  <a:gd name="T25" fmla="*/ 14 h 378"/>
                  <a:gd name="T26" fmla="*/ 336 w 354"/>
                  <a:gd name="T27" fmla="*/ 10 h 378"/>
                  <a:gd name="T28" fmla="*/ 333 w 354"/>
                  <a:gd name="T29" fmla="*/ 10 h 378"/>
                  <a:gd name="T30" fmla="*/ 329 w 354"/>
                  <a:gd name="T31" fmla="*/ 7 h 378"/>
                  <a:gd name="T32" fmla="*/ 329 w 354"/>
                  <a:gd name="T33" fmla="*/ 7 h 378"/>
                  <a:gd name="T34" fmla="*/ 326 w 354"/>
                  <a:gd name="T35" fmla="*/ 3 h 378"/>
                  <a:gd name="T36" fmla="*/ 326 w 354"/>
                  <a:gd name="T37" fmla="*/ 3 h 378"/>
                  <a:gd name="T38" fmla="*/ 323 w 354"/>
                  <a:gd name="T39" fmla="*/ 0 h 378"/>
                  <a:gd name="T40" fmla="*/ 323 w 354"/>
                  <a:gd name="T41" fmla="*/ 0 h 378"/>
                  <a:gd name="T42" fmla="*/ 319 w 354"/>
                  <a:gd name="T43" fmla="*/ 0 h 378"/>
                  <a:gd name="T44" fmla="*/ 319 w 354"/>
                  <a:gd name="T45" fmla="*/ 0 h 378"/>
                  <a:gd name="T46" fmla="*/ 319 w 354"/>
                  <a:gd name="T47" fmla="*/ 0 h 378"/>
                  <a:gd name="T48" fmla="*/ 319 w 354"/>
                  <a:gd name="T49" fmla="*/ 0 h 378"/>
                  <a:gd name="T50" fmla="*/ 0 w 354"/>
                  <a:gd name="T51" fmla="*/ 347 h 378"/>
                  <a:gd name="T52" fmla="*/ 0 w 354"/>
                  <a:gd name="T53" fmla="*/ 347 h 378"/>
                  <a:gd name="T54" fmla="*/ 0 w 354"/>
                  <a:gd name="T55" fmla="*/ 347 h 378"/>
                  <a:gd name="T56" fmla="*/ 0 w 354"/>
                  <a:gd name="T57" fmla="*/ 347 h 378"/>
                  <a:gd name="T58" fmla="*/ 4 w 354"/>
                  <a:gd name="T59" fmla="*/ 350 h 378"/>
                  <a:gd name="T60" fmla="*/ 4 w 354"/>
                  <a:gd name="T61" fmla="*/ 350 h 378"/>
                  <a:gd name="T62" fmla="*/ 7 w 354"/>
                  <a:gd name="T63" fmla="*/ 350 h 378"/>
                  <a:gd name="T64" fmla="*/ 7 w 354"/>
                  <a:gd name="T65" fmla="*/ 354 h 378"/>
                  <a:gd name="T66" fmla="*/ 10 w 354"/>
                  <a:gd name="T67" fmla="*/ 354 h 378"/>
                  <a:gd name="T68" fmla="*/ 10 w 354"/>
                  <a:gd name="T69" fmla="*/ 357 h 378"/>
                  <a:gd name="T70" fmla="*/ 14 w 354"/>
                  <a:gd name="T71" fmla="*/ 357 h 378"/>
                  <a:gd name="T72" fmla="*/ 17 w 354"/>
                  <a:gd name="T73" fmla="*/ 361 h 378"/>
                  <a:gd name="T74" fmla="*/ 17 w 354"/>
                  <a:gd name="T75" fmla="*/ 364 h 378"/>
                  <a:gd name="T76" fmla="*/ 21 w 354"/>
                  <a:gd name="T77" fmla="*/ 364 h 378"/>
                  <a:gd name="T78" fmla="*/ 24 w 354"/>
                  <a:gd name="T79" fmla="*/ 367 h 378"/>
                  <a:gd name="T80" fmla="*/ 24 w 354"/>
                  <a:gd name="T81" fmla="*/ 367 h 378"/>
                  <a:gd name="T82" fmla="*/ 28 w 354"/>
                  <a:gd name="T83" fmla="*/ 371 h 378"/>
                  <a:gd name="T84" fmla="*/ 28 w 354"/>
                  <a:gd name="T85" fmla="*/ 371 h 378"/>
                  <a:gd name="T86" fmla="*/ 31 w 354"/>
                  <a:gd name="T87" fmla="*/ 374 h 378"/>
                  <a:gd name="T88" fmla="*/ 31 w 354"/>
                  <a:gd name="T89" fmla="*/ 374 h 378"/>
                  <a:gd name="T90" fmla="*/ 35 w 354"/>
                  <a:gd name="T91" fmla="*/ 378 h 378"/>
                  <a:gd name="T92" fmla="*/ 35 w 354"/>
                  <a:gd name="T93" fmla="*/ 378 h 378"/>
                  <a:gd name="T94" fmla="*/ 35 w 354"/>
                  <a:gd name="T95" fmla="*/ 378 h 378"/>
                  <a:gd name="T96" fmla="*/ 35 w 354"/>
                  <a:gd name="T97" fmla="*/ 378 h 378"/>
                  <a:gd name="T98" fmla="*/ 35 w 354"/>
                  <a:gd name="T99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4" h="378">
                    <a:moveTo>
                      <a:pt x="354" y="31"/>
                    </a:moveTo>
                    <a:lnTo>
                      <a:pt x="354" y="31"/>
                    </a:lnTo>
                    <a:lnTo>
                      <a:pt x="354" y="31"/>
                    </a:lnTo>
                    <a:lnTo>
                      <a:pt x="354" y="31"/>
                    </a:lnTo>
                    <a:lnTo>
                      <a:pt x="354" y="31"/>
                    </a:lnTo>
                    <a:lnTo>
                      <a:pt x="354" y="31"/>
                    </a:lnTo>
                    <a:lnTo>
                      <a:pt x="354" y="31"/>
                    </a:lnTo>
                    <a:lnTo>
                      <a:pt x="354" y="28"/>
                    </a:lnTo>
                    <a:lnTo>
                      <a:pt x="354" y="28"/>
                    </a:lnTo>
                    <a:lnTo>
                      <a:pt x="354" y="28"/>
                    </a:lnTo>
                    <a:lnTo>
                      <a:pt x="350" y="28"/>
                    </a:lnTo>
                    <a:lnTo>
                      <a:pt x="350" y="28"/>
                    </a:lnTo>
                    <a:lnTo>
                      <a:pt x="350" y="28"/>
                    </a:lnTo>
                    <a:lnTo>
                      <a:pt x="350" y="24"/>
                    </a:lnTo>
                    <a:lnTo>
                      <a:pt x="350" y="24"/>
                    </a:lnTo>
                    <a:lnTo>
                      <a:pt x="347" y="24"/>
                    </a:lnTo>
                    <a:lnTo>
                      <a:pt x="347" y="24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3" y="21"/>
                    </a:lnTo>
                    <a:lnTo>
                      <a:pt x="343" y="17"/>
                    </a:lnTo>
                    <a:lnTo>
                      <a:pt x="343" y="17"/>
                    </a:lnTo>
                    <a:lnTo>
                      <a:pt x="340" y="17"/>
                    </a:lnTo>
                    <a:lnTo>
                      <a:pt x="340" y="14"/>
                    </a:lnTo>
                    <a:lnTo>
                      <a:pt x="340" y="14"/>
                    </a:lnTo>
                    <a:lnTo>
                      <a:pt x="336" y="14"/>
                    </a:lnTo>
                    <a:lnTo>
                      <a:pt x="336" y="14"/>
                    </a:lnTo>
                    <a:lnTo>
                      <a:pt x="336" y="10"/>
                    </a:lnTo>
                    <a:lnTo>
                      <a:pt x="333" y="10"/>
                    </a:lnTo>
                    <a:lnTo>
                      <a:pt x="333" y="10"/>
                    </a:lnTo>
                    <a:lnTo>
                      <a:pt x="333" y="7"/>
                    </a:lnTo>
                    <a:lnTo>
                      <a:pt x="329" y="7"/>
                    </a:lnTo>
                    <a:lnTo>
                      <a:pt x="329" y="7"/>
                    </a:lnTo>
                    <a:lnTo>
                      <a:pt x="329" y="7"/>
                    </a:lnTo>
                    <a:lnTo>
                      <a:pt x="326" y="3"/>
                    </a:lnTo>
                    <a:lnTo>
                      <a:pt x="326" y="3"/>
                    </a:lnTo>
                    <a:lnTo>
                      <a:pt x="326" y="3"/>
                    </a:lnTo>
                    <a:lnTo>
                      <a:pt x="326" y="3"/>
                    </a:lnTo>
                    <a:lnTo>
                      <a:pt x="323" y="3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4" y="347"/>
                    </a:lnTo>
                    <a:lnTo>
                      <a:pt x="4" y="350"/>
                    </a:lnTo>
                    <a:lnTo>
                      <a:pt x="4" y="350"/>
                    </a:lnTo>
                    <a:lnTo>
                      <a:pt x="4" y="350"/>
                    </a:lnTo>
                    <a:lnTo>
                      <a:pt x="4" y="350"/>
                    </a:lnTo>
                    <a:lnTo>
                      <a:pt x="7" y="350"/>
                    </a:lnTo>
                    <a:lnTo>
                      <a:pt x="7" y="354"/>
                    </a:lnTo>
                    <a:lnTo>
                      <a:pt x="7" y="354"/>
                    </a:lnTo>
                    <a:lnTo>
                      <a:pt x="7" y="354"/>
                    </a:lnTo>
                    <a:lnTo>
                      <a:pt x="10" y="354"/>
                    </a:lnTo>
                    <a:lnTo>
                      <a:pt x="10" y="357"/>
                    </a:lnTo>
                    <a:lnTo>
                      <a:pt x="10" y="357"/>
                    </a:lnTo>
                    <a:lnTo>
                      <a:pt x="14" y="357"/>
                    </a:lnTo>
                    <a:lnTo>
                      <a:pt x="14" y="357"/>
                    </a:lnTo>
                    <a:lnTo>
                      <a:pt x="14" y="361"/>
                    </a:lnTo>
                    <a:lnTo>
                      <a:pt x="17" y="361"/>
                    </a:lnTo>
                    <a:lnTo>
                      <a:pt x="17" y="361"/>
                    </a:lnTo>
                    <a:lnTo>
                      <a:pt x="17" y="364"/>
                    </a:lnTo>
                    <a:lnTo>
                      <a:pt x="21" y="364"/>
                    </a:lnTo>
                    <a:lnTo>
                      <a:pt x="21" y="364"/>
                    </a:lnTo>
                    <a:lnTo>
                      <a:pt x="21" y="367"/>
                    </a:lnTo>
                    <a:lnTo>
                      <a:pt x="24" y="367"/>
                    </a:lnTo>
                    <a:lnTo>
                      <a:pt x="24" y="367"/>
                    </a:lnTo>
                    <a:lnTo>
                      <a:pt x="24" y="367"/>
                    </a:lnTo>
                    <a:lnTo>
                      <a:pt x="28" y="371"/>
                    </a:lnTo>
                    <a:lnTo>
                      <a:pt x="28" y="371"/>
                    </a:lnTo>
                    <a:lnTo>
                      <a:pt x="28" y="371"/>
                    </a:lnTo>
                    <a:lnTo>
                      <a:pt x="28" y="371"/>
                    </a:lnTo>
                    <a:lnTo>
                      <a:pt x="31" y="374"/>
                    </a:lnTo>
                    <a:lnTo>
                      <a:pt x="31" y="374"/>
                    </a:lnTo>
                    <a:lnTo>
                      <a:pt x="31" y="374"/>
                    </a:lnTo>
                    <a:lnTo>
                      <a:pt x="31" y="374"/>
                    </a:lnTo>
                    <a:lnTo>
                      <a:pt x="31" y="378"/>
                    </a:lnTo>
                    <a:lnTo>
                      <a:pt x="35" y="378"/>
                    </a:lnTo>
                    <a:lnTo>
                      <a:pt x="35" y="378"/>
                    </a:lnTo>
                    <a:lnTo>
                      <a:pt x="35" y="378"/>
                    </a:lnTo>
                    <a:lnTo>
                      <a:pt x="35" y="378"/>
                    </a:lnTo>
                    <a:lnTo>
                      <a:pt x="35" y="378"/>
                    </a:lnTo>
                    <a:lnTo>
                      <a:pt x="35" y="378"/>
                    </a:lnTo>
                    <a:lnTo>
                      <a:pt x="35" y="378"/>
                    </a:lnTo>
                    <a:lnTo>
                      <a:pt x="35" y="378"/>
                    </a:lnTo>
                    <a:lnTo>
                      <a:pt x="35" y="378"/>
                    </a:lnTo>
                    <a:lnTo>
                      <a:pt x="354" y="3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12"/>
              <p:cNvSpPr>
                <a:spLocks/>
              </p:cNvSpPr>
              <p:nvPr/>
            </p:nvSpPr>
            <p:spPr bwMode="auto">
              <a:xfrm>
                <a:off x="1557" y="1468"/>
                <a:ext cx="278" cy="354"/>
              </a:xfrm>
              <a:custGeom>
                <a:avLst/>
                <a:gdLst>
                  <a:gd name="T0" fmla="*/ 236 w 278"/>
                  <a:gd name="T1" fmla="*/ 354 h 354"/>
                  <a:gd name="T2" fmla="*/ 236 w 278"/>
                  <a:gd name="T3" fmla="*/ 354 h 354"/>
                  <a:gd name="T4" fmla="*/ 239 w 278"/>
                  <a:gd name="T5" fmla="*/ 354 h 354"/>
                  <a:gd name="T6" fmla="*/ 239 w 278"/>
                  <a:gd name="T7" fmla="*/ 354 h 354"/>
                  <a:gd name="T8" fmla="*/ 243 w 278"/>
                  <a:gd name="T9" fmla="*/ 354 h 354"/>
                  <a:gd name="T10" fmla="*/ 246 w 278"/>
                  <a:gd name="T11" fmla="*/ 354 h 354"/>
                  <a:gd name="T12" fmla="*/ 246 w 278"/>
                  <a:gd name="T13" fmla="*/ 354 h 354"/>
                  <a:gd name="T14" fmla="*/ 250 w 278"/>
                  <a:gd name="T15" fmla="*/ 354 h 354"/>
                  <a:gd name="T16" fmla="*/ 253 w 278"/>
                  <a:gd name="T17" fmla="*/ 354 h 354"/>
                  <a:gd name="T18" fmla="*/ 253 w 278"/>
                  <a:gd name="T19" fmla="*/ 350 h 354"/>
                  <a:gd name="T20" fmla="*/ 257 w 278"/>
                  <a:gd name="T21" fmla="*/ 350 h 354"/>
                  <a:gd name="T22" fmla="*/ 260 w 278"/>
                  <a:gd name="T23" fmla="*/ 347 h 354"/>
                  <a:gd name="T24" fmla="*/ 264 w 278"/>
                  <a:gd name="T25" fmla="*/ 347 h 354"/>
                  <a:gd name="T26" fmla="*/ 264 w 278"/>
                  <a:gd name="T27" fmla="*/ 343 h 354"/>
                  <a:gd name="T28" fmla="*/ 267 w 278"/>
                  <a:gd name="T29" fmla="*/ 343 h 354"/>
                  <a:gd name="T30" fmla="*/ 271 w 278"/>
                  <a:gd name="T31" fmla="*/ 340 h 354"/>
                  <a:gd name="T32" fmla="*/ 271 w 278"/>
                  <a:gd name="T33" fmla="*/ 340 h 354"/>
                  <a:gd name="T34" fmla="*/ 274 w 278"/>
                  <a:gd name="T35" fmla="*/ 337 h 354"/>
                  <a:gd name="T36" fmla="*/ 274 w 278"/>
                  <a:gd name="T37" fmla="*/ 333 h 354"/>
                  <a:gd name="T38" fmla="*/ 274 w 278"/>
                  <a:gd name="T39" fmla="*/ 333 h 354"/>
                  <a:gd name="T40" fmla="*/ 278 w 278"/>
                  <a:gd name="T41" fmla="*/ 330 h 354"/>
                  <a:gd name="T42" fmla="*/ 278 w 278"/>
                  <a:gd name="T43" fmla="*/ 330 h 354"/>
                  <a:gd name="T44" fmla="*/ 278 w 278"/>
                  <a:gd name="T45" fmla="*/ 326 h 354"/>
                  <a:gd name="T46" fmla="*/ 278 w 278"/>
                  <a:gd name="T47" fmla="*/ 326 h 354"/>
                  <a:gd name="T48" fmla="*/ 274 w 278"/>
                  <a:gd name="T49" fmla="*/ 323 h 354"/>
                  <a:gd name="T50" fmla="*/ 38 w 278"/>
                  <a:gd name="T51" fmla="*/ 0 h 354"/>
                  <a:gd name="T52" fmla="*/ 38 w 278"/>
                  <a:gd name="T53" fmla="*/ 0 h 354"/>
                  <a:gd name="T54" fmla="*/ 38 w 278"/>
                  <a:gd name="T55" fmla="*/ 4 h 354"/>
                  <a:gd name="T56" fmla="*/ 38 w 278"/>
                  <a:gd name="T57" fmla="*/ 4 h 354"/>
                  <a:gd name="T58" fmla="*/ 38 w 278"/>
                  <a:gd name="T59" fmla="*/ 7 h 354"/>
                  <a:gd name="T60" fmla="*/ 38 w 278"/>
                  <a:gd name="T61" fmla="*/ 7 h 354"/>
                  <a:gd name="T62" fmla="*/ 38 w 278"/>
                  <a:gd name="T63" fmla="*/ 11 h 354"/>
                  <a:gd name="T64" fmla="*/ 35 w 278"/>
                  <a:gd name="T65" fmla="*/ 11 h 354"/>
                  <a:gd name="T66" fmla="*/ 35 w 278"/>
                  <a:gd name="T67" fmla="*/ 14 h 354"/>
                  <a:gd name="T68" fmla="*/ 31 w 278"/>
                  <a:gd name="T69" fmla="*/ 17 h 354"/>
                  <a:gd name="T70" fmla="*/ 28 w 278"/>
                  <a:gd name="T71" fmla="*/ 17 h 354"/>
                  <a:gd name="T72" fmla="*/ 28 w 278"/>
                  <a:gd name="T73" fmla="*/ 21 h 354"/>
                  <a:gd name="T74" fmla="*/ 24 w 278"/>
                  <a:gd name="T75" fmla="*/ 21 h 354"/>
                  <a:gd name="T76" fmla="*/ 21 w 278"/>
                  <a:gd name="T77" fmla="*/ 24 h 354"/>
                  <a:gd name="T78" fmla="*/ 21 w 278"/>
                  <a:gd name="T79" fmla="*/ 24 h 354"/>
                  <a:gd name="T80" fmla="*/ 17 w 278"/>
                  <a:gd name="T81" fmla="*/ 28 h 354"/>
                  <a:gd name="T82" fmla="*/ 14 w 278"/>
                  <a:gd name="T83" fmla="*/ 28 h 354"/>
                  <a:gd name="T84" fmla="*/ 10 w 278"/>
                  <a:gd name="T85" fmla="*/ 28 h 354"/>
                  <a:gd name="T86" fmla="*/ 7 w 278"/>
                  <a:gd name="T87" fmla="*/ 31 h 354"/>
                  <a:gd name="T88" fmla="*/ 7 w 278"/>
                  <a:gd name="T89" fmla="*/ 31 h 354"/>
                  <a:gd name="T90" fmla="*/ 4 w 278"/>
                  <a:gd name="T91" fmla="*/ 31 h 354"/>
                  <a:gd name="T92" fmla="*/ 4 w 278"/>
                  <a:gd name="T93" fmla="*/ 31 h 354"/>
                  <a:gd name="T94" fmla="*/ 0 w 278"/>
                  <a:gd name="T95" fmla="*/ 28 h 354"/>
                  <a:gd name="T96" fmla="*/ 0 w 278"/>
                  <a:gd name="T97" fmla="*/ 28 h 354"/>
                  <a:gd name="T98" fmla="*/ 0 w 278"/>
                  <a:gd name="T99" fmla="*/ 2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8" h="354">
                    <a:moveTo>
                      <a:pt x="236" y="354"/>
                    </a:moveTo>
                    <a:lnTo>
                      <a:pt x="236" y="354"/>
                    </a:lnTo>
                    <a:lnTo>
                      <a:pt x="236" y="354"/>
                    </a:lnTo>
                    <a:lnTo>
                      <a:pt x="236" y="354"/>
                    </a:lnTo>
                    <a:lnTo>
                      <a:pt x="239" y="354"/>
                    </a:lnTo>
                    <a:lnTo>
                      <a:pt x="239" y="354"/>
                    </a:lnTo>
                    <a:lnTo>
                      <a:pt x="239" y="354"/>
                    </a:lnTo>
                    <a:lnTo>
                      <a:pt x="239" y="354"/>
                    </a:lnTo>
                    <a:lnTo>
                      <a:pt x="243" y="354"/>
                    </a:lnTo>
                    <a:lnTo>
                      <a:pt x="243" y="354"/>
                    </a:lnTo>
                    <a:lnTo>
                      <a:pt x="243" y="354"/>
                    </a:lnTo>
                    <a:lnTo>
                      <a:pt x="246" y="354"/>
                    </a:lnTo>
                    <a:lnTo>
                      <a:pt x="246" y="354"/>
                    </a:lnTo>
                    <a:lnTo>
                      <a:pt x="246" y="354"/>
                    </a:lnTo>
                    <a:lnTo>
                      <a:pt x="250" y="354"/>
                    </a:lnTo>
                    <a:lnTo>
                      <a:pt x="250" y="354"/>
                    </a:lnTo>
                    <a:lnTo>
                      <a:pt x="250" y="354"/>
                    </a:lnTo>
                    <a:lnTo>
                      <a:pt x="253" y="354"/>
                    </a:lnTo>
                    <a:lnTo>
                      <a:pt x="253" y="354"/>
                    </a:lnTo>
                    <a:lnTo>
                      <a:pt x="253" y="350"/>
                    </a:lnTo>
                    <a:lnTo>
                      <a:pt x="257" y="350"/>
                    </a:lnTo>
                    <a:lnTo>
                      <a:pt x="257" y="350"/>
                    </a:lnTo>
                    <a:lnTo>
                      <a:pt x="260" y="350"/>
                    </a:lnTo>
                    <a:lnTo>
                      <a:pt x="260" y="347"/>
                    </a:lnTo>
                    <a:lnTo>
                      <a:pt x="260" y="347"/>
                    </a:lnTo>
                    <a:lnTo>
                      <a:pt x="264" y="347"/>
                    </a:lnTo>
                    <a:lnTo>
                      <a:pt x="264" y="347"/>
                    </a:lnTo>
                    <a:lnTo>
                      <a:pt x="264" y="343"/>
                    </a:lnTo>
                    <a:lnTo>
                      <a:pt x="267" y="343"/>
                    </a:lnTo>
                    <a:lnTo>
                      <a:pt x="267" y="343"/>
                    </a:lnTo>
                    <a:lnTo>
                      <a:pt x="267" y="340"/>
                    </a:lnTo>
                    <a:lnTo>
                      <a:pt x="271" y="340"/>
                    </a:lnTo>
                    <a:lnTo>
                      <a:pt x="271" y="340"/>
                    </a:lnTo>
                    <a:lnTo>
                      <a:pt x="271" y="340"/>
                    </a:lnTo>
                    <a:lnTo>
                      <a:pt x="271" y="337"/>
                    </a:lnTo>
                    <a:lnTo>
                      <a:pt x="274" y="337"/>
                    </a:lnTo>
                    <a:lnTo>
                      <a:pt x="274" y="337"/>
                    </a:lnTo>
                    <a:lnTo>
                      <a:pt x="274" y="333"/>
                    </a:lnTo>
                    <a:lnTo>
                      <a:pt x="274" y="333"/>
                    </a:lnTo>
                    <a:lnTo>
                      <a:pt x="274" y="333"/>
                    </a:lnTo>
                    <a:lnTo>
                      <a:pt x="274" y="330"/>
                    </a:lnTo>
                    <a:lnTo>
                      <a:pt x="278" y="330"/>
                    </a:lnTo>
                    <a:lnTo>
                      <a:pt x="278" y="330"/>
                    </a:lnTo>
                    <a:lnTo>
                      <a:pt x="278" y="330"/>
                    </a:lnTo>
                    <a:lnTo>
                      <a:pt x="278" y="326"/>
                    </a:lnTo>
                    <a:lnTo>
                      <a:pt x="278" y="326"/>
                    </a:lnTo>
                    <a:lnTo>
                      <a:pt x="278" y="326"/>
                    </a:lnTo>
                    <a:lnTo>
                      <a:pt x="278" y="326"/>
                    </a:lnTo>
                    <a:lnTo>
                      <a:pt x="274" y="323"/>
                    </a:lnTo>
                    <a:lnTo>
                      <a:pt x="274" y="32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8" y="17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36" y="35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13"/>
              <p:cNvSpPr>
                <a:spLocks/>
              </p:cNvSpPr>
              <p:nvPr/>
            </p:nvSpPr>
            <p:spPr bwMode="auto">
              <a:xfrm>
                <a:off x="1925" y="1902"/>
                <a:ext cx="256" cy="118"/>
              </a:xfrm>
              <a:custGeom>
                <a:avLst/>
                <a:gdLst>
                  <a:gd name="T0" fmla="*/ 27 w 256"/>
                  <a:gd name="T1" fmla="*/ 0 h 118"/>
                  <a:gd name="T2" fmla="*/ 24 w 256"/>
                  <a:gd name="T3" fmla="*/ 0 h 118"/>
                  <a:gd name="T4" fmla="*/ 20 w 256"/>
                  <a:gd name="T5" fmla="*/ 0 h 118"/>
                  <a:gd name="T6" fmla="*/ 17 w 256"/>
                  <a:gd name="T7" fmla="*/ 0 h 118"/>
                  <a:gd name="T8" fmla="*/ 14 w 256"/>
                  <a:gd name="T9" fmla="*/ 0 h 118"/>
                  <a:gd name="T10" fmla="*/ 14 w 256"/>
                  <a:gd name="T11" fmla="*/ 3 h 118"/>
                  <a:gd name="T12" fmla="*/ 10 w 256"/>
                  <a:gd name="T13" fmla="*/ 3 h 118"/>
                  <a:gd name="T14" fmla="*/ 7 w 256"/>
                  <a:gd name="T15" fmla="*/ 7 h 118"/>
                  <a:gd name="T16" fmla="*/ 7 w 256"/>
                  <a:gd name="T17" fmla="*/ 7 h 118"/>
                  <a:gd name="T18" fmla="*/ 3 w 256"/>
                  <a:gd name="T19" fmla="*/ 10 h 118"/>
                  <a:gd name="T20" fmla="*/ 3 w 256"/>
                  <a:gd name="T21" fmla="*/ 14 h 118"/>
                  <a:gd name="T22" fmla="*/ 0 w 256"/>
                  <a:gd name="T23" fmla="*/ 14 h 118"/>
                  <a:gd name="T24" fmla="*/ 0 w 256"/>
                  <a:gd name="T25" fmla="*/ 17 h 118"/>
                  <a:gd name="T26" fmla="*/ 0 w 256"/>
                  <a:gd name="T27" fmla="*/ 20 h 118"/>
                  <a:gd name="T28" fmla="*/ 0 w 256"/>
                  <a:gd name="T29" fmla="*/ 24 h 118"/>
                  <a:gd name="T30" fmla="*/ 0 w 256"/>
                  <a:gd name="T31" fmla="*/ 27 h 118"/>
                  <a:gd name="T32" fmla="*/ 0 w 256"/>
                  <a:gd name="T33" fmla="*/ 31 h 118"/>
                  <a:gd name="T34" fmla="*/ 0 w 256"/>
                  <a:gd name="T35" fmla="*/ 34 h 118"/>
                  <a:gd name="T36" fmla="*/ 0 w 256"/>
                  <a:gd name="T37" fmla="*/ 38 h 118"/>
                  <a:gd name="T38" fmla="*/ 3 w 256"/>
                  <a:gd name="T39" fmla="*/ 38 h 118"/>
                  <a:gd name="T40" fmla="*/ 3 w 256"/>
                  <a:gd name="T41" fmla="*/ 41 h 118"/>
                  <a:gd name="T42" fmla="*/ 7 w 256"/>
                  <a:gd name="T43" fmla="*/ 45 h 118"/>
                  <a:gd name="T44" fmla="*/ 10 w 256"/>
                  <a:gd name="T45" fmla="*/ 45 h 118"/>
                  <a:gd name="T46" fmla="*/ 10 w 256"/>
                  <a:gd name="T47" fmla="*/ 45 h 118"/>
                  <a:gd name="T48" fmla="*/ 14 w 256"/>
                  <a:gd name="T49" fmla="*/ 48 h 118"/>
                  <a:gd name="T50" fmla="*/ 242 w 256"/>
                  <a:gd name="T51" fmla="*/ 118 h 118"/>
                  <a:gd name="T52" fmla="*/ 239 w 256"/>
                  <a:gd name="T53" fmla="*/ 114 h 118"/>
                  <a:gd name="T54" fmla="*/ 235 w 256"/>
                  <a:gd name="T55" fmla="*/ 114 h 118"/>
                  <a:gd name="T56" fmla="*/ 232 w 256"/>
                  <a:gd name="T57" fmla="*/ 111 h 118"/>
                  <a:gd name="T58" fmla="*/ 232 w 256"/>
                  <a:gd name="T59" fmla="*/ 111 h 118"/>
                  <a:gd name="T60" fmla="*/ 229 w 256"/>
                  <a:gd name="T61" fmla="*/ 107 h 118"/>
                  <a:gd name="T62" fmla="*/ 229 w 256"/>
                  <a:gd name="T63" fmla="*/ 104 h 118"/>
                  <a:gd name="T64" fmla="*/ 229 w 256"/>
                  <a:gd name="T65" fmla="*/ 100 h 118"/>
                  <a:gd name="T66" fmla="*/ 225 w 256"/>
                  <a:gd name="T67" fmla="*/ 97 h 118"/>
                  <a:gd name="T68" fmla="*/ 225 w 256"/>
                  <a:gd name="T69" fmla="*/ 93 h 118"/>
                  <a:gd name="T70" fmla="*/ 225 w 256"/>
                  <a:gd name="T71" fmla="*/ 90 h 118"/>
                  <a:gd name="T72" fmla="*/ 229 w 256"/>
                  <a:gd name="T73" fmla="*/ 86 h 118"/>
                  <a:gd name="T74" fmla="*/ 229 w 256"/>
                  <a:gd name="T75" fmla="*/ 86 h 118"/>
                  <a:gd name="T76" fmla="*/ 229 w 256"/>
                  <a:gd name="T77" fmla="*/ 83 h 118"/>
                  <a:gd name="T78" fmla="*/ 232 w 256"/>
                  <a:gd name="T79" fmla="*/ 79 h 118"/>
                  <a:gd name="T80" fmla="*/ 232 w 256"/>
                  <a:gd name="T81" fmla="*/ 76 h 118"/>
                  <a:gd name="T82" fmla="*/ 235 w 256"/>
                  <a:gd name="T83" fmla="*/ 73 h 118"/>
                  <a:gd name="T84" fmla="*/ 235 w 256"/>
                  <a:gd name="T85" fmla="*/ 73 h 118"/>
                  <a:gd name="T86" fmla="*/ 239 w 256"/>
                  <a:gd name="T87" fmla="*/ 69 h 118"/>
                  <a:gd name="T88" fmla="*/ 242 w 256"/>
                  <a:gd name="T89" fmla="*/ 69 h 118"/>
                  <a:gd name="T90" fmla="*/ 246 w 256"/>
                  <a:gd name="T91" fmla="*/ 69 h 118"/>
                  <a:gd name="T92" fmla="*/ 249 w 256"/>
                  <a:gd name="T93" fmla="*/ 66 h 118"/>
                  <a:gd name="T94" fmla="*/ 249 w 256"/>
                  <a:gd name="T95" fmla="*/ 66 h 118"/>
                  <a:gd name="T96" fmla="*/ 253 w 256"/>
                  <a:gd name="T97" fmla="*/ 66 h 118"/>
                  <a:gd name="T98" fmla="*/ 256 w 256"/>
                  <a:gd name="T99" fmla="*/ 69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6" h="118">
                    <a:moveTo>
                      <a:pt x="27" y="0"/>
                    </a:moveTo>
                    <a:lnTo>
                      <a:pt x="27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7" y="41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242" y="118"/>
                    </a:lnTo>
                    <a:lnTo>
                      <a:pt x="242" y="118"/>
                    </a:lnTo>
                    <a:lnTo>
                      <a:pt x="239" y="114"/>
                    </a:lnTo>
                    <a:lnTo>
                      <a:pt x="239" y="114"/>
                    </a:lnTo>
                    <a:lnTo>
                      <a:pt x="235" y="114"/>
                    </a:lnTo>
                    <a:lnTo>
                      <a:pt x="235" y="114"/>
                    </a:lnTo>
                    <a:lnTo>
                      <a:pt x="235" y="111"/>
                    </a:lnTo>
                    <a:lnTo>
                      <a:pt x="232" y="111"/>
                    </a:lnTo>
                    <a:lnTo>
                      <a:pt x="232" y="111"/>
                    </a:lnTo>
                    <a:lnTo>
                      <a:pt x="232" y="111"/>
                    </a:lnTo>
                    <a:lnTo>
                      <a:pt x="232" y="107"/>
                    </a:lnTo>
                    <a:lnTo>
                      <a:pt x="229" y="107"/>
                    </a:lnTo>
                    <a:lnTo>
                      <a:pt x="229" y="104"/>
                    </a:lnTo>
                    <a:lnTo>
                      <a:pt x="229" y="104"/>
                    </a:lnTo>
                    <a:lnTo>
                      <a:pt x="229" y="104"/>
                    </a:lnTo>
                    <a:lnTo>
                      <a:pt x="229" y="100"/>
                    </a:lnTo>
                    <a:lnTo>
                      <a:pt x="229" y="100"/>
                    </a:lnTo>
                    <a:lnTo>
                      <a:pt x="225" y="97"/>
                    </a:lnTo>
                    <a:lnTo>
                      <a:pt x="225" y="97"/>
                    </a:lnTo>
                    <a:lnTo>
                      <a:pt x="225" y="93"/>
                    </a:lnTo>
                    <a:lnTo>
                      <a:pt x="225" y="93"/>
                    </a:lnTo>
                    <a:lnTo>
                      <a:pt x="225" y="90"/>
                    </a:lnTo>
                    <a:lnTo>
                      <a:pt x="225" y="90"/>
                    </a:lnTo>
                    <a:lnTo>
                      <a:pt x="229" y="86"/>
                    </a:lnTo>
                    <a:lnTo>
                      <a:pt x="229" y="86"/>
                    </a:lnTo>
                    <a:lnTo>
                      <a:pt x="229" y="86"/>
                    </a:lnTo>
                    <a:lnTo>
                      <a:pt x="229" y="83"/>
                    </a:lnTo>
                    <a:lnTo>
                      <a:pt x="229" y="83"/>
                    </a:lnTo>
                    <a:lnTo>
                      <a:pt x="229" y="79"/>
                    </a:lnTo>
                    <a:lnTo>
                      <a:pt x="232" y="79"/>
                    </a:lnTo>
                    <a:lnTo>
                      <a:pt x="232" y="76"/>
                    </a:lnTo>
                    <a:lnTo>
                      <a:pt x="232" y="76"/>
                    </a:lnTo>
                    <a:lnTo>
                      <a:pt x="232" y="76"/>
                    </a:lnTo>
                    <a:lnTo>
                      <a:pt x="235" y="73"/>
                    </a:lnTo>
                    <a:lnTo>
                      <a:pt x="235" y="73"/>
                    </a:lnTo>
                    <a:lnTo>
                      <a:pt x="235" y="73"/>
                    </a:lnTo>
                    <a:lnTo>
                      <a:pt x="239" y="73"/>
                    </a:lnTo>
                    <a:lnTo>
                      <a:pt x="239" y="69"/>
                    </a:lnTo>
                    <a:lnTo>
                      <a:pt x="242" y="69"/>
                    </a:lnTo>
                    <a:lnTo>
                      <a:pt x="242" y="69"/>
                    </a:lnTo>
                    <a:lnTo>
                      <a:pt x="242" y="69"/>
                    </a:lnTo>
                    <a:lnTo>
                      <a:pt x="246" y="69"/>
                    </a:lnTo>
                    <a:lnTo>
                      <a:pt x="246" y="69"/>
                    </a:lnTo>
                    <a:lnTo>
                      <a:pt x="249" y="66"/>
                    </a:lnTo>
                    <a:lnTo>
                      <a:pt x="249" y="66"/>
                    </a:lnTo>
                    <a:lnTo>
                      <a:pt x="249" y="66"/>
                    </a:lnTo>
                    <a:lnTo>
                      <a:pt x="253" y="66"/>
                    </a:lnTo>
                    <a:lnTo>
                      <a:pt x="253" y="66"/>
                    </a:lnTo>
                    <a:lnTo>
                      <a:pt x="256" y="69"/>
                    </a:lnTo>
                    <a:lnTo>
                      <a:pt x="256" y="6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Oval 114"/>
              <p:cNvSpPr>
                <a:spLocks noChangeArrowheads="1"/>
              </p:cNvSpPr>
              <p:nvPr/>
            </p:nvSpPr>
            <p:spPr bwMode="auto">
              <a:xfrm>
                <a:off x="4283" y="1142"/>
                <a:ext cx="73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15"/>
              <p:cNvSpPr>
                <a:spLocks/>
              </p:cNvSpPr>
              <p:nvPr/>
            </p:nvSpPr>
            <p:spPr bwMode="auto">
              <a:xfrm>
                <a:off x="4096" y="1166"/>
                <a:ext cx="208" cy="118"/>
              </a:xfrm>
              <a:custGeom>
                <a:avLst/>
                <a:gdLst>
                  <a:gd name="T0" fmla="*/ 208 w 208"/>
                  <a:gd name="T1" fmla="*/ 45 h 118"/>
                  <a:gd name="T2" fmla="*/ 208 w 208"/>
                  <a:gd name="T3" fmla="*/ 45 h 118"/>
                  <a:gd name="T4" fmla="*/ 208 w 208"/>
                  <a:gd name="T5" fmla="*/ 45 h 118"/>
                  <a:gd name="T6" fmla="*/ 208 w 208"/>
                  <a:gd name="T7" fmla="*/ 45 h 118"/>
                  <a:gd name="T8" fmla="*/ 208 w 208"/>
                  <a:gd name="T9" fmla="*/ 42 h 118"/>
                  <a:gd name="T10" fmla="*/ 208 w 208"/>
                  <a:gd name="T11" fmla="*/ 42 h 118"/>
                  <a:gd name="T12" fmla="*/ 208 w 208"/>
                  <a:gd name="T13" fmla="*/ 39 h 118"/>
                  <a:gd name="T14" fmla="*/ 208 w 208"/>
                  <a:gd name="T15" fmla="*/ 35 h 118"/>
                  <a:gd name="T16" fmla="*/ 208 w 208"/>
                  <a:gd name="T17" fmla="*/ 32 h 118"/>
                  <a:gd name="T18" fmla="*/ 208 w 208"/>
                  <a:gd name="T19" fmla="*/ 32 h 118"/>
                  <a:gd name="T20" fmla="*/ 204 w 208"/>
                  <a:gd name="T21" fmla="*/ 28 h 118"/>
                  <a:gd name="T22" fmla="*/ 204 w 208"/>
                  <a:gd name="T23" fmla="*/ 25 h 118"/>
                  <a:gd name="T24" fmla="*/ 204 w 208"/>
                  <a:gd name="T25" fmla="*/ 21 h 118"/>
                  <a:gd name="T26" fmla="*/ 201 w 208"/>
                  <a:gd name="T27" fmla="*/ 18 h 118"/>
                  <a:gd name="T28" fmla="*/ 201 w 208"/>
                  <a:gd name="T29" fmla="*/ 14 h 118"/>
                  <a:gd name="T30" fmla="*/ 201 w 208"/>
                  <a:gd name="T31" fmla="*/ 14 h 118"/>
                  <a:gd name="T32" fmla="*/ 197 w 208"/>
                  <a:gd name="T33" fmla="*/ 11 h 118"/>
                  <a:gd name="T34" fmla="*/ 197 w 208"/>
                  <a:gd name="T35" fmla="*/ 7 h 118"/>
                  <a:gd name="T36" fmla="*/ 197 w 208"/>
                  <a:gd name="T37" fmla="*/ 7 h 118"/>
                  <a:gd name="T38" fmla="*/ 194 w 208"/>
                  <a:gd name="T39" fmla="*/ 4 h 118"/>
                  <a:gd name="T40" fmla="*/ 194 w 208"/>
                  <a:gd name="T41" fmla="*/ 4 h 118"/>
                  <a:gd name="T42" fmla="*/ 194 w 208"/>
                  <a:gd name="T43" fmla="*/ 0 h 118"/>
                  <a:gd name="T44" fmla="*/ 190 w 208"/>
                  <a:gd name="T45" fmla="*/ 0 h 118"/>
                  <a:gd name="T46" fmla="*/ 190 w 208"/>
                  <a:gd name="T47" fmla="*/ 0 h 118"/>
                  <a:gd name="T48" fmla="*/ 190 w 208"/>
                  <a:gd name="T49" fmla="*/ 0 h 118"/>
                  <a:gd name="T50" fmla="*/ 0 w 208"/>
                  <a:gd name="T51" fmla="*/ 73 h 118"/>
                  <a:gd name="T52" fmla="*/ 0 w 208"/>
                  <a:gd name="T53" fmla="*/ 73 h 118"/>
                  <a:gd name="T54" fmla="*/ 3 w 208"/>
                  <a:gd name="T55" fmla="*/ 73 h 118"/>
                  <a:gd name="T56" fmla="*/ 3 w 208"/>
                  <a:gd name="T57" fmla="*/ 73 h 118"/>
                  <a:gd name="T58" fmla="*/ 3 w 208"/>
                  <a:gd name="T59" fmla="*/ 73 h 118"/>
                  <a:gd name="T60" fmla="*/ 3 w 208"/>
                  <a:gd name="T61" fmla="*/ 77 h 118"/>
                  <a:gd name="T62" fmla="*/ 6 w 208"/>
                  <a:gd name="T63" fmla="*/ 77 h 118"/>
                  <a:gd name="T64" fmla="*/ 6 w 208"/>
                  <a:gd name="T65" fmla="*/ 80 h 118"/>
                  <a:gd name="T66" fmla="*/ 6 w 208"/>
                  <a:gd name="T67" fmla="*/ 84 h 118"/>
                  <a:gd name="T68" fmla="*/ 10 w 208"/>
                  <a:gd name="T69" fmla="*/ 87 h 118"/>
                  <a:gd name="T70" fmla="*/ 10 w 208"/>
                  <a:gd name="T71" fmla="*/ 87 h 118"/>
                  <a:gd name="T72" fmla="*/ 10 w 208"/>
                  <a:gd name="T73" fmla="*/ 91 h 118"/>
                  <a:gd name="T74" fmla="*/ 13 w 208"/>
                  <a:gd name="T75" fmla="*/ 94 h 118"/>
                  <a:gd name="T76" fmla="*/ 13 w 208"/>
                  <a:gd name="T77" fmla="*/ 97 h 118"/>
                  <a:gd name="T78" fmla="*/ 13 w 208"/>
                  <a:gd name="T79" fmla="*/ 101 h 118"/>
                  <a:gd name="T80" fmla="*/ 17 w 208"/>
                  <a:gd name="T81" fmla="*/ 104 h 118"/>
                  <a:gd name="T82" fmla="*/ 17 w 208"/>
                  <a:gd name="T83" fmla="*/ 104 h 118"/>
                  <a:gd name="T84" fmla="*/ 17 w 208"/>
                  <a:gd name="T85" fmla="*/ 108 h 118"/>
                  <a:gd name="T86" fmla="*/ 17 w 208"/>
                  <a:gd name="T87" fmla="*/ 111 h 118"/>
                  <a:gd name="T88" fmla="*/ 17 w 208"/>
                  <a:gd name="T89" fmla="*/ 111 h 118"/>
                  <a:gd name="T90" fmla="*/ 17 w 208"/>
                  <a:gd name="T91" fmla="*/ 115 h 118"/>
                  <a:gd name="T92" fmla="*/ 17 w 208"/>
                  <a:gd name="T93" fmla="*/ 115 h 118"/>
                  <a:gd name="T94" fmla="*/ 17 w 208"/>
                  <a:gd name="T95" fmla="*/ 118 h 118"/>
                  <a:gd name="T96" fmla="*/ 17 w 208"/>
                  <a:gd name="T97" fmla="*/ 118 h 118"/>
                  <a:gd name="T98" fmla="*/ 17 w 208"/>
                  <a:gd name="T9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8" h="118">
                    <a:moveTo>
                      <a:pt x="208" y="45"/>
                    </a:moveTo>
                    <a:lnTo>
                      <a:pt x="208" y="45"/>
                    </a:lnTo>
                    <a:lnTo>
                      <a:pt x="208" y="45"/>
                    </a:lnTo>
                    <a:lnTo>
                      <a:pt x="208" y="45"/>
                    </a:lnTo>
                    <a:lnTo>
                      <a:pt x="208" y="45"/>
                    </a:lnTo>
                    <a:lnTo>
                      <a:pt x="208" y="45"/>
                    </a:lnTo>
                    <a:lnTo>
                      <a:pt x="208" y="45"/>
                    </a:lnTo>
                    <a:lnTo>
                      <a:pt x="208" y="45"/>
                    </a:lnTo>
                    <a:lnTo>
                      <a:pt x="208" y="42"/>
                    </a:lnTo>
                    <a:lnTo>
                      <a:pt x="208" y="42"/>
                    </a:lnTo>
                    <a:lnTo>
                      <a:pt x="208" y="42"/>
                    </a:lnTo>
                    <a:lnTo>
                      <a:pt x="208" y="42"/>
                    </a:lnTo>
                    <a:lnTo>
                      <a:pt x="208" y="39"/>
                    </a:lnTo>
                    <a:lnTo>
                      <a:pt x="208" y="39"/>
                    </a:lnTo>
                    <a:lnTo>
                      <a:pt x="208" y="39"/>
                    </a:lnTo>
                    <a:lnTo>
                      <a:pt x="208" y="35"/>
                    </a:lnTo>
                    <a:lnTo>
                      <a:pt x="208" y="35"/>
                    </a:lnTo>
                    <a:lnTo>
                      <a:pt x="208" y="32"/>
                    </a:lnTo>
                    <a:lnTo>
                      <a:pt x="208" y="32"/>
                    </a:lnTo>
                    <a:lnTo>
                      <a:pt x="208" y="32"/>
                    </a:lnTo>
                    <a:lnTo>
                      <a:pt x="204" y="28"/>
                    </a:lnTo>
                    <a:lnTo>
                      <a:pt x="204" y="28"/>
                    </a:lnTo>
                    <a:lnTo>
                      <a:pt x="204" y="25"/>
                    </a:lnTo>
                    <a:lnTo>
                      <a:pt x="204" y="25"/>
                    </a:lnTo>
                    <a:lnTo>
                      <a:pt x="204" y="25"/>
                    </a:lnTo>
                    <a:lnTo>
                      <a:pt x="204" y="21"/>
                    </a:lnTo>
                    <a:lnTo>
                      <a:pt x="204" y="21"/>
                    </a:lnTo>
                    <a:lnTo>
                      <a:pt x="201" y="18"/>
                    </a:lnTo>
                    <a:lnTo>
                      <a:pt x="201" y="18"/>
                    </a:lnTo>
                    <a:lnTo>
                      <a:pt x="201" y="14"/>
                    </a:lnTo>
                    <a:lnTo>
                      <a:pt x="201" y="14"/>
                    </a:lnTo>
                    <a:lnTo>
                      <a:pt x="201" y="14"/>
                    </a:lnTo>
                    <a:lnTo>
                      <a:pt x="197" y="11"/>
                    </a:lnTo>
                    <a:lnTo>
                      <a:pt x="197" y="11"/>
                    </a:lnTo>
                    <a:lnTo>
                      <a:pt x="197" y="11"/>
                    </a:lnTo>
                    <a:lnTo>
                      <a:pt x="197" y="7"/>
                    </a:lnTo>
                    <a:lnTo>
                      <a:pt x="197" y="7"/>
                    </a:lnTo>
                    <a:lnTo>
                      <a:pt x="197" y="7"/>
                    </a:lnTo>
                    <a:lnTo>
                      <a:pt x="194" y="4"/>
                    </a:lnTo>
                    <a:lnTo>
                      <a:pt x="194" y="4"/>
                    </a:lnTo>
                    <a:lnTo>
                      <a:pt x="194" y="4"/>
                    </a:lnTo>
                    <a:lnTo>
                      <a:pt x="194" y="4"/>
                    </a:lnTo>
                    <a:lnTo>
                      <a:pt x="194" y="4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3" y="73"/>
                    </a:lnTo>
                    <a:lnTo>
                      <a:pt x="3" y="73"/>
                    </a:lnTo>
                    <a:lnTo>
                      <a:pt x="3" y="73"/>
                    </a:lnTo>
                    <a:lnTo>
                      <a:pt x="3" y="73"/>
                    </a:lnTo>
                    <a:lnTo>
                      <a:pt x="3" y="73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6" y="77"/>
                    </a:lnTo>
                    <a:lnTo>
                      <a:pt x="6" y="77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84"/>
                    </a:lnTo>
                    <a:lnTo>
                      <a:pt x="10" y="84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0" y="91"/>
                    </a:lnTo>
                    <a:lnTo>
                      <a:pt x="10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7" y="104"/>
                    </a:lnTo>
                    <a:lnTo>
                      <a:pt x="17" y="104"/>
                    </a:lnTo>
                    <a:lnTo>
                      <a:pt x="17" y="104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11"/>
                    </a:lnTo>
                    <a:lnTo>
                      <a:pt x="17" y="111"/>
                    </a:lnTo>
                    <a:lnTo>
                      <a:pt x="17" y="111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208" y="45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Oval 116"/>
              <p:cNvSpPr>
                <a:spLocks noChangeArrowheads="1"/>
              </p:cNvSpPr>
              <p:nvPr/>
            </p:nvSpPr>
            <p:spPr bwMode="auto">
              <a:xfrm>
                <a:off x="1280" y="2328"/>
                <a:ext cx="225" cy="226"/>
              </a:xfrm>
              <a:prstGeom prst="ellipse">
                <a:avLst/>
              </a:prstGeom>
              <a:solidFill>
                <a:srgbClr val="00FF00"/>
              </a:solidFill>
              <a:ln w="4763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Oval 117"/>
              <p:cNvSpPr>
                <a:spLocks noChangeArrowheads="1"/>
              </p:cNvSpPr>
              <p:nvPr/>
            </p:nvSpPr>
            <p:spPr bwMode="auto">
              <a:xfrm>
                <a:off x="2781" y="2609"/>
                <a:ext cx="149" cy="149"/>
              </a:xfrm>
              <a:prstGeom prst="ellipse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18"/>
              <p:cNvSpPr>
                <a:spLocks/>
              </p:cNvSpPr>
              <p:nvPr/>
            </p:nvSpPr>
            <p:spPr bwMode="auto">
              <a:xfrm>
                <a:off x="2899" y="2529"/>
                <a:ext cx="447" cy="167"/>
              </a:xfrm>
              <a:custGeom>
                <a:avLst/>
                <a:gdLst>
                  <a:gd name="T0" fmla="*/ 7 w 447"/>
                  <a:gd name="T1" fmla="*/ 118 h 167"/>
                  <a:gd name="T2" fmla="*/ 7 w 447"/>
                  <a:gd name="T3" fmla="*/ 118 h 167"/>
                  <a:gd name="T4" fmla="*/ 4 w 447"/>
                  <a:gd name="T5" fmla="*/ 122 h 167"/>
                  <a:gd name="T6" fmla="*/ 4 w 447"/>
                  <a:gd name="T7" fmla="*/ 122 h 167"/>
                  <a:gd name="T8" fmla="*/ 0 w 447"/>
                  <a:gd name="T9" fmla="*/ 125 h 167"/>
                  <a:gd name="T10" fmla="*/ 0 w 447"/>
                  <a:gd name="T11" fmla="*/ 125 h 167"/>
                  <a:gd name="T12" fmla="*/ 0 w 447"/>
                  <a:gd name="T13" fmla="*/ 129 h 167"/>
                  <a:gd name="T14" fmla="*/ 0 w 447"/>
                  <a:gd name="T15" fmla="*/ 132 h 167"/>
                  <a:gd name="T16" fmla="*/ 0 w 447"/>
                  <a:gd name="T17" fmla="*/ 136 h 167"/>
                  <a:gd name="T18" fmla="*/ 0 w 447"/>
                  <a:gd name="T19" fmla="*/ 139 h 167"/>
                  <a:gd name="T20" fmla="*/ 0 w 447"/>
                  <a:gd name="T21" fmla="*/ 143 h 167"/>
                  <a:gd name="T22" fmla="*/ 0 w 447"/>
                  <a:gd name="T23" fmla="*/ 143 h 167"/>
                  <a:gd name="T24" fmla="*/ 0 w 447"/>
                  <a:gd name="T25" fmla="*/ 146 h 167"/>
                  <a:gd name="T26" fmla="*/ 4 w 447"/>
                  <a:gd name="T27" fmla="*/ 150 h 167"/>
                  <a:gd name="T28" fmla="*/ 4 w 447"/>
                  <a:gd name="T29" fmla="*/ 153 h 167"/>
                  <a:gd name="T30" fmla="*/ 4 w 447"/>
                  <a:gd name="T31" fmla="*/ 157 h 167"/>
                  <a:gd name="T32" fmla="*/ 7 w 447"/>
                  <a:gd name="T33" fmla="*/ 157 h 167"/>
                  <a:gd name="T34" fmla="*/ 7 w 447"/>
                  <a:gd name="T35" fmla="*/ 160 h 167"/>
                  <a:gd name="T36" fmla="*/ 11 w 447"/>
                  <a:gd name="T37" fmla="*/ 163 h 167"/>
                  <a:gd name="T38" fmla="*/ 11 w 447"/>
                  <a:gd name="T39" fmla="*/ 163 h 167"/>
                  <a:gd name="T40" fmla="*/ 14 w 447"/>
                  <a:gd name="T41" fmla="*/ 163 h 167"/>
                  <a:gd name="T42" fmla="*/ 14 w 447"/>
                  <a:gd name="T43" fmla="*/ 167 h 167"/>
                  <a:gd name="T44" fmla="*/ 17 w 447"/>
                  <a:gd name="T45" fmla="*/ 167 h 167"/>
                  <a:gd name="T46" fmla="*/ 21 w 447"/>
                  <a:gd name="T47" fmla="*/ 167 h 167"/>
                  <a:gd name="T48" fmla="*/ 21 w 447"/>
                  <a:gd name="T49" fmla="*/ 167 h 167"/>
                  <a:gd name="T50" fmla="*/ 444 w 447"/>
                  <a:gd name="T51" fmla="*/ 49 h 167"/>
                  <a:gd name="T52" fmla="*/ 444 w 447"/>
                  <a:gd name="T53" fmla="*/ 49 h 167"/>
                  <a:gd name="T54" fmla="*/ 441 w 447"/>
                  <a:gd name="T55" fmla="*/ 49 h 167"/>
                  <a:gd name="T56" fmla="*/ 441 w 447"/>
                  <a:gd name="T57" fmla="*/ 49 h 167"/>
                  <a:gd name="T58" fmla="*/ 437 w 447"/>
                  <a:gd name="T59" fmla="*/ 46 h 167"/>
                  <a:gd name="T60" fmla="*/ 437 w 447"/>
                  <a:gd name="T61" fmla="*/ 46 h 167"/>
                  <a:gd name="T62" fmla="*/ 434 w 447"/>
                  <a:gd name="T63" fmla="*/ 42 h 167"/>
                  <a:gd name="T64" fmla="*/ 434 w 447"/>
                  <a:gd name="T65" fmla="*/ 42 h 167"/>
                  <a:gd name="T66" fmla="*/ 430 w 447"/>
                  <a:gd name="T67" fmla="*/ 39 h 167"/>
                  <a:gd name="T68" fmla="*/ 430 w 447"/>
                  <a:gd name="T69" fmla="*/ 35 h 167"/>
                  <a:gd name="T70" fmla="*/ 427 w 447"/>
                  <a:gd name="T71" fmla="*/ 35 h 167"/>
                  <a:gd name="T72" fmla="*/ 427 w 447"/>
                  <a:gd name="T73" fmla="*/ 32 h 167"/>
                  <a:gd name="T74" fmla="*/ 427 w 447"/>
                  <a:gd name="T75" fmla="*/ 28 h 167"/>
                  <a:gd name="T76" fmla="*/ 423 w 447"/>
                  <a:gd name="T77" fmla="*/ 25 h 167"/>
                  <a:gd name="T78" fmla="*/ 423 w 447"/>
                  <a:gd name="T79" fmla="*/ 21 h 167"/>
                  <a:gd name="T80" fmla="*/ 423 w 447"/>
                  <a:gd name="T81" fmla="*/ 18 h 167"/>
                  <a:gd name="T82" fmla="*/ 423 w 447"/>
                  <a:gd name="T83" fmla="*/ 14 h 167"/>
                  <a:gd name="T84" fmla="*/ 423 w 447"/>
                  <a:gd name="T85" fmla="*/ 11 h 167"/>
                  <a:gd name="T86" fmla="*/ 427 w 447"/>
                  <a:gd name="T87" fmla="*/ 11 h 167"/>
                  <a:gd name="T88" fmla="*/ 427 w 447"/>
                  <a:gd name="T89" fmla="*/ 7 h 167"/>
                  <a:gd name="T90" fmla="*/ 427 w 447"/>
                  <a:gd name="T91" fmla="*/ 4 h 167"/>
                  <a:gd name="T92" fmla="*/ 427 w 447"/>
                  <a:gd name="T93" fmla="*/ 4 h 167"/>
                  <a:gd name="T94" fmla="*/ 430 w 447"/>
                  <a:gd name="T95" fmla="*/ 0 h 167"/>
                  <a:gd name="T96" fmla="*/ 430 w 447"/>
                  <a:gd name="T97" fmla="*/ 0 h 167"/>
                  <a:gd name="T98" fmla="*/ 434 w 447"/>
                  <a:gd name="T9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7" h="167">
                    <a:moveTo>
                      <a:pt x="7" y="118"/>
                    </a:moveTo>
                    <a:lnTo>
                      <a:pt x="7" y="118"/>
                    </a:lnTo>
                    <a:lnTo>
                      <a:pt x="7" y="118"/>
                    </a:lnTo>
                    <a:lnTo>
                      <a:pt x="7" y="118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4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4" y="150"/>
                    </a:lnTo>
                    <a:lnTo>
                      <a:pt x="4" y="153"/>
                    </a:lnTo>
                    <a:lnTo>
                      <a:pt x="4" y="153"/>
                    </a:lnTo>
                    <a:lnTo>
                      <a:pt x="4" y="153"/>
                    </a:lnTo>
                    <a:lnTo>
                      <a:pt x="4" y="157"/>
                    </a:lnTo>
                    <a:lnTo>
                      <a:pt x="7" y="157"/>
                    </a:lnTo>
                    <a:lnTo>
                      <a:pt x="7" y="157"/>
                    </a:lnTo>
                    <a:lnTo>
                      <a:pt x="7" y="160"/>
                    </a:lnTo>
                    <a:lnTo>
                      <a:pt x="7" y="160"/>
                    </a:lnTo>
                    <a:lnTo>
                      <a:pt x="11" y="160"/>
                    </a:lnTo>
                    <a:lnTo>
                      <a:pt x="11" y="163"/>
                    </a:lnTo>
                    <a:lnTo>
                      <a:pt x="11" y="163"/>
                    </a:lnTo>
                    <a:lnTo>
                      <a:pt x="11" y="163"/>
                    </a:lnTo>
                    <a:lnTo>
                      <a:pt x="14" y="163"/>
                    </a:lnTo>
                    <a:lnTo>
                      <a:pt x="14" y="163"/>
                    </a:lnTo>
                    <a:lnTo>
                      <a:pt x="14" y="167"/>
                    </a:lnTo>
                    <a:lnTo>
                      <a:pt x="14" y="167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21" y="167"/>
                    </a:lnTo>
                    <a:lnTo>
                      <a:pt x="21" y="167"/>
                    </a:lnTo>
                    <a:lnTo>
                      <a:pt x="21" y="167"/>
                    </a:lnTo>
                    <a:lnTo>
                      <a:pt x="447" y="49"/>
                    </a:lnTo>
                    <a:lnTo>
                      <a:pt x="444" y="49"/>
                    </a:lnTo>
                    <a:lnTo>
                      <a:pt x="444" y="49"/>
                    </a:lnTo>
                    <a:lnTo>
                      <a:pt x="444" y="49"/>
                    </a:lnTo>
                    <a:lnTo>
                      <a:pt x="444" y="49"/>
                    </a:lnTo>
                    <a:lnTo>
                      <a:pt x="441" y="49"/>
                    </a:lnTo>
                    <a:lnTo>
                      <a:pt x="441" y="49"/>
                    </a:lnTo>
                    <a:lnTo>
                      <a:pt x="441" y="49"/>
                    </a:lnTo>
                    <a:lnTo>
                      <a:pt x="437" y="46"/>
                    </a:lnTo>
                    <a:lnTo>
                      <a:pt x="437" y="46"/>
                    </a:lnTo>
                    <a:lnTo>
                      <a:pt x="437" y="46"/>
                    </a:lnTo>
                    <a:lnTo>
                      <a:pt x="437" y="46"/>
                    </a:lnTo>
                    <a:lnTo>
                      <a:pt x="434" y="46"/>
                    </a:lnTo>
                    <a:lnTo>
                      <a:pt x="434" y="42"/>
                    </a:lnTo>
                    <a:lnTo>
                      <a:pt x="434" y="42"/>
                    </a:lnTo>
                    <a:lnTo>
                      <a:pt x="434" y="42"/>
                    </a:lnTo>
                    <a:lnTo>
                      <a:pt x="430" y="39"/>
                    </a:lnTo>
                    <a:lnTo>
                      <a:pt x="430" y="39"/>
                    </a:lnTo>
                    <a:lnTo>
                      <a:pt x="430" y="39"/>
                    </a:lnTo>
                    <a:lnTo>
                      <a:pt x="430" y="35"/>
                    </a:lnTo>
                    <a:lnTo>
                      <a:pt x="427" y="35"/>
                    </a:lnTo>
                    <a:lnTo>
                      <a:pt x="427" y="35"/>
                    </a:lnTo>
                    <a:lnTo>
                      <a:pt x="427" y="32"/>
                    </a:lnTo>
                    <a:lnTo>
                      <a:pt x="427" y="32"/>
                    </a:lnTo>
                    <a:lnTo>
                      <a:pt x="427" y="28"/>
                    </a:lnTo>
                    <a:lnTo>
                      <a:pt x="427" y="28"/>
                    </a:lnTo>
                    <a:lnTo>
                      <a:pt x="427" y="25"/>
                    </a:lnTo>
                    <a:lnTo>
                      <a:pt x="423" y="25"/>
                    </a:lnTo>
                    <a:lnTo>
                      <a:pt x="423" y="21"/>
                    </a:lnTo>
                    <a:lnTo>
                      <a:pt x="423" y="21"/>
                    </a:lnTo>
                    <a:lnTo>
                      <a:pt x="423" y="21"/>
                    </a:lnTo>
                    <a:lnTo>
                      <a:pt x="423" y="18"/>
                    </a:lnTo>
                    <a:lnTo>
                      <a:pt x="423" y="18"/>
                    </a:lnTo>
                    <a:lnTo>
                      <a:pt x="423" y="14"/>
                    </a:lnTo>
                    <a:lnTo>
                      <a:pt x="423" y="14"/>
                    </a:lnTo>
                    <a:lnTo>
                      <a:pt x="423" y="11"/>
                    </a:lnTo>
                    <a:lnTo>
                      <a:pt x="423" y="11"/>
                    </a:lnTo>
                    <a:lnTo>
                      <a:pt x="427" y="11"/>
                    </a:lnTo>
                    <a:lnTo>
                      <a:pt x="427" y="7"/>
                    </a:lnTo>
                    <a:lnTo>
                      <a:pt x="427" y="7"/>
                    </a:lnTo>
                    <a:lnTo>
                      <a:pt x="427" y="7"/>
                    </a:lnTo>
                    <a:lnTo>
                      <a:pt x="427" y="4"/>
                    </a:lnTo>
                    <a:lnTo>
                      <a:pt x="427" y="4"/>
                    </a:lnTo>
                    <a:lnTo>
                      <a:pt x="427" y="4"/>
                    </a:lnTo>
                    <a:lnTo>
                      <a:pt x="430" y="4"/>
                    </a:lnTo>
                    <a:lnTo>
                      <a:pt x="430" y="0"/>
                    </a:lnTo>
                    <a:lnTo>
                      <a:pt x="430" y="0"/>
                    </a:lnTo>
                    <a:lnTo>
                      <a:pt x="430" y="0"/>
                    </a:lnTo>
                    <a:lnTo>
                      <a:pt x="430" y="0"/>
                    </a:lnTo>
                    <a:lnTo>
                      <a:pt x="434" y="0"/>
                    </a:lnTo>
                    <a:lnTo>
                      <a:pt x="7" y="11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19"/>
              <p:cNvSpPr>
                <a:spLocks/>
              </p:cNvSpPr>
              <p:nvPr/>
            </p:nvSpPr>
            <p:spPr bwMode="auto">
              <a:xfrm>
                <a:off x="2646" y="2727"/>
                <a:ext cx="198" cy="271"/>
              </a:xfrm>
              <a:custGeom>
                <a:avLst/>
                <a:gdLst>
                  <a:gd name="T0" fmla="*/ 198 w 198"/>
                  <a:gd name="T1" fmla="*/ 28 h 271"/>
                  <a:gd name="T2" fmla="*/ 198 w 198"/>
                  <a:gd name="T3" fmla="*/ 24 h 271"/>
                  <a:gd name="T4" fmla="*/ 198 w 198"/>
                  <a:gd name="T5" fmla="*/ 24 h 271"/>
                  <a:gd name="T6" fmla="*/ 198 w 198"/>
                  <a:gd name="T7" fmla="*/ 24 h 271"/>
                  <a:gd name="T8" fmla="*/ 198 w 198"/>
                  <a:gd name="T9" fmla="*/ 21 h 271"/>
                  <a:gd name="T10" fmla="*/ 198 w 198"/>
                  <a:gd name="T11" fmla="*/ 18 h 271"/>
                  <a:gd name="T12" fmla="*/ 194 w 198"/>
                  <a:gd name="T13" fmla="*/ 18 h 271"/>
                  <a:gd name="T14" fmla="*/ 194 w 198"/>
                  <a:gd name="T15" fmla="*/ 14 h 271"/>
                  <a:gd name="T16" fmla="*/ 191 w 198"/>
                  <a:gd name="T17" fmla="*/ 14 h 271"/>
                  <a:gd name="T18" fmla="*/ 191 w 198"/>
                  <a:gd name="T19" fmla="*/ 11 h 271"/>
                  <a:gd name="T20" fmla="*/ 187 w 198"/>
                  <a:gd name="T21" fmla="*/ 11 h 271"/>
                  <a:gd name="T22" fmla="*/ 184 w 198"/>
                  <a:gd name="T23" fmla="*/ 7 h 271"/>
                  <a:gd name="T24" fmla="*/ 180 w 198"/>
                  <a:gd name="T25" fmla="*/ 7 h 271"/>
                  <a:gd name="T26" fmla="*/ 180 w 198"/>
                  <a:gd name="T27" fmla="*/ 4 h 271"/>
                  <a:gd name="T28" fmla="*/ 177 w 198"/>
                  <a:gd name="T29" fmla="*/ 4 h 271"/>
                  <a:gd name="T30" fmla="*/ 173 w 198"/>
                  <a:gd name="T31" fmla="*/ 0 h 271"/>
                  <a:gd name="T32" fmla="*/ 170 w 198"/>
                  <a:gd name="T33" fmla="*/ 0 h 271"/>
                  <a:gd name="T34" fmla="*/ 170 w 198"/>
                  <a:gd name="T35" fmla="*/ 0 h 271"/>
                  <a:gd name="T36" fmla="*/ 166 w 198"/>
                  <a:gd name="T37" fmla="*/ 0 h 271"/>
                  <a:gd name="T38" fmla="*/ 163 w 198"/>
                  <a:gd name="T39" fmla="*/ 0 h 271"/>
                  <a:gd name="T40" fmla="*/ 163 w 198"/>
                  <a:gd name="T41" fmla="*/ 0 h 271"/>
                  <a:gd name="T42" fmla="*/ 160 w 198"/>
                  <a:gd name="T43" fmla="*/ 0 h 271"/>
                  <a:gd name="T44" fmla="*/ 160 w 198"/>
                  <a:gd name="T45" fmla="*/ 0 h 271"/>
                  <a:gd name="T46" fmla="*/ 156 w 198"/>
                  <a:gd name="T47" fmla="*/ 0 h 271"/>
                  <a:gd name="T48" fmla="*/ 156 w 198"/>
                  <a:gd name="T49" fmla="*/ 0 h 271"/>
                  <a:gd name="T50" fmla="*/ 0 w 198"/>
                  <a:gd name="T51" fmla="*/ 243 h 271"/>
                  <a:gd name="T52" fmla="*/ 0 w 198"/>
                  <a:gd name="T53" fmla="*/ 243 h 271"/>
                  <a:gd name="T54" fmla="*/ 3 w 198"/>
                  <a:gd name="T55" fmla="*/ 239 h 271"/>
                  <a:gd name="T56" fmla="*/ 3 w 198"/>
                  <a:gd name="T57" fmla="*/ 239 h 271"/>
                  <a:gd name="T58" fmla="*/ 7 w 198"/>
                  <a:gd name="T59" fmla="*/ 239 h 271"/>
                  <a:gd name="T60" fmla="*/ 7 w 198"/>
                  <a:gd name="T61" fmla="*/ 239 h 271"/>
                  <a:gd name="T62" fmla="*/ 10 w 198"/>
                  <a:gd name="T63" fmla="*/ 243 h 271"/>
                  <a:gd name="T64" fmla="*/ 14 w 198"/>
                  <a:gd name="T65" fmla="*/ 243 h 271"/>
                  <a:gd name="T66" fmla="*/ 14 w 198"/>
                  <a:gd name="T67" fmla="*/ 243 h 271"/>
                  <a:gd name="T68" fmla="*/ 17 w 198"/>
                  <a:gd name="T69" fmla="*/ 243 h 271"/>
                  <a:gd name="T70" fmla="*/ 21 w 198"/>
                  <a:gd name="T71" fmla="*/ 246 h 271"/>
                  <a:gd name="T72" fmla="*/ 24 w 198"/>
                  <a:gd name="T73" fmla="*/ 246 h 271"/>
                  <a:gd name="T74" fmla="*/ 28 w 198"/>
                  <a:gd name="T75" fmla="*/ 250 h 271"/>
                  <a:gd name="T76" fmla="*/ 28 w 198"/>
                  <a:gd name="T77" fmla="*/ 250 h 271"/>
                  <a:gd name="T78" fmla="*/ 31 w 198"/>
                  <a:gd name="T79" fmla="*/ 253 h 271"/>
                  <a:gd name="T80" fmla="*/ 35 w 198"/>
                  <a:gd name="T81" fmla="*/ 253 h 271"/>
                  <a:gd name="T82" fmla="*/ 35 w 198"/>
                  <a:gd name="T83" fmla="*/ 257 h 271"/>
                  <a:gd name="T84" fmla="*/ 38 w 198"/>
                  <a:gd name="T85" fmla="*/ 257 h 271"/>
                  <a:gd name="T86" fmla="*/ 38 w 198"/>
                  <a:gd name="T87" fmla="*/ 260 h 271"/>
                  <a:gd name="T88" fmla="*/ 42 w 198"/>
                  <a:gd name="T89" fmla="*/ 264 h 271"/>
                  <a:gd name="T90" fmla="*/ 42 w 198"/>
                  <a:gd name="T91" fmla="*/ 264 h 271"/>
                  <a:gd name="T92" fmla="*/ 42 w 198"/>
                  <a:gd name="T93" fmla="*/ 267 h 271"/>
                  <a:gd name="T94" fmla="*/ 42 w 198"/>
                  <a:gd name="T95" fmla="*/ 267 h 271"/>
                  <a:gd name="T96" fmla="*/ 42 w 198"/>
                  <a:gd name="T97" fmla="*/ 267 h 271"/>
                  <a:gd name="T98" fmla="*/ 42 w 198"/>
                  <a:gd name="T99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8" h="271">
                    <a:moveTo>
                      <a:pt x="198" y="28"/>
                    </a:moveTo>
                    <a:lnTo>
                      <a:pt x="198" y="28"/>
                    </a:lnTo>
                    <a:lnTo>
                      <a:pt x="198" y="28"/>
                    </a:lnTo>
                    <a:lnTo>
                      <a:pt x="198" y="24"/>
                    </a:lnTo>
                    <a:lnTo>
                      <a:pt x="198" y="24"/>
                    </a:lnTo>
                    <a:lnTo>
                      <a:pt x="198" y="24"/>
                    </a:lnTo>
                    <a:lnTo>
                      <a:pt x="198" y="24"/>
                    </a:lnTo>
                    <a:lnTo>
                      <a:pt x="198" y="24"/>
                    </a:lnTo>
                    <a:lnTo>
                      <a:pt x="198" y="21"/>
                    </a:lnTo>
                    <a:lnTo>
                      <a:pt x="198" y="21"/>
                    </a:lnTo>
                    <a:lnTo>
                      <a:pt x="198" y="21"/>
                    </a:lnTo>
                    <a:lnTo>
                      <a:pt x="198" y="18"/>
                    </a:lnTo>
                    <a:lnTo>
                      <a:pt x="194" y="18"/>
                    </a:lnTo>
                    <a:lnTo>
                      <a:pt x="194" y="18"/>
                    </a:lnTo>
                    <a:lnTo>
                      <a:pt x="194" y="18"/>
                    </a:lnTo>
                    <a:lnTo>
                      <a:pt x="194" y="14"/>
                    </a:lnTo>
                    <a:lnTo>
                      <a:pt x="191" y="14"/>
                    </a:lnTo>
                    <a:lnTo>
                      <a:pt x="191" y="14"/>
                    </a:lnTo>
                    <a:lnTo>
                      <a:pt x="191" y="11"/>
                    </a:lnTo>
                    <a:lnTo>
                      <a:pt x="191" y="11"/>
                    </a:lnTo>
                    <a:lnTo>
                      <a:pt x="187" y="11"/>
                    </a:lnTo>
                    <a:lnTo>
                      <a:pt x="187" y="11"/>
                    </a:lnTo>
                    <a:lnTo>
                      <a:pt x="187" y="7"/>
                    </a:lnTo>
                    <a:lnTo>
                      <a:pt x="184" y="7"/>
                    </a:lnTo>
                    <a:lnTo>
                      <a:pt x="184" y="7"/>
                    </a:lnTo>
                    <a:lnTo>
                      <a:pt x="180" y="7"/>
                    </a:lnTo>
                    <a:lnTo>
                      <a:pt x="180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3" y="243"/>
                    </a:lnTo>
                    <a:lnTo>
                      <a:pt x="3" y="239"/>
                    </a:lnTo>
                    <a:lnTo>
                      <a:pt x="3" y="239"/>
                    </a:lnTo>
                    <a:lnTo>
                      <a:pt x="3" y="239"/>
                    </a:lnTo>
                    <a:lnTo>
                      <a:pt x="3" y="239"/>
                    </a:lnTo>
                    <a:lnTo>
                      <a:pt x="7" y="239"/>
                    </a:lnTo>
                    <a:lnTo>
                      <a:pt x="7" y="239"/>
                    </a:lnTo>
                    <a:lnTo>
                      <a:pt x="7" y="239"/>
                    </a:lnTo>
                    <a:lnTo>
                      <a:pt x="10" y="239"/>
                    </a:lnTo>
                    <a:lnTo>
                      <a:pt x="10" y="243"/>
                    </a:lnTo>
                    <a:lnTo>
                      <a:pt x="10" y="243"/>
                    </a:lnTo>
                    <a:lnTo>
                      <a:pt x="14" y="243"/>
                    </a:lnTo>
                    <a:lnTo>
                      <a:pt x="14" y="243"/>
                    </a:lnTo>
                    <a:lnTo>
                      <a:pt x="14" y="243"/>
                    </a:lnTo>
                    <a:lnTo>
                      <a:pt x="17" y="243"/>
                    </a:lnTo>
                    <a:lnTo>
                      <a:pt x="17" y="243"/>
                    </a:lnTo>
                    <a:lnTo>
                      <a:pt x="21" y="246"/>
                    </a:lnTo>
                    <a:lnTo>
                      <a:pt x="21" y="246"/>
                    </a:lnTo>
                    <a:lnTo>
                      <a:pt x="21" y="246"/>
                    </a:lnTo>
                    <a:lnTo>
                      <a:pt x="24" y="246"/>
                    </a:lnTo>
                    <a:lnTo>
                      <a:pt x="24" y="246"/>
                    </a:lnTo>
                    <a:lnTo>
                      <a:pt x="28" y="250"/>
                    </a:lnTo>
                    <a:lnTo>
                      <a:pt x="28" y="250"/>
                    </a:lnTo>
                    <a:lnTo>
                      <a:pt x="28" y="250"/>
                    </a:lnTo>
                    <a:lnTo>
                      <a:pt x="31" y="250"/>
                    </a:lnTo>
                    <a:lnTo>
                      <a:pt x="31" y="253"/>
                    </a:lnTo>
                    <a:lnTo>
                      <a:pt x="31" y="253"/>
                    </a:lnTo>
                    <a:lnTo>
                      <a:pt x="35" y="253"/>
                    </a:lnTo>
                    <a:lnTo>
                      <a:pt x="35" y="257"/>
                    </a:lnTo>
                    <a:lnTo>
                      <a:pt x="35" y="257"/>
                    </a:lnTo>
                    <a:lnTo>
                      <a:pt x="38" y="257"/>
                    </a:lnTo>
                    <a:lnTo>
                      <a:pt x="38" y="257"/>
                    </a:lnTo>
                    <a:lnTo>
                      <a:pt x="38" y="260"/>
                    </a:lnTo>
                    <a:lnTo>
                      <a:pt x="38" y="260"/>
                    </a:lnTo>
                    <a:lnTo>
                      <a:pt x="38" y="260"/>
                    </a:lnTo>
                    <a:lnTo>
                      <a:pt x="42" y="264"/>
                    </a:lnTo>
                    <a:lnTo>
                      <a:pt x="42" y="264"/>
                    </a:lnTo>
                    <a:lnTo>
                      <a:pt x="42" y="264"/>
                    </a:lnTo>
                    <a:lnTo>
                      <a:pt x="42" y="264"/>
                    </a:lnTo>
                    <a:lnTo>
                      <a:pt x="42" y="267"/>
                    </a:lnTo>
                    <a:lnTo>
                      <a:pt x="42" y="267"/>
                    </a:lnTo>
                    <a:lnTo>
                      <a:pt x="42" y="267"/>
                    </a:lnTo>
                    <a:lnTo>
                      <a:pt x="42" y="267"/>
                    </a:lnTo>
                    <a:lnTo>
                      <a:pt x="42" y="267"/>
                    </a:lnTo>
                    <a:lnTo>
                      <a:pt x="42" y="271"/>
                    </a:lnTo>
                    <a:lnTo>
                      <a:pt x="42" y="271"/>
                    </a:lnTo>
                    <a:lnTo>
                      <a:pt x="198" y="2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Oval 120"/>
              <p:cNvSpPr>
                <a:spLocks noChangeArrowheads="1"/>
              </p:cNvSpPr>
              <p:nvPr/>
            </p:nvSpPr>
            <p:spPr bwMode="auto">
              <a:xfrm>
                <a:off x="3842" y="2765"/>
                <a:ext cx="226" cy="226"/>
              </a:xfrm>
              <a:prstGeom prst="ellipse">
                <a:avLst/>
              </a:prstGeom>
              <a:solidFill>
                <a:srgbClr val="00FF00"/>
              </a:solidFill>
              <a:ln w="4763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21"/>
              <p:cNvSpPr>
                <a:spLocks/>
              </p:cNvSpPr>
              <p:nvPr/>
            </p:nvSpPr>
            <p:spPr bwMode="auto">
              <a:xfrm>
                <a:off x="3544" y="2575"/>
                <a:ext cx="357" cy="274"/>
              </a:xfrm>
              <a:custGeom>
                <a:avLst/>
                <a:gdLst>
                  <a:gd name="T0" fmla="*/ 326 w 357"/>
                  <a:gd name="T1" fmla="*/ 274 h 274"/>
                  <a:gd name="T2" fmla="*/ 326 w 357"/>
                  <a:gd name="T3" fmla="*/ 274 h 274"/>
                  <a:gd name="T4" fmla="*/ 330 w 357"/>
                  <a:gd name="T5" fmla="*/ 274 h 274"/>
                  <a:gd name="T6" fmla="*/ 330 w 357"/>
                  <a:gd name="T7" fmla="*/ 274 h 274"/>
                  <a:gd name="T8" fmla="*/ 333 w 357"/>
                  <a:gd name="T9" fmla="*/ 274 h 274"/>
                  <a:gd name="T10" fmla="*/ 337 w 357"/>
                  <a:gd name="T11" fmla="*/ 274 h 274"/>
                  <a:gd name="T12" fmla="*/ 337 w 357"/>
                  <a:gd name="T13" fmla="*/ 270 h 274"/>
                  <a:gd name="T14" fmla="*/ 340 w 357"/>
                  <a:gd name="T15" fmla="*/ 270 h 274"/>
                  <a:gd name="T16" fmla="*/ 343 w 357"/>
                  <a:gd name="T17" fmla="*/ 270 h 274"/>
                  <a:gd name="T18" fmla="*/ 343 w 357"/>
                  <a:gd name="T19" fmla="*/ 267 h 274"/>
                  <a:gd name="T20" fmla="*/ 347 w 357"/>
                  <a:gd name="T21" fmla="*/ 263 h 274"/>
                  <a:gd name="T22" fmla="*/ 350 w 357"/>
                  <a:gd name="T23" fmla="*/ 263 h 274"/>
                  <a:gd name="T24" fmla="*/ 350 w 357"/>
                  <a:gd name="T25" fmla="*/ 260 h 274"/>
                  <a:gd name="T26" fmla="*/ 354 w 357"/>
                  <a:gd name="T27" fmla="*/ 256 h 274"/>
                  <a:gd name="T28" fmla="*/ 354 w 357"/>
                  <a:gd name="T29" fmla="*/ 253 h 274"/>
                  <a:gd name="T30" fmla="*/ 354 w 357"/>
                  <a:gd name="T31" fmla="*/ 253 h 274"/>
                  <a:gd name="T32" fmla="*/ 357 w 357"/>
                  <a:gd name="T33" fmla="*/ 249 h 274"/>
                  <a:gd name="T34" fmla="*/ 357 w 357"/>
                  <a:gd name="T35" fmla="*/ 246 h 274"/>
                  <a:gd name="T36" fmla="*/ 357 w 357"/>
                  <a:gd name="T37" fmla="*/ 242 h 274"/>
                  <a:gd name="T38" fmla="*/ 357 w 357"/>
                  <a:gd name="T39" fmla="*/ 242 h 274"/>
                  <a:gd name="T40" fmla="*/ 357 w 357"/>
                  <a:gd name="T41" fmla="*/ 239 h 274"/>
                  <a:gd name="T42" fmla="*/ 357 w 357"/>
                  <a:gd name="T43" fmla="*/ 235 h 274"/>
                  <a:gd name="T44" fmla="*/ 354 w 357"/>
                  <a:gd name="T45" fmla="*/ 235 h 274"/>
                  <a:gd name="T46" fmla="*/ 354 w 357"/>
                  <a:gd name="T47" fmla="*/ 232 h 274"/>
                  <a:gd name="T48" fmla="*/ 354 w 357"/>
                  <a:gd name="T49" fmla="*/ 232 h 274"/>
                  <a:gd name="T50" fmla="*/ 28 w 357"/>
                  <a:gd name="T51" fmla="*/ 0 h 274"/>
                  <a:gd name="T52" fmla="*/ 31 w 357"/>
                  <a:gd name="T53" fmla="*/ 0 h 274"/>
                  <a:gd name="T54" fmla="*/ 31 w 357"/>
                  <a:gd name="T55" fmla="*/ 3 h 274"/>
                  <a:gd name="T56" fmla="*/ 31 w 357"/>
                  <a:gd name="T57" fmla="*/ 3 h 274"/>
                  <a:gd name="T58" fmla="*/ 31 w 357"/>
                  <a:gd name="T59" fmla="*/ 6 h 274"/>
                  <a:gd name="T60" fmla="*/ 31 w 357"/>
                  <a:gd name="T61" fmla="*/ 6 h 274"/>
                  <a:gd name="T62" fmla="*/ 31 w 357"/>
                  <a:gd name="T63" fmla="*/ 10 h 274"/>
                  <a:gd name="T64" fmla="*/ 31 w 357"/>
                  <a:gd name="T65" fmla="*/ 13 h 274"/>
                  <a:gd name="T66" fmla="*/ 31 w 357"/>
                  <a:gd name="T67" fmla="*/ 17 h 274"/>
                  <a:gd name="T68" fmla="*/ 31 w 357"/>
                  <a:gd name="T69" fmla="*/ 20 h 274"/>
                  <a:gd name="T70" fmla="*/ 28 w 357"/>
                  <a:gd name="T71" fmla="*/ 20 h 274"/>
                  <a:gd name="T72" fmla="*/ 28 w 357"/>
                  <a:gd name="T73" fmla="*/ 24 h 274"/>
                  <a:gd name="T74" fmla="*/ 24 w 357"/>
                  <a:gd name="T75" fmla="*/ 27 h 274"/>
                  <a:gd name="T76" fmla="*/ 24 w 357"/>
                  <a:gd name="T77" fmla="*/ 31 h 274"/>
                  <a:gd name="T78" fmla="*/ 21 w 357"/>
                  <a:gd name="T79" fmla="*/ 31 h 274"/>
                  <a:gd name="T80" fmla="*/ 17 w 357"/>
                  <a:gd name="T81" fmla="*/ 34 h 274"/>
                  <a:gd name="T82" fmla="*/ 17 w 357"/>
                  <a:gd name="T83" fmla="*/ 34 h 274"/>
                  <a:gd name="T84" fmla="*/ 14 w 357"/>
                  <a:gd name="T85" fmla="*/ 38 h 274"/>
                  <a:gd name="T86" fmla="*/ 11 w 357"/>
                  <a:gd name="T87" fmla="*/ 38 h 274"/>
                  <a:gd name="T88" fmla="*/ 11 w 357"/>
                  <a:gd name="T89" fmla="*/ 41 h 274"/>
                  <a:gd name="T90" fmla="*/ 7 w 357"/>
                  <a:gd name="T91" fmla="*/ 41 h 274"/>
                  <a:gd name="T92" fmla="*/ 4 w 357"/>
                  <a:gd name="T93" fmla="*/ 41 h 274"/>
                  <a:gd name="T94" fmla="*/ 4 w 357"/>
                  <a:gd name="T95" fmla="*/ 41 h 274"/>
                  <a:gd name="T96" fmla="*/ 0 w 357"/>
                  <a:gd name="T97" fmla="*/ 41 h 274"/>
                  <a:gd name="T98" fmla="*/ 0 w 357"/>
                  <a:gd name="T99" fmla="*/ 3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7" h="274">
                    <a:moveTo>
                      <a:pt x="323" y="274"/>
                    </a:moveTo>
                    <a:lnTo>
                      <a:pt x="326" y="274"/>
                    </a:lnTo>
                    <a:lnTo>
                      <a:pt x="326" y="274"/>
                    </a:lnTo>
                    <a:lnTo>
                      <a:pt x="326" y="274"/>
                    </a:lnTo>
                    <a:lnTo>
                      <a:pt x="326" y="274"/>
                    </a:lnTo>
                    <a:lnTo>
                      <a:pt x="330" y="274"/>
                    </a:lnTo>
                    <a:lnTo>
                      <a:pt x="330" y="274"/>
                    </a:lnTo>
                    <a:lnTo>
                      <a:pt x="330" y="274"/>
                    </a:lnTo>
                    <a:lnTo>
                      <a:pt x="333" y="274"/>
                    </a:lnTo>
                    <a:lnTo>
                      <a:pt x="333" y="274"/>
                    </a:lnTo>
                    <a:lnTo>
                      <a:pt x="333" y="274"/>
                    </a:lnTo>
                    <a:lnTo>
                      <a:pt x="337" y="274"/>
                    </a:lnTo>
                    <a:lnTo>
                      <a:pt x="337" y="274"/>
                    </a:lnTo>
                    <a:lnTo>
                      <a:pt x="337" y="270"/>
                    </a:lnTo>
                    <a:lnTo>
                      <a:pt x="340" y="270"/>
                    </a:lnTo>
                    <a:lnTo>
                      <a:pt x="340" y="270"/>
                    </a:lnTo>
                    <a:lnTo>
                      <a:pt x="340" y="270"/>
                    </a:lnTo>
                    <a:lnTo>
                      <a:pt x="343" y="270"/>
                    </a:lnTo>
                    <a:lnTo>
                      <a:pt x="343" y="267"/>
                    </a:lnTo>
                    <a:lnTo>
                      <a:pt x="343" y="267"/>
                    </a:lnTo>
                    <a:lnTo>
                      <a:pt x="347" y="267"/>
                    </a:lnTo>
                    <a:lnTo>
                      <a:pt x="347" y="263"/>
                    </a:lnTo>
                    <a:lnTo>
                      <a:pt x="347" y="263"/>
                    </a:lnTo>
                    <a:lnTo>
                      <a:pt x="350" y="263"/>
                    </a:lnTo>
                    <a:lnTo>
                      <a:pt x="350" y="260"/>
                    </a:lnTo>
                    <a:lnTo>
                      <a:pt x="350" y="260"/>
                    </a:lnTo>
                    <a:lnTo>
                      <a:pt x="350" y="260"/>
                    </a:lnTo>
                    <a:lnTo>
                      <a:pt x="354" y="256"/>
                    </a:lnTo>
                    <a:lnTo>
                      <a:pt x="354" y="256"/>
                    </a:lnTo>
                    <a:lnTo>
                      <a:pt x="354" y="253"/>
                    </a:lnTo>
                    <a:lnTo>
                      <a:pt x="354" y="253"/>
                    </a:lnTo>
                    <a:lnTo>
                      <a:pt x="354" y="253"/>
                    </a:lnTo>
                    <a:lnTo>
                      <a:pt x="354" y="249"/>
                    </a:lnTo>
                    <a:lnTo>
                      <a:pt x="357" y="249"/>
                    </a:lnTo>
                    <a:lnTo>
                      <a:pt x="357" y="246"/>
                    </a:lnTo>
                    <a:lnTo>
                      <a:pt x="357" y="246"/>
                    </a:lnTo>
                    <a:lnTo>
                      <a:pt x="357" y="246"/>
                    </a:lnTo>
                    <a:lnTo>
                      <a:pt x="357" y="242"/>
                    </a:lnTo>
                    <a:lnTo>
                      <a:pt x="357" y="242"/>
                    </a:lnTo>
                    <a:lnTo>
                      <a:pt x="357" y="242"/>
                    </a:lnTo>
                    <a:lnTo>
                      <a:pt x="357" y="239"/>
                    </a:lnTo>
                    <a:lnTo>
                      <a:pt x="357" y="239"/>
                    </a:lnTo>
                    <a:lnTo>
                      <a:pt x="357" y="239"/>
                    </a:lnTo>
                    <a:lnTo>
                      <a:pt x="357" y="235"/>
                    </a:lnTo>
                    <a:lnTo>
                      <a:pt x="357" y="235"/>
                    </a:lnTo>
                    <a:lnTo>
                      <a:pt x="354" y="235"/>
                    </a:lnTo>
                    <a:lnTo>
                      <a:pt x="354" y="235"/>
                    </a:lnTo>
                    <a:lnTo>
                      <a:pt x="354" y="232"/>
                    </a:lnTo>
                    <a:lnTo>
                      <a:pt x="354" y="232"/>
                    </a:lnTo>
                    <a:lnTo>
                      <a:pt x="354" y="23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4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4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23" y="27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Oval 122"/>
              <p:cNvSpPr>
                <a:spLocks noChangeArrowheads="1"/>
              </p:cNvSpPr>
              <p:nvPr/>
            </p:nvSpPr>
            <p:spPr bwMode="auto">
              <a:xfrm>
                <a:off x="2910" y="545"/>
                <a:ext cx="72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23"/>
              <p:cNvSpPr>
                <a:spLocks/>
              </p:cNvSpPr>
              <p:nvPr/>
            </p:nvSpPr>
            <p:spPr bwMode="auto">
              <a:xfrm>
                <a:off x="2944" y="591"/>
                <a:ext cx="160" cy="194"/>
              </a:xfrm>
              <a:custGeom>
                <a:avLst/>
                <a:gdLst>
                  <a:gd name="T0" fmla="*/ 38 w 160"/>
                  <a:gd name="T1" fmla="*/ 0 h 194"/>
                  <a:gd name="T2" fmla="*/ 38 w 160"/>
                  <a:gd name="T3" fmla="*/ 0 h 194"/>
                  <a:gd name="T4" fmla="*/ 38 w 160"/>
                  <a:gd name="T5" fmla="*/ 0 h 194"/>
                  <a:gd name="T6" fmla="*/ 35 w 160"/>
                  <a:gd name="T7" fmla="*/ 0 h 194"/>
                  <a:gd name="T8" fmla="*/ 35 w 160"/>
                  <a:gd name="T9" fmla="*/ 0 h 194"/>
                  <a:gd name="T10" fmla="*/ 31 w 160"/>
                  <a:gd name="T11" fmla="*/ 3 h 194"/>
                  <a:gd name="T12" fmla="*/ 31 w 160"/>
                  <a:gd name="T13" fmla="*/ 3 h 194"/>
                  <a:gd name="T14" fmla="*/ 28 w 160"/>
                  <a:gd name="T15" fmla="*/ 3 h 194"/>
                  <a:gd name="T16" fmla="*/ 24 w 160"/>
                  <a:gd name="T17" fmla="*/ 7 h 194"/>
                  <a:gd name="T18" fmla="*/ 24 w 160"/>
                  <a:gd name="T19" fmla="*/ 7 h 194"/>
                  <a:gd name="T20" fmla="*/ 21 w 160"/>
                  <a:gd name="T21" fmla="*/ 10 h 194"/>
                  <a:gd name="T22" fmla="*/ 18 w 160"/>
                  <a:gd name="T23" fmla="*/ 10 h 194"/>
                  <a:gd name="T24" fmla="*/ 18 w 160"/>
                  <a:gd name="T25" fmla="*/ 13 h 194"/>
                  <a:gd name="T26" fmla="*/ 14 w 160"/>
                  <a:gd name="T27" fmla="*/ 13 h 194"/>
                  <a:gd name="T28" fmla="*/ 11 w 160"/>
                  <a:gd name="T29" fmla="*/ 17 h 194"/>
                  <a:gd name="T30" fmla="*/ 7 w 160"/>
                  <a:gd name="T31" fmla="*/ 17 h 194"/>
                  <a:gd name="T32" fmla="*/ 7 w 160"/>
                  <a:gd name="T33" fmla="*/ 20 h 194"/>
                  <a:gd name="T34" fmla="*/ 4 w 160"/>
                  <a:gd name="T35" fmla="*/ 20 h 194"/>
                  <a:gd name="T36" fmla="*/ 4 w 160"/>
                  <a:gd name="T37" fmla="*/ 24 h 194"/>
                  <a:gd name="T38" fmla="*/ 0 w 160"/>
                  <a:gd name="T39" fmla="*/ 24 h 194"/>
                  <a:gd name="T40" fmla="*/ 0 w 160"/>
                  <a:gd name="T41" fmla="*/ 27 h 194"/>
                  <a:gd name="T42" fmla="*/ 0 w 160"/>
                  <a:gd name="T43" fmla="*/ 27 h 194"/>
                  <a:gd name="T44" fmla="*/ 0 w 160"/>
                  <a:gd name="T45" fmla="*/ 27 h 194"/>
                  <a:gd name="T46" fmla="*/ 0 w 160"/>
                  <a:gd name="T47" fmla="*/ 31 h 194"/>
                  <a:gd name="T48" fmla="*/ 0 w 160"/>
                  <a:gd name="T49" fmla="*/ 31 h 194"/>
                  <a:gd name="T50" fmla="*/ 122 w 160"/>
                  <a:gd name="T51" fmla="*/ 190 h 194"/>
                  <a:gd name="T52" fmla="*/ 122 w 160"/>
                  <a:gd name="T53" fmla="*/ 190 h 194"/>
                  <a:gd name="T54" fmla="*/ 122 w 160"/>
                  <a:gd name="T55" fmla="*/ 190 h 194"/>
                  <a:gd name="T56" fmla="*/ 122 w 160"/>
                  <a:gd name="T57" fmla="*/ 190 h 194"/>
                  <a:gd name="T58" fmla="*/ 122 w 160"/>
                  <a:gd name="T59" fmla="*/ 187 h 194"/>
                  <a:gd name="T60" fmla="*/ 125 w 160"/>
                  <a:gd name="T61" fmla="*/ 187 h 194"/>
                  <a:gd name="T62" fmla="*/ 125 w 160"/>
                  <a:gd name="T63" fmla="*/ 183 h 194"/>
                  <a:gd name="T64" fmla="*/ 129 w 160"/>
                  <a:gd name="T65" fmla="*/ 183 h 194"/>
                  <a:gd name="T66" fmla="*/ 129 w 160"/>
                  <a:gd name="T67" fmla="*/ 180 h 194"/>
                  <a:gd name="T68" fmla="*/ 132 w 160"/>
                  <a:gd name="T69" fmla="*/ 180 h 194"/>
                  <a:gd name="T70" fmla="*/ 135 w 160"/>
                  <a:gd name="T71" fmla="*/ 176 h 194"/>
                  <a:gd name="T72" fmla="*/ 135 w 160"/>
                  <a:gd name="T73" fmla="*/ 176 h 194"/>
                  <a:gd name="T74" fmla="*/ 139 w 160"/>
                  <a:gd name="T75" fmla="*/ 173 h 194"/>
                  <a:gd name="T76" fmla="*/ 142 w 160"/>
                  <a:gd name="T77" fmla="*/ 173 h 194"/>
                  <a:gd name="T78" fmla="*/ 146 w 160"/>
                  <a:gd name="T79" fmla="*/ 170 h 194"/>
                  <a:gd name="T80" fmla="*/ 146 w 160"/>
                  <a:gd name="T81" fmla="*/ 170 h 194"/>
                  <a:gd name="T82" fmla="*/ 149 w 160"/>
                  <a:gd name="T83" fmla="*/ 166 h 194"/>
                  <a:gd name="T84" fmla="*/ 153 w 160"/>
                  <a:gd name="T85" fmla="*/ 166 h 194"/>
                  <a:gd name="T86" fmla="*/ 153 w 160"/>
                  <a:gd name="T87" fmla="*/ 163 h 194"/>
                  <a:gd name="T88" fmla="*/ 156 w 160"/>
                  <a:gd name="T89" fmla="*/ 163 h 194"/>
                  <a:gd name="T90" fmla="*/ 156 w 160"/>
                  <a:gd name="T91" fmla="*/ 163 h 194"/>
                  <a:gd name="T92" fmla="*/ 160 w 160"/>
                  <a:gd name="T93" fmla="*/ 163 h 194"/>
                  <a:gd name="T94" fmla="*/ 160 w 160"/>
                  <a:gd name="T95" fmla="*/ 163 h 194"/>
                  <a:gd name="T96" fmla="*/ 160 w 160"/>
                  <a:gd name="T97" fmla="*/ 163 h 194"/>
                  <a:gd name="T98" fmla="*/ 160 w 160"/>
                  <a:gd name="T99" fmla="*/ 163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0" h="194">
                    <a:moveTo>
                      <a:pt x="38" y="0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1" y="13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7" y="17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22" y="194"/>
                    </a:lnTo>
                    <a:lnTo>
                      <a:pt x="122" y="190"/>
                    </a:lnTo>
                    <a:lnTo>
                      <a:pt x="122" y="190"/>
                    </a:lnTo>
                    <a:lnTo>
                      <a:pt x="122" y="190"/>
                    </a:lnTo>
                    <a:lnTo>
                      <a:pt x="122" y="190"/>
                    </a:lnTo>
                    <a:lnTo>
                      <a:pt x="122" y="190"/>
                    </a:lnTo>
                    <a:lnTo>
                      <a:pt x="122" y="190"/>
                    </a:lnTo>
                    <a:lnTo>
                      <a:pt x="122" y="190"/>
                    </a:lnTo>
                    <a:lnTo>
                      <a:pt x="122" y="190"/>
                    </a:lnTo>
                    <a:lnTo>
                      <a:pt x="122" y="187"/>
                    </a:lnTo>
                    <a:lnTo>
                      <a:pt x="125" y="187"/>
                    </a:lnTo>
                    <a:lnTo>
                      <a:pt x="125" y="187"/>
                    </a:lnTo>
                    <a:lnTo>
                      <a:pt x="125" y="187"/>
                    </a:lnTo>
                    <a:lnTo>
                      <a:pt x="125" y="183"/>
                    </a:lnTo>
                    <a:lnTo>
                      <a:pt x="129" y="183"/>
                    </a:lnTo>
                    <a:lnTo>
                      <a:pt x="129" y="183"/>
                    </a:lnTo>
                    <a:lnTo>
                      <a:pt x="129" y="183"/>
                    </a:lnTo>
                    <a:lnTo>
                      <a:pt x="129" y="180"/>
                    </a:lnTo>
                    <a:lnTo>
                      <a:pt x="132" y="180"/>
                    </a:lnTo>
                    <a:lnTo>
                      <a:pt x="132" y="180"/>
                    </a:lnTo>
                    <a:lnTo>
                      <a:pt x="132" y="180"/>
                    </a:lnTo>
                    <a:lnTo>
                      <a:pt x="135" y="176"/>
                    </a:lnTo>
                    <a:lnTo>
                      <a:pt x="135" y="176"/>
                    </a:lnTo>
                    <a:lnTo>
                      <a:pt x="135" y="176"/>
                    </a:lnTo>
                    <a:lnTo>
                      <a:pt x="139" y="173"/>
                    </a:lnTo>
                    <a:lnTo>
                      <a:pt x="139" y="173"/>
                    </a:lnTo>
                    <a:lnTo>
                      <a:pt x="139" y="173"/>
                    </a:lnTo>
                    <a:lnTo>
                      <a:pt x="142" y="173"/>
                    </a:lnTo>
                    <a:lnTo>
                      <a:pt x="142" y="170"/>
                    </a:lnTo>
                    <a:lnTo>
                      <a:pt x="146" y="170"/>
                    </a:lnTo>
                    <a:lnTo>
                      <a:pt x="146" y="170"/>
                    </a:lnTo>
                    <a:lnTo>
                      <a:pt x="146" y="170"/>
                    </a:lnTo>
                    <a:lnTo>
                      <a:pt x="149" y="166"/>
                    </a:lnTo>
                    <a:lnTo>
                      <a:pt x="149" y="166"/>
                    </a:lnTo>
                    <a:lnTo>
                      <a:pt x="149" y="166"/>
                    </a:lnTo>
                    <a:lnTo>
                      <a:pt x="153" y="166"/>
                    </a:lnTo>
                    <a:lnTo>
                      <a:pt x="153" y="166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6" y="163"/>
                    </a:lnTo>
                    <a:lnTo>
                      <a:pt x="156" y="163"/>
                    </a:lnTo>
                    <a:lnTo>
                      <a:pt x="156" y="163"/>
                    </a:lnTo>
                    <a:lnTo>
                      <a:pt x="156" y="163"/>
                    </a:lnTo>
                    <a:lnTo>
                      <a:pt x="160" y="163"/>
                    </a:lnTo>
                    <a:lnTo>
                      <a:pt x="160" y="163"/>
                    </a:lnTo>
                    <a:lnTo>
                      <a:pt x="160" y="163"/>
                    </a:lnTo>
                    <a:lnTo>
                      <a:pt x="160" y="163"/>
                    </a:lnTo>
                    <a:lnTo>
                      <a:pt x="160" y="163"/>
                    </a:lnTo>
                    <a:lnTo>
                      <a:pt x="160" y="163"/>
                    </a:lnTo>
                    <a:lnTo>
                      <a:pt x="160" y="16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Oval 124"/>
              <p:cNvSpPr>
                <a:spLocks noChangeArrowheads="1"/>
              </p:cNvSpPr>
              <p:nvPr/>
            </p:nvSpPr>
            <p:spPr bwMode="auto">
              <a:xfrm>
                <a:off x="3936" y="1201"/>
                <a:ext cx="177" cy="17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25"/>
              <p:cNvSpPr>
                <a:spLocks/>
              </p:cNvSpPr>
              <p:nvPr/>
            </p:nvSpPr>
            <p:spPr bwMode="auto">
              <a:xfrm>
                <a:off x="3853" y="1100"/>
                <a:ext cx="163" cy="177"/>
              </a:xfrm>
              <a:custGeom>
                <a:avLst/>
                <a:gdLst>
                  <a:gd name="T0" fmla="*/ 125 w 163"/>
                  <a:gd name="T1" fmla="*/ 174 h 177"/>
                  <a:gd name="T2" fmla="*/ 125 w 163"/>
                  <a:gd name="T3" fmla="*/ 174 h 177"/>
                  <a:gd name="T4" fmla="*/ 128 w 163"/>
                  <a:gd name="T5" fmla="*/ 177 h 177"/>
                  <a:gd name="T6" fmla="*/ 132 w 163"/>
                  <a:gd name="T7" fmla="*/ 177 h 177"/>
                  <a:gd name="T8" fmla="*/ 132 w 163"/>
                  <a:gd name="T9" fmla="*/ 177 h 177"/>
                  <a:gd name="T10" fmla="*/ 135 w 163"/>
                  <a:gd name="T11" fmla="*/ 177 h 177"/>
                  <a:gd name="T12" fmla="*/ 138 w 163"/>
                  <a:gd name="T13" fmla="*/ 177 h 177"/>
                  <a:gd name="T14" fmla="*/ 142 w 163"/>
                  <a:gd name="T15" fmla="*/ 177 h 177"/>
                  <a:gd name="T16" fmla="*/ 145 w 163"/>
                  <a:gd name="T17" fmla="*/ 177 h 177"/>
                  <a:gd name="T18" fmla="*/ 149 w 163"/>
                  <a:gd name="T19" fmla="*/ 174 h 177"/>
                  <a:gd name="T20" fmla="*/ 149 w 163"/>
                  <a:gd name="T21" fmla="*/ 174 h 177"/>
                  <a:gd name="T22" fmla="*/ 152 w 163"/>
                  <a:gd name="T23" fmla="*/ 174 h 177"/>
                  <a:gd name="T24" fmla="*/ 156 w 163"/>
                  <a:gd name="T25" fmla="*/ 170 h 177"/>
                  <a:gd name="T26" fmla="*/ 159 w 163"/>
                  <a:gd name="T27" fmla="*/ 167 h 177"/>
                  <a:gd name="T28" fmla="*/ 159 w 163"/>
                  <a:gd name="T29" fmla="*/ 167 h 177"/>
                  <a:gd name="T30" fmla="*/ 163 w 163"/>
                  <a:gd name="T31" fmla="*/ 163 h 177"/>
                  <a:gd name="T32" fmla="*/ 163 w 163"/>
                  <a:gd name="T33" fmla="*/ 160 h 177"/>
                  <a:gd name="T34" fmla="*/ 163 w 163"/>
                  <a:gd name="T35" fmla="*/ 157 h 177"/>
                  <a:gd name="T36" fmla="*/ 163 w 163"/>
                  <a:gd name="T37" fmla="*/ 153 h 177"/>
                  <a:gd name="T38" fmla="*/ 163 w 163"/>
                  <a:gd name="T39" fmla="*/ 150 h 177"/>
                  <a:gd name="T40" fmla="*/ 163 w 163"/>
                  <a:gd name="T41" fmla="*/ 150 h 177"/>
                  <a:gd name="T42" fmla="*/ 163 w 163"/>
                  <a:gd name="T43" fmla="*/ 146 h 177"/>
                  <a:gd name="T44" fmla="*/ 163 w 163"/>
                  <a:gd name="T45" fmla="*/ 143 h 177"/>
                  <a:gd name="T46" fmla="*/ 163 w 163"/>
                  <a:gd name="T47" fmla="*/ 139 h 177"/>
                  <a:gd name="T48" fmla="*/ 159 w 163"/>
                  <a:gd name="T49" fmla="*/ 139 h 177"/>
                  <a:gd name="T50" fmla="*/ 38 w 163"/>
                  <a:gd name="T51" fmla="*/ 0 h 177"/>
                  <a:gd name="T52" fmla="*/ 38 w 163"/>
                  <a:gd name="T53" fmla="*/ 4 h 177"/>
                  <a:gd name="T54" fmla="*/ 41 w 163"/>
                  <a:gd name="T55" fmla="*/ 4 h 177"/>
                  <a:gd name="T56" fmla="*/ 41 w 163"/>
                  <a:gd name="T57" fmla="*/ 7 h 177"/>
                  <a:gd name="T58" fmla="*/ 41 w 163"/>
                  <a:gd name="T59" fmla="*/ 11 h 177"/>
                  <a:gd name="T60" fmla="*/ 41 w 163"/>
                  <a:gd name="T61" fmla="*/ 14 h 177"/>
                  <a:gd name="T62" fmla="*/ 41 w 163"/>
                  <a:gd name="T63" fmla="*/ 18 h 177"/>
                  <a:gd name="T64" fmla="*/ 41 w 163"/>
                  <a:gd name="T65" fmla="*/ 21 h 177"/>
                  <a:gd name="T66" fmla="*/ 38 w 163"/>
                  <a:gd name="T67" fmla="*/ 21 h 177"/>
                  <a:gd name="T68" fmla="*/ 38 w 163"/>
                  <a:gd name="T69" fmla="*/ 25 h 177"/>
                  <a:gd name="T70" fmla="*/ 34 w 163"/>
                  <a:gd name="T71" fmla="*/ 28 h 177"/>
                  <a:gd name="T72" fmla="*/ 34 w 163"/>
                  <a:gd name="T73" fmla="*/ 32 h 177"/>
                  <a:gd name="T74" fmla="*/ 31 w 163"/>
                  <a:gd name="T75" fmla="*/ 32 h 177"/>
                  <a:gd name="T76" fmla="*/ 28 w 163"/>
                  <a:gd name="T77" fmla="*/ 35 h 177"/>
                  <a:gd name="T78" fmla="*/ 24 w 163"/>
                  <a:gd name="T79" fmla="*/ 35 h 177"/>
                  <a:gd name="T80" fmla="*/ 24 w 163"/>
                  <a:gd name="T81" fmla="*/ 39 h 177"/>
                  <a:gd name="T82" fmla="*/ 21 w 163"/>
                  <a:gd name="T83" fmla="*/ 39 h 177"/>
                  <a:gd name="T84" fmla="*/ 17 w 163"/>
                  <a:gd name="T85" fmla="*/ 39 h 177"/>
                  <a:gd name="T86" fmla="*/ 14 w 163"/>
                  <a:gd name="T87" fmla="*/ 39 h 177"/>
                  <a:gd name="T88" fmla="*/ 10 w 163"/>
                  <a:gd name="T89" fmla="*/ 39 h 177"/>
                  <a:gd name="T90" fmla="*/ 7 w 163"/>
                  <a:gd name="T91" fmla="*/ 39 h 177"/>
                  <a:gd name="T92" fmla="*/ 7 w 163"/>
                  <a:gd name="T93" fmla="*/ 39 h 177"/>
                  <a:gd name="T94" fmla="*/ 3 w 163"/>
                  <a:gd name="T95" fmla="*/ 39 h 177"/>
                  <a:gd name="T96" fmla="*/ 0 w 163"/>
                  <a:gd name="T97" fmla="*/ 35 h 177"/>
                  <a:gd name="T98" fmla="*/ 0 w 163"/>
                  <a:gd name="T99" fmla="*/ 3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3" h="177">
                    <a:moveTo>
                      <a:pt x="121" y="170"/>
                    </a:moveTo>
                    <a:lnTo>
                      <a:pt x="125" y="174"/>
                    </a:lnTo>
                    <a:lnTo>
                      <a:pt x="125" y="174"/>
                    </a:lnTo>
                    <a:lnTo>
                      <a:pt x="125" y="174"/>
                    </a:lnTo>
                    <a:lnTo>
                      <a:pt x="128" y="174"/>
                    </a:lnTo>
                    <a:lnTo>
                      <a:pt x="128" y="177"/>
                    </a:lnTo>
                    <a:lnTo>
                      <a:pt x="128" y="177"/>
                    </a:lnTo>
                    <a:lnTo>
                      <a:pt x="132" y="177"/>
                    </a:lnTo>
                    <a:lnTo>
                      <a:pt x="132" y="177"/>
                    </a:lnTo>
                    <a:lnTo>
                      <a:pt x="132" y="177"/>
                    </a:lnTo>
                    <a:lnTo>
                      <a:pt x="135" y="177"/>
                    </a:lnTo>
                    <a:lnTo>
                      <a:pt x="135" y="177"/>
                    </a:lnTo>
                    <a:lnTo>
                      <a:pt x="138" y="177"/>
                    </a:lnTo>
                    <a:lnTo>
                      <a:pt x="138" y="177"/>
                    </a:lnTo>
                    <a:lnTo>
                      <a:pt x="142" y="177"/>
                    </a:lnTo>
                    <a:lnTo>
                      <a:pt x="142" y="177"/>
                    </a:lnTo>
                    <a:lnTo>
                      <a:pt x="142" y="177"/>
                    </a:lnTo>
                    <a:lnTo>
                      <a:pt x="145" y="177"/>
                    </a:lnTo>
                    <a:lnTo>
                      <a:pt x="145" y="177"/>
                    </a:lnTo>
                    <a:lnTo>
                      <a:pt x="149" y="174"/>
                    </a:lnTo>
                    <a:lnTo>
                      <a:pt x="149" y="174"/>
                    </a:lnTo>
                    <a:lnTo>
                      <a:pt x="149" y="174"/>
                    </a:lnTo>
                    <a:lnTo>
                      <a:pt x="152" y="174"/>
                    </a:lnTo>
                    <a:lnTo>
                      <a:pt x="152" y="174"/>
                    </a:lnTo>
                    <a:lnTo>
                      <a:pt x="156" y="170"/>
                    </a:lnTo>
                    <a:lnTo>
                      <a:pt x="156" y="170"/>
                    </a:lnTo>
                    <a:lnTo>
                      <a:pt x="156" y="170"/>
                    </a:lnTo>
                    <a:lnTo>
                      <a:pt x="159" y="167"/>
                    </a:lnTo>
                    <a:lnTo>
                      <a:pt x="159" y="167"/>
                    </a:lnTo>
                    <a:lnTo>
                      <a:pt x="159" y="167"/>
                    </a:lnTo>
                    <a:lnTo>
                      <a:pt x="159" y="163"/>
                    </a:lnTo>
                    <a:lnTo>
                      <a:pt x="163" y="163"/>
                    </a:lnTo>
                    <a:lnTo>
                      <a:pt x="163" y="160"/>
                    </a:lnTo>
                    <a:lnTo>
                      <a:pt x="163" y="160"/>
                    </a:lnTo>
                    <a:lnTo>
                      <a:pt x="163" y="160"/>
                    </a:lnTo>
                    <a:lnTo>
                      <a:pt x="163" y="157"/>
                    </a:lnTo>
                    <a:lnTo>
                      <a:pt x="163" y="157"/>
                    </a:lnTo>
                    <a:lnTo>
                      <a:pt x="163" y="153"/>
                    </a:lnTo>
                    <a:lnTo>
                      <a:pt x="163" y="153"/>
                    </a:lnTo>
                    <a:lnTo>
                      <a:pt x="163" y="150"/>
                    </a:lnTo>
                    <a:lnTo>
                      <a:pt x="163" y="150"/>
                    </a:lnTo>
                    <a:lnTo>
                      <a:pt x="163" y="150"/>
                    </a:lnTo>
                    <a:lnTo>
                      <a:pt x="163" y="146"/>
                    </a:lnTo>
                    <a:lnTo>
                      <a:pt x="163" y="146"/>
                    </a:lnTo>
                    <a:lnTo>
                      <a:pt x="163" y="146"/>
                    </a:lnTo>
                    <a:lnTo>
                      <a:pt x="163" y="143"/>
                    </a:lnTo>
                    <a:lnTo>
                      <a:pt x="163" y="143"/>
                    </a:lnTo>
                    <a:lnTo>
                      <a:pt x="163" y="139"/>
                    </a:lnTo>
                    <a:lnTo>
                      <a:pt x="159" y="139"/>
                    </a:lnTo>
                    <a:lnTo>
                      <a:pt x="159" y="13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1" y="4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24" y="35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21" y="17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26"/>
              <p:cNvSpPr>
                <a:spLocks/>
              </p:cNvSpPr>
              <p:nvPr/>
            </p:nvSpPr>
            <p:spPr bwMode="auto">
              <a:xfrm>
                <a:off x="4002" y="1374"/>
                <a:ext cx="55" cy="330"/>
              </a:xfrm>
              <a:custGeom>
                <a:avLst/>
                <a:gdLst>
                  <a:gd name="T0" fmla="*/ 48 w 55"/>
                  <a:gd name="T1" fmla="*/ 0 h 330"/>
                  <a:gd name="T2" fmla="*/ 48 w 55"/>
                  <a:gd name="T3" fmla="*/ 0 h 330"/>
                  <a:gd name="T4" fmla="*/ 48 w 55"/>
                  <a:gd name="T5" fmla="*/ 0 h 330"/>
                  <a:gd name="T6" fmla="*/ 48 w 55"/>
                  <a:gd name="T7" fmla="*/ 0 h 330"/>
                  <a:gd name="T8" fmla="*/ 45 w 55"/>
                  <a:gd name="T9" fmla="*/ 0 h 330"/>
                  <a:gd name="T10" fmla="*/ 45 w 55"/>
                  <a:gd name="T11" fmla="*/ 0 h 330"/>
                  <a:gd name="T12" fmla="*/ 42 w 55"/>
                  <a:gd name="T13" fmla="*/ 0 h 330"/>
                  <a:gd name="T14" fmla="*/ 38 w 55"/>
                  <a:gd name="T15" fmla="*/ 0 h 330"/>
                  <a:gd name="T16" fmla="*/ 38 w 55"/>
                  <a:gd name="T17" fmla="*/ 0 h 330"/>
                  <a:gd name="T18" fmla="*/ 35 w 55"/>
                  <a:gd name="T19" fmla="*/ 0 h 330"/>
                  <a:gd name="T20" fmla="*/ 31 w 55"/>
                  <a:gd name="T21" fmla="*/ 0 h 330"/>
                  <a:gd name="T22" fmla="*/ 28 w 55"/>
                  <a:gd name="T23" fmla="*/ 0 h 330"/>
                  <a:gd name="T24" fmla="*/ 24 w 55"/>
                  <a:gd name="T25" fmla="*/ 0 h 330"/>
                  <a:gd name="T26" fmla="*/ 21 w 55"/>
                  <a:gd name="T27" fmla="*/ 0 h 330"/>
                  <a:gd name="T28" fmla="*/ 17 w 55"/>
                  <a:gd name="T29" fmla="*/ 0 h 330"/>
                  <a:gd name="T30" fmla="*/ 14 w 55"/>
                  <a:gd name="T31" fmla="*/ 0 h 330"/>
                  <a:gd name="T32" fmla="*/ 14 w 55"/>
                  <a:gd name="T33" fmla="*/ 0 h 330"/>
                  <a:gd name="T34" fmla="*/ 10 w 55"/>
                  <a:gd name="T35" fmla="*/ 0 h 330"/>
                  <a:gd name="T36" fmla="*/ 7 w 55"/>
                  <a:gd name="T37" fmla="*/ 0 h 330"/>
                  <a:gd name="T38" fmla="*/ 7 w 55"/>
                  <a:gd name="T39" fmla="*/ 0 h 330"/>
                  <a:gd name="T40" fmla="*/ 3 w 55"/>
                  <a:gd name="T41" fmla="*/ 0 h 330"/>
                  <a:gd name="T42" fmla="*/ 3 w 55"/>
                  <a:gd name="T43" fmla="*/ 0 h 330"/>
                  <a:gd name="T44" fmla="*/ 0 w 55"/>
                  <a:gd name="T45" fmla="*/ 0 h 330"/>
                  <a:gd name="T46" fmla="*/ 0 w 55"/>
                  <a:gd name="T47" fmla="*/ 0 h 330"/>
                  <a:gd name="T48" fmla="*/ 0 w 55"/>
                  <a:gd name="T49" fmla="*/ 0 h 330"/>
                  <a:gd name="T50" fmla="*/ 7 w 55"/>
                  <a:gd name="T51" fmla="*/ 330 h 330"/>
                  <a:gd name="T52" fmla="*/ 7 w 55"/>
                  <a:gd name="T53" fmla="*/ 330 h 330"/>
                  <a:gd name="T54" fmla="*/ 10 w 55"/>
                  <a:gd name="T55" fmla="*/ 330 h 330"/>
                  <a:gd name="T56" fmla="*/ 10 w 55"/>
                  <a:gd name="T57" fmla="*/ 330 h 330"/>
                  <a:gd name="T58" fmla="*/ 10 w 55"/>
                  <a:gd name="T59" fmla="*/ 330 h 330"/>
                  <a:gd name="T60" fmla="*/ 14 w 55"/>
                  <a:gd name="T61" fmla="*/ 330 h 330"/>
                  <a:gd name="T62" fmla="*/ 17 w 55"/>
                  <a:gd name="T63" fmla="*/ 330 h 330"/>
                  <a:gd name="T64" fmla="*/ 17 w 55"/>
                  <a:gd name="T65" fmla="*/ 330 h 330"/>
                  <a:gd name="T66" fmla="*/ 21 w 55"/>
                  <a:gd name="T67" fmla="*/ 330 h 330"/>
                  <a:gd name="T68" fmla="*/ 24 w 55"/>
                  <a:gd name="T69" fmla="*/ 330 h 330"/>
                  <a:gd name="T70" fmla="*/ 28 w 55"/>
                  <a:gd name="T71" fmla="*/ 330 h 330"/>
                  <a:gd name="T72" fmla="*/ 31 w 55"/>
                  <a:gd name="T73" fmla="*/ 330 h 330"/>
                  <a:gd name="T74" fmla="*/ 35 w 55"/>
                  <a:gd name="T75" fmla="*/ 330 h 330"/>
                  <a:gd name="T76" fmla="*/ 35 w 55"/>
                  <a:gd name="T77" fmla="*/ 330 h 330"/>
                  <a:gd name="T78" fmla="*/ 38 w 55"/>
                  <a:gd name="T79" fmla="*/ 330 h 330"/>
                  <a:gd name="T80" fmla="*/ 42 w 55"/>
                  <a:gd name="T81" fmla="*/ 330 h 330"/>
                  <a:gd name="T82" fmla="*/ 45 w 55"/>
                  <a:gd name="T83" fmla="*/ 330 h 330"/>
                  <a:gd name="T84" fmla="*/ 48 w 55"/>
                  <a:gd name="T85" fmla="*/ 330 h 330"/>
                  <a:gd name="T86" fmla="*/ 48 w 55"/>
                  <a:gd name="T87" fmla="*/ 330 h 330"/>
                  <a:gd name="T88" fmla="*/ 52 w 55"/>
                  <a:gd name="T89" fmla="*/ 330 h 330"/>
                  <a:gd name="T90" fmla="*/ 55 w 55"/>
                  <a:gd name="T91" fmla="*/ 330 h 330"/>
                  <a:gd name="T92" fmla="*/ 55 w 55"/>
                  <a:gd name="T93" fmla="*/ 330 h 330"/>
                  <a:gd name="T94" fmla="*/ 55 w 55"/>
                  <a:gd name="T95" fmla="*/ 330 h 330"/>
                  <a:gd name="T96" fmla="*/ 55 w 55"/>
                  <a:gd name="T97" fmla="*/ 330 h 330"/>
                  <a:gd name="T98" fmla="*/ 55 w 55"/>
                  <a:gd name="T99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" h="330">
                    <a:moveTo>
                      <a:pt x="48" y="0"/>
                    </a:move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330"/>
                    </a:lnTo>
                    <a:lnTo>
                      <a:pt x="7" y="330"/>
                    </a:lnTo>
                    <a:lnTo>
                      <a:pt x="7" y="330"/>
                    </a:lnTo>
                    <a:lnTo>
                      <a:pt x="7" y="330"/>
                    </a:lnTo>
                    <a:lnTo>
                      <a:pt x="7" y="330"/>
                    </a:lnTo>
                    <a:lnTo>
                      <a:pt x="10" y="330"/>
                    </a:lnTo>
                    <a:lnTo>
                      <a:pt x="10" y="330"/>
                    </a:lnTo>
                    <a:lnTo>
                      <a:pt x="10" y="330"/>
                    </a:lnTo>
                    <a:lnTo>
                      <a:pt x="10" y="330"/>
                    </a:lnTo>
                    <a:lnTo>
                      <a:pt x="10" y="330"/>
                    </a:lnTo>
                    <a:lnTo>
                      <a:pt x="14" y="330"/>
                    </a:lnTo>
                    <a:lnTo>
                      <a:pt x="14" y="330"/>
                    </a:lnTo>
                    <a:lnTo>
                      <a:pt x="14" y="330"/>
                    </a:lnTo>
                    <a:lnTo>
                      <a:pt x="17" y="330"/>
                    </a:lnTo>
                    <a:lnTo>
                      <a:pt x="17" y="330"/>
                    </a:lnTo>
                    <a:lnTo>
                      <a:pt x="17" y="330"/>
                    </a:lnTo>
                    <a:lnTo>
                      <a:pt x="21" y="330"/>
                    </a:lnTo>
                    <a:lnTo>
                      <a:pt x="21" y="330"/>
                    </a:lnTo>
                    <a:lnTo>
                      <a:pt x="21" y="330"/>
                    </a:lnTo>
                    <a:lnTo>
                      <a:pt x="24" y="330"/>
                    </a:lnTo>
                    <a:lnTo>
                      <a:pt x="24" y="330"/>
                    </a:lnTo>
                    <a:lnTo>
                      <a:pt x="28" y="330"/>
                    </a:lnTo>
                    <a:lnTo>
                      <a:pt x="28" y="330"/>
                    </a:lnTo>
                    <a:lnTo>
                      <a:pt x="31" y="330"/>
                    </a:lnTo>
                    <a:lnTo>
                      <a:pt x="31" y="330"/>
                    </a:lnTo>
                    <a:lnTo>
                      <a:pt x="35" y="330"/>
                    </a:lnTo>
                    <a:lnTo>
                      <a:pt x="35" y="330"/>
                    </a:lnTo>
                    <a:lnTo>
                      <a:pt x="35" y="330"/>
                    </a:lnTo>
                    <a:lnTo>
                      <a:pt x="38" y="330"/>
                    </a:lnTo>
                    <a:lnTo>
                      <a:pt x="38" y="330"/>
                    </a:lnTo>
                    <a:lnTo>
                      <a:pt x="42" y="330"/>
                    </a:lnTo>
                    <a:lnTo>
                      <a:pt x="42" y="330"/>
                    </a:lnTo>
                    <a:lnTo>
                      <a:pt x="45" y="330"/>
                    </a:lnTo>
                    <a:lnTo>
                      <a:pt x="45" y="330"/>
                    </a:lnTo>
                    <a:lnTo>
                      <a:pt x="45" y="330"/>
                    </a:lnTo>
                    <a:lnTo>
                      <a:pt x="48" y="330"/>
                    </a:lnTo>
                    <a:lnTo>
                      <a:pt x="48" y="330"/>
                    </a:lnTo>
                    <a:lnTo>
                      <a:pt x="48" y="330"/>
                    </a:lnTo>
                    <a:lnTo>
                      <a:pt x="52" y="330"/>
                    </a:lnTo>
                    <a:lnTo>
                      <a:pt x="52" y="330"/>
                    </a:lnTo>
                    <a:lnTo>
                      <a:pt x="52" y="330"/>
                    </a:lnTo>
                    <a:lnTo>
                      <a:pt x="55" y="330"/>
                    </a:lnTo>
                    <a:lnTo>
                      <a:pt x="55" y="330"/>
                    </a:lnTo>
                    <a:lnTo>
                      <a:pt x="55" y="330"/>
                    </a:lnTo>
                    <a:lnTo>
                      <a:pt x="55" y="330"/>
                    </a:lnTo>
                    <a:lnTo>
                      <a:pt x="55" y="330"/>
                    </a:lnTo>
                    <a:lnTo>
                      <a:pt x="55" y="330"/>
                    </a:lnTo>
                    <a:lnTo>
                      <a:pt x="55" y="330"/>
                    </a:lnTo>
                    <a:lnTo>
                      <a:pt x="55" y="330"/>
                    </a:lnTo>
                    <a:lnTo>
                      <a:pt x="55" y="33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Oval 127"/>
              <p:cNvSpPr>
                <a:spLocks noChangeArrowheads="1"/>
              </p:cNvSpPr>
              <p:nvPr/>
            </p:nvSpPr>
            <p:spPr bwMode="auto">
              <a:xfrm>
                <a:off x="3946" y="1700"/>
                <a:ext cx="177" cy="17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28"/>
              <p:cNvSpPr>
                <a:spLocks/>
              </p:cNvSpPr>
              <p:nvPr/>
            </p:nvSpPr>
            <p:spPr bwMode="auto">
              <a:xfrm>
                <a:off x="3662" y="1791"/>
                <a:ext cx="309" cy="138"/>
              </a:xfrm>
              <a:custGeom>
                <a:avLst/>
                <a:gdLst>
                  <a:gd name="T0" fmla="*/ 305 w 309"/>
                  <a:gd name="T1" fmla="*/ 45 h 138"/>
                  <a:gd name="T2" fmla="*/ 305 w 309"/>
                  <a:gd name="T3" fmla="*/ 45 h 138"/>
                  <a:gd name="T4" fmla="*/ 305 w 309"/>
                  <a:gd name="T5" fmla="*/ 45 h 138"/>
                  <a:gd name="T6" fmla="*/ 309 w 309"/>
                  <a:gd name="T7" fmla="*/ 41 h 138"/>
                  <a:gd name="T8" fmla="*/ 309 w 309"/>
                  <a:gd name="T9" fmla="*/ 41 h 138"/>
                  <a:gd name="T10" fmla="*/ 309 w 309"/>
                  <a:gd name="T11" fmla="*/ 38 h 138"/>
                  <a:gd name="T12" fmla="*/ 309 w 309"/>
                  <a:gd name="T13" fmla="*/ 38 h 138"/>
                  <a:gd name="T14" fmla="*/ 309 w 309"/>
                  <a:gd name="T15" fmla="*/ 34 h 138"/>
                  <a:gd name="T16" fmla="*/ 309 w 309"/>
                  <a:gd name="T17" fmla="*/ 31 h 138"/>
                  <a:gd name="T18" fmla="*/ 305 w 309"/>
                  <a:gd name="T19" fmla="*/ 27 h 138"/>
                  <a:gd name="T20" fmla="*/ 305 w 309"/>
                  <a:gd name="T21" fmla="*/ 24 h 138"/>
                  <a:gd name="T22" fmla="*/ 305 w 309"/>
                  <a:gd name="T23" fmla="*/ 20 h 138"/>
                  <a:gd name="T24" fmla="*/ 305 w 309"/>
                  <a:gd name="T25" fmla="*/ 20 h 138"/>
                  <a:gd name="T26" fmla="*/ 302 w 309"/>
                  <a:gd name="T27" fmla="*/ 17 h 138"/>
                  <a:gd name="T28" fmla="*/ 302 w 309"/>
                  <a:gd name="T29" fmla="*/ 14 h 138"/>
                  <a:gd name="T30" fmla="*/ 302 w 309"/>
                  <a:gd name="T31" fmla="*/ 10 h 138"/>
                  <a:gd name="T32" fmla="*/ 298 w 309"/>
                  <a:gd name="T33" fmla="*/ 7 h 138"/>
                  <a:gd name="T34" fmla="*/ 298 w 309"/>
                  <a:gd name="T35" fmla="*/ 7 h 138"/>
                  <a:gd name="T36" fmla="*/ 298 w 309"/>
                  <a:gd name="T37" fmla="*/ 3 h 138"/>
                  <a:gd name="T38" fmla="*/ 295 w 309"/>
                  <a:gd name="T39" fmla="*/ 3 h 138"/>
                  <a:gd name="T40" fmla="*/ 295 w 309"/>
                  <a:gd name="T41" fmla="*/ 0 h 138"/>
                  <a:gd name="T42" fmla="*/ 291 w 309"/>
                  <a:gd name="T43" fmla="*/ 0 h 138"/>
                  <a:gd name="T44" fmla="*/ 291 w 309"/>
                  <a:gd name="T45" fmla="*/ 0 h 138"/>
                  <a:gd name="T46" fmla="*/ 291 w 309"/>
                  <a:gd name="T47" fmla="*/ 0 h 138"/>
                  <a:gd name="T48" fmla="*/ 291 w 309"/>
                  <a:gd name="T49" fmla="*/ 0 h 138"/>
                  <a:gd name="T50" fmla="*/ 0 w 309"/>
                  <a:gd name="T51" fmla="*/ 90 h 138"/>
                  <a:gd name="T52" fmla="*/ 0 w 309"/>
                  <a:gd name="T53" fmla="*/ 90 h 138"/>
                  <a:gd name="T54" fmla="*/ 4 w 309"/>
                  <a:gd name="T55" fmla="*/ 90 h 138"/>
                  <a:gd name="T56" fmla="*/ 4 w 309"/>
                  <a:gd name="T57" fmla="*/ 90 h 138"/>
                  <a:gd name="T58" fmla="*/ 4 w 309"/>
                  <a:gd name="T59" fmla="*/ 93 h 138"/>
                  <a:gd name="T60" fmla="*/ 7 w 309"/>
                  <a:gd name="T61" fmla="*/ 93 h 138"/>
                  <a:gd name="T62" fmla="*/ 7 w 309"/>
                  <a:gd name="T63" fmla="*/ 97 h 138"/>
                  <a:gd name="T64" fmla="*/ 10 w 309"/>
                  <a:gd name="T65" fmla="*/ 97 h 138"/>
                  <a:gd name="T66" fmla="*/ 10 w 309"/>
                  <a:gd name="T67" fmla="*/ 100 h 138"/>
                  <a:gd name="T68" fmla="*/ 10 w 309"/>
                  <a:gd name="T69" fmla="*/ 104 h 138"/>
                  <a:gd name="T70" fmla="*/ 14 w 309"/>
                  <a:gd name="T71" fmla="*/ 107 h 138"/>
                  <a:gd name="T72" fmla="*/ 14 w 309"/>
                  <a:gd name="T73" fmla="*/ 111 h 138"/>
                  <a:gd name="T74" fmla="*/ 14 w 309"/>
                  <a:gd name="T75" fmla="*/ 111 h 138"/>
                  <a:gd name="T76" fmla="*/ 14 w 309"/>
                  <a:gd name="T77" fmla="*/ 114 h 138"/>
                  <a:gd name="T78" fmla="*/ 17 w 309"/>
                  <a:gd name="T79" fmla="*/ 118 h 138"/>
                  <a:gd name="T80" fmla="*/ 17 w 309"/>
                  <a:gd name="T81" fmla="*/ 121 h 138"/>
                  <a:gd name="T82" fmla="*/ 17 w 309"/>
                  <a:gd name="T83" fmla="*/ 125 h 138"/>
                  <a:gd name="T84" fmla="*/ 17 w 309"/>
                  <a:gd name="T85" fmla="*/ 128 h 138"/>
                  <a:gd name="T86" fmla="*/ 17 w 309"/>
                  <a:gd name="T87" fmla="*/ 128 h 138"/>
                  <a:gd name="T88" fmla="*/ 17 w 309"/>
                  <a:gd name="T89" fmla="*/ 131 h 138"/>
                  <a:gd name="T90" fmla="*/ 17 w 309"/>
                  <a:gd name="T91" fmla="*/ 131 h 138"/>
                  <a:gd name="T92" fmla="*/ 17 w 309"/>
                  <a:gd name="T93" fmla="*/ 135 h 138"/>
                  <a:gd name="T94" fmla="*/ 17 w 309"/>
                  <a:gd name="T95" fmla="*/ 135 h 138"/>
                  <a:gd name="T96" fmla="*/ 17 w 309"/>
                  <a:gd name="T97" fmla="*/ 138 h 138"/>
                  <a:gd name="T98" fmla="*/ 14 w 309"/>
                  <a:gd name="T9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9" h="138">
                    <a:moveTo>
                      <a:pt x="305" y="45"/>
                    </a:moveTo>
                    <a:lnTo>
                      <a:pt x="305" y="45"/>
                    </a:lnTo>
                    <a:lnTo>
                      <a:pt x="305" y="45"/>
                    </a:lnTo>
                    <a:lnTo>
                      <a:pt x="305" y="45"/>
                    </a:lnTo>
                    <a:lnTo>
                      <a:pt x="305" y="45"/>
                    </a:lnTo>
                    <a:lnTo>
                      <a:pt x="305" y="45"/>
                    </a:lnTo>
                    <a:lnTo>
                      <a:pt x="305" y="45"/>
                    </a:lnTo>
                    <a:lnTo>
                      <a:pt x="309" y="41"/>
                    </a:lnTo>
                    <a:lnTo>
                      <a:pt x="309" y="41"/>
                    </a:lnTo>
                    <a:lnTo>
                      <a:pt x="309" y="41"/>
                    </a:lnTo>
                    <a:lnTo>
                      <a:pt x="309" y="41"/>
                    </a:lnTo>
                    <a:lnTo>
                      <a:pt x="309" y="38"/>
                    </a:lnTo>
                    <a:lnTo>
                      <a:pt x="309" y="38"/>
                    </a:lnTo>
                    <a:lnTo>
                      <a:pt x="309" y="38"/>
                    </a:lnTo>
                    <a:lnTo>
                      <a:pt x="309" y="34"/>
                    </a:lnTo>
                    <a:lnTo>
                      <a:pt x="309" y="34"/>
                    </a:lnTo>
                    <a:lnTo>
                      <a:pt x="309" y="31"/>
                    </a:lnTo>
                    <a:lnTo>
                      <a:pt x="309" y="31"/>
                    </a:lnTo>
                    <a:lnTo>
                      <a:pt x="305" y="31"/>
                    </a:lnTo>
                    <a:lnTo>
                      <a:pt x="305" y="27"/>
                    </a:lnTo>
                    <a:lnTo>
                      <a:pt x="305" y="27"/>
                    </a:lnTo>
                    <a:lnTo>
                      <a:pt x="305" y="24"/>
                    </a:lnTo>
                    <a:lnTo>
                      <a:pt x="305" y="24"/>
                    </a:lnTo>
                    <a:lnTo>
                      <a:pt x="305" y="20"/>
                    </a:lnTo>
                    <a:lnTo>
                      <a:pt x="305" y="20"/>
                    </a:lnTo>
                    <a:lnTo>
                      <a:pt x="305" y="20"/>
                    </a:lnTo>
                    <a:lnTo>
                      <a:pt x="305" y="17"/>
                    </a:lnTo>
                    <a:lnTo>
                      <a:pt x="302" y="17"/>
                    </a:lnTo>
                    <a:lnTo>
                      <a:pt x="302" y="14"/>
                    </a:lnTo>
                    <a:lnTo>
                      <a:pt x="302" y="14"/>
                    </a:lnTo>
                    <a:lnTo>
                      <a:pt x="302" y="14"/>
                    </a:lnTo>
                    <a:lnTo>
                      <a:pt x="302" y="10"/>
                    </a:lnTo>
                    <a:lnTo>
                      <a:pt x="302" y="10"/>
                    </a:lnTo>
                    <a:lnTo>
                      <a:pt x="298" y="7"/>
                    </a:lnTo>
                    <a:lnTo>
                      <a:pt x="298" y="7"/>
                    </a:lnTo>
                    <a:lnTo>
                      <a:pt x="298" y="7"/>
                    </a:lnTo>
                    <a:lnTo>
                      <a:pt x="298" y="3"/>
                    </a:lnTo>
                    <a:lnTo>
                      <a:pt x="298" y="3"/>
                    </a:lnTo>
                    <a:lnTo>
                      <a:pt x="295" y="3"/>
                    </a:lnTo>
                    <a:lnTo>
                      <a:pt x="295" y="3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7" y="93"/>
                    </a:lnTo>
                    <a:lnTo>
                      <a:pt x="7" y="93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10" y="97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4" y="107"/>
                    </a:lnTo>
                    <a:lnTo>
                      <a:pt x="14" y="107"/>
                    </a:lnTo>
                    <a:lnTo>
                      <a:pt x="14" y="111"/>
                    </a:lnTo>
                    <a:lnTo>
                      <a:pt x="14" y="111"/>
                    </a:lnTo>
                    <a:lnTo>
                      <a:pt x="14" y="111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17" y="121"/>
                    </a:lnTo>
                    <a:lnTo>
                      <a:pt x="17" y="121"/>
                    </a:lnTo>
                    <a:lnTo>
                      <a:pt x="17" y="121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7" y="128"/>
                    </a:lnTo>
                    <a:lnTo>
                      <a:pt x="17" y="128"/>
                    </a:lnTo>
                    <a:lnTo>
                      <a:pt x="17" y="128"/>
                    </a:lnTo>
                    <a:lnTo>
                      <a:pt x="17" y="131"/>
                    </a:lnTo>
                    <a:lnTo>
                      <a:pt x="17" y="131"/>
                    </a:lnTo>
                    <a:lnTo>
                      <a:pt x="17" y="131"/>
                    </a:lnTo>
                    <a:lnTo>
                      <a:pt x="17" y="131"/>
                    </a:lnTo>
                    <a:lnTo>
                      <a:pt x="17" y="135"/>
                    </a:lnTo>
                    <a:lnTo>
                      <a:pt x="17" y="135"/>
                    </a:lnTo>
                    <a:lnTo>
                      <a:pt x="17" y="135"/>
                    </a:lnTo>
                    <a:lnTo>
                      <a:pt x="17" y="135"/>
                    </a:lnTo>
                    <a:lnTo>
                      <a:pt x="17" y="135"/>
                    </a:lnTo>
                    <a:lnTo>
                      <a:pt x="17" y="138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305" y="45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29"/>
              <p:cNvSpPr>
                <a:spLocks/>
              </p:cNvSpPr>
              <p:nvPr/>
            </p:nvSpPr>
            <p:spPr bwMode="auto">
              <a:xfrm>
                <a:off x="4078" y="1794"/>
                <a:ext cx="181" cy="111"/>
              </a:xfrm>
              <a:custGeom>
                <a:avLst/>
                <a:gdLst>
                  <a:gd name="T0" fmla="*/ 28 w 181"/>
                  <a:gd name="T1" fmla="*/ 0 h 111"/>
                  <a:gd name="T2" fmla="*/ 28 w 181"/>
                  <a:gd name="T3" fmla="*/ 0 h 111"/>
                  <a:gd name="T4" fmla="*/ 24 w 181"/>
                  <a:gd name="T5" fmla="*/ 0 h 111"/>
                  <a:gd name="T6" fmla="*/ 21 w 181"/>
                  <a:gd name="T7" fmla="*/ 0 h 111"/>
                  <a:gd name="T8" fmla="*/ 21 w 181"/>
                  <a:gd name="T9" fmla="*/ 0 h 111"/>
                  <a:gd name="T10" fmla="*/ 18 w 181"/>
                  <a:gd name="T11" fmla="*/ 0 h 111"/>
                  <a:gd name="T12" fmla="*/ 14 w 181"/>
                  <a:gd name="T13" fmla="*/ 4 h 111"/>
                  <a:gd name="T14" fmla="*/ 14 w 181"/>
                  <a:gd name="T15" fmla="*/ 4 h 111"/>
                  <a:gd name="T16" fmla="*/ 11 w 181"/>
                  <a:gd name="T17" fmla="*/ 7 h 111"/>
                  <a:gd name="T18" fmla="*/ 11 w 181"/>
                  <a:gd name="T19" fmla="*/ 7 h 111"/>
                  <a:gd name="T20" fmla="*/ 7 w 181"/>
                  <a:gd name="T21" fmla="*/ 11 h 111"/>
                  <a:gd name="T22" fmla="*/ 7 w 181"/>
                  <a:gd name="T23" fmla="*/ 14 h 111"/>
                  <a:gd name="T24" fmla="*/ 4 w 181"/>
                  <a:gd name="T25" fmla="*/ 17 h 111"/>
                  <a:gd name="T26" fmla="*/ 4 w 181"/>
                  <a:gd name="T27" fmla="*/ 21 h 111"/>
                  <a:gd name="T28" fmla="*/ 4 w 181"/>
                  <a:gd name="T29" fmla="*/ 24 h 111"/>
                  <a:gd name="T30" fmla="*/ 4 w 181"/>
                  <a:gd name="T31" fmla="*/ 24 h 111"/>
                  <a:gd name="T32" fmla="*/ 4 w 181"/>
                  <a:gd name="T33" fmla="*/ 28 h 111"/>
                  <a:gd name="T34" fmla="*/ 0 w 181"/>
                  <a:gd name="T35" fmla="*/ 31 h 111"/>
                  <a:gd name="T36" fmla="*/ 4 w 181"/>
                  <a:gd name="T37" fmla="*/ 35 h 111"/>
                  <a:gd name="T38" fmla="*/ 4 w 181"/>
                  <a:gd name="T39" fmla="*/ 38 h 111"/>
                  <a:gd name="T40" fmla="*/ 4 w 181"/>
                  <a:gd name="T41" fmla="*/ 38 h 111"/>
                  <a:gd name="T42" fmla="*/ 4 w 181"/>
                  <a:gd name="T43" fmla="*/ 42 h 111"/>
                  <a:gd name="T44" fmla="*/ 7 w 181"/>
                  <a:gd name="T45" fmla="*/ 42 h 111"/>
                  <a:gd name="T46" fmla="*/ 7 w 181"/>
                  <a:gd name="T47" fmla="*/ 45 h 111"/>
                  <a:gd name="T48" fmla="*/ 11 w 181"/>
                  <a:gd name="T49" fmla="*/ 45 h 111"/>
                  <a:gd name="T50" fmla="*/ 160 w 181"/>
                  <a:gd name="T51" fmla="*/ 111 h 111"/>
                  <a:gd name="T52" fmla="*/ 156 w 181"/>
                  <a:gd name="T53" fmla="*/ 111 h 111"/>
                  <a:gd name="T54" fmla="*/ 156 w 181"/>
                  <a:gd name="T55" fmla="*/ 111 h 111"/>
                  <a:gd name="T56" fmla="*/ 153 w 181"/>
                  <a:gd name="T57" fmla="*/ 108 h 111"/>
                  <a:gd name="T58" fmla="*/ 153 w 181"/>
                  <a:gd name="T59" fmla="*/ 104 h 111"/>
                  <a:gd name="T60" fmla="*/ 153 w 181"/>
                  <a:gd name="T61" fmla="*/ 104 h 111"/>
                  <a:gd name="T62" fmla="*/ 153 w 181"/>
                  <a:gd name="T63" fmla="*/ 101 h 111"/>
                  <a:gd name="T64" fmla="*/ 153 w 181"/>
                  <a:gd name="T65" fmla="*/ 97 h 111"/>
                  <a:gd name="T66" fmla="*/ 153 w 181"/>
                  <a:gd name="T67" fmla="*/ 94 h 111"/>
                  <a:gd name="T68" fmla="*/ 153 w 181"/>
                  <a:gd name="T69" fmla="*/ 90 h 111"/>
                  <a:gd name="T70" fmla="*/ 153 w 181"/>
                  <a:gd name="T71" fmla="*/ 90 h 111"/>
                  <a:gd name="T72" fmla="*/ 156 w 181"/>
                  <a:gd name="T73" fmla="*/ 87 h 111"/>
                  <a:gd name="T74" fmla="*/ 156 w 181"/>
                  <a:gd name="T75" fmla="*/ 83 h 111"/>
                  <a:gd name="T76" fmla="*/ 156 w 181"/>
                  <a:gd name="T77" fmla="*/ 80 h 111"/>
                  <a:gd name="T78" fmla="*/ 160 w 181"/>
                  <a:gd name="T79" fmla="*/ 76 h 111"/>
                  <a:gd name="T80" fmla="*/ 160 w 181"/>
                  <a:gd name="T81" fmla="*/ 76 h 111"/>
                  <a:gd name="T82" fmla="*/ 163 w 181"/>
                  <a:gd name="T83" fmla="*/ 73 h 111"/>
                  <a:gd name="T84" fmla="*/ 167 w 181"/>
                  <a:gd name="T85" fmla="*/ 70 h 111"/>
                  <a:gd name="T86" fmla="*/ 167 w 181"/>
                  <a:gd name="T87" fmla="*/ 70 h 111"/>
                  <a:gd name="T88" fmla="*/ 170 w 181"/>
                  <a:gd name="T89" fmla="*/ 70 h 111"/>
                  <a:gd name="T90" fmla="*/ 170 w 181"/>
                  <a:gd name="T91" fmla="*/ 66 h 111"/>
                  <a:gd name="T92" fmla="*/ 174 w 181"/>
                  <a:gd name="T93" fmla="*/ 66 h 111"/>
                  <a:gd name="T94" fmla="*/ 177 w 181"/>
                  <a:gd name="T95" fmla="*/ 66 h 111"/>
                  <a:gd name="T96" fmla="*/ 177 w 181"/>
                  <a:gd name="T97" fmla="*/ 66 h 111"/>
                  <a:gd name="T98" fmla="*/ 181 w 181"/>
                  <a:gd name="T99" fmla="*/ 6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1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11" y="45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56" y="111"/>
                    </a:lnTo>
                    <a:lnTo>
                      <a:pt x="156" y="111"/>
                    </a:lnTo>
                    <a:lnTo>
                      <a:pt x="156" y="111"/>
                    </a:lnTo>
                    <a:lnTo>
                      <a:pt x="156" y="111"/>
                    </a:lnTo>
                    <a:lnTo>
                      <a:pt x="156" y="108"/>
                    </a:lnTo>
                    <a:lnTo>
                      <a:pt x="153" y="108"/>
                    </a:lnTo>
                    <a:lnTo>
                      <a:pt x="153" y="108"/>
                    </a:lnTo>
                    <a:lnTo>
                      <a:pt x="153" y="104"/>
                    </a:lnTo>
                    <a:lnTo>
                      <a:pt x="153" y="104"/>
                    </a:lnTo>
                    <a:lnTo>
                      <a:pt x="153" y="104"/>
                    </a:lnTo>
                    <a:lnTo>
                      <a:pt x="153" y="101"/>
                    </a:lnTo>
                    <a:lnTo>
                      <a:pt x="153" y="101"/>
                    </a:lnTo>
                    <a:lnTo>
                      <a:pt x="153" y="101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153" y="94"/>
                    </a:lnTo>
                    <a:lnTo>
                      <a:pt x="153" y="94"/>
                    </a:lnTo>
                    <a:lnTo>
                      <a:pt x="153" y="90"/>
                    </a:lnTo>
                    <a:lnTo>
                      <a:pt x="153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6" y="87"/>
                    </a:lnTo>
                    <a:lnTo>
                      <a:pt x="156" y="83"/>
                    </a:lnTo>
                    <a:lnTo>
                      <a:pt x="156" y="83"/>
                    </a:lnTo>
                    <a:lnTo>
                      <a:pt x="156" y="80"/>
                    </a:lnTo>
                    <a:lnTo>
                      <a:pt x="156" y="80"/>
                    </a:lnTo>
                    <a:lnTo>
                      <a:pt x="160" y="80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63" y="73"/>
                    </a:lnTo>
                    <a:lnTo>
                      <a:pt x="163" y="73"/>
                    </a:lnTo>
                    <a:lnTo>
                      <a:pt x="163" y="73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70" y="70"/>
                    </a:lnTo>
                    <a:lnTo>
                      <a:pt x="170" y="70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77" y="66"/>
                    </a:lnTo>
                    <a:lnTo>
                      <a:pt x="177" y="66"/>
                    </a:lnTo>
                    <a:lnTo>
                      <a:pt x="177" y="66"/>
                    </a:lnTo>
                    <a:lnTo>
                      <a:pt x="181" y="66"/>
                    </a:lnTo>
                    <a:lnTo>
                      <a:pt x="181" y="6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Oval 130"/>
              <p:cNvSpPr>
                <a:spLocks noChangeArrowheads="1"/>
              </p:cNvSpPr>
              <p:nvPr/>
            </p:nvSpPr>
            <p:spPr bwMode="auto">
              <a:xfrm>
                <a:off x="3045" y="747"/>
                <a:ext cx="177" cy="17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31"/>
              <p:cNvSpPr>
                <a:spLocks/>
              </p:cNvSpPr>
              <p:nvPr/>
            </p:nvSpPr>
            <p:spPr bwMode="auto">
              <a:xfrm>
                <a:off x="2916" y="878"/>
                <a:ext cx="198" cy="254"/>
              </a:xfrm>
              <a:custGeom>
                <a:avLst/>
                <a:gdLst>
                  <a:gd name="T0" fmla="*/ 198 w 198"/>
                  <a:gd name="T1" fmla="*/ 32 h 254"/>
                  <a:gd name="T2" fmla="*/ 198 w 198"/>
                  <a:gd name="T3" fmla="*/ 28 h 254"/>
                  <a:gd name="T4" fmla="*/ 198 w 198"/>
                  <a:gd name="T5" fmla="*/ 28 h 254"/>
                  <a:gd name="T6" fmla="*/ 198 w 198"/>
                  <a:gd name="T7" fmla="*/ 25 h 254"/>
                  <a:gd name="T8" fmla="*/ 198 w 198"/>
                  <a:gd name="T9" fmla="*/ 25 h 254"/>
                  <a:gd name="T10" fmla="*/ 198 w 198"/>
                  <a:gd name="T11" fmla="*/ 21 h 254"/>
                  <a:gd name="T12" fmla="*/ 198 w 198"/>
                  <a:gd name="T13" fmla="*/ 18 h 254"/>
                  <a:gd name="T14" fmla="*/ 195 w 198"/>
                  <a:gd name="T15" fmla="*/ 18 h 254"/>
                  <a:gd name="T16" fmla="*/ 195 w 198"/>
                  <a:gd name="T17" fmla="*/ 14 h 254"/>
                  <a:gd name="T18" fmla="*/ 191 w 198"/>
                  <a:gd name="T19" fmla="*/ 11 h 254"/>
                  <a:gd name="T20" fmla="*/ 188 w 198"/>
                  <a:gd name="T21" fmla="*/ 11 h 254"/>
                  <a:gd name="T22" fmla="*/ 188 w 198"/>
                  <a:gd name="T23" fmla="*/ 7 h 254"/>
                  <a:gd name="T24" fmla="*/ 184 w 198"/>
                  <a:gd name="T25" fmla="*/ 7 h 254"/>
                  <a:gd name="T26" fmla="*/ 181 w 198"/>
                  <a:gd name="T27" fmla="*/ 4 h 254"/>
                  <a:gd name="T28" fmla="*/ 181 w 198"/>
                  <a:gd name="T29" fmla="*/ 4 h 254"/>
                  <a:gd name="T30" fmla="*/ 177 w 198"/>
                  <a:gd name="T31" fmla="*/ 0 h 254"/>
                  <a:gd name="T32" fmla="*/ 174 w 198"/>
                  <a:gd name="T33" fmla="*/ 0 h 254"/>
                  <a:gd name="T34" fmla="*/ 170 w 198"/>
                  <a:gd name="T35" fmla="*/ 0 h 254"/>
                  <a:gd name="T36" fmla="*/ 167 w 198"/>
                  <a:gd name="T37" fmla="*/ 0 h 254"/>
                  <a:gd name="T38" fmla="*/ 167 w 198"/>
                  <a:gd name="T39" fmla="*/ 0 h 254"/>
                  <a:gd name="T40" fmla="*/ 163 w 198"/>
                  <a:gd name="T41" fmla="*/ 0 h 254"/>
                  <a:gd name="T42" fmla="*/ 163 w 198"/>
                  <a:gd name="T43" fmla="*/ 0 h 254"/>
                  <a:gd name="T44" fmla="*/ 160 w 198"/>
                  <a:gd name="T45" fmla="*/ 0 h 254"/>
                  <a:gd name="T46" fmla="*/ 160 w 198"/>
                  <a:gd name="T47" fmla="*/ 0 h 254"/>
                  <a:gd name="T48" fmla="*/ 157 w 198"/>
                  <a:gd name="T49" fmla="*/ 4 h 254"/>
                  <a:gd name="T50" fmla="*/ 0 w 198"/>
                  <a:gd name="T51" fmla="*/ 226 h 254"/>
                  <a:gd name="T52" fmla="*/ 4 w 198"/>
                  <a:gd name="T53" fmla="*/ 226 h 254"/>
                  <a:gd name="T54" fmla="*/ 4 w 198"/>
                  <a:gd name="T55" fmla="*/ 222 h 254"/>
                  <a:gd name="T56" fmla="*/ 7 w 198"/>
                  <a:gd name="T57" fmla="*/ 222 h 254"/>
                  <a:gd name="T58" fmla="*/ 7 w 198"/>
                  <a:gd name="T59" fmla="*/ 222 h 254"/>
                  <a:gd name="T60" fmla="*/ 11 w 198"/>
                  <a:gd name="T61" fmla="*/ 222 h 254"/>
                  <a:gd name="T62" fmla="*/ 14 w 198"/>
                  <a:gd name="T63" fmla="*/ 222 h 254"/>
                  <a:gd name="T64" fmla="*/ 14 w 198"/>
                  <a:gd name="T65" fmla="*/ 222 h 254"/>
                  <a:gd name="T66" fmla="*/ 18 w 198"/>
                  <a:gd name="T67" fmla="*/ 226 h 254"/>
                  <a:gd name="T68" fmla="*/ 21 w 198"/>
                  <a:gd name="T69" fmla="*/ 226 h 254"/>
                  <a:gd name="T70" fmla="*/ 25 w 198"/>
                  <a:gd name="T71" fmla="*/ 226 h 254"/>
                  <a:gd name="T72" fmla="*/ 28 w 198"/>
                  <a:gd name="T73" fmla="*/ 229 h 254"/>
                  <a:gd name="T74" fmla="*/ 28 w 198"/>
                  <a:gd name="T75" fmla="*/ 229 h 254"/>
                  <a:gd name="T76" fmla="*/ 32 w 198"/>
                  <a:gd name="T77" fmla="*/ 233 h 254"/>
                  <a:gd name="T78" fmla="*/ 35 w 198"/>
                  <a:gd name="T79" fmla="*/ 236 h 254"/>
                  <a:gd name="T80" fmla="*/ 35 w 198"/>
                  <a:gd name="T81" fmla="*/ 236 h 254"/>
                  <a:gd name="T82" fmla="*/ 39 w 198"/>
                  <a:gd name="T83" fmla="*/ 240 h 254"/>
                  <a:gd name="T84" fmla="*/ 39 w 198"/>
                  <a:gd name="T85" fmla="*/ 243 h 254"/>
                  <a:gd name="T86" fmla="*/ 42 w 198"/>
                  <a:gd name="T87" fmla="*/ 243 h 254"/>
                  <a:gd name="T88" fmla="*/ 42 w 198"/>
                  <a:gd name="T89" fmla="*/ 247 h 254"/>
                  <a:gd name="T90" fmla="*/ 42 w 198"/>
                  <a:gd name="T91" fmla="*/ 247 h 254"/>
                  <a:gd name="T92" fmla="*/ 42 w 198"/>
                  <a:gd name="T93" fmla="*/ 250 h 254"/>
                  <a:gd name="T94" fmla="*/ 42 w 198"/>
                  <a:gd name="T95" fmla="*/ 250 h 254"/>
                  <a:gd name="T96" fmla="*/ 42 w 198"/>
                  <a:gd name="T97" fmla="*/ 254 h 254"/>
                  <a:gd name="T98" fmla="*/ 42 w 198"/>
                  <a:gd name="T99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8" h="254">
                    <a:moveTo>
                      <a:pt x="198" y="32"/>
                    </a:moveTo>
                    <a:lnTo>
                      <a:pt x="198" y="32"/>
                    </a:lnTo>
                    <a:lnTo>
                      <a:pt x="198" y="28"/>
                    </a:lnTo>
                    <a:lnTo>
                      <a:pt x="198" y="28"/>
                    </a:lnTo>
                    <a:lnTo>
                      <a:pt x="198" y="28"/>
                    </a:lnTo>
                    <a:lnTo>
                      <a:pt x="198" y="28"/>
                    </a:lnTo>
                    <a:lnTo>
                      <a:pt x="198" y="25"/>
                    </a:lnTo>
                    <a:lnTo>
                      <a:pt x="198" y="25"/>
                    </a:lnTo>
                    <a:lnTo>
                      <a:pt x="198" y="25"/>
                    </a:lnTo>
                    <a:lnTo>
                      <a:pt x="198" y="25"/>
                    </a:lnTo>
                    <a:lnTo>
                      <a:pt x="198" y="21"/>
                    </a:lnTo>
                    <a:lnTo>
                      <a:pt x="198" y="21"/>
                    </a:lnTo>
                    <a:lnTo>
                      <a:pt x="198" y="21"/>
                    </a:lnTo>
                    <a:lnTo>
                      <a:pt x="198" y="18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5" y="14"/>
                    </a:lnTo>
                    <a:lnTo>
                      <a:pt x="195" y="14"/>
                    </a:lnTo>
                    <a:lnTo>
                      <a:pt x="191" y="14"/>
                    </a:lnTo>
                    <a:lnTo>
                      <a:pt x="191" y="11"/>
                    </a:lnTo>
                    <a:lnTo>
                      <a:pt x="191" y="11"/>
                    </a:lnTo>
                    <a:lnTo>
                      <a:pt x="188" y="11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4" y="7"/>
                    </a:lnTo>
                    <a:lnTo>
                      <a:pt x="184" y="7"/>
                    </a:lnTo>
                    <a:lnTo>
                      <a:pt x="184" y="4"/>
                    </a:lnTo>
                    <a:lnTo>
                      <a:pt x="181" y="4"/>
                    </a:lnTo>
                    <a:lnTo>
                      <a:pt x="181" y="4"/>
                    </a:lnTo>
                    <a:lnTo>
                      <a:pt x="181" y="4"/>
                    </a:lnTo>
                    <a:lnTo>
                      <a:pt x="177" y="4"/>
                    </a:lnTo>
                    <a:lnTo>
                      <a:pt x="177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7" y="0"/>
                    </a:lnTo>
                    <a:lnTo>
                      <a:pt x="157" y="4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4" y="226"/>
                    </a:lnTo>
                    <a:lnTo>
                      <a:pt x="4" y="226"/>
                    </a:lnTo>
                    <a:lnTo>
                      <a:pt x="4" y="226"/>
                    </a:lnTo>
                    <a:lnTo>
                      <a:pt x="4" y="222"/>
                    </a:lnTo>
                    <a:lnTo>
                      <a:pt x="4" y="222"/>
                    </a:lnTo>
                    <a:lnTo>
                      <a:pt x="7" y="222"/>
                    </a:lnTo>
                    <a:lnTo>
                      <a:pt x="7" y="222"/>
                    </a:lnTo>
                    <a:lnTo>
                      <a:pt x="7" y="222"/>
                    </a:lnTo>
                    <a:lnTo>
                      <a:pt x="11" y="222"/>
                    </a:lnTo>
                    <a:lnTo>
                      <a:pt x="11" y="222"/>
                    </a:lnTo>
                    <a:lnTo>
                      <a:pt x="11" y="222"/>
                    </a:lnTo>
                    <a:lnTo>
                      <a:pt x="14" y="222"/>
                    </a:lnTo>
                    <a:lnTo>
                      <a:pt x="14" y="222"/>
                    </a:lnTo>
                    <a:lnTo>
                      <a:pt x="14" y="222"/>
                    </a:lnTo>
                    <a:lnTo>
                      <a:pt x="18" y="226"/>
                    </a:lnTo>
                    <a:lnTo>
                      <a:pt x="18" y="226"/>
                    </a:lnTo>
                    <a:lnTo>
                      <a:pt x="21" y="226"/>
                    </a:lnTo>
                    <a:lnTo>
                      <a:pt x="21" y="226"/>
                    </a:lnTo>
                    <a:lnTo>
                      <a:pt x="21" y="226"/>
                    </a:lnTo>
                    <a:lnTo>
                      <a:pt x="25" y="226"/>
                    </a:lnTo>
                    <a:lnTo>
                      <a:pt x="25" y="229"/>
                    </a:lnTo>
                    <a:lnTo>
                      <a:pt x="28" y="229"/>
                    </a:lnTo>
                    <a:lnTo>
                      <a:pt x="28" y="229"/>
                    </a:lnTo>
                    <a:lnTo>
                      <a:pt x="28" y="229"/>
                    </a:lnTo>
                    <a:lnTo>
                      <a:pt x="32" y="233"/>
                    </a:lnTo>
                    <a:lnTo>
                      <a:pt x="32" y="233"/>
                    </a:lnTo>
                    <a:lnTo>
                      <a:pt x="32" y="233"/>
                    </a:lnTo>
                    <a:lnTo>
                      <a:pt x="35" y="236"/>
                    </a:lnTo>
                    <a:lnTo>
                      <a:pt x="35" y="236"/>
                    </a:lnTo>
                    <a:lnTo>
                      <a:pt x="35" y="236"/>
                    </a:lnTo>
                    <a:lnTo>
                      <a:pt x="39" y="240"/>
                    </a:lnTo>
                    <a:lnTo>
                      <a:pt x="39" y="240"/>
                    </a:lnTo>
                    <a:lnTo>
                      <a:pt x="39" y="240"/>
                    </a:lnTo>
                    <a:lnTo>
                      <a:pt x="39" y="243"/>
                    </a:lnTo>
                    <a:lnTo>
                      <a:pt x="42" y="243"/>
                    </a:lnTo>
                    <a:lnTo>
                      <a:pt x="42" y="243"/>
                    </a:lnTo>
                    <a:lnTo>
                      <a:pt x="42" y="243"/>
                    </a:lnTo>
                    <a:lnTo>
                      <a:pt x="42" y="247"/>
                    </a:lnTo>
                    <a:lnTo>
                      <a:pt x="42" y="247"/>
                    </a:lnTo>
                    <a:lnTo>
                      <a:pt x="42" y="247"/>
                    </a:lnTo>
                    <a:lnTo>
                      <a:pt x="42" y="250"/>
                    </a:lnTo>
                    <a:lnTo>
                      <a:pt x="42" y="250"/>
                    </a:lnTo>
                    <a:lnTo>
                      <a:pt x="42" y="250"/>
                    </a:lnTo>
                    <a:lnTo>
                      <a:pt x="42" y="250"/>
                    </a:lnTo>
                    <a:lnTo>
                      <a:pt x="42" y="254"/>
                    </a:lnTo>
                    <a:lnTo>
                      <a:pt x="42" y="254"/>
                    </a:lnTo>
                    <a:lnTo>
                      <a:pt x="42" y="254"/>
                    </a:lnTo>
                    <a:lnTo>
                      <a:pt x="42" y="254"/>
                    </a:lnTo>
                    <a:lnTo>
                      <a:pt x="198" y="3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32"/>
              <p:cNvSpPr>
                <a:spLocks/>
              </p:cNvSpPr>
              <p:nvPr/>
            </p:nvSpPr>
            <p:spPr bwMode="auto">
              <a:xfrm>
                <a:off x="3190" y="695"/>
                <a:ext cx="288" cy="142"/>
              </a:xfrm>
              <a:custGeom>
                <a:avLst/>
                <a:gdLst>
                  <a:gd name="T0" fmla="*/ 4 w 288"/>
                  <a:gd name="T1" fmla="*/ 93 h 142"/>
                  <a:gd name="T2" fmla="*/ 4 w 288"/>
                  <a:gd name="T3" fmla="*/ 93 h 142"/>
                  <a:gd name="T4" fmla="*/ 0 w 288"/>
                  <a:gd name="T5" fmla="*/ 97 h 142"/>
                  <a:gd name="T6" fmla="*/ 0 w 288"/>
                  <a:gd name="T7" fmla="*/ 97 h 142"/>
                  <a:gd name="T8" fmla="*/ 0 w 288"/>
                  <a:gd name="T9" fmla="*/ 100 h 142"/>
                  <a:gd name="T10" fmla="*/ 0 w 288"/>
                  <a:gd name="T11" fmla="*/ 100 h 142"/>
                  <a:gd name="T12" fmla="*/ 0 w 288"/>
                  <a:gd name="T13" fmla="*/ 104 h 142"/>
                  <a:gd name="T14" fmla="*/ 0 w 288"/>
                  <a:gd name="T15" fmla="*/ 107 h 142"/>
                  <a:gd name="T16" fmla="*/ 0 w 288"/>
                  <a:gd name="T17" fmla="*/ 111 h 142"/>
                  <a:gd name="T18" fmla="*/ 0 w 288"/>
                  <a:gd name="T19" fmla="*/ 114 h 142"/>
                  <a:gd name="T20" fmla="*/ 0 w 288"/>
                  <a:gd name="T21" fmla="*/ 114 h 142"/>
                  <a:gd name="T22" fmla="*/ 0 w 288"/>
                  <a:gd name="T23" fmla="*/ 118 h 142"/>
                  <a:gd name="T24" fmla="*/ 0 w 288"/>
                  <a:gd name="T25" fmla="*/ 121 h 142"/>
                  <a:gd name="T26" fmla="*/ 4 w 288"/>
                  <a:gd name="T27" fmla="*/ 125 h 142"/>
                  <a:gd name="T28" fmla="*/ 4 w 288"/>
                  <a:gd name="T29" fmla="*/ 128 h 142"/>
                  <a:gd name="T30" fmla="*/ 4 w 288"/>
                  <a:gd name="T31" fmla="*/ 131 h 142"/>
                  <a:gd name="T32" fmla="*/ 7 w 288"/>
                  <a:gd name="T33" fmla="*/ 131 h 142"/>
                  <a:gd name="T34" fmla="*/ 7 w 288"/>
                  <a:gd name="T35" fmla="*/ 135 h 142"/>
                  <a:gd name="T36" fmla="*/ 11 w 288"/>
                  <a:gd name="T37" fmla="*/ 135 h 142"/>
                  <a:gd name="T38" fmla="*/ 14 w 288"/>
                  <a:gd name="T39" fmla="*/ 138 h 142"/>
                  <a:gd name="T40" fmla="*/ 14 w 288"/>
                  <a:gd name="T41" fmla="*/ 138 h 142"/>
                  <a:gd name="T42" fmla="*/ 18 w 288"/>
                  <a:gd name="T43" fmla="*/ 138 h 142"/>
                  <a:gd name="T44" fmla="*/ 18 w 288"/>
                  <a:gd name="T45" fmla="*/ 142 h 142"/>
                  <a:gd name="T46" fmla="*/ 21 w 288"/>
                  <a:gd name="T47" fmla="*/ 142 h 142"/>
                  <a:gd name="T48" fmla="*/ 21 w 288"/>
                  <a:gd name="T49" fmla="*/ 138 h 142"/>
                  <a:gd name="T50" fmla="*/ 288 w 288"/>
                  <a:gd name="T51" fmla="*/ 48 h 142"/>
                  <a:gd name="T52" fmla="*/ 285 w 288"/>
                  <a:gd name="T53" fmla="*/ 48 h 142"/>
                  <a:gd name="T54" fmla="*/ 285 w 288"/>
                  <a:gd name="T55" fmla="*/ 48 h 142"/>
                  <a:gd name="T56" fmla="*/ 281 w 288"/>
                  <a:gd name="T57" fmla="*/ 48 h 142"/>
                  <a:gd name="T58" fmla="*/ 281 w 288"/>
                  <a:gd name="T59" fmla="*/ 45 h 142"/>
                  <a:gd name="T60" fmla="*/ 278 w 288"/>
                  <a:gd name="T61" fmla="*/ 45 h 142"/>
                  <a:gd name="T62" fmla="*/ 278 w 288"/>
                  <a:gd name="T63" fmla="*/ 41 h 142"/>
                  <a:gd name="T64" fmla="*/ 274 w 288"/>
                  <a:gd name="T65" fmla="*/ 41 h 142"/>
                  <a:gd name="T66" fmla="*/ 274 w 288"/>
                  <a:gd name="T67" fmla="*/ 38 h 142"/>
                  <a:gd name="T68" fmla="*/ 271 w 288"/>
                  <a:gd name="T69" fmla="*/ 34 h 142"/>
                  <a:gd name="T70" fmla="*/ 271 w 288"/>
                  <a:gd name="T71" fmla="*/ 34 h 142"/>
                  <a:gd name="T72" fmla="*/ 267 w 288"/>
                  <a:gd name="T73" fmla="*/ 31 h 142"/>
                  <a:gd name="T74" fmla="*/ 267 w 288"/>
                  <a:gd name="T75" fmla="*/ 27 h 142"/>
                  <a:gd name="T76" fmla="*/ 267 w 288"/>
                  <a:gd name="T77" fmla="*/ 24 h 142"/>
                  <a:gd name="T78" fmla="*/ 267 w 288"/>
                  <a:gd name="T79" fmla="*/ 20 h 142"/>
                  <a:gd name="T80" fmla="*/ 267 w 288"/>
                  <a:gd name="T81" fmla="*/ 17 h 142"/>
                  <a:gd name="T82" fmla="*/ 264 w 288"/>
                  <a:gd name="T83" fmla="*/ 14 h 142"/>
                  <a:gd name="T84" fmla="*/ 264 w 288"/>
                  <a:gd name="T85" fmla="*/ 14 h 142"/>
                  <a:gd name="T86" fmla="*/ 267 w 288"/>
                  <a:gd name="T87" fmla="*/ 10 h 142"/>
                  <a:gd name="T88" fmla="*/ 267 w 288"/>
                  <a:gd name="T89" fmla="*/ 7 h 142"/>
                  <a:gd name="T90" fmla="*/ 267 w 288"/>
                  <a:gd name="T91" fmla="*/ 7 h 142"/>
                  <a:gd name="T92" fmla="*/ 267 w 288"/>
                  <a:gd name="T93" fmla="*/ 3 h 142"/>
                  <a:gd name="T94" fmla="*/ 267 w 288"/>
                  <a:gd name="T95" fmla="*/ 3 h 142"/>
                  <a:gd name="T96" fmla="*/ 271 w 288"/>
                  <a:gd name="T97" fmla="*/ 0 h 142"/>
                  <a:gd name="T98" fmla="*/ 271 w 288"/>
                  <a:gd name="T9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8" h="142">
                    <a:moveTo>
                      <a:pt x="4" y="93"/>
                    </a:moveTo>
                    <a:lnTo>
                      <a:pt x="4" y="93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0" y="125"/>
                    </a:lnTo>
                    <a:lnTo>
                      <a:pt x="4" y="125"/>
                    </a:lnTo>
                    <a:lnTo>
                      <a:pt x="4" y="125"/>
                    </a:lnTo>
                    <a:lnTo>
                      <a:pt x="4" y="128"/>
                    </a:lnTo>
                    <a:lnTo>
                      <a:pt x="4" y="128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7" y="135"/>
                    </a:lnTo>
                    <a:lnTo>
                      <a:pt x="7" y="135"/>
                    </a:lnTo>
                    <a:lnTo>
                      <a:pt x="11" y="135"/>
                    </a:lnTo>
                    <a:lnTo>
                      <a:pt x="11" y="135"/>
                    </a:lnTo>
                    <a:lnTo>
                      <a:pt x="11" y="138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18" y="142"/>
                    </a:lnTo>
                    <a:lnTo>
                      <a:pt x="18" y="142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21" y="138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5" y="48"/>
                    </a:lnTo>
                    <a:lnTo>
                      <a:pt x="285" y="48"/>
                    </a:lnTo>
                    <a:lnTo>
                      <a:pt x="285" y="48"/>
                    </a:lnTo>
                    <a:lnTo>
                      <a:pt x="285" y="48"/>
                    </a:lnTo>
                    <a:lnTo>
                      <a:pt x="281" y="48"/>
                    </a:lnTo>
                    <a:lnTo>
                      <a:pt x="281" y="45"/>
                    </a:lnTo>
                    <a:lnTo>
                      <a:pt x="281" y="45"/>
                    </a:lnTo>
                    <a:lnTo>
                      <a:pt x="278" y="45"/>
                    </a:lnTo>
                    <a:lnTo>
                      <a:pt x="278" y="45"/>
                    </a:lnTo>
                    <a:lnTo>
                      <a:pt x="278" y="45"/>
                    </a:lnTo>
                    <a:lnTo>
                      <a:pt x="278" y="41"/>
                    </a:lnTo>
                    <a:lnTo>
                      <a:pt x="274" y="41"/>
                    </a:lnTo>
                    <a:lnTo>
                      <a:pt x="274" y="41"/>
                    </a:lnTo>
                    <a:lnTo>
                      <a:pt x="274" y="41"/>
                    </a:lnTo>
                    <a:lnTo>
                      <a:pt x="274" y="38"/>
                    </a:lnTo>
                    <a:lnTo>
                      <a:pt x="271" y="38"/>
                    </a:lnTo>
                    <a:lnTo>
                      <a:pt x="271" y="34"/>
                    </a:lnTo>
                    <a:lnTo>
                      <a:pt x="271" y="34"/>
                    </a:lnTo>
                    <a:lnTo>
                      <a:pt x="271" y="34"/>
                    </a:lnTo>
                    <a:lnTo>
                      <a:pt x="271" y="31"/>
                    </a:lnTo>
                    <a:lnTo>
                      <a:pt x="267" y="31"/>
                    </a:lnTo>
                    <a:lnTo>
                      <a:pt x="267" y="27"/>
                    </a:lnTo>
                    <a:lnTo>
                      <a:pt x="267" y="27"/>
                    </a:lnTo>
                    <a:lnTo>
                      <a:pt x="267" y="24"/>
                    </a:lnTo>
                    <a:lnTo>
                      <a:pt x="267" y="24"/>
                    </a:lnTo>
                    <a:lnTo>
                      <a:pt x="267" y="24"/>
                    </a:lnTo>
                    <a:lnTo>
                      <a:pt x="267" y="20"/>
                    </a:lnTo>
                    <a:lnTo>
                      <a:pt x="267" y="20"/>
                    </a:lnTo>
                    <a:lnTo>
                      <a:pt x="267" y="17"/>
                    </a:lnTo>
                    <a:lnTo>
                      <a:pt x="264" y="17"/>
                    </a:lnTo>
                    <a:lnTo>
                      <a:pt x="264" y="14"/>
                    </a:lnTo>
                    <a:lnTo>
                      <a:pt x="264" y="14"/>
                    </a:lnTo>
                    <a:lnTo>
                      <a:pt x="264" y="14"/>
                    </a:lnTo>
                    <a:lnTo>
                      <a:pt x="264" y="10"/>
                    </a:lnTo>
                    <a:lnTo>
                      <a:pt x="267" y="10"/>
                    </a:lnTo>
                    <a:lnTo>
                      <a:pt x="267" y="7"/>
                    </a:lnTo>
                    <a:lnTo>
                      <a:pt x="267" y="7"/>
                    </a:lnTo>
                    <a:lnTo>
                      <a:pt x="267" y="7"/>
                    </a:lnTo>
                    <a:lnTo>
                      <a:pt x="267" y="7"/>
                    </a:lnTo>
                    <a:lnTo>
                      <a:pt x="267" y="3"/>
                    </a:lnTo>
                    <a:lnTo>
                      <a:pt x="267" y="3"/>
                    </a:lnTo>
                    <a:lnTo>
                      <a:pt x="267" y="3"/>
                    </a:lnTo>
                    <a:lnTo>
                      <a:pt x="267" y="3"/>
                    </a:lnTo>
                    <a:lnTo>
                      <a:pt x="271" y="0"/>
                    </a:lnTo>
                    <a:lnTo>
                      <a:pt x="271" y="0"/>
                    </a:lnTo>
                    <a:lnTo>
                      <a:pt x="271" y="0"/>
                    </a:lnTo>
                    <a:lnTo>
                      <a:pt x="271" y="0"/>
                    </a:lnTo>
                    <a:lnTo>
                      <a:pt x="4" y="93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Oval 133"/>
              <p:cNvSpPr>
                <a:spLocks noChangeArrowheads="1"/>
              </p:cNvSpPr>
              <p:nvPr/>
            </p:nvSpPr>
            <p:spPr bwMode="auto">
              <a:xfrm>
                <a:off x="1505" y="726"/>
                <a:ext cx="73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34"/>
              <p:cNvSpPr>
                <a:spLocks/>
              </p:cNvSpPr>
              <p:nvPr/>
            </p:nvSpPr>
            <p:spPr bwMode="auto">
              <a:xfrm>
                <a:off x="1547" y="767"/>
                <a:ext cx="177" cy="184"/>
              </a:xfrm>
              <a:custGeom>
                <a:avLst/>
                <a:gdLst>
                  <a:gd name="T0" fmla="*/ 34 w 177"/>
                  <a:gd name="T1" fmla="*/ 0 h 184"/>
                  <a:gd name="T2" fmla="*/ 34 w 177"/>
                  <a:gd name="T3" fmla="*/ 0 h 184"/>
                  <a:gd name="T4" fmla="*/ 34 w 177"/>
                  <a:gd name="T5" fmla="*/ 0 h 184"/>
                  <a:gd name="T6" fmla="*/ 31 w 177"/>
                  <a:gd name="T7" fmla="*/ 0 h 184"/>
                  <a:gd name="T8" fmla="*/ 31 w 177"/>
                  <a:gd name="T9" fmla="*/ 0 h 184"/>
                  <a:gd name="T10" fmla="*/ 27 w 177"/>
                  <a:gd name="T11" fmla="*/ 0 h 184"/>
                  <a:gd name="T12" fmla="*/ 27 w 177"/>
                  <a:gd name="T13" fmla="*/ 4 h 184"/>
                  <a:gd name="T14" fmla="*/ 24 w 177"/>
                  <a:gd name="T15" fmla="*/ 4 h 184"/>
                  <a:gd name="T16" fmla="*/ 24 w 177"/>
                  <a:gd name="T17" fmla="*/ 7 h 184"/>
                  <a:gd name="T18" fmla="*/ 20 w 177"/>
                  <a:gd name="T19" fmla="*/ 7 h 184"/>
                  <a:gd name="T20" fmla="*/ 17 w 177"/>
                  <a:gd name="T21" fmla="*/ 11 h 184"/>
                  <a:gd name="T22" fmla="*/ 17 w 177"/>
                  <a:gd name="T23" fmla="*/ 11 h 184"/>
                  <a:gd name="T24" fmla="*/ 14 w 177"/>
                  <a:gd name="T25" fmla="*/ 14 h 184"/>
                  <a:gd name="T26" fmla="*/ 10 w 177"/>
                  <a:gd name="T27" fmla="*/ 18 h 184"/>
                  <a:gd name="T28" fmla="*/ 10 w 177"/>
                  <a:gd name="T29" fmla="*/ 18 h 184"/>
                  <a:gd name="T30" fmla="*/ 7 w 177"/>
                  <a:gd name="T31" fmla="*/ 21 h 184"/>
                  <a:gd name="T32" fmla="*/ 7 w 177"/>
                  <a:gd name="T33" fmla="*/ 21 h 184"/>
                  <a:gd name="T34" fmla="*/ 3 w 177"/>
                  <a:gd name="T35" fmla="*/ 25 h 184"/>
                  <a:gd name="T36" fmla="*/ 3 w 177"/>
                  <a:gd name="T37" fmla="*/ 25 h 184"/>
                  <a:gd name="T38" fmla="*/ 0 w 177"/>
                  <a:gd name="T39" fmla="*/ 28 h 184"/>
                  <a:gd name="T40" fmla="*/ 0 w 177"/>
                  <a:gd name="T41" fmla="*/ 28 h 184"/>
                  <a:gd name="T42" fmla="*/ 0 w 177"/>
                  <a:gd name="T43" fmla="*/ 32 h 184"/>
                  <a:gd name="T44" fmla="*/ 0 w 177"/>
                  <a:gd name="T45" fmla="*/ 32 h 184"/>
                  <a:gd name="T46" fmla="*/ 0 w 177"/>
                  <a:gd name="T47" fmla="*/ 32 h 184"/>
                  <a:gd name="T48" fmla="*/ 0 w 177"/>
                  <a:gd name="T49" fmla="*/ 32 h 184"/>
                  <a:gd name="T50" fmla="*/ 138 w 177"/>
                  <a:gd name="T51" fmla="*/ 184 h 184"/>
                  <a:gd name="T52" fmla="*/ 138 w 177"/>
                  <a:gd name="T53" fmla="*/ 184 h 184"/>
                  <a:gd name="T54" fmla="*/ 142 w 177"/>
                  <a:gd name="T55" fmla="*/ 181 h 184"/>
                  <a:gd name="T56" fmla="*/ 142 w 177"/>
                  <a:gd name="T57" fmla="*/ 181 h 184"/>
                  <a:gd name="T58" fmla="*/ 142 w 177"/>
                  <a:gd name="T59" fmla="*/ 181 h 184"/>
                  <a:gd name="T60" fmla="*/ 142 w 177"/>
                  <a:gd name="T61" fmla="*/ 177 h 184"/>
                  <a:gd name="T62" fmla="*/ 145 w 177"/>
                  <a:gd name="T63" fmla="*/ 177 h 184"/>
                  <a:gd name="T64" fmla="*/ 145 w 177"/>
                  <a:gd name="T65" fmla="*/ 174 h 184"/>
                  <a:gd name="T66" fmla="*/ 149 w 177"/>
                  <a:gd name="T67" fmla="*/ 174 h 184"/>
                  <a:gd name="T68" fmla="*/ 149 w 177"/>
                  <a:gd name="T69" fmla="*/ 170 h 184"/>
                  <a:gd name="T70" fmla="*/ 152 w 177"/>
                  <a:gd name="T71" fmla="*/ 167 h 184"/>
                  <a:gd name="T72" fmla="*/ 156 w 177"/>
                  <a:gd name="T73" fmla="*/ 167 h 184"/>
                  <a:gd name="T74" fmla="*/ 156 w 177"/>
                  <a:gd name="T75" fmla="*/ 163 h 184"/>
                  <a:gd name="T76" fmla="*/ 159 w 177"/>
                  <a:gd name="T77" fmla="*/ 160 h 184"/>
                  <a:gd name="T78" fmla="*/ 163 w 177"/>
                  <a:gd name="T79" fmla="*/ 160 h 184"/>
                  <a:gd name="T80" fmla="*/ 163 w 177"/>
                  <a:gd name="T81" fmla="*/ 157 h 184"/>
                  <a:gd name="T82" fmla="*/ 166 w 177"/>
                  <a:gd name="T83" fmla="*/ 157 h 184"/>
                  <a:gd name="T84" fmla="*/ 166 w 177"/>
                  <a:gd name="T85" fmla="*/ 153 h 184"/>
                  <a:gd name="T86" fmla="*/ 170 w 177"/>
                  <a:gd name="T87" fmla="*/ 153 h 184"/>
                  <a:gd name="T88" fmla="*/ 173 w 177"/>
                  <a:gd name="T89" fmla="*/ 153 h 184"/>
                  <a:gd name="T90" fmla="*/ 173 w 177"/>
                  <a:gd name="T91" fmla="*/ 150 h 184"/>
                  <a:gd name="T92" fmla="*/ 173 w 177"/>
                  <a:gd name="T93" fmla="*/ 150 h 184"/>
                  <a:gd name="T94" fmla="*/ 177 w 177"/>
                  <a:gd name="T95" fmla="*/ 150 h 184"/>
                  <a:gd name="T96" fmla="*/ 177 w 177"/>
                  <a:gd name="T97" fmla="*/ 150 h 184"/>
                  <a:gd name="T98" fmla="*/ 177 w 177"/>
                  <a:gd name="T9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7" h="184">
                    <a:moveTo>
                      <a:pt x="34" y="0"/>
                    </a:move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42" y="184"/>
                    </a:lnTo>
                    <a:lnTo>
                      <a:pt x="138" y="184"/>
                    </a:lnTo>
                    <a:lnTo>
                      <a:pt x="138" y="184"/>
                    </a:lnTo>
                    <a:lnTo>
                      <a:pt x="138" y="184"/>
                    </a:lnTo>
                    <a:lnTo>
                      <a:pt x="142" y="181"/>
                    </a:lnTo>
                    <a:lnTo>
                      <a:pt x="142" y="181"/>
                    </a:lnTo>
                    <a:lnTo>
                      <a:pt x="142" y="181"/>
                    </a:lnTo>
                    <a:lnTo>
                      <a:pt x="142" y="181"/>
                    </a:lnTo>
                    <a:lnTo>
                      <a:pt x="142" y="181"/>
                    </a:lnTo>
                    <a:lnTo>
                      <a:pt x="142" y="181"/>
                    </a:lnTo>
                    <a:lnTo>
                      <a:pt x="142" y="177"/>
                    </a:lnTo>
                    <a:lnTo>
                      <a:pt x="142" y="177"/>
                    </a:lnTo>
                    <a:lnTo>
                      <a:pt x="145" y="177"/>
                    </a:lnTo>
                    <a:lnTo>
                      <a:pt x="145" y="177"/>
                    </a:lnTo>
                    <a:lnTo>
                      <a:pt x="145" y="174"/>
                    </a:lnTo>
                    <a:lnTo>
                      <a:pt x="145" y="174"/>
                    </a:lnTo>
                    <a:lnTo>
                      <a:pt x="145" y="174"/>
                    </a:lnTo>
                    <a:lnTo>
                      <a:pt x="149" y="174"/>
                    </a:lnTo>
                    <a:lnTo>
                      <a:pt x="149" y="170"/>
                    </a:lnTo>
                    <a:lnTo>
                      <a:pt x="149" y="170"/>
                    </a:lnTo>
                    <a:lnTo>
                      <a:pt x="152" y="170"/>
                    </a:lnTo>
                    <a:lnTo>
                      <a:pt x="152" y="167"/>
                    </a:lnTo>
                    <a:lnTo>
                      <a:pt x="152" y="167"/>
                    </a:lnTo>
                    <a:lnTo>
                      <a:pt x="156" y="167"/>
                    </a:lnTo>
                    <a:lnTo>
                      <a:pt x="156" y="163"/>
                    </a:lnTo>
                    <a:lnTo>
                      <a:pt x="156" y="163"/>
                    </a:lnTo>
                    <a:lnTo>
                      <a:pt x="159" y="163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63" y="160"/>
                    </a:lnTo>
                    <a:lnTo>
                      <a:pt x="163" y="160"/>
                    </a:lnTo>
                    <a:lnTo>
                      <a:pt x="163" y="157"/>
                    </a:lnTo>
                    <a:lnTo>
                      <a:pt x="166" y="157"/>
                    </a:lnTo>
                    <a:lnTo>
                      <a:pt x="166" y="157"/>
                    </a:lnTo>
                    <a:lnTo>
                      <a:pt x="166" y="157"/>
                    </a:lnTo>
                    <a:lnTo>
                      <a:pt x="166" y="153"/>
                    </a:lnTo>
                    <a:lnTo>
                      <a:pt x="170" y="153"/>
                    </a:lnTo>
                    <a:lnTo>
                      <a:pt x="170" y="153"/>
                    </a:lnTo>
                    <a:lnTo>
                      <a:pt x="170" y="153"/>
                    </a:lnTo>
                    <a:lnTo>
                      <a:pt x="173" y="153"/>
                    </a:lnTo>
                    <a:lnTo>
                      <a:pt x="173" y="150"/>
                    </a:lnTo>
                    <a:lnTo>
                      <a:pt x="173" y="150"/>
                    </a:lnTo>
                    <a:lnTo>
                      <a:pt x="173" y="150"/>
                    </a:lnTo>
                    <a:lnTo>
                      <a:pt x="173" y="150"/>
                    </a:lnTo>
                    <a:lnTo>
                      <a:pt x="173" y="150"/>
                    </a:lnTo>
                    <a:lnTo>
                      <a:pt x="177" y="150"/>
                    </a:lnTo>
                    <a:lnTo>
                      <a:pt x="177" y="150"/>
                    </a:lnTo>
                    <a:lnTo>
                      <a:pt x="177" y="150"/>
                    </a:lnTo>
                    <a:lnTo>
                      <a:pt x="177" y="150"/>
                    </a:lnTo>
                    <a:lnTo>
                      <a:pt x="177" y="15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Oval 135"/>
              <p:cNvSpPr>
                <a:spLocks noChangeArrowheads="1"/>
              </p:cNvSpPr>
              <p:nvPr/>
            </p:nvSpPr>
            <p:spPr bwMode="auto">
              <a:xfrm>
                <a:off x="971" y="1319"/>
                <a:ext cx="177" cy="17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36"/>
              <p:cNvSpPr>
                <a:spLocks/>
              </p:cNvSpPr>
              <p:nvPr/>
            </p:nvSpPr>
            <p:spPr bwMode="auto">
              <a:xfrm>
                <a:off x="1134" y="1388"/>
                <a:ext cx="326" cy="59"/>
              </a:xfrm>
              <a:custGeom>
                <a:avLst/>
                <a:gdLst>
                  <a:gd name="T0" fmla="*/ 7 w 326"/>
                  <a:gd name="T1" fmla="*/ 0 h 59"/>
                  <a:gd name="T2" fmla="*/ 7 w 326"/>
                  <a:gd name="T3" fmla="*/ 0 h 59"/>
                  <a:gd name="T4" fmla="*/ 7 w 326"/>
                  <a:gd name="T5" fmla="*/ 0 h 59"/>
                  <a:gd name="T6" fmla="*/ 7 w 326"/>
                  <a:gd name="T7" fmla="*/ 0 h 59"/>
                  <a:gd name="T8" fmla="*/ 3 w 326"/>
                  <a:gd name="T9" fmla="*/ 4 h 59"/>
                  <a:gd name="T10" fmla="*/ 3 w 326"/>
                  <a:gd name="T11" fmla="*/ 4 h 59"/>
                  <a:gd name="T12" fmla="*/ 3 w 326"/>
                  <a:gd name="T13" fmla="*/ 7 h 59"/>
                  <a:gd name="T14" fmla="*/ 3 w 326"/>
                  <a:gd name="T15" fmla="*/ 11 h 59"/>
                  <a:gd name="T16" fmla="*/ 0 w 326"/>
                  <a:gd name="T17" fmla="*/ 14 h 59"/>
                  <a:gd name="T18" fmla="*/ 0 w 326"/>
                  <a:gd name="T19" fmla="*/ 14 h 59"/>
                  <a:gd name="T20" fmla="*/ 0 w 326"/>
                  <a:gd name="T21" fmla="*/ 18 h 59"/>
                  <a:gd name="T22" fmla="*/ 0 w 326"/>
                  <a:gd name="T23" fmla="*/ 21 h 59"/>
                  <a:gd name="T24" fmla="*/ 0 w 326"/>
                  <a:gd name="T25" fmla="*/ 25 h 59"/>
                  <a:gd name="T26" fmla="*/ 0 w 326"/>
                  <a:gd name="T27" fmla="*/ 28 h 59"/>
                  <a:gd name="T28" fmla="*/ 0 w 326"/>
                  <a:gd name="T29" fmla="*/ 32 h 59"/>
                  <a:gd name="T30" fmla="*/ 0 w 326"/>
                  <a:gd name="T31" fmla="*/ 35 h 59"/>
                  <a:gd name="T32" fmla="*/ 0 w 326"/>
                  <a:gd name="T33" fmla="*/ 38 h 59"/>
                  <a:gd name="T34" fmla="*/ 0 w 326"/>
                  <a:gd name="T35" fmla="*/ 38 h 59"/>
                  <a:gd name="T36" fmla="*/ 3 w 326"/>
                  <a:gd name="T37" fmla="*/ 42 h 59"/>
                  <a:gd name="T38" fmla="*/ 3 w 326"/>
                  <a:gd name="T39" fmla="*/ 45 h 59"/>
                  <a:gd name="T40" fmla="*/ 3 w 326"/>
                  <a:gd name="T41" fmla="*/ 45 h 59"/>
                  <a:gd name="T42" fmla="*/ 3 w 326"/>
                  <a:gd name="T43" fmla="*/ 49 h 59"/>
                  <a:gd name="T44" fmla="*/ 7 w 326"/>
                  <a:gd name="T45" fmla="*/ 49 h 59"/>
                  <a:gd name="T46" fmla="*/ 7 w 326"/>
                  <a:gd name="T47" fmla="*/ 49 h 59"/>
                  <a:gd name="T48" fmla="*/ 7 w 326"/>
                  <a:gd name="T49" fmla="*/ 49 h 59"/>
                  <a:gd name="T50" fmla="*/ 326 w 326"/>
                  <a:gd name="T51" fmla="*/ 59 h 59"/>
                  <a:gd name="T52" fmla="*/ 323 w 326"/>
                  <a:gd name="T53" fmla="*/ 59 h 59"/>
                  <a:gd name="T54" fmla="*/ 323 w 326"/>
                  <a:gd name="T55" fmla="*/ 59 h 59"/>
                  <a:gd name="T56" fmla="*/ 323 w 326"/>
                  <a:gd name="T57" fmla="*/ 56 h 59"/>
                  <a:gd name="T58" fmla="*/ 323 w 326"/>
                  <a:gd name="T59" fmla="*/ 56 h 59"/>
                  <a:gd name="T60" fmla="*/ 319 w 326"/>
                  <a:gd name="T61" fmla="*/ 52 h 59"/>
                  <a:gd name="T62" fmla="*/ 319 w 326"/>
                  <a:gd name="T63" fmla="*/ 52 h 59"/>
                  <a:gd name="T64" fmla="*/ 319 w 326"/>
                  <a:gd name="T65" fmla="*/ 49 h 59"/>
                  <a:gd name="T66" fmla="*/ 319 w 326"/>
                  <a:gd name="T67" fmla="*/ 45 h 59"/>
                  <a:gd name="T68" fmla="*/ 319 w 326"/>
                  <a:gd name="T69" fmla="*/ 42 h 59"/>
                  <a:gd name="T70" fmla="*/ 319 w 326"/>
                  <a:gd name="T71" fmla="*/ 38 h 59"/>
                  <a:gd name="T72" fmla="*/ 319 w 326"/>
                  <a:gd name="T73" fmla="*/ 35 h 59"/>
                  <a:gd name="T74" fmla="*/ 319 w 326"/>
                  <a:gd name="T75" fmla="*/ 32 h 59"/>
                  <a:gd name="T76" fmla="*/ 319 w 326"/>
                  <a:gd name="T77" fmla="*/ 32 h 59"/>
                  <a:gd name="T78" fmla="*/ 319 w 326"/>
                  <a:gd name="T79" fmla="*/ 28 h 59"/>
                  <a:gd name="T80" fmla="*/ 319 w 326"/>
                  <a:gd name="T81" fmla="*/ 25 h 59"/>
                  <a:gd name="T82" fmla="*/ 319 w 326"/>
                  <a:gd name="T83" fmla="*/ 21 h 59"/>
                  <a:gd name="T84" fmla="*/ 319 w 326"/>
                  <a:gd name="T85" fmla="*/ 18 h 59"/>
                  <a:gd name="T86" fmla="*/ 323 w 326"/>
                  <a:gd name="T87" fmla="*/ 18 h 59"/>
                  <a:gd name="T88" fmla="*/ 323 w 326"/>
                  <a:gd name="T89" fmla="*/ 14 h 59"/>
                  <a:gd name="T90" fmla="*/ 323 w 326"/>
                  <a:gd name="T91" fmla="*/ 11 h 59"/>
                  <a:gd name="T92" fmla="*/ 323 w 326"/>
                  <a:gd name="T93" fmla="*/ 11 h 59"/>
                  <a:gd name="T94" fmla="*/ 326 w 326"/>
                  <a:gd name="T95" fmla="*/ 11 h 59"/>
                  <a:gd name="T96" fmla="*/ 326 w 326"/>
                  <a:gd name="T97" fmla="*/ 11 h 59"/>
                  <a:gd name="T98" fmla="*/ 326 w 326"/>
                  <a:gd name="T99" fmla="*/ 1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6" h="59">
                    <a:moveTo>
                      <a:pt x="10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326" y="59"/>
                    </a:lnTo>
                    <a:lnTo>
                      <a:pt x="326" y="59"/>
                    </a:lnTo>
                    <a:lnTo>
                      <a:pt x="323" y="59"/>
                    </a:lnTo>
                    <a:lnTo>
                      <a:pt x="323" y="59"/>
                    </a:lnTo>
                    <a:lnTo>
                      <a:pt x="323" y="59"/>
                    </a:lnTo>
                    <a:lnTo>
                      <a:pt x="323" y="59"/>
                    </a:lnTo>
                    <a:lnTo>
                      <a:pt x="323" y="56"/>
                    </a:lnTo>
                    <a:lnTo>
                      <a:pt x="323" y="56"/>
                    </a:lnTo>
                    <a:lnTo>
                      <a:pt x="323" y="56"/>
                    </a:lnTo>
                    <a:lnTo>
                      <a:pt x="323" y="56"/>
                    </a:lnTo>
                    <a:lnTo>
                      <a:pt x="323" y="56"/>
                    </a:lnTo>
                    <a:lnTo>
                      <a:pt x="319" y="52"/>
                    </a:lnTo>
                    <a:lnTo>
                      <a:pt x="319" y="52"/>
                    </a:lnTo>
                    <a:lnTo>
                      <a:pt x="319" y="52"/>
                    </a:lnTo>
                    <a:lnTo>
                      <a:pt x="319" y="49"/>
                    </a:lnTo>
                    <a:lnTo>
                      <a:pt x="319" y="49"/>
                    </a:lnTo>
                    <a:lnTo>
                      <a:pt x="319" y="45"/>
                    </a:lnTo>
                    <a:lnTo>
                      <a:pt x="319" y="45"/>
                    </a:lnTo>
                    <a:lnTo>
                      <a:pt x="319" y="45"/>
                    </a:lnTo>
                    <a:lnTo>
                      <a:pt x="319" y="42"/>
                    </a:lnTo>
                    <a:lnTo>
                      <a:pt x="319" y="42"/>
                    </a:lnTo>
                    <a:lnTo>
                      <a:pt x="319" y="38"/>
                    </a:lnTo>
                    <a:lnTo>
                      <a:pt x="319" y="38"/>
                    </a:lnTo>
                    <a:lnTo>
                      <a:pt x="319" y="35"/>
                    </a:lnTo>
                    <a:lnTo>
                      <a:pt x="319" y="35"/>
                    </a:lnTo>
                    <a:lnTo>
                      <a:pt x="319" y="32"/>
                    </a:lnTo>
                    <a:lnTo>
                      <a:pt x="319" y="32"/>
                    </a:lnTo>
                    <a:lnTo>
                      <a:pt x="319" y="32"/>
                    </a:lnTo>
                    <a:lnTo>
                      <a:pt x="319" y="28"/>
                    </a:lnTo>
                    <a:lnTo>
                      <a:pt x="319" y="28"/>
                    </a:lnTo>
                    <a:lnTo>
                      <a:pt x="319" y="25"/>
                    </a:lnTo>
                    <a:lnTo>
                      <a:pt x="319" y="25"/>
                    </a:lnTo>
                    <a:lnTo>
                      <a:pt x="319" y="21"/>
                    </a:lnTo>
                    <a:lnTo>
                      <a:pt x="319" y="21"/>
                    </a:lnTo>
                    <a:lnTo>
                      <a:pt x="319" y="21"/>
                    </a:lnTo>
                    <a:lnTo>
                      <a:pt x="319" y="18"/>
                    </a:lnTo>
                    <a:lnTo>
                      <a:pt x="323" y="18"/>
                    </a:lnTo>
                    <a:lnTo>
                      <a:pt x="323" y="18"/>
                    </a:lnTo>
                    <a:lnTo>
                      <a:pt x="323" y="14"/>
                    </a:lnTo>
                    <a:lnTo>
                      <a:pt x="323" y="14"/>
                    </a:lnTo>
                    <a:lnTo>
                      <a:pt x="323" y="14"/>
                    </a:lnTo>
                    <a:lnTo>
                      <a:pt x="323" y="11"/>
                    </a:lnTo>
                    <a:lnTo>
                      <a:pt x="323" y="11"/>
                    </a:lnTo>
                    <a:lnTo>
                      <a:pt x="323" y="11"/>
                    </a:lnTo>
                    <a:lnTo>
                      <a:pt x="323" y="11"/>
                    </a:lnTo>
                    <a:lnTo>
                      <a:pt x="326" y="11"/>
                    </a:lnTo>
                    <a:lnTo>
                      <a:pt x="326" y="11"/>
                    </a:lnTo>
                    <a:lnTo>
                      <a:pt x="326" y="11"/>
                    </a:lnTo>
                    <a:lnTo>
                      <a:pt x="326" y="11"/>
                    </a:lnTo>
                    <a:lnTo>
                      <a:pt x="326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37"/>
              <p:cNvSpPr>
                <a:spLocks/>
              </p:cNvSpPr>
              <p:nvPr/>
            </p:nvSpPr>
            <p:spPr bwMode="auto">
              <a:xfrm>
                <a:off x="898" y="1177"/>
                <a:ext cx="142" cy="187"/>
              </a:xfrm>
              <a:custGeom>
                <a:avLst/>
                <a:gdLst>
                  <a:gd name="T0" fmla="*/ 101 w 142"/>
                  <a:gd name="T1" fmla="*/ 184 h 187"/>
                  <a:gd name="T2" fmla="*/ 101 w 142"/>
                  <a:gd name="T3" fmla="*/ 184 h 187"/>
                  <a:gd name="T4" fmla="*/ 104 w 142"/>
                  <a:gd name="T5" fmla="*/ 184 h 187"/>
                  <a:gd name="T6" fmla="*/ 104 w 142"/>
                  <a:gd name="T7" fmla="*/ 184 h 187"/>
                  <a:gd name="T8" fmla="*/ 108 w 142"/>
                  <a:gd name="T9" fmla="*/ 187 h 187"/>
                  <a:gd name="T10" fmla="*/ 111 w 142"/>
                  <a:gd name="T11" fmla="*/ 187 h 187"/>
                  <a:gd name="T12" fmla="*/ 111 w 142"/>
                  <a:gd name="T13" fmla="*/ 184 h 187"/>
                  <a:gd name="T14" fmla="*/ 115 w 142"/>
                  <a:gd name="T15" fmla="*/ 184 h 187"/>
                  <a:gd name="T16" fmla="*/ 118 w 142"/>
                  <a:gd name="T17" fmla="*/ 184 h 187"/>
                  <a:gd name="T18" fmla="*/ 122 w 142"/>
                  <a:gd name="T19" fmla="*/ 184 h 187"/>
                  <a:gd name="T20" fmla="*/ 122 w 142"/>
                  <a:gd name="T21" fmla="*/ 180 h 187"/>
                  <a:gd name="T22" fmla="*/ 125 w 142"/>
                  <a:gd name="T23" fmla="*/ 180 h 187"/>
                  <a:gd name="T24" fmla="*/ 129 w 142"/>
                  <a:gd name="T25" fmla="*/ 180 h 187"/>
                  <a:gd name="T26" fmla="*/ 132 w 142"/>
                  <a:gd name="T27" fmla="*/ 177 h 187"/>
                  <a:gd name="T28" fmla="*/ 135 w 142"/>
                  <a:gd name="T29" fmla="*/ 173 h 187"/>
                  <a:gd name="T30" fmla="*/ 135 w 142"/>
                  <a:gd name="T31" fmla="*/ 173 h 187"/>
                  <a:gd name="T32" fmla="*/ 139 w 142"/>
                  <a:gd name="T33" fmla="*/ 170 h 187"/>
                  <a:gd name="T34" fmla="*/ 139 w 142"/>
                  <a:gd name="T35" fmla="*/ 170 h 187"/>
                  <a:gd name="T36" fmla="*/ 142 w 142"/>
                  <a:gd name="T37" fmla="*/ 166 h 187"/>
                  <a:gd name="T38" fmla="*/ 142 w 142"/>
                  <a:gd name="T39" fmla="*/ 163 h 187"/>
                  <a:gd name="T40" fmla="*/ 142 w 142"/>
                  <a:gd name="T41" fmla="*/ 163 h 187"/>
                  <a:gd name="T42" fmla="*/ 142 w 142"/>
                  <a:gd name="T43" fmla="*/ 159 h 187"/>
                  <a:gd name="T44" fmla="*/ 142 w 142"/>
                  <a:gd name="T45" fmla="*/ 159 h 187"/>
                  <a:gd name="T46" fmla="*/ 142 w 142"/>
                  <a:gd name="T47" fmla="*/ 156 h 187"/>
                  <a:gd name="T48" fmla="*/ 142 w 142"/>
                  <a:gd name="T49" fmla="*/ 156 h 187"/>
                  <a:gd name="T50" fmla="*/ 45 w 142"/>
                  <a:gd name="T51" fmla="*/ 0 h 187"/>
                  <a:gd name="T52" fmla="*/ 45 w 142"/>
                  <a:gd name="T53" fmla="*/ 0 h 187"/>
                  <a:gd name="T54" fmla="*/ 45 w 142"/>
                  <a:gd name="T55" fmla="*/ 3 h 187"/>
                  <a:gd name="T56" fmla="*/ 45 w 142"/>
                  <a:gd name="T57" fmla="*/ 3 h 187"/>
                  <a:gd name="T58" fmla="*/ 45 w 142"/>
                  <a:gd name="T59" fmla="*/ 7 h 187"/>
                  <a:gd name="T60" fmla="*/ 42 w 142"/>
                  <a:gd name="T61" fmla="*/ 7 h 187"/>
                  <a:gd name="T62" fmla="*/ 42 w 142"/>
                  <a:gd name="T63" fmla="*/ 10 h 187"/>
                  <a:gd name="T64" fmla="*/ 42 w 142"/>
                  <a:gd name="T65" fmla="*/ 14 h 187"/>
                  <a:gd name="T66" fmla="*/ 38 w 142"/>
                  <a:gd name="T67" fmla="*/ 14 h 187"/>
                  <a:gd name="T68" fmla="*/ 35 w 142"/>
                  <a:gd name="T69" fmla="*/ 17 h 187"/>
                  <a:gd name="T70" fmla="*/ 35 w 142"/>
                  <a:gd name="T71" fmla="*/ 17 h 187"/>
                  <a:gd name="T72" fmla="*/ 31 w 142"/>
                  <a:gd name="T73" fmla="*/ 21 h 187"/>
                  <a:gd name="T74" fmla="*/ 28 w 142"/>
                  <a:gd name="T75" fmla="*/ 21 h 187"/>
                  <a:gd name="T76" fmla="*/ 24 w 142"/>
                  <a:gd name="T77" fmla="*/ 24 h 187"/>
                  <a:gd name="T78" fmla="*/ 24 w 142"/>
                  <a:gd name="T79" fmla="*/ 24 h 187"/>
                  <a:gd name="T80" fmla="*/ 21 w 142"/>
                  <a:gd name="T81" fmla="*/ 28 h 187"/>
                  <a:gd name="T82" fmla="*/ 18 w 142"/>
                  <a:gd name="T83" fmla="*/ 28 h 187"/>
                  <a:gd name="T84" fmla="*/ 14 w 142"/>
                  <a:gd name="T85" fmla="*/ 28 h 187"/>
                  <a:gd name="T86" fmla="*/ 11 w 142"/>
                  <a:gd name="T87" fmla="*/ 28 h 187"/>
                  <a:gd name="T88" fmla="*/ 11 w 142"/>
                  <a:gd name="T89" fmla="*/ 28 h 187"/>
                  <a:gd name="T90" fmla="*/ 7 w 142"/>
                  <a:gd name="T91" fmla="*/ 28 h 187"/>
                  <a:gd name="T92" fmla="*/ 4 w 142"/>
                  <a:gd name="T93" fmla="*/ 28 h 187"/>
                  <a:gd name="T94" fmla="*/ 4 w 142"/>
                  <a:gd name="T95" fmla="*/ 28 h 187"/>
                  <a:gd name="T96" fmla="*/ 4 w 142"/>
                  <a:gd name="T97" fmla="*/ 28 h 187"/>
                  <a:gd name="T98" fmla="*/ 0 w 142"/>
                  <a:gd name="T99" fmla="*/ 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2" h="187">
                    <a:moveTo>
                      <a:pt x="101" y="184"/>
                    </a:moveTo>
                    <a:lnTo>
                      <a:pt x="101" y="184"/>
                    </a:lnTo>
                    <a:lnTo>
                      <a:pt x="101" y="184"/>
                    </a:lnTo>
                    <a:lnTo>
                      <a:pt x="101" y="184"/>
                    </a:lnTo>
                    <a:lnTo>
                      <a:pt x="104" y="184"/>
                    </a:lnTo>
                    <a:lnTo>
                      <a:pt x="104" y="184"/>
                    </a:lnTo>
                    <a:lnTo>
                      <a:pt x="104" y="184"/>
                    </a:lnTo>
                    <a:lnTo>
                      <a:pt x="104" y="184"/>
                    </a:lnTo>
                    <a:lnTo>
                      <a:pt x="108" y="184"/>
                    </a:lnTo>
                    <a:lnTo>
                      <a:pt x="108" y="187"/>
                    </a:lnTo>
                    <a:lnTo>
                      <a:pt x="108" y="187"/>
                    </a:lnTo>
                    <a:lnTo>
                      <a:pt x="111" y="187"/>
                    </a:lnTo>
                    <a:lnTo>
                      <a:pt x="111" y="187"/>
                    </a:lnTo>
                    <a:lnTo>
                      <a:pt x="111" y="184"/>
                    </a:lnTo>
                    <a:lnTo>
                      <a:pt x="115" y="184"/>
                    </a:lnTo>
                    <a:lnTo>
                      <a:pt x="115" y="184"/>
                    </a:lnTo>
                    <a:lnTo>
                      <a:pt x="115" y="184"/>
                    </a:lnTo>
                    <a:lnTo>
                      <a:pt x="118" y="184"/>
                    </a:lnTo>
                    <a:lnTo>
                      <a:pt x="118" y="184"/>
                    </a:lnTo>
                    <a:lnTo>
                      <a:pt x="122" y="184"/>
                    </a:lnTo>
                    <a:lnTo>
                      <a:pt x="122" y="184"/>
                    </a:lnTo>
                    <a:lnTo>
                      <a:pt x="122" y="180"/>
                    </a:lnTo>
                    <a:lnTo>
                      <a:pt x="125" y="180"/>
                    </a:lnTo>
                    <a:lnTo>
                      <a:pt x="125" y="180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29" y="177"/>
                    </a:lnTo>
                    <a:lnTo>
                      <a:pt x="132" y="177"/>
                    </a:lnTo>
                    <a:lnTo>
                      <a:pt x="132" y="177"/>
                    </a:lnTo>
                    <a:lnTo>
                      <a:pt x="135" y="173"/>
                    </a:lnTo>
                    <a:lnTo>
                      <a:pt x="135" y="173"/>
                    </a:lnTo>
                    <a:lnTo>
                      <a:pt x="135" y="173"/>
                    </a:lnTo>
                    <a:lnTo>
                      <a:pt x="139" y="173"/>
                    </a:lnTo>
                    <a:lnTo>
                      <a:pt x="139" y="170"/>
                    </a:lnTo>
                    <a:lnTo>
                      <a:pt x="139" y="170"/>
                    </a:lnTo>
                    <a:lnTo>
                      <a:pt x="139" y="170"/>
                    </a:lnTo>
                    <a:lnTo>
                      <a:pt x="142" y="166"/>
                    </a:lnTo>
                    <a:lnTo>
                      <a:pt x="142" y="166"/>
                    </a:lnTo>
                    <a:lnTo>
                      <a:pt x="142" y="166"/>
                    </a:lnTo>
                    <a:lnTo>
                      <a:pt x="142" y="163"/>
                    </a:lnTo>
                    <a:lnTo>
                      <a:pt x="142" y="163"/>
                    </a:lnTo>
                    <a:lnTo>
                      <a:pt x="142" y="163"/>
                    </a:lnTo>
                    <a:lnTo>
                      <a:pt x="142" y="163"/>
                    </a:lnTo>
                    <a:lnTo>
                      <a:pt x="142" y="159"/>
                    </a:lnTo>
                    <a:lnTo>
                      <a:pt x="142" y="159"/>
                    </a:lnTo>
                    <a:lnTo>
                      <a:pt x="142" y="159"/>
                    </a:lnTo>
                    <a:lnTo>
                      <a:pt x="142" y="159"/>
                    </a:lnTo>
                    <a:lnTo>
                      <a:pt x="142" y="156"/>
                    </a:lnTo>
                    <a:lnTo>
                      <a:pt x="142" y="156"/>
                    </a:lnTo>
                    <a:lnTo>
                      <a:pt x="142" y="156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2" y="7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8" y="21"/>
                    </a:lnTo>
                    <a:lnTo>
                      <a:pt x="28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21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01" y="18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38"/>
              <p:cNvSpPr>
                <a:spLocks/>
              </p:cNvSpPr>
              <p:nvPr/>
            </p:nvSpPr>
            <p:spPr bwMode="auto">
              <a:xfrm>
                <a:off x="909" y="1472"/>
                <a:ext cx="135" cy="201"/>
              </a:xfrm>
              <a:custGeom>
                <a:avLst/>
                <a:gdLst>
                  <a:gd name="T0" fmla="*/ 135 w 135"/>
                  <a:gd name="T1" fmla="*/ 24 h 201"/>
                  <a:gd name="T2" fmla="*/ 135 w 135"/>
                  <a:gd name="T3" fmla="*/ 20 h 201"/>
                  <a:gd name="T4" fmla="*/ 135 w 135"/>
                  <a:gd name="T5" fmla="*/ 20 h 201"/>
                  <a:gd name="T6" fmla="*/ 135 w 135"/>
                  <a:gd name="T7" fmla="*/ 20 h 201"/>
                  <a:gd name="T8" fmla="*/ 135 w 135"/>
                  <a:gd name="T9" fmla="*/ 17 h 201"/>
                  <a:gd name="T10" fmla="*/ 131 w 135"/>
                  <a:gd name="T11" fmla="*/ 17 h 201"/>
                  <a:gd name="T12" fmla="*/ 131 w 135"/>
                  <a:gd name="T13" fmla="*/ 13 h 201"/>
                  <a:gd name="T14" fmla="*/ 128 w 135"/>
                  <a:gd name="T15" fmla="*/ 13 h 201"/>
                  <a:gd name="T16" fmla="*/ 124 w 135"/>
                  <a:gd name="T17" fmla="*/ 10 h 201"/>
                  <a:gd name="T18" fmla="*/ 124 w 135"/>
                  <a:gd name="T19" fmla="*/ 10 h 201"/>
                  <a:gd name="T20" fmla="*/ 121 w 135"/>
                  <a:gd name="T21" fmla="*/ 7 h 201"/>
                  <a:gd name="T22" fmla="*/ 118 w 135"/>
                  <a:gd name="T23" fmla="*/ 7 h 201"/>
                  <a:gd name="T24" fmla="*/ 114 w 135"/>
                  <a:gd name="T25" fmla="*/ 7 h 201"/>
                  <a:gd name="T26" fmla="*/ 114 w 135"/>
                  <a:gd name="T27" fmla="*/ 3 h 201"/>
                  <a:gd name="T28" fmla="*/ 111 w 135"/>
                  <a:gd name="T29" fmla="*/ 3 h 201"/>
                  <a:gd name="T30" fmla="*/ 107 w 135"/>
                  <a:gd name="T31" fmla="*/ 0 h 201"/>
                  <a:gd name="T32" fmla="*/ 104 w 135"/>
                  <a:gd name="T33" fmla="*/ 0 h 201"/>
                  <a:gd name="T34" fmla="*/ 100 w 135"/>
                  <a:gd name="T35" fmla="*/ 0 h 201"/>
                  <a:gd name="T36" fmla="*/ 100 w 135"/>
                  <a:gd name="T37" fmla="*/ 0 h 201"/>
                  <a:gd name="T38" fmla="*/ 97 w 135"/>
                  <a:gd name="T39" fmla="*/ 0 h 201"/>
                  <a:gd name="T40" fmla="*/ 97 w 135"/>
                  <a:gd name="T41" fmla="*/ 0 h 201"/>
                  <a:gd name="T42" fmla="*/ 93 w 135"/>
                  <a:gd name="T43" fmla="*/ 0 h 201"/>
                  <a:gd name="T44" fmla="*/ 93 w 135"/>
                  <a:gd name="T45" fmla="*/ 0 h 201"/>
                  <a:gd name="T46" fmla="*/ 90 w 135"/>
                  <a:gd name="T47" fmla="*/ 0 h 201"/>
                  <a:gd name="T48" fmla="*/ 90 w 135"/>
                  <a:gd name="T49" fmla="*/ 0 h 201"/>
                  <a:gd name="T50" fmla="*/ 0 w 135"/>
                  <a:gd name="T51" fmla="*/ 180 h 201"/>
                  <a:gd name="T52" fmla="*/ 0 w 135"/>
                  <a:gd name="T53" fmla="*/ 176 h 201"/>
                  <a:gd name="T54" fmla="*/ 0 w 135"/>
                  <a:gd name="T55" fmla="*/ 176 h 201"/>
                  <a:gd name="T56" fmla="*/ 3 w 135"/>
                  <a:gd name="T57" fmla="*/ 176 h 201"/>
                  <a:gd name="T58" fmla="*/ 3 w 135"/>
                  <a:gd name="T59" fmla="*/ 176 h 201"/>
                  <a:gd name="T60" fmla="*/ 7 w 135"/>
                  <a:gd name="T61" fmla="*/ 176 h 201"/>
                  <a:gd name="T62" fmla="*/ 7 w 135"/>
                  <a:gd name="T63" fmla="*/ 180 h 201"/>
                  <a:gd name="T64" fmla="*/ 10 w 135"/>
                  <a:gd name="T65" fmla="*/ 180 h 201"/>
                  <a:gd name="T66" fmla="*/ 13 w 135"/>
                  <a:gd name="T67" fmla="*/ 180 h 201"/>
                  <a:gd name="T68" fmla="*/ 17 w 135"/>
                  <a:gd name="T69" fmla="*/ 180 h 201"/>
                  <a:gd name="T70" fmla="*/ 17 w 135"/>
                  <a:gd name="T71" fmla="*/ 183 h 201"/>
                  <a:gd name="T72" fmla="*/ 20 w 135"/>
                  <a:gd name="T73" fmla="*/ 183 h 201"/>
                  <a:gd name="T74" fmla="*/ 24 w 135"/>
                  <a:gd name="T75" fmla="*/ 183 h 201"/>
                  <a:gd name="T76" fmla="*/ 27 w 135"/>
                  <a:gd name="T77" fmla="*/ 187 h 201"/>
                  <a:gd name="T78" fmla="*/ 31 w 135"/>
                  <a:gd name="T79" fmla="*/ 187 h 201"/>
                  <a:gd name="T80" fmla="*/ 31 w 135"/>
                  <a:gd name="T81" fmla="*/ 190 h 201"/>
                  <a:gd name="T82" fmla="*/ 34 w 135"/>
                  <a:gd name="T83" fmla="*/ 190 h 201"/>
                  <a:gd name="T84" fmla="*/ 38 w 135"/>
                  <a:gd name="T85" fmla="*/ 194 h 201"/>
                  <a:gd name="T86" fmla="*/ 38 w 135"/>
                  <a:gd name="T87" fmla="*/ 194 h 201"/>
                  <a:gd name="T88" fmla="*/ 41 w 135"/>
                  <a:gd name="T89" fmla="*/ 197 h 201"/>
                  <a:gd name="T90" fmla="*/ 41 w 135"/>
                  <a:gd name="T91" fmla="*/ 197 h 201"/>
                  <a:gd name="T92" fmla="*/ 41 w 135"/>
                  <a:gd name="T93" fmla="*/ 197 h 201"/>
                  <a:gd name="T94" fmla="*/ 41 w 135"/>
                  <a:gd name="T95" fmla="*/ 201 h 201"/>
                  <a:gd name="T96" fmla="*/ 45 w 135"/>
                  <a:gd name="T97" fmla="*/ 201 h 201"/>
                  <a:gd name="T98" fmla="*/ 41 w 135"/>
                  <a:gd name="T9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5" h="201">
                    <a:moveTo>
                      <a:pt x="135" y="24"/>
                    </a:moveTo>
                    <a:lnTo>
                      <a:pt x="135" y="24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5" y="17"/>
                    </a:lnTo>
                    <a:lnTo>
                      <a:pt x="135" y="17"/>
                    </a:lnTo>
                    <a:lnTo>
                      <a:pt x="131" y="17"/>
                    </a:lnTo>
                    <a:lnTo>
                      <a:pt x="131" y="17"/>
                    </a:lnTo>
                    <a:lnTo>
                      <a:pt x="131" y="17"/>
                    </a:lnTo>
                    <a:lnTo>
                      <a:pt x="131" y="13"/>
                    </a:lnTo>
                    <a:lnTo>
                      <a:pt x="128" y="13"/>
                    </a:lnTo>
                    <a:lnTo>
                      <a:pt x="128" y="13"/>
                    </a:lnTo>
                    <a:lnTo>
                      <a:pt x="128" y="13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21" y="10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18" y="7"/>
                    </a:lnTo>
                    <a:lnTo>
                      <a:pt x="118" y="7"/>
                    </a:lnTo>
                    <a:lnTo>
                      <a:pt x="114" y="7"/>
                    </a:lnTo>
                    <a:lnTo>
                      <a:pt x="114" y="3"/>
                    </a:lnTo>
                    <a:lnTo>
                      <a:pt x="114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07" y="3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3" y="176"/>
                    </a:lnTo>
                    <a:lnTo>
                      <a:pt x="3" y="176"/>
                    </a:lnTo>
                    <a:lnTo>
                      <a:pt x="3" y="176"/>
                    </a:lnTo>
                    <a:lnTo>
                      <a:pt x="3" y="176"/>
                    </a:lnTo>
                    <a:lnTo>
                      <a:pt x="7" y="176"/>
                    </a:lnTo>
                    <a:lnTo>
                      <a:pt x="7" y="176"/>
                    </a:lnTo>
                    <a:lnTo>
                      <a:pt x="7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3" y="180"/>
                    </a:lnTo>
                    <a:lnTo>
                      <a:pt x="13" y="180"/>
                    </a:lnTo>
                    <a:lnTo>
                      <a:pt x="17" y="180"/>
                    </a:lnTo>
                    <a:lnTo>
                      <a:pt x="17" y="180"/>
                    </a:lnTo>
                    <a:lnTo>
                      <a:pt x="17" y="183"/>
                    </a:lnTo>
                    <a:lnTo>
                      <a:pt x="20" y="183"/>
                    </a:lnTo>
                    <a:lnTo>
                      <a:pt x="20" y="183"/>
                    </a:lnTo>
                    <a:lnTo>
                      <a:pt x="24" y="183"/>
                    </a:lnTo>
                    <a:lnTo>
                      <a:pt x="24" y="183"/>
                    </a:lnTo>
                    <a:lnTo>
                      <a:pt x="24" y="187"/>
                    </a:lnTo>
                    <a:lnTo>
                      <a:pt x="27" y="187"/>
                    </a:lnTo>
                    <a:lnTo>
                      <a:pt x="27" y="187"/>
                    </a:lnTo>
                    <a:lnTo>
                      <a:pt x="31" y="187"/>
                    </a:lnTo>
                    <a:lnTo>
                      <a:pt x="31" y="190"/>
                    </a:lnTo>
                    <a:lnTo>
                      <a:pt x="31" y="190"/>
                    </a:lnTo>
                    <a:lnTo>
                      <a:pt x="34" y="190"/>
                    </a:lnTo>
                    <a:lnTo>
                      <a:pt x="34" y="190"/>
                    </a:lnTo>
                    <a:lnTo>
                      <a:pt x="34" y="190"/>
                    </a:lnTo>
                    <a:lnTo>
                      <a:pt x="38" y="194"/>
                    </a:lnTo>
                    <a:lnTo>
                      <a:pt x="38" y="194"/>
                    </a:lnTo>
                    <a:lnTo>
                      <a:pt x="38" y="194"/>
                    </a:lnTo>
                    <a:lnTo>
                      <a:pt x="38" y="194"/>
                    </a:lnTo>
                    <a:lnTo>
                      <a:pt x="41" y="197"/>
                    </a:lnTo>
                    <a:lnTo>
                      <a:pt x="41" y="197"/>
                    </a:lnTo>
                    <a:lnTo>
                      <a:pt x="41" y="197"/>
                    </a:lnTo>
                    <a:lnTo>
                      <a:pt x="41" y="197"/>
                    </a:lnTo>
                    <a:lnTo>
                      <a:pt x="41" y="197"/>
                    </a:lnTo>
                    <a:lnTo>
                      <a:pt x="41" y="201"/>
                    </a:lnTo>
                    <a:lnTo>
                      <a:pt x="41" y="201"/>
                    </a:lnTo>
                    <a:lnTo>
                      <a:pt x="45" y="201"/>
                    </a:lnTo>
                    <a:lnTo>
                      <a:pt x="45" y="201"/>
                    </a:lnTo>
                    <a:lnTo>
                      <a:pt x="45" y="201"/>
                    </a:lnTo>
                    <a:lnTo>
                      <a:pt x="41" y="201"/>
                    </a:lnTo>
                    <a:lnTo>
                      <a:pt x="135" y="2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2646" y="1222"/>
                <a:ext cx="73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0"/>
              <p:cNvSpPr>
                <a:spLocks/>
              </p:cNvSpPr>
              <p:nvPr/>
            </p:nvSpPr>
            <p:spPr bwMode="auto">
              <a:xfrm>
                <a:off x="2688" y="1170"/>
                <a:ext cx="170" cy="104"/>
              </a:xfrm>
              <a:custGeom>
                <a:avLst/>
                <a:gdLst>
                  <a:gd name="T0" fmla="*/ 7 w 170"/>
                  <a:gd name="T1" fmla="*/ 59 h 104"/>
                  <a:gd name="T2" fmla="*/ 7 w 170"/>
                  <a:gd name="T3" fmla="*/ 62 h 104"/>
                  <a:gd name="T4" fmla="*/ 3 w 170"/>
                  <a:gd name="T5" fmla="*/ 62 h 104"/>
                  <a:gd name="T6" fmla="*/ 3 w 170"/>
                  <a:gd name="T7" fmla="*/ 62 h 104"/>
                  <a:gd name="T8" fmla="*/ 3 w 170"/>
                  <a:gd name="T9" fmla="*/ 66 h 104"/>
                  <a:gd name="T10" fmla="*/ 3 w 170"/>
                  <a:gd name="T11" fmla="*/ 69 h 104"/>
                  <a:gd name="T12" fmla="*/ 0 w 170"/>
                  <a:gd name="T13" fmla="*/ 69 h 104"/>
                  <a:gd name="T14" fmla="*/ 0 w 170"/>
                  <a:gd name="T15" fmla="*/ 73 h 104"/>
                  <a:gd name="T16" fmla="*/ 0 w 170"/>
                  <a:gd name="T17" fmla="*/ 76 h 104"/>
                  <a:gd name="T18" fmla="*/ 3 w 170"/>
                  <a:gd name="T19" fmla="*/ 80 h 104"/>
                  <a:gd name="T20" fmla="*/ 3 w 170"/>
                  <a:gd name="T21" fmla="*/ 83 h 104"/>
                  <a:gd name="T22" fmla="*/ 3 w 170"/>
                  <a:gd name="T23" fmla="*/ 87 h 104"/>
                  <a:gd name="T24" fmla="*/ 3 w 170"/>
                  <a:gd name="T25" fmla="*/ 90 h 104"/>
                  <a:gd name="T26" fmla="*/ 7 w 170"/>
                  <a:gd name="T27" fmla="*/ 90 h 104"/>
                  <a:gd name="T28" fmla="*/ 7 w 170"/>
                  <a:gd name="T29" fmla="*/ 93 h 104"/>
                  <a:gd name="T30" fmla="*/ 10 w 170"/>
                  <a:gd name="T31" fmla="*/ 97 h 104"/>
                  <a:gd name="T32" fmla="*/ 10 w 170"/>
                  <a:gd name="T33" fmla="*/ 97 h 104"/>
                  <a:gd name="T34" fmla="*/ 13 w 170"/>
                  <a:gd name="T35" fmla="*/ 100 h 104"/>
                  <a:gd name="T36" fmla="*/ 13 w 170"/>
                  <a:gd name="T37" fmla="*/ 104 h 104"/>
                  <a:gd name="T38" fmla="*/ 17 w 170"/>
                  <a:gd name="T39" fmla="*/ 104 h 104"/>
                  <a:gd name="T40" fmla="*/ 20 w 170"/>
                  <a:gd name="T41" fmla="*/ 104 h 104"/>
                  <a:gd name="T42" fmla="*/ 20 w 170"/>
                  <a:gd name="T43" fmla="*/ 104 h 104"/>
                  <a:gd name="T44" fmla="*/ 24 w 170"/>
                  <a:gd name="T45" fmla="*/ 104 h 104"/>
                  <a:gd name="T46" fmla="*/ 24 w 170"/>
                  <a:gd name="T47" fmla="*/ 104 h 104"/>
                  <a:gd name="T48" fmla="*/ 27 w 170"/>
                  <a:gd name="T49" fmla="*/ 104 h 104"/>
                  <a:gd name="T50" fmla="*/ 166 w 170"/>
                  <a:gd name="T51" fmla="*/ 48 h 104"/>
                  <a:gd name="T52" fmla="*/ 166 w 170"/>
                  <a:gd name="T53" fmla="*/ 48 h 104"/>
                  <a:gd name="T54" fmla="*/ 163 w 170"/>
                  <a:gd name="T55" fmla="*/ 48 h 104"/>
                  <a:gd name="T56" fmla="*/ 163 w 170"/>
                  <a:gd name="T57" fmla="*/ 45 h 104"/>
                  <a:gd name="T58" fmla="*/ 159 w 170"/>
                  <a:gd name="T59" fmla="*/ 45 h 104"/>
                  <a:gd name="T60" fmla="*/ 156 w 170"/>
                  <a:gd name="T61" fmla="*/ 45 h 104"/>
                  <a:gd name="T62" fmla="*/ 156 w 170"/>
                  <a:gd name="T63" fmla="*/ 41 h 104"/>
                  <a:gd name="T64" fmla="*/ 152 w 170"/>
                  <a:gd name="T65" fmla="*/ 41 h 104"/>
                  <a:gd name="T66" fmla="*/ 152 w 170"/>
                  <a:gd name="T67" fmla="*/ 38 h 104"/>
                  <a:gd name="T68" fmla="*/ 149 w 170"/>
                  <a:gd name="T69" fmla="*/ 38 h 104"/>
                  <a:gd name="T70" fmla="*/ 149 w 170"/>
                  <a:gd name="T71" fmla="*/ 35 h 104"/>
                  <a:gd name="T72" fmla="*/ 145 w 170"/>
                  <a:gd name="T73" fmla="*/ 31 h 104"/>
                  <a:gd name="T74" fmla="*/ 145 w 170"/>
                  <a:gd name="T75" fmla="*/ 28 h 104"/>
                  <a:gd name="T76" fmla="*/ 145 w 170"/>
                  <a:gd name="T77" fmla="*/ 24 h 104"/>
                  <a:gd name="T78" fmla="*/ 142 w 170"/>
                  <a:gd name="T79" fmla="*/ 21 h 104"/>
                  <a:gd name="T80" fmla="*/ 142 w 170"/>
                  <a:gd name="T81" fmla="*/ 21 h 104"/>
                  <a:gd name="T82" fmla="*/ 142 w 170"/>
                  <a:gd name="T83" fmla="*/ 17 h 104"/>
                  <a:gd name="T84" fmla="*/ 142 w 170"/>
                  <a:gd name="T85" fmla="*/ 14 h 104"/>
                  <a:gd name="T86" fmla="*/ 142 w 170"/>
                  <a:gd name="T87" fmla="*/ 10 h 104"/>
                  <a:gd name="T88" fmla="*/ 142 w 170"/>
                  <a:gd name="T89" fmla="*/ 7 h 104"/>
                  <a:gd name="T90" fmla="*/ 145 w 170"/>
                  <a:gd name="T91" fmla="*/ 7 h 104"/>
                  <a:gd name="T92" fmla="*/ 145 w 170"/>
                  <a:gd name="T93" fmla="*/ 3 h 104"/>
                  <a:gd name="T94" fmla="*/ 145 w 170"/>
                  <a:gd name="T95" fmla="*/ 3 h 104"/>
                  <a:gd name="T96" fmla="*/ 149 w 170"/>
                  <a:gd name="T97" fmla="*/ 0 h 104"/>
                  <a:gd name="T98" fmla="*/ 149 w 170"/>
                  <a:gd name="T9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04">
                    <a:moveTo>
                      <a:pt x="7" y="59"/>
                    </a:moveTo>
                    <a:lnTo>
                      <a:pt x="7" y="59"/>
                    </a:lnTo>
                    <a:lnTo>
                      <a:pt x="7" y="59"/>
                    </a:lnTo>
                    <a:lnTo>
                      <a:pt x="7" y="62"/>
                    </a:lnTo>
                    <a:lnTo>
                      <a:pt x="3" y="62"/>
                    </a:lnTo>
                    <a:lnTo>
                      <a:pt x="3" y="62"/>
                    </a:lnTo>
                    <a:lnTo>
                      <a:pt x="3" y="62"/>
                    </a:lnTo>
                    <a:lnTo>
                      <a:pt x="3" y="62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3" y="80"/>
                    </a:lnTo>
                    <a:lnTo>
                      <a:pt x="3" y="80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3" y="87"/>
                    </a:lnTo>
                    <a:lnTo>
                      <a:pt x="3" y="87"/>
                    </a:lnTo>
                    <a:lnTo>
                      <a:pt x="3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7" y="93"/>
                    </a:lnTo>
                    <a:lnTo>
                      <a:pt x="7" y="93"/>
                    </a:lnTo>
                    <a:lnTo>
                      <a:pt x="7" y="93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10" y="100"/>
                    </a:lnTo>
                    <a:lnTo>
                      <a:pt x="13" y="100"/>
                    </a:lnTo>
                    <a:lnTo>
                      <a:pt x="13" y="100"/>
                    </a:lnTo>
                    <a:lnTo>
                      <a:pt x="13" y="104"/>
                    </a:lnTo>
                    <a:lnTo>
                      <a:pt x="17" y="104"/>
                    </a:lnTo>
                    <a:lnTo>
                      <a:pt x="17" y="104"/>
                    </a:lnTo>
                    <a:lnTo>
                      <a:pt x="17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4" y="104"/>
                    </a:lnTo>
                    <a:lnTo>
                      <a:pt x="24" y="104"/>
                    </a:lnTo>
                    <a:lnTo>
                      <a:pt x="24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70" y="45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3" y="48"/>
                    </a:lnTo>
                    <a:lnTo>
                      <a:pt x="163" y="48"/>
                    </a:lnTo>
                    <a:lnTo>
                      <a:pt x="163" y="48"/>
                    </a:lnTo>
                    <a:lnTo>
                      <a:pt x="163" y="45"/>
                    </a:lnTo>
                    <a:lnTo>
                      <a:pt x="159" y="45"/>
                    </a:lnTo>
                    <a:lnTo>
                      <a:pt x="159" y="45"/>
                    </a:lnTo>
                    <a:lnTo>
                      <a:pt x="159" y="45"/>
                    </a:lnTo>
                    <a:lnTo>
                      <a:pt x="156" y="45"/>
                    </a:lnTo>
                    <a:lnTo>
                      <a:pt x="156" y="45"/>
                    </a:lnTo>
                    <a:lnTo>
                      <a:pt x="156" y="41"/>
                    </a:lnTo>
                    <a:lnTo>
                      <a:pt x="156" y="41"/>
                    </a:lnTo>
                    <a:lnTo>
                      <a:pt x="152" y="41"/>
                    </a:lnTo>
                    <a:lnTo>
                      <a:pt x="152" y="41"/>
                    </a:lnTo>
                    <a:lnTo>
                      <a:pt x="152" y="38"/>
                    </a:lnTo>
                    <a:lnTo>
                      <a:pt x="149" y="38"/>
                    </a:lnTo>
                    <a:lnTo>
                      <a:pt x="149" y="38"/>
                    </a:lnTo>
                    <a:lnTo>
                      <a:pt x="149" y="35"/>
                    </a:lnTo>
                    <a:lnTo>
                      <a:pt x="149" y="35"/>
                    </a:lnTo>
                    <a:lnTo>
                      <a:pt x="145" y="31"/>
                    </a:lnTo>
                    <a:lnTo>
                      <a:pt x="145" y="31"/>
                    </a:lnTo>
                    <a:lnTo>
                      <a:pt x="145" y="31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5" y="24"/>
                    </a:lnTo>
                    <a:lnTo>
                      <a:pt x="142" y="24"/>
                    </a:lnTo>
                    <a:lnTo>
                      <a:pt x="142" y="21"/>
                    </a:lnTo>
                    <a:lnTo>
                      <a:pt x="142" y="21"/>
                    </a:lnTo>
                    <a:lnTo>
                      <a:pt x="142" y="21"/>
                    </a:lnTo>
                    <a:lnTo>
                      <a:pt x="142" y="17"/>
                    </a:lnTo>
                    <a:lnTo>
                      <a:pt x="142" y="17"/>
                    </a:lnTo>
                    <a:lnTo>
                      <a:pt x="142" y="14"/>
                    </a:lnTo>
                    <a:lnTo>
                      <a:pt x="142" y="14"/>
                    </a:lnTo>
                    <a:lnTo>
                      <a:pt x="142" y="14"/>
                    </a:lnTo>
                    <a:lnTo>
                      <a:pt x="142" y="10"/>
                    </a:lnTo>
                    <a:lnTo>
                      <a:pt x="142" y="10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Oval 141"/>
              <p:cNvSpPr>
                <a:spLocks noChangeArrowheads="1"/>
              </p:cNvSpPr>
              <p:nvPr/>
            </p:nvSpPr>
            <p:spPr bwMode="auto">
              <a:xfrm>
                <a:off x="3672" y="448"/>
                <a:ext cx="73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2"/>
              <p:cNvSpPr>
                <a:spLocks/>
              </p:cNvSpPr>
              <p:nvPr/>
            </p:nvSpPr>
            <p:spPr bwMode="auto">
              <a:xfrm>
                <a:off x="3568" y="483"/>
                <a:ext cx="150" cy="170"/>
              </a:xfrm>
              <a:custGeom>
                <a:avLst/>
                <a:gdLst>
                  <a:gd name="T0" fmla="*/ 146 w 150"/>
                  <a:gd name="T1" fmla="*/ 35 h 170"/>
                  <a:gd name="T2" fmla="*/ 146 w 150"/>
                  <a:gd name="T3" fmla="*/ 35 h 170"/>
                  <a:gd name="T4" fmla="*/ 150 w 150"/>
                  <a:gd name="T5" fmla="*/ 31 h 170"/>
                  <a:gd name="T6" fmla="*/ 150 w 150"/>
                  <a:gd name="T7" fmla="*/ 31 h 170"/>
                  <a:gd name="T8" fmla="*/ 150 w 150"/>
                  <a:gd name="T9" fmla="*/ 28 h 170"/>
                  <a:gd name="T10" fmla="*/ 146 w 150"/>
                  <a:gd name="T11" fmla="*/ 24 h 170"/>
                  <a:gd name="T12" fmla="*/ 146 w 150"/>
                  <a:gd name="T13" fmla="*/ 24 h 170"/>
                  <a:gd name="T14" fmla="*/ 146 w 150"/>
                  <a:gd name="T15" fmla="*/ 21 h 170"/>
                  <a:gd name="T16" fmla="*/ 143 w 150"/>
                  <a:gd name="T17" fmla="*/ 17 h 170"/>
                  <a:gd name="T18" fmla="*/ 143 w 150"/>
                  <a:gd name="T19" fmla="*/ 14 h 170"/>
                  <a:gd name="T20" fmla="*/ 139 w 150"/>
                  <a:gd name="T21" fmla="*/ 14 h 170"/>
                  <a:gd name="T22" fmla="*/ 139 w 150"/>
                  <a:gd name="T23" fmla="*/ 10 h 170"/>
                  <a:gd name="T24" fmla="*/ 136 w 150"/>
                  <a:gd name="T25" fmla="*/ 10 h 170"/>
                  <a:gd name="T26" fmla="*/ 132 w 150"/>
                  <a:gd name="T27" fmla="*/ 7 h 170"/>
                  <a:gd name="T28" fmla="*/ 129 w 150"/>
                  <a:gd name="T29" fmla="*/ 7 h 170"/>
                  <a:gd name="T30" fmla="*/ 129 w 150"/>
                  <a:gd name="T31" fmla="*/ 4 h 170"/>
                  <a:gd name="T32" fmla="*/ 125 w 150"/>
                  <a:gd name="T33" fmla="*/ 4 h 170"/>
                  <a:gd name="T34" fmla="*/ 122 w 150"/>
                  <a:gd name="T35" fmla="*/ 4 h 170"/>
                  <a:gd name="T36" fmla="*/ 118 w 150"/>
                  <a:gd name="T37" fmla="*/ 0 h 170"/>
                  <a:gd name="T38" fmla="*/ 118 w 150"/>
                  <a:gd name="T39" fmla="*/ 0 h 170"/>
                  <a:gd name="T40" fmla="*/ 115 w 150"/>
                  <a:gd name="T41" fmla="*/ 0 h 170"/>
                  <a:gd name="T42" fmla="*/ 111 w 150"/>
                  <a:gd name="T43" fmla="*/ 0 h 170"/>
                  <a:gd name="T44" fmla="*/ 111 w 150"/>
                  <a:gd name="T45" fmla="*/ 4 h 170"/>
                  <a:gd name="T46" fmla="*/ 108 w 150"/>
                  <a:gd name="T47" fmla="*/ 4 h 170"/>
                  <a:gd name="T48" fmla="*/ 108 w 150"/>
                  <a:gd name="T49" fmla="*/ 4 h 170"/>
                  <a:gd name="T50" fmla="*/ 0 w 150"/>
                  <a:gd name="T51" fmla="*/ 139 h 170"/>
                  <a:gd name="T52" fmla="*/ 0 w 150"/>
                  <a:gd name="T53" fmla="*/ 139 h 170"/>
                  <a:gd name="T54" fmla="*/ 4 w 150"/>
                  <a:gd name="T55" fmla="*/ 135 h 170"/>
                  <a:gd name="T56" fmla="*/ 4 w 150"/>
                  <a:gd name="T57" fmla="*/ 135 h 170"/>
                  <a:gd name="T58" fmla="*/ 7 w 150"/>
                  <a:gd name="T59" fmla="*/ 135 h 170"/>
                  <a:gd name="T60" fmla="*/ 11 w 150"/>
                  <a:gd name="T61" fmla="*/ 135 h 170"/>
                  <a:gd name="T62" fmla="*/ 11 w 150"/>
                  <a:gd name="T63" fmla="*/ 135 h 170"/>
                  <a:gd name="T64" fmla="*/ 14 w 150"/>
                  <a:gd name="T65" fmla="*/ 135 h 170"/>
                  <a:gd name="T66" fmla="*/ 18 w 150"/>
                  <a:gd name="T67" fmla="*/ 139 h 170"/>
                  <a:gd name="T68" fmla="*/ 21 w 150"/>
                  <a:gd name="T69" fmla="*/ 139 h 170"/>
                  <a:gd name="T70" fmla="*/ 21 w 150"/>
                  <a:gd name="T71" fmla="*/ 142 h 170"/>
                  <a:gd name="T72" fmla="*/ 25 w 150"/>
                  <a:gd name="T73" fmla="*/ 142 h 170"/>
                  <a:gd name="T74" fmla="*/ 28 w 150"/>
                  <a:gd name="T75" fmla="*/ 146 h 170"/>
                  <a:gd name="T76" fmla="*/ 32 w 150"/>
                  <a:gd name="T77" fmla="*/ 146 h 170"/>
                  <a:gd name="T78" fmla="*/ 32 w 150"/>
                  <a:gd name="T79" fmla="*/ 149 h 170"/>
                  <a:gd name="T80" fmla="*/ 35 w 150"/>
                  <a:gd name="T81" fmla="*/ 153 h 170"/>
                  <a:gd name="T82" fmla="*/ 35 w 150"/>
                  <a:gd name="T83" fmla="*/ 153 h 170"/>
                  <a:gd name="T84" fmla="*/ 39 w 150"/>
                  <a:gd name="T85" fmla="*/ 156 h 170"/>
                  <a:gd name="T86" fmla="*/ 39 w 150"/>
                  <a:gd name="T87" fmla="*/ 160 h 170"/>
                  <a:gd name="T88" fmla="*/ 39 w 150"/>
                  <a:gd name="T89" fmla="*/ 160 h 170"/>
                  <a:gd name="T90" fmla="*/ 39 w 150"/>
                  <a:gd name="T91" fmla="*/ 163 h 170"/>
                  <a:gd name="T92" fmla="*/ 39 w 150"/>
                  <a:gd name="T93" fmla="*/ 167 h 170"/>
                  <a:gd name="T94" fmla="*/ 39 w 150"/>
                  <a:gd name="T95" fmla="*/ 167 h 170"/>
                  <a:gd name="T96" fmla="*/ 39 w 150"/>
                  <a:gd name="T97" fmla="*/ 170 h 170"/>
                  <a:gd name="T98" fmla="*/ 39 w 150"/>
                  <a:gd name="T9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70">
                    <a:moveTo>
                      <a:pt x="146" y="35"/>
                    </a:moveTo>
                    <a:lnTo>
                      <a:pt x="146" y="35"/>
                    </a:lnTo>
                    <a:lnTo>
                      <a:pt x="146" y="35"/>
                    </a:lnTo>
                    <a:lnTo>
                      <a:pt x="146" y="35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50" y="28"/>
                    </a:lnTo>
                    <a:lnTo>
                      <a:pt x="150" y="28"/>
                    </a:lnTo>
                    <a:lnTo>
                      <a:pt x="150" y="28"/>
                    </a:lnTo>
                    <a:lnTo>
                      <a:pt x="146" y="24"/>
                    </a:lnTo>
                    <a:lnTo>
                      <a:pt x="146" y="24"/>
                    </a:lnTo>
                    <a:lnTo>
                      <a:pt x="146" y="24"/>
                    </a:lnTo>
                    <a:lnTo>
                      <a:pt x="146" y="21"/>
                    </a:lnTo>
                    <a:lnTo>
                      <a:pt x="146" y="21"/>
                    </a:lnTo>
                    <a:lnTo>
                      <a:pt x="146" y="17"/>
                    </a:lnTo>
                    <a:lnTo>
                      <a:pt x="143" y="17"/>
                    </a:lnTo>
                    <a:lnTo>
                      <a:pt x="143" y="17"/>
                    </a:lnTo>
                    <a:lnTo>
                      <a:pt x="143" y="14"/>
                    </a:lnTo>
                    <a:lnTo>
                      <a:pt x="143" y="14"/>
                    </a:lnTo>
                    <a:lnTo>
                      <a:pt x="139" y="14"/>
                    </a:lnTo>
                    <a:lnTo>
                      <a:pt x="139" y="10"/>
                    </a:lnTo>
                    <a:lnTo>
                      <a:pt x="139" y="10"/>
                    </a:lnTo>
                    <a:lnTo>
                      <a:pt x="136" y="10"/>
                    </a:lnTo>
                    <a:lnTo>
                      <a:pt x="136" y="10"/>
                    </a:lnTo>
                    <a:lnTo>
                      <a:pt x="136" y="7"/>
                    </a:lnTo>
                    <a:lnTo>
                      <a:pt x="132" y="7"/>
                    </a:lnTo>
                    <a:lnTo>
                      <a:pt x="132" y="7"/>
                    </a:lnTo>
                    <a:lnTo>
                      <a:pt x="129" y="7"/>
                    </a:lnTo>
                    <a:lnTo>
                      <a:pt x="129" y="4"/>
                    </a:lnTo>
                    <a:lnTo>
                      <a:pt x="129" y="4"/>
                    </a:lnTo>
                    <a:lnTo>
                      <a:pt x="125" y="4"/>
                    </a:lnTo>
                    <a:lnTo>
                      <a:pt x="125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11" y="4"/>
                    </a:lnTo>
                    <a:lnTo>
                      <a:pt x="111" y="4"/>
                    </a:lnTo>
                    <a:lnTo>
                      <a:pt x="111" y="4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7" y="135"/>
                    </a:lnTo>
                    <a:lnTo>
                      <a:pt x="7" y="135"/>
                    </a:lnTo>
                    <a:lnTo>
                      <a:pt x="11" y="135"/>
                    </a:lnTo>
                    <a:lnTo>
                      <a:pt x="11" y="135"/>
                    </a:lnTo>
                    <a:lnTo>
                      <a:pt x="11" y="135"/>
                    </a:lnTo>
                    <a:lnTo>
                      <a:pt x="14" y="135"/>
                    </a:lnTo>
                    <a:lnTo>
                      <a:pt x="14" y="135"/>
                    </a:lnTo>
                    <a:lnTo>
                      <a:pt x="14" y="139"/>
                    </a:lnTo>
                    <a:lnTo>
                      <a:pt x="18" y="139"/>
                    </a:lnTo>
                    <a:lnTo>
                      <a:pt x="18" y="139"/>
                    </a:lnTo>
                    <a:lnTo>
                      <a:pt x="21" y="139"/>
                    </a:lnTo>
                    <a:lnTo>
                      <a:pt x="21" y="139"/>
                    </a:lnTo>
                    <a:lnTo>
                      <a:pt x="21" y="142"/>
                    </a:lnTo>
                    <a:lnTo>
                      <a:pt x="25" y="142"/>
                    </a:lnTo>
                    <a:lnTo>
                      <a:pt x="25" y="142"/>
                    </a:lnTo>
                    <a:lnTo>
                      <a:pt x="28" y="142"/>
                    </a:lnTo>
                    <a:lnTo>
                      <a:pt x="28" y="146"/>
                    </a:lnTo>
                    <a:lnTo>
                      <a:pt x="28" y="146"/>
                    </a:lnTo>
                    <a:lnTo>
                      <a:pt x="32" y="146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35" y="156"/>
                    </a:lnTo>
                    <a:lnTo>
                      <a:pt x="39" y="156"/>
                    </a:lnTo>
                    <a:lnTo>
                      <a:pt x="39" y="156"/>
                    </a:lnTo>
                    <a:lnTo>
                      <a:pt x="39" y="160"/>
                    </a:lnTo>
                    <a:lnTo>
                      <a:pt x="39" y="160"/>
                    </a:lnTo>
                    <a:lnTo>
                      <a:pt x="39" y="160"/>
                    </a:lnTo>
                    <a:lnTo>
                      <a:pt x="39" y="163"/>
                    </a:lnTo>
                    <a:lnTo>
                      <a:pt x="39" y="163"/>
                    </a:lnTo>
                    <a:lnTo>
                      <a:pt x="39" y="163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39" y="170"/>
                    </a:lnTo>
                    <a:lnTo>
                      <a:pt x="39" y="170"/>
                    </a:lnTo>
                    <a:lnTo>
                      <a:pt x="39" y="170"/>
                    </a:lnTo>
                    <a:lnTo>
                      <a:pt x="39" y="170"/>
                    </a:lnTo>
                    <a:lnTo>
                      <a:pt x="146" y="35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Oval 143"/>
              <p:cNvSpPr>
                <a:spLocks noChangeArrowheads="1"/>
              </p:cNvSpPr>
              <p:nvPr/>
            </p:nvSpPr>
            <p:spPr bwMode="auto">
              <a:xfrm>
                <a:off x="1675" y="906"/>
                <a:ext cx="177" cy="17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"/>
              <p:cNvSpPr>
                <a:spLocks/>
              </p:cNvSpPr>
              <p:nvPr/>
            </p:nvSpPr>
            <p:spPr bwMode="auto">
              <a:xfrm>
                <a:off x="1547" y="1055"/>
                <a:ext cx="201" cy="316"/>
              </a:xfrm>
              <a:custGeom>
                <a:avLst/>
                <a:gdLst>
                  <a:gd name="T0" fmla="*/ 201 w 201"/>
                  <a:gd name="T1" fmla="*/ 25 h 316"/>
                  <a:gd name="T2" fmla="*/ 201 w 201"/>
                  <a:gd name="T3" fmla="*/ 25 h 316"/>
                  <a:gd name="T4" fmla="*/ 201 w 201"/>
                  <a:gd name="T5" fmla="*/ 25 h 316"/>
                  <a:gd name="T6" fmla="*/ 197 w 201"/>
                  <a:gd name="T7" fmla="*/ 21 h 316"/>
                  <a:gd name="T8" fmla="*/ 197 w 201"/>
                  <a:gd name="T9" fmla="*/ 21 h 316"/>
                  <a:gd name="T10" fmla="*/ 197 w 201"/>
                  <a:gd name="T11" fmla="*/ 21 h 316"/>
                  <a:gd name="T12" fmla="*/ 194 w 201"/>
                  <a:gd name="T13" fmla="*/ 18 h 316"/>
                  <a:gd name="T14" fmla="*/ 194 w 201"/>
                  <a:gd name="T15" fmla="*/ 18 h 316"/>
                  <a:gd name="T16" fmla="*/ 190 w 201"/>
                  <a:gd name="T17" fmla="*/ 14 h 316"/>
                  <a:gd name="T18" fmla="*/ 187 w 201"/>
                  <a:gd name="T19" fmla="*/ 14 h 316"/>
                  <a:gd name="T20" fmla="*/ 183 w 201"/>
                  <a:gd name="T21" fmla="*/ 11 h 316"/>
                  <a:gd name="T22" fmla="*/ 183 w 201"/>
                  <a:gd name="T23" fmla="*/ 11 h 316"/>
                  <a:gd name="T24" fmla="*/ 180 w 201"/>
                  <a:gd name="T25" fmla="*/ 7 h 316"/>
                  <a:gd name="T26" fmla="*/ 177 w 201"/>
                  <a:gd name="T27" fmla="*/ 7 h 316"/>
                  <a:gd name="T28" fmla="*/ 173 w 201"/>
                  <a:gd name="T29" fmla="*/ 7 h 316"/>
                  <a:gd name="T30" fmla="*/ 170 w 201"/>
                  <a:gd name="T31" fmla="*/ 4 h 316"/>
                  <a:gd name="T32" fmla="*/ 170 w 201"/>
                  <a:gd name="T33" fmla="*/ 4 h 316"/>
                  <a:gd name="T34" fmla="*/ 166 w 201"/>
                  <a:gd name="T35" fmla="*/ 4 h 316"/>
                  <a:gd name="T36" fmla="*/ 163 w 201"/>
                  <a:gd name="T37" fmla="*/ 0 h 316"/>
                  <a:gd name="T38" fmla="*/ 163 w 201"/>
                  <a:gd name="T39" fmla="*/ 0 h 316"/>
                  <a:gd name="T40" fmla="*/ 159 w 201"/>
                  <a:gd name="T41" fmla="*/ 0 h 316"/>
                  <a:gd name="T42" fmla="*/ 159 w 201"/>
                  <a:gd name="T43" fmla="*/ 0 h 316"/>
                  <a:gd name="T44" fmla="*/ 156 w 201"/>
                  <a:gd name="T45" fmla="*/ 0 h 316"/>
                  <a:gd name="T46" fmla="*/ 156 w 201"/>
                  <a:gd name="T47" fmla="*/ 0 h 316"/>
                  <a:gd name="T48" fmla="*/ 156 w 201"/>
                  <a:gd name="T49" fmla="*/ 4 h 316"/>
                  <a:gd name="T50" fmla="*/ 0 w 201"/>
                  <a:gd name="T51" fmla="*/ 292 h 316"/>
                  <a:gd name="T52" fmla="*/ 3 w 201"/>
                  <a:gd name="T53" fmla="*/ 292 h 316"/>
                  <a:gd name="T54" fmla="*/ 3 w 201"/>
                  <a:gd name="T55" fmla="*/ 288 h 316"/>
                  <a:gd name="T56" fmla="*/ 3 w 201"/>
                  <a:gd name="T57" fmla="*/ 288 h 316"/>
                  <a:gd name="T58" fmla="*/ 7 w 201"/>
                  <a:gd name="T59" fmla="*/ 292 h 316"/>
                  <a:gd name="T60" fmla="*/ 7 w 201"/>
                  <a:gd name="T61" fmla="*/ 292 h 316"/>
                  <a:gd name="T62" fmla="*/ 10 w 201"/>
                  <a:gd name="T63" fmla="*/ 292 h 316"/>
                  <a:gd name="T64" fmla="*/ 14 w 201"/>
                  <a:gd name="T65" fmla="*/ 292 h 316"/>
                  <a:gd name="T66" fmla="*/ 17 w 201"/>
                  <a:gd name="T67" fmla="*/ 292 h 316"/>
                  <a:gd name="T68" fmla="*/ 17 w 201"/>
                  <a:gd name="T69" fmla="*/ 295 h 316"/>
                  <a:gd name="T70" fmla="*/ 20 w 201"/>
                  <a:gd name="T71" fmla="*/ 295 h 316"/>
                  <a:gd name="T72" fmla="*/ 24 w 201"/>
                  <a:gd name="T73" fmla="*/ 295 h 316"/>
                  <a:gd name="T74" fmla="*/ 27 w 201"/>
                  <a:gd name="T75" fmla="*/ 299 h 316"/>
                  <a:gd name="T76" fmla="*/ 31 w 201"/>
                  <a:gd name="T77" fmla="*/ 299 h 316"/>
                  <a:gd name="T78" fmla="*/ 31 w 201"/>
                  <a:gd name="T79" fmla="*/ 302 h 316"/>
                  <a:gd name="T80" fmla="*/ 34 w 201"/>
                  <a:gd name="T81" fmla="*/ 302 h 316"/>
                  <a:gd name="T82" fmla="*/ 38 w 201"/>
                  <a:gd name="T83" fmla="*/ 306 h 316"/>
                  <a:gd name="T84" fmla="*/ 38 w 201"/>
                  <a:gd name="T85" fmla="*/ 306 h 316"/>
                  <a:gd name="T86" fmla="*/ 41 w 201"/>
                  <a:gd name="T87" fmla="*/ 309 h 316"/>
                  <a:gd name="T88" fmla="*/ 41 w 201"/>
                  <a:gd name="T89" fmla="*/ 309 h 316"/>
                  <a:gd name="T90" fmla="*/ 45 w 201"/>
                  <a:gd name="T91" fmla="*/ 309 h 316"/>
                  <a:gd name="T92" fmla="*/ 45 w 201"/>
                  <a:gd name="T93" fmla="*/ 313 h 316"/>
                  <a:gd name="T94" fmla="*/ 45 w 201"/>
                  <a:gd name="T95" fmla="*/ 313 h 316"/>
                  <a:gd name="T96" fmla="*/ 45 w 201"/>
                  <a:gd name="T97" fmla="*/ 313 h 316"/>
                  <a:gd name="T98" fmla="*/ 45 w 201"/>
                  <a:gd name="T99" fmla="*/ 316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" h="316">
                    <a:moveTo>
                      <a:pt x="201" y="25"/>
                    </a:moveTo>
                    <a:lnTo>
                      <a:pt x="201" y="25"/>
                    </a:lnTo>
                    <a:lnTo>
                      <a:pt x="201" y="25"/>
                    </a:lnTo>
                    <a:lnTo>
                      <a:pt x="201" y="25"/>
                    </a:lnTo>
                    <a:lnTo>
                      <a:pt x="201" y="25"/>
                    </a:lnTo>
                    <a:lnTo>
                      <a:pt x="201" y="25"/>
                    </a:lnTo>
                    <a:lnTo>
                      <a:pt x="197" y="25"/>
                    </a:lnTo>
                    <a:lnTo>
                      <a:pt x="197" y="21"/>
                    </a:lnTo>
                    <a:lnTo>
                      <a:pt x="197" y="21"/>
                    </a:lnTo>
                    <a:lnTo>
                      <a:pt x="197" y="21"/>
                    </a:lnTo>
                    <a:lnTo>
                      <a:pt x="197" y="21"/>
                    </a:lnTo>
                    <a:lnTo>
                      <a:pt x="197" y="21"/>
                    </a:lnTo>
                    <a:lnTo>
                      <a:pt x="194" y="18"/>
                    </a:lnTo>
                    <a:lnTo>
                      <a:pt x="194" y="18"/>
                    </a:lnTo>
                    <a:lnTo>
                      <a:pt x="194" y="18"/>
                    </a:lnTo>
                    <a:lnTo>
                      <a:pt x="194" y="18"/>
                    </a:lnTo>
                    <a:lnTo>
                      <a:pt x="190" y="14"/>
                    </a:lnTo>
                    <a:lnTo>
                      <a:pt x="190" y="14"/>
                    </a:lnTo>
                    <a:lnTo>
                      <a:pt x="190" y="14"/>
                    </a:lnTo>
                    <a:lnTo>
                      <a:pt x="187" y="14"/>
                    </a:lnTo>
                    <a:lnTo>
                      <a:pt x="187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0" y="11"/>
                    </a:lnTo>
                    <a:lnTo>
                      <a:pt x="180" y="7"/>
                    </a:lnTo>
                    <a:lnTo>
                      <a:pt x="177" y="7"/>
                    </a:lnTo>
                    <a:lnTo>
                      <a:pt x="177" y="7"/>
                    </a:lnTo>
                    <a:lnTo>
                      <a:pt x="177" y="7"/>
                    </a:lnTo>
                    <a:lnTo>
                      <a:pt x="173" y="7"/>
                    </a:lnTo>
                    <a:lnTo>
                      <a:pt x="173" y="4"/>
                    </a:lnTo>
                    <a:lnTo>
                      <a:pt x="170" y="4"/>
                    </a:lnTo>
                    <a:lnTo>
                      <a:pt x="170" y="4"/>
                    </a:lnTo>
                    <a:lnTo>
                      <a:pt x="170" y="4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4"/>
                    </a:lnTo>
                    <a:lnTo>
                      <a:pt x="0" y="292"/>
                    </a:lnTo>
                    <a:lnTo>
                      <a:pt x="0" y="292"/>
                    </a:lnTo>
                    <a:lnTo>
                      <a:pt x="3" y="292"/>
                    </a:lnTo>
                    <a:lnTo>
                      <a:pt x="3" y="292"/>
                    </a:lnTo>
                    <a:lnTo>
                      <a:pt x="3" y="292"/>
                    </a:lnTo>
                    <a:lnTo>
                      <a:pt x="3" y="288"/>
                    </a:lnTo>
                    <a:lnTo>
                      <a:pt x="3" y="288"/>
                    </a:lnTo>
                    <a:lnTo>
                      <a:pt x="3" y="288"/>
                    </a:lnTo>
                    <a:lnTo>
                      <a:pt x="7" y="292"/>
                    </a:lnTo>
                    <a:lnTo>
                      <a:pt x="7" y="292"/>
                    </a:lnTo>
                    <a:lnTo>
                      <a:pt x="7" y="292"/>
                    </a:lnTo>
                    <a:lnTo>
                      <a:pt x="7" y="292"/>
                    </a:lnTo>
                    <a:lnTo>
                      <a:pt x="10" y="292"/>
                    </a:lnTo>
                    <a:lnTo>
                      <a:pt x="10" y="292"/>
                    </a:lnTo>
                    <a:lnTo>
                      <a:pt x="10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7" y="292"/>
                    </a:lnTo>
                    <a:lnTo>
                      <a:pt x="17" y="295"/>
                    </a:lnTo>
                    <a:lnTo>
                      <a:pt x="17" y="295"/>
                    </a:lnTo>
                    <a:lnTo>
                      <a:pt x="20" y="295"/>
                    </a:lnTo>
                    <a:lnTo>
                      <a:pt x="20" y="295"/>
                    </a:lnTo>
                    <a:lnTo>
                      <a:pt x="24" y="295"/>
                    </a:lnTo>
                    <a:lnTo>
                      <a:pt x="24" y="295"/>
                    </a:lnTo>
                    <a:lnTo>
                      <a:pt x="24" y="299"/>
                    </a:lnTo>
                    <a:lnTo>
                      <a:pt x="27" y="299"/>
                    </a:lnTo>
                    <a:lnTo>
                      <a:pt x="27" y="299"/>
                    </a:lnTo>
                    <a:lnTo>
                      <a:pt x="31" y="299"/>
                    </a:lnTo>
                    <a:lnTo>
                      <a:pt x="31" y="302"/>
                    </a:lnTo>
                    <a:lnTo>
                      <a:pt x="31" y="302"/>
                    </a:lnTo>
                    <a:lnTo>
                      <a:pt x="34" y="302"/>
                    </a:lnTo>
                    <a:lnTo>
                      <a:pt x="34" y="302"/>
                    </a:lnTo>
                    <a:lnTo>
                      <a:pt x="34" y="306"/>
                    </a:lnTo>
                    <a:lnTo>
                      <a:pt x="38" y="306"/>
                    </a:lnTo>
                    <a:lnTo>
                      <a:pt x="38" y="306"/>
                    </a:lnTo>
                    <a:lnTo>
                      <a:pt x="38" y="306"/>
                    </a:lnTo>
                    <a:lnTo>
                      <a:pt x="41" y="306"/>
                    </a:lnTo>
                    <a:lnTo>
                      <a:pt x="41" y="309"/>
                    </a:lnTo>
                    <a:lnTo>
                      <a:pt x="41" y="309"/>
                    </a:lnTo>
                    <a:lnTo>
                      <a:pt x="41" y="309"/>
                    </a:lnTo>
                    <a:lnTo>
                      <a:pt x="45" y="309"/>
                    </a:lnTo>
                    <a:lnTo>
                      <a:pt x="45" y="309"/>
                    </a:lnTo>
                    <a:lnTo>
                      <a:pt x="45" y="313"/>
                    </a:lnTo>
                    <a:lnTo>
                      <a:pt x="45" y="313"/>
                    </a:lnTo>
                    <a:lnTo>
                      <a:pt x="45" y="313"/>
                    </a:lnTo>
                    <a:lnTo>
                      <a:pt x="45" y="313"/>
                    </a:lnTo>
                    <a:lnTo>
                      <a:pt x="45" y="313"/>
                    </a:lnTo>
                    <a:lnTo>
                      <a:pt x="45" y="313"/>
                    </a:lnTo>
                    <a:lnTo>
                      <a:pt x="45" y="313"/>
                    </a:lnTo>
                    <a:lnTo>
                      <a:pt x="45" y="316"/>
                    </a:lnTo>
                    <a:lnTo>
                      <a:pt x="201" y="25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5"/>
              <p:cNvSpPr>
                <a:spLocks/>
              </p:cNvSpPr>
              <p:nvPr/>
            </p:nvSpPr>
            <p:spPr bwMode="auto">
              <a:xfrm>
                <a:off x="1796" y="892"/>
                <a:ext cx="163" cy="104"/>
              </a:xfrm>
              <a:custGeom>
                <a:avLst/>
                <a:gdLst>
                  <a:gd name="T0" fmla="*/ 11 w 163"/>
                  <a:gd name="T1" fmla="*/ 59 h 104"/>
                  <a:gd name="T2" fmla="*/ 7 w 163"/>
                  <a:gd name="T3" fmla="*/ 59 h 104"/>
                  <a:gd name="T4" fmla="*/ 7 w 163"/>
                  <a:gd name="T5" fmla="*/ 63 h 104"/>
                  <a:gd name="T6" fmla="*/ 4 w 163"/>
                  <a:gd name="T7" fmla="*/ 63 h 104"/>
                  <a:gd name="T8" fmla="*/ 4 w 163"/>
                  <a:gd name="T9" fmla="*/ 66 h 104"/>
                  <a:gd name="T10" fmla="*/ 4 w 163"/>
                  <a:gd name="T11" fmla="*/ 66 h 104"/>
                  <a:gd name="T12" fmla="*/ 0 w 163"/>
                  <a:gd name="T13" fmla="*/ 70 h 104"/>
                  <a:gd name="T14" fmla="*/ 0 w 163"/>
                  <a:gd name="T15" fmla="*/ 73 h 104"/>
                  <a:gd name="T16" fmla="*/ 0 w 163"/>
                  <a:gd name="T17" fmla="*/ 77 h 104"/>
                  <a:gd name="T18" fmla="*/ 0 w 163"/>
                  <a:gd name="T19" fmla="*/ 80 h 104"/>
                  <a:gd name="T20" fmla="*/ 4 w 163"/>
                  <a:gd name="T21" fmla="*/ 84 h 104"/>
                  <a:gd name="T22" fmla="*/ 4 w 163"/>
                  <a:gd name="T23" fmla="*/ 87 h 104"/>
                  <a:gd name="T24" fmla="*/ 4 w 163"/>
                  <a:gd name="T25" fmla="*/ 87 h 104"/>
                  <a:gd name="T26" fmla="*/ 7 w 163"/>
                  <a:gd name="T27" fmla="*/ 91 h 104"/>
                  <a:gd name="T28" fmla="*/ 7 w 163"/>
                  <a:gd name="T29" fmla="*/ 94 h 104"/>
                  <a:gd name="T30" fmla="*/ 11 w 163"/>
                  <a:gd name="T31" fmla="*/ 97 h 104"/>
                  <a:gd name="T32" fmla="*/ 11 w 163"/>
                  <a:gd name="T33" fmla="*/ 97 h 104"/>
                  <a:gd name="T34" fmla="*/ 14 w 163"/>
                  <a:gd name="T35" fmla="*/ 101 h 104"/>
                  <a:gd name="T36" fmla="*/ 18 w 163"/>
                  <a:gd name="T37" fmla="*/ 101 h 104"/>
                  <a:gd name="T38" fmla="*/ 18 w 163"/>
                  <a:gd name="T39" fmla="*/ 104 h 104"/>
                  <a:gd name="T40" fmla="*/ 21 w 163"/>
                  <a:gd name="T41" fmla="*/ 104 h 104"/>
                  <a:gd name="T42" fmla="*/ 25 w 163"/>
                  <a:gd name="T43" fmla="*/ 104 h 104"/>
                  <a:gd name="T44" fmla="*/ 25 w 163"/>
                  <a:gd name="T45" fmla="*/ 104 h 104"/>
                  <a:gd name="T46" fmla="*/ 28 w 163"/>
                  <a:gd name="T47" fmla="*/ 104 h 104"/>
                  <a:gd name="T48" fmla="*/ 32 w 163"/>
                  <a:gd name="T49" fmla="*/ 104 h 104"/>
                  <a:gd name="T50" fmla="*/ 160 w 163"/>
                  <a:gd name="T51" fmla="*/ 45 h 104"/>
                  <a:gd name="T52" fmla="*/ 160 w 163"/>
                  <a:gd name="T53" fmla="*/ 45 h 104"/>
                  <a:gd name="T54" fmla="*/ 156 w 163"/>
                  <a:gd name="T55" fmla="*/ 49 h 104"/>
                  <a:gd name="T56" fmla="*/ 153 w 163"/>
                  <a:gd name="T57" fmla="*/ 45 h 104"/>
                  <a:gd name="T58" fmla="*/ 153 w 163"/>
                  <a:gd name="T59" fmla="*/ 45 h 104"/>
                  <a:gd name="T60" fmla="*/ 149 w 163"/>
                  <a:gd name="T61" fmla="*/ 45 h 104"/>
                  <a:gd name="T62" fmla="*/ 146 w 163"/>
                  <a:gd name="T63" fmla="*/ 45 h 104"/>
                  <a:gd name="T64" fmla="*/ 143 w 163"/>
                  <a:gd name="T65" fmla="*/ 42 h 104"/>
                  <a:gd name="T66" fmla="*/ 143 w 163"/>
                  <a:gd name="T67" fmla="*/ 38 h 104"/>
                  <a:gd name="T68" fmla="*/ 139 w 163"/>
                  <a:gd name="T69" fmla="*/ 38 h 104"/>
                  <a:gd name="T70" fmla="*/ 139 w 163"/>
                  <a:gd name="T71" fmla="*/ 35 h 104"/>
                  <a:gd name="T72" fmla="*/ 136 w 163"/>
                  <a:gd name="T73" fmla="*/ 32 h 104"/>
                  <a:gd name="T74" fmla="*/ 136 w 163"/>
                  <a:gd name="T75" fmla="*/ 28 h 104"/>
                  <a:gd name="T76" fmla="*/ 132 w 163"/>
                  <a:gd name="T77" fmla="*/ 28 h 104"/>
                  <a:gd name="T78" fmla="*/ 132 w 163"/>
                  <a:gd name="T79" fmla="*/ 25 h 104"/>
                  <a:gd name="T80" fmla="*/ 132 w 163"/>
                  <a:gd name="T81" fmla="*/ 21 h 104"/>
                  <a:gd name="T82" fmla="*/ 132 w 163"/>
                  <a:gd name="T83" fmla="*/ 18 h 104"/>
                  <a:gd name="T84" fmla="*/ 132 w 163"/>
                  <a:gd name="T85" fmla="*/ 14 h 104"/>
                  <a:gd name="T86" fmla="*/ 132 w 163"/>
                  <a:gd name="T87" fmla="*/ 11 h 104"/>
                  <a:gd name="T88" fmla="*/ 132 w 163"/>
                  <a:gd name="T89" fmla="*/ 7 h 104"/>
                  <a:gd name="T90" fmla="*/ 136 w 163"/>
                  <a:gd name="T91" fmla="*/ 7 h 104"/>
                  <a:gd name="T92" fmla="*/ 136 w 163"/>
                  <a:gd name="T93" fmla="*/ 4 h 104"/>
                  <a:gd name="T94" fmla="*/ 139 w 163"/>
                  <a:gd name="T95" fmla="*/ 4 h 104"/>
                  <a:gd name="T96" fmla="*/ 139 w 163"/>
                  <a:gd name="T97" fmla="*/ 0 h 104"/>
                  <a:gd name="T98" fmla="*/ 143 w 163"/>
                  <a:gd name="T9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3" h="104">
                    <a:moveTo>
                      <a:pt x="11" y="59"/>
                    </a:moveTo>
                    <a:lnTo>
                      <a:pt x="11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63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4" y="84"/>
                    </a:lnTo>
                    <a:lnTo>
                      <a:pt x="4" y="84"/>
                    </a:lnTo>
                    <a:lnTo>
                      <a:pt x="4" y="87"/>
                    </a:lnTo>
                    <a:lnTo>
                      <a:pt x="4" y="87"/>
                    </a:lnTo>
                    <a:lnTo>
                      <a:pt x="4" y="87"/>
                    </a:lnTo>
                    <a:lnTo>
                      <a:pt x="4" y="91"/>
                    </a:lnTo>
                    <a:lnTo>
                      <a:pt x="7" y="91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11" y="97"/>
                    </a:lnTo>
                    <a:lnTo>
                      <a:pt x="11" y="97"/>
                    </a:lnTo>
                    <a:lnTo>
                      <a:pt x="11" y="97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18" y="101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21" y="104"/>
                    </a:lnTo>
                    <a:lnTo>
                      <a:pt x="21" y="104"/>
                    </a:lnTo>
                    <a:lnTo>
                      <a:pt x="21" y="104"/>
                    </a:lnTo>
                    <a:lnTo>
                      <a:pt x="25" y="104"/>
                    </a:lnTo>
                    <a:lnTo>
                      <a:pt x="25" y="104"/>
                    </a:lnTo>
                    <a:lnTo>
                      <a:pt x="25" y="104"/>
                    </a:lnTo>
                    <a:lnTo>
                      <a:pt x="28" y="104"/>
                    </a:lnTo>
                    <a:lnTo>
                      <a:pt x="28" y="104"/>
                    </a:lnTo>
                    <a:lnTo>
                      <a:pt x="28" y="104"/>
                    </a:lnTo>
                    <a:lnTo>
                      <a:pt x="32" y="104"/>
                    </a:lnTo>
                    <a:lnTo>
                      <a:pt x="163" y="45"/>
                    </a:lnTo>
                    <a:lnTo>
                      <a:pt x="160" y="45"/>
                    </a:lnTo>
                    <a:lnTo>
                      <a:pt x="160" y="45"/>
                    </a:lnTo>
                    <a:lnTo>
                      <a:pt x="160" y="45"/>
                    </a:lnTo>
                    <a:lnTo>
                      <a:pt x="156" y="49"/>
                    </a:lnTo>
                    <a:lnTo>
                      <a:pt x="156" y="49"/>
                    </a:lnTo>
                    <a:lnTo>
                      <a:pt x="156" y="49"/>
                    </a:lnTo>
                    <a:lnTo>
                      <a:pt x="153" y="45"/>
                    </a:lnTo>
                    <a:lnTo>
                      <a:pt x="153" y="45"/>
                    </a:lnTo>
                    <a:lnTo>
                      <a:pt x="153" y="45"/>
                    </a:lnTo>
                    <a:lnTo>
                      <a:pt x="149" y="45"/>
                    </a:lnTo>
                    <a:lnTo>
                      <a:pt x="149" y="45"/>
                    </a:lnTo>
                    <a:lnTo>
                      <a:pt x="146" y="45"/>
                    </a:lnTo>
                    <a:lnTo>
                      <a:pt x="146" y="45"/>
                    </a:lnTo>
                    <a:lnTo>
                      <a:pt x="146" y="42"/>
                    </a:lnTo>
                    <a:lnTo>
                      <a:pt x="143" y="42"/>
                    </a:lnTo>
                    <a:lnTo>
                      <a:pt x="143" y="42"/>
                    </a:lnTo>
                    <a:lnTo>
                      <a:pt x="143" y="38"/>
                    </a:lnTo>
                    <a:lnTo>
                      <a:pt x="139" y="38"/>
                    </a:lnTo>
                    <a:lnTo>
                      <a:pt x="139" y="38"/>
                    </a:lnTo>
                    <a:lnTo>
                      <a:pt x="139" y="35"/>
                    </a:lnTo>
                    <a:lnTo>
                      <a:pt x="139" y="35"/>
                    </a:lnTo>
                    <a:lnTo>
                      <a:pt x="136" y="35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6" y="28"/>
                    </a:lnTo>
                    <a:lnTo>
                      <a:pt x="136" y="28"/>
                    </a:lnTo>
                    <a:lnTo>
                      <a:pt x="132" y="28"/>
                    </a:lnTo>
                    <a:lnTo>
                      <a:pt x="132" y="25"/>
                    </a:lnTo>
                    <a:lnTo>
                      <a:pt x="132" y="25"/>
                    </a:lnTo>
                    <a:lnTo>
                      <a:pt x="132" y="21"/>
                    </a:lnTo>
                    <a:lnTo>
                      <a:pt x="132" y="21"/>
                    </a:lnTo>
                    <a:lnTo>
                      <a:pt x="132" y="18"/>
                    </a:lnTo>
                    <a:lnTo>
                      <a:pt x="132" y="18"/>
                    </a:lnTo>
                    <a:lnTo>
                      <a:pt x="132" y="14"/>
                    </a:lnTo>
                    <a:lnTo>
                      <a:pt x="132" y="14"/>
                    </a:lnTo>
                    <a:lnTo>
                      <a:pt x="132" y="14"/>
                    </a:lnTo>
                    <a:lnTo>
                      <a:pt x="132" y="11"/>
                    </a:lnTo>
                    <a:lnTo>
                      <a:pt x="132" y="11"/>
                    </a:lnTo>
                    <a:lnTo>
                      <a:pt x="132" y="7"/>
                    </a:lnTo>
                    <a:lnTo>
                      <a:pt x="136" y="7"/>
                    </a:lnTo>
                    <a:lnTo>
                      <a:pt x="136" y="7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9" y="4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1" y="59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Oval 146"/>
              <p:cNvSpPr>
                <a:spLocks noChangeArrowheads="1"/>
              </p:cNvSpPr>
              <p:nvPr/>
            </p:nvSpPr>
            <p:spPr bwMode="auto">
              <a:xfrm>
                <a:off x="2535" y="2960"/>
                <a:ext cx="177" cy="17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7"/>
              <p:cNvSpPr>
                <a:spLocks/>
              </p:cNvSpPr>
              <p:nvPr/>
            </p:nvSpPr>
            <p:spPr bwMode="auto">
              <a:xfrm>
                <a:off x="2396" y="2932"/>
                <a:ext cx="181" cy="114"/>
              </a:xfrm>
              <a:custGeom>
                <a:avLst/>
                <a:gdLst>
                  <a:gd name="T0" fmla="*/ 156 w 181"/>
                  <a:gd name="T1" fmla="*/ 114 h 114"/>
                  <a:gd name="T2" fmla="*/ 156 w 181"/>
                  <a:gd name="T3" fmla="*/ 114 h 114"/>
                  <a:gd name="T4" fmla="*/ 160 w 181"/>
                  <a:gd name="T5" fmla="*/ 114 h 114"/>
                  <a:gd name="T6" fmla="*/ 160 w 181"/>
                  <a:gd name="T7" fmla="*/ 114 h 114"/>
                  <a:gd name="T8" fmla="*/ 163 w 181"/>
                  <a:gd name="T9" fmla="*/ 111 h 114"/>
                  <a:gd name="T10" fmla="*/ 167 w 181"/>
                  <a:gd name="T11" fmla="*/ 111 h 114"/>
                  <a:gd name="T12" fmla="*/ 167 w 181"/>
                  <a:gd name="T13" fmla="*/ 111 h 114"/>
                  <a:gd name="T14" fmla="*/ 170 w 181"/>
                  <a:gd name="T15" fmla="*/ 107 h 114"/>
                  <a:gd name="T16" fmla="*/ 170 w 181"/>
                  <a:gd name="T17" fmla="*/ 107 h 114"/>
                  <a:gd name="T18" fmla="*/ 174 w 181"/>
                  <a:gd name="T19" fmla="*/ 104 h 114"/>
                  <a:gd name="T20" fmla="*/ 174 w 181"/>
                  <a:gd name="T21" fmla="*/ 100 h 114"/>
                  <a:gd name="T22" fmla="*/ 177 w 181"/>
                  <a:gd name="T23" fmla="*/ 97 h 114"/>
                  <a:gd name="T24" fmla="*/ 177 w 181"/>
                  <a:gd name="T25" fmla="*/ 93 h 114"/>
                  <a:gd name="T26" fmla="*/ 181 w 181"/>
                  <a:gd name="T27" fmla="*/ 93 h 114"/>
                  <a:gd name="T28" fmla="*/ 181 w 181"/>
                  <a:gd name="T29" fmla="*/ 90 h 114"/>
                  <a:gd name="T30" fmla="*/ 181 w 181"/>
                  <a:gd name="T31" fmla="*/ 87 h 114"/>
                  <a:gd name="T32" fmla="*/ 181 w 181"/>
                  <a:gd name="T33" fmla="*/ 83 h 114"/>
                  <a:gd name="T34" fmla="*/ 181 w 181"/>
                  <a:gd name="T35" fmla="*/ 80 h 114"/>
                  <a:gd name="T36" fmla="*/ 181 w 181"/>
                  <a:gd name="T37" fmla="*/ 76 h 114"/>
                  <a:gd name="T38" fmla="*/ 181 w 181"/>
                  <a:gd name="T39" fmla="*/ 76 h 114"/>
                  <a:gd name="T40" fmla="*/ 181 w 181"/>
                  <a:gd name="T41" fmla="*/ 73 h 114"/>
                  <a:gd name="T42" fmla="*/ 177 w 181"/>
                  <a:gd name="T43" fmla="*/ 69 h 114"/>
                  <a:gd name="T44" fmla="*/ 177 w 181"/>
                  <a:gd name="T45" fmla="*/ 69 h 114"/>
                  <a:gd name="T46" fmla="*/ 177 w 181"/>
                  <a:gd name="T47" fmla="*/ 69 h 114"/>
                  <a:gd name="T48" fmla="*/ 174 w 181"/>
                  <a:gd name="T49" fmla="*/ 66 h 114"/>
                  <a:gd name="T50" fmla="*/ 21 w 181"/>
                  <a:gd name="T51" fmla="*/ 0 h 114"/>
                  <a:gd name="T52" fmla="*/ 21 w 181"/>
                  <a:gd name="T53" fmla="*/ 0 h 114"/>
                  <a:gd name="T54" fmla="*/ 25 w 181"/>
                  <a:gd name="T55" fmla="*/ 0 h 114"/>
                  <a:gd name="T56" fmla="*/ 25 w 181"/>
                  <a:gd name="T57" fmla="*/ 3 h 114"/>
                  <a:gd name="T58" fmla="*/ 25 w 181"/>
                  <a:gd name="T59" fmla="*/ 7 h 114"/>
                  <a:gd name="T60" fmla="*/ 25 w 181"/>
                  <a:gd name="T61" fmla="*/ 7 h 114"/>
                  <a:gd name="T62" fmla="*/ 25 w 181"/>
                  <a:gd name="T63" fmla="*/ 10 h 114"/>
                  <a:gd name="T64" fmla="*/ 25 w 181"/>
                  <a:gd name="T65" fmla="*/ 14 h 114"/>
                  <a:gd name="T66" fmla="*/ 25 w 181"/>
                  <a:gd name="T67" fmla="*/ 17 h 114"/>
                  <a:gd name="T68" fmla="*/ 25 w 181"/>
                  <a:gd name="T69" fmla="*/ 17 h 114"/>
                  <a:gd name="T70" fmla="*/ 25 w 181"/>
                  <a:gd name="T71" fmla="*/ 21 h 114"/>
                  <a:gd name="T72" fmla="*/ 25 w 181"/>
                  <a:gd name="T73" fmla="*/ 24 h 114"/>
                  <a:gd name="T74" fmla="*/ 21 w 181"/>
                  <a:gd name="T75" fmla="*/ 28 h 114"/>
                  <a:gd name="T76" fmla="*/ 21 w 181"/>
                  <a:gd name="T77" fmla="*/ 31 h 114"/>
                  <a:gd name="T78" fmla="*/ 18 w 181"/>
                  <a:gd name="T79" fmla="*/ 34 h 114"/>
                  <a:gd name="T80" fmla="*/ 18 w 181"/>
                  <a:gd name="T81" fmla="*/ 34 h 114"/>
                  <a:gd name="T82" fmla="*/ 14 w 181"/>
                  <a:gd name="T83" fmla="*/ 38 h 114"/>
                  <a:gd name="T84" fmla="*/ 14 w 181"/>
                  <a:gd name="T85" fmla="*/ 41 h 114"/>
                  <a:gd name="T86" fmla="*/ 11 w 181"/>
                  <a:gd name="T87" fmla="*/ 41 h 114"/>
                  <a:gd name="T88" fmla="*/ 11 w 181"/>
                  <a:gd name="T89" fmla="*/ 41 h 114"/>
                  <a:gd name="T90" fmla="*/ 7 w 181"/>
                  <a:gd name="T91" fmla="*/ 45 h 114"/>
                  <a:gd name="T92" fmla="*/ 4 w 181"/>
                  <a:gd name="T93" fmla="*/ 45 h 114"/>
                  <a:gd name="T94" fmla="*/ 4 w 181"/>
                  <a:gd name="T95" fmla="*/ 45 h 114"/>
                  <a:gd name="T96" fmla="*/ 0 w 181"/>
                  <a:gd name="T97" fmla="*/ 45 h 114"/>
                  <a:gd name="T98" fmla="*/ 0 w 181"/>
                  <a:gd name="T99" fmla="*/ 4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114">
                    <a:moveTo>
                      <a:pt x="153" y="114"/>
                    </a:moveTo>
                    <a:lnTo>
                      <a:pt x="156" y="114"/>
                    </a:lnTo>
                    <a:lnTo>
                      <a:pt x="156" y="114"/>
                    </a:lnTo>
                    <a:lnTo>
                      <a:pt x="156" y="114"/>
                    </a:lnTo>
                    <a:lnTo>
                      <a:pt x="160" y="114"/>
                    </a:lnTo>
                    <a:lnTo>
                      <a:pt x="160" y="114"/>
                    </a:lnTo>
                    <a:lnTo>
                      <a:pt x="160" y="114"/>
                    </a:lnTo>
                    <a:lnTo>
                      <a:pt x="160" y="114"/>
                    </a:lnTo>
                    <a:lnTo>
                      <a:pt x="163" y="114"/>
                    </a:lnTo>
                    <a:lnTo>
                      <a:pt x="163" y="111"/>
                    </a:lnTo>
                    <a:lnTo>
                      <a:pt x="163" y="111"/>
                    </a:lnTo>
                    <a:lnTo>
                      <a:pt x="167" y="111"/>
                    </a:lnTo>
                    <a:lnTo>
                      <a:pt x="167" y="111"/>
                    </a:lnTo>
                    <a:lnTo>
                      <a:pt x="167" y="111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74" y="104"/>
                    </a:lnTo>
                    <a:lnTo>
                      <a:pt x="174" y="104"/>
                    </a:lnTo>
                    <a:lnTo>
                      <a:pt x="174" y="100"/>
                    </a:lnTo>
                    <a:lnTo>
                      <a:pt x="174" y="100"/>
                    </a:lnTo>
                    <a:lnTo>
                      <a:pt x="177" y="100"/>
                    </a:lnTo>
                    <a:lnTo>
                      <a:pt x="177" y="97"/>
                    </a:lnTo>
                    <a:lnTo>
                      <a:pt x="177" y="97"/>
                    </a:lnTo>
                    <a:lnTo>
                      <a:pt x="177" y="93"/>
                    </a:lnTo>
                    <a:lnTo>
                      <a:pt x="177" y="93"/>
                    </a:lnTo>
                    <a:lnTo>
                      <a:pt x="181" y="93"/>
                    </a:lnTo>
                    <a:lnTo>
                      <a:pt x="181" y="90"/>
                    </a:lnTo>
                    <a:lnTo>
                      <a:pt x="181" y="90"/>
                    </a:lnTo>
                    <a:lnTo>
                      <a:pt x="181" y="87"/>
                    </a:lnTo>
                    <a:lnTo>
                      <a:pt x="181" y="87"/>
                    </a:lnTo>
                    <a:lnTo>
                      <a:pt x="181" y="83"/>
                    </a:lnTo>
                    <a:lnTo>
                      <a:pt x="181" y="83"/>
                    </a:lnTo>
                    <a:lnTo>
                      <a:pt x="181" y="83"/>
                    </a:lnTo>
                    <a:lnTo>
                      <a:pt x="181" y="80"/>
                    </a:lnTo>
                    <a:lnTo>
                      <a:pt x="181" y="80"/>
                    </a:lnTo>
                    <a:lnTo>
                      <a:pt x="181" y="76"/>
                    </a:lnTo>
                    <a:lnTo>
                      <a:pt x="181" y="76"/>
                    </a:lnTo>
                    <a:lnTo>
                      <a:pt x="181" y="76"/>
                    </a:lnTo>
                    <a:lnTo>
                      <a:pt x="181" y="73"/>
                    </a:lnTo>
                    <a:lnTo>
                      <a:pt x="181" y="73"/>
                    </a:lnTo>
                    <a:lnTo>
                      <a:pt x="181" y="73"/>
                    </a:lnTo>
                    <a:lnTo>
                      <a:pt x="177" y="69"/>
                    </a:lnTo>
                    <a:lnTo>
                      <a:pt x="177" y="69"/>
                    </a:lnTo>
                    <a:lnTo>
                      <a:pt x="177" y="69"/>
                    </a:lnTo>
                    <a:lnTo>
                      <a:pt x="177" y="69"/>
                    </a:lnTo>
                    <a:lnTo>
                      <a:pt x="177" y="69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53" y="11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8"/>
              <p:cNvSpPr>
                <a:spLocks/>
              </p:cNvSpPr>
              <p:nvPr/>
            </p:nvSpPr>
            <p:spPr bwMode="auto">
              <a:xfrm>
                <a:off x="2660" y="3077"/>
                <a:ext cx="253" cy="229"/>
              </a:xfrm>
              <a:custGeom>
                <a:avLst/>
                <a:gdLst>
                  <a:gd name="T0" fmla="*/ 35 w 253"/>
                  <a:gd name="T1" fmla="*/ 0 h 229"/>
                  <a:gd name="T2" fmla="*/ 35 w 253"/>
                  <a:gd name="T3" fmla="*/ 0 h 229"/>
                  <a:gd name="T4" fmla="*/ 31 w 253"/>
                  <a:gd name="T5" fmla="*/ 0 h 229"/>
                  <a:gd name="T6" fmla="*/ 31 w 253"/>
                  <a:gd name="T7" fmla="*/ 0 h 229"/>
                  <a:gd name="T8" fmla="*/ 28 w 253"/>
                  <a:gd name="T9" fmla="*/ 0 h 229"/>
                  <a:gd name="T10" fmla="*/ 24 w 253"/>
                  <a:gd name="T11" fmla="*/ 0 h 229"/>
                  <a:gd name="T12" fmla="*/ 24 w 253"/>
                  <a:gd name="T13" fmla="*/ 0 h 229"/>
                  <a:gd name="T14" fmla="*/ 21 w 253"/>
                  <a:gd name="T15" fmla="*/ 4 h 229"/>
                  <a:gd name="T16" fmla="*/ 17 w 253"/>
                  <a:gd name="T17" fmla="*/ 4 h 229"/>
                  <a:gd name="T18" fmla="*/ 14 w 253"/>
                  <a:gd name="T19" fmla="*/ 7 h 229"/>
                  <a:gd name="T20" fmla="*/ 14 w 253"/>
                  <a:gd name="T21" fmla="*/ 7 h 229"/>
                  <a:gd name="T22" fmla="*/ 10 w 253"/>
                  <a:gd name="T23" fmla="*/ 11 h 229"/>
                  <a:gd name="T24" fmla="*/ 10 w 253"/>
                  <a:gd name="T25" fmla="*/ 14 h 229"/>
                  <a:gd name="T26" fmla="*/ 7 w 253"/>
                  <a:gd name="T27" fmla="*/ 14 h 229"/>
                  <a:gd name="T28" fmla="*/ 3 w 253"/>
                  <a:gd name="T29" fmla="*/ 18 h 229"/>
                  <a:gd name="T30" fmla="*/ 3 w 253"/>
                  <a:gd name="T31" fmla="*/ 21 h 229"/>
                  <a:gd name="T32" fmla="*/ 3 w 253"/>
                  <a:gd name="T33" fmla="*/ 25 h 229"/>
                  <a:gd name="T34" fmla="*/ 0 w 253"/>
                  <a:gd name="T35" fmla="*/ 25 h 229"/>
                  <a:gd name="T36" fmla="*/ 0 w 253"/>
                  <a:gd name="T37" fmla="*/ 28 h 229"/>
                  <a:gd name="T38" fmla="*/ 0 w 253"/>
                  <a:gd name="T39" fmla="*/ 32 h 229"/>
                  <a:gd name="T40" fmla="*/ 0 w 253"/>
                  <a:gd name="T41" fmla="*/ 32 h 229"/>
                  <a:gd name="T42" fmla="*/ 0 w 253"/>
                  <a:gd name="T43" fmla="*/ 35 h 229"/>
                  <a:gd name="T44" fmla="*/ 0 w 253"/>
                  <a:gd name="T45" fmla="*/ 39 h 229"/>
                  <a:gd name="T46" fmla="*/ 0 w 253"/>
                  <a:gd name="T47" fmla="*/ 39 h 229"/>
                  <a:gd name="T48" fmla="*/ 3 w 253"/>
                  <a:gd name="T49" fmla="*/ 39 h 229"/>
                  <a:gd name="T50" fmla="*/ 218 w 253"/>
                  <a:gd name="T51" fmla="*/ 226 h 229"/>
                  <a:gd name="T52" fmla="*/ 218 w 253"/>
                  <a:gd name="T53" fmla="*/ 226 h 229"/>
                  <a:gd name="T54" fmla="*/ 218 w 253"/>
                  <a:gd name="T55" fmla="*/ 226 h 229"/>
                  <a:gd name="T56" fmla="*/ 215 w 253"/>
                  <a:gd name="T57" fmla="*/ 222 h 229"/>
                  <a:gd name="T58" fmla="*/ 215 w 253"/>
                  <a:gd name="T59" fmla="*/ 219 h 229"/>
                  <a:gd name="T60" fmla="*/ 215 w 253"/>
                  <a:gd name="T61" fmla="*/ 219 h 229"/>
                  <a:gd name="T62" fmla="*/ 218 w 253"/>
                  <a:gd name="T63" fmla="*/ 216 h 229"/>
                  <a:gd name="T64" fmla="*/ 218 w 253"/>
                  <a:gd name="T65" fmla="*/ 212 h 229"/>
                  <a:gd name="T66" fmla="*/ 218 w 253"/>
                  <a:gd name="T67" fmla="*/ 209 h 229"/>
                  <a:gd name="T68" fmla="*/ 222 w 253"/>
                  <a:gd name="T69" fmla="*/ 209 h 229"/>
                  <a:gd name="T70" fmla="*/ 222 w 253"/>
                  <a:gd name="T71" fmla="*/ 205 h 229"/>
                  <a:gd name="T72" fmla="*/ 225 w 253"/>
                  <a:gd name="T73" fmla="*/ 202 h 229"/>
                  <a:gd name="T74" fmla="*/ 225 w 253"/>
                  <a:gd name="T75" fmla="*/ 198 h 229"/>
                  <a:gd name="T76" fmla="*/ 229 w 253"/>
                  <a:gd name="T77" fmla="*/ 198 h 229"/>
                  <a:gd name="T78" fmla="*/ 232 w 253"/>
                  <a:gd name="T79" fmla="*/ 195 h 229"/>
                  <a:gd name="T80" fmla="*/ 232 w 253"/>
                  <a:gd name="T81" fmla="*/ 195 h 229"/>
                  <a:gd name="T82" fmla="*/ 236 w 253"/>
                  <a:gd name="T83" fmla="*/ 191 h 229"/>
                  <a:gd name="T84" fmla="*/ 239 w 253"/>
                  <a:gd name="T85" fmla="*/ 191 h 229"/>
                  <a:gd name="T86" fmla="*/ 239 w 253"/>
                  <a:gd name="T87" fmla="*/ 188 h 229"/>
                  <a:gd name="T88" fmla="*/ 243 w 253"/>
                  <a:gd name="T89" fmla="*/ 188 h 229"/>
                  <a:gd name="T90" fmla="*/ 246 w 253"/>
                  <a:gd name="T91" fmla="*/ 188 h 229"/>
                  <a:gd name="T92" fmla="*/ 246 w 253"/>
                  <a:gd name="T93" fmla="*/ 188 h 229"/>
                  <a:gd name="T94" fmla="*/ 250 w 253"/>
                  <a:gd name="T95" fmla="*/ 188 h 229"/>
                  <a:gd name="T96" fmla="*/ 250 w 253"/>
                  <a:gd name="T97" fmla="*/ 188 h 229"/>
                  <a:gd name="T98" fmla="*/ 253 w 253"/>
                  <a:gd name="T99" fmla="*/ 18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3" h="229">
                    <a:moveTo>
                      <a:pt x="35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218" y="229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5" y="222"/>
                    </a:lnTo>
                    <a:lnTo>
                      <a:pt x="215" y="222"/>
                    </a:lnTo>
                    <a:lnTo>
                      <a:pt x="215" y="222"/>
                    </a:lnTo>
                    <a:lnTo>
                      <a:pt x="215" y="219"/>
                    </a:lnTo>
                    <a:lnTo>
                      <a:pt x="215" y="219"/>
                    </a:lnTo>
                    <a:lnTo>
                      <a:pt x="215" y="219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18" y="212"/>
                    </a:lnTo>
                    <a:lnTo>
                      <a:pt x="218" y="212"/>
                    </a:lnTo>
                    <a:lnTo>
                      <a:pt x="218" y="209"/>
                    </a:lnTo>
                    <a:lnTo>
                      <a:pt x="218" y="209"/>
                    </a:lnTo>
                    <a:lnTo>
                      <a:pt x="222" y="209"/>
                    </a:lnTo>
                    <a:lnTo>
                      <a:pt x="222" y="205"/>
                    </a:lnTo>
                    <a:lnTo>
                      <a:pt x="222" y="205"/>
                    </a:lnTo>
                    <a:lnTo>
                      <a:pt x="222" y="205"/>
                    </a:lnTo>
                    <a:lnTo>
                      <a:pt x="225" y="202"/>
                    </a:lnTo>
                    <a:lnTo>
                      <a:pt x="225" y="202"/>
                    </a:lnTo>
                    <a:lnTo>
                      <a:pt x="225" y="198"/>
                    </a:lnTo>
                    <a:lnTo>
                      <a:pt x="229" y="198"/>
                    </a:lnTo>
                    <a:lnTo>
                      <a:pt x="229" y="198"/>
                    </a:lnTo>
                    <a:lnTo>
                      <a:pt x="229" y="195"/>
                    </a:lnTo>
                    <a:lnTo>
                      <a:pt x="232" y="195"/>
                    </a:lnTo>
                    <a:lnTo>
                      <a:pt x="232" y="195"/>
                    </a:lnTo>
                    <a:lnTo>
                      <a:pt x="232" y="195"/>
                    </a:lnTo>
                    <a:lnTo>
                      <a:pt x="236" y="191"/>
                    </a:lnTo>
                    <a:lnTo>
                      <a:pt x="236" y="191"/>
                    </a:lnTo>
                    <a:lnTo>
                      <a:pt x="236" y="191"/>
                    </a:lnTo>
                    <a:lnTo>
                      <a:pt x="239" y="191"/>
                    </a:lnTo>
                    <a:lnTo>
                      <a:pt x="239" y="191"/>
                    </a:lnTo>
                    <a:lnTo>
                      <a:pt x="239" y="188"/>
                    </a:lnTo>
                    <a:lnTo>
                      <a:pt x="243" y="188"/>
                    </a:lnTo>
                    <a:lnTo>
                      <a:pt x="243" y="188"/>
                    </a:lnTo>
                    <a:lnTo>
                      <a:pt x="243" y="188"/>
                    </a:lnTo>
                    <a:lnTo>
                      <a:pt x="246" y="188"/>
                    </a:lnTo>
                    <a:lnTo>
                      <a:pt x="246" y="188"/>
                    </a:lnTo>
                    <a:lnTo>
                      <a:pt x="246" y="188"/>
                    </a:lnTo>
                    <a:lnTo>
                      <a:pt x="250" y="188"/>
                    </a:lnTo>
                    <a:lnTo>
                      <a:pt x="250" y="188"/>
                    </a:lnTo>
                    <a:lnTo>
                      <a:pt x="250" y="188"/>
                    </a:lnTo>
                    <a:lnTo>
                      <a:pt x="250" y="188"/>
                    </a:lnTo>
                    <a:lnTo>
                      <a:pt x="250" y="188"/>
                    </a:lnTo>
                    <a:lnTo>
                      <a:pt x="253" y="18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Oval 149"/>
              <p:cNvSpPr>
                <a:spLocks noChangeArrowheads="1"/>
              </p:cNvSpPr>
              <p:nvPr/>
            </p:nvSpPr>
            <p:spPr bwMode="auto">
              <a:xfrm>
                <a:off x="877" y="1648"/>
                <a:ext cx="73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Oval 150"/>
              <p:cNvSpPr>
                <a:spLocks noChangeArrowheads="1"/>
              </p:cNvSpPr>
              <p:nvPr/>
            </p:nvSpPr>
            <p:spPr bwMode="auto">
              <a:xfrm>
                <a:off x="3523" y="1846"/>
                <a:ext cx="156" cy="156"/>
              </a:xfrm>
              <a:prstGeom prst="ellipse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51"/>
              <p:cNvSpPr>
                <a:spLocks/>
              </p:cNvSpPr>
              <p:nvPr/>
            </p:nvSpPr>
            <p:spPr bwMode="auto">
              <a:xfrm>
                <a:off x="3440" y="1635"/>
                <a:ext cx="167" cy="274"/>
              </a:xfrm>
              <a:custGeom>
                <a:avLst/>
                <a:gdLst>
                  <a:gd name="T0" fmla="*/ 121 w 167"/>
                  <a:gd name="T1" fmla="*/ 263 h 274"/>
                  <a:gd name="T2" fmla="*/ 125 w 167"/>
                  <a:gd name="T3" fmla="*/ 267 h 274"/>
                  <a:gd name="T4" fmla="*/ 125 w 167"/>
                  <a:gd name="T5" fmla="*/ 267 h 274"/>
                  <a:gd name="T6" fmla="*/ 128 w 167"/>
                  <a:gd name="T7" fmla="*/ 270 h 274"/>
                  <a:gd name="T8" fmla="*/ 132 w 167"/>
                  <a:gd name="T9" fmla="*/ 270 h 274"/>
                  <a:gd name="T10" fmla="*/ 132 w 167"/>
                  <a:gd name="T11" fmla="*/ 274 h 274"/>
                  <a:gd name="T12" fmla="*/ 135 w 167"/>
                  <a:gd name="T13" fmla="*/ 274 h 274"/>
                  <a:gd name="T14" fmla="*/ 139 w 167"/>
                  <a:gd name="T15" fmla="*/ 274 h 274"/>
                  <a:gd name="T16" fmla="*/ 142 w 167"/>
                  <a:gd name="T17" fmla="*/ 274 h 274"/>
                  <a:gd name="T18" fmla="*/ 146 w 167"/>
                  <a:gd name="T19" fmla="*/ 274 h 274"/>
                  <a:gd name="T20" fmla="*/ 149 w 167"/>
                  <a:gd name="T21" fmla="*/ 270 h 274"/>
                  <a:gd name="T22" fmla="*/ 149 w 167"/>
                  <a:gd name="T23" fmla="*/ 270 h 274"/>
                  <a:gd name="T24" fmla="*/ 153 w 167"/>
                  <a:gd name="T25" fmla="*/ 270 h 274"/>
                  <a:gd name="T26" fmla="*/ 156 w 167"/>
                  <a:gd name="T27" fmla="*/ 267 h 274"/>
                  <a:gd name="T28" fmla="*/ 160 w 167"/>
                  <a:gd name="T29" fmla="*/ 267 h 274"/>
                  <a:gd name="T30" fmla="*/ 160 w 167"/>
                  <a:gd name="T31" fmla="*/ 263 h 274"/>
                  <a:gd name="T32" fmla="*/ 163 w 167"/>
                  <a:gd name="T33" fmla="*/ 260 h 274"/>
                  <a:gd name="T34" fmla="*/ 167 w 167"/>
                  <a:gd name="T35" fmla="*/ 260 h 274"/>
                  <a:gd name="T36" fmla="*/ 167 w 167"/>
                  <a:gd name="T37" fmla="*/ 256 h 274"/>
                  <a:gd name="T38" fmla="*/ 167 w 167"/>
                  <a:gd name="T39" fmla="*/ 253 h 274"/>
                  <a:gd name="T40" fmla="*/ 167 w 167"/>
                  <a:gd name="T41" fmla="*/ 249 h 274"/>
                  <a:gd name="T42" fmla="*/ 167 w 167"/>
                  <a:gd name="T43" fmla="*/ 249 h 274"/>
                  <a:gd name="T44" fmla="*/ 167 w 167"/>
                  <a:gd name="T45" fmla="*/ 246 h 274"/>
                  <a:gd name="T46" fmla="*/ 167 w 167"/>
                  <a:gd name="T47" fmla="*/ 242 h 274"/>
                  <a:gd name="T48" fmla="*/ 167 w 167"/>
                  <a:gd name="T49" fmla="*/ 242 h 274"/>
                  <a:gd name="T50" fmla="*/ 45 w 167"/>
                  <a:gd name="T51" fmla="*/ 0 h 274"/>
                  <a:gd name="T52" fmla="*/ 49 w 167"/>
                  <a:gd name="T53" fmla="*/ 3 h 274"/>
                  <a:gd name="T54" fmla="*/ 49 w 167"/>
                  <a:gd name="T55" fmla="*/ 7 h 274"/>
                  <a:gd name="T56" fmla="*/ 49 w 167"/>
                  <a:gd name="T57" fmla="*/ 10 h 274"/>
                  <a:gd name="T58" fmla="*/ 49 w 167"/>
                  <a:gd name="T59" fmla="*/ 10 h 274"/>
                  <a:gd name="T60" fmla="*/ 45 w 167"/>
                  <a:gd name="T61" fmla="*/ 13 h 274"/>
                  <a:gd name="T62" fmla="*/ 45 w 167"/>
                  <a:gd name="T63" fmla="*/ 17 h 274"/>
                  <a:gd name="T64" fmla="*/ 42 w 167"/>
                  <a:gd name="T65" fmla="*/ 20 h 274"/>
                  <a:gd name="T66" fmla="*/ 42 w 167"/>
                  <a:gd name="T67" fmla="*/ 20 h 274"/>
                  <a:gd name="T68" fmla="*/ 38 w 167"/>
                  <a:gd name="T69" fmla="*/ 24 h 274"/>
                  <a:gd name="T70" fmla="*/ 38 w 167"/>
                  <a:gd name="T71" fmla="*/ 27 h 274"/>
                  <a:gd name="T72" fmla="*/ 35 w 167"/>
                  <a:gd name="T73" fmla="*/ 27 h 274"/>
                  <a:gd name="T74" fmla="*/ 31 w 167"/>
                  <a:gd name="T75" fmla="*/ 31 h 274"/>
                  <a:gd name="T76" fmla="*/ 28 w 167"/>
                  <a:gd name="T77" fmla="*/ 31 h 274"/>
                  <a:gd name="T78" fmla="*/ 24 w 167"/>
                  <a:gd name="T79" fmla="*/ 31 h 274"/>
                  <a:gd name="T80" fmla="*/ 21 w 167"/>
                  <a:gd name="T81" fmla="*/ 31 h 274"/>
                  <a:gd name="T82" fmla="*/ 17 w 167"/>
                  <a:gd name="T83" fmla="*/ 34 h 274"/>
                  <a:gd name="T84" fmla="*/ 14 w 167"/>
                  <a:gd name="T85" fmla="*/ 34 h 274"/>
                  <a:gd name="T86" fmla="*/ 14 w 167"/>
                  <a:gd name="T87" fmla="*/ 31 h 274"/>
                  <a:gd name="T88" fmla="*/ 11 w 167"/>
                  <a:gd name="T89" fmla="*/ 31 h 274"/>
                  <a:gd name="T90" fmla="*/ 7 w 167"/>
                  <a:gd name="T91" fmla="*/ 31 h 274"/>
                  <a:gd name="T92" fmla="*/ 4 w 167"/>
                  <a:gd name="T93" fmla="*/ 27 h 274"/>
                  <a:gd name="T94" fmla="*/ 4 w 167"/>
                  <a:gd name="T95" fmla="*/ 27 h 274"/>
                  <a:gd name="T96" fmla="*/ 0 w 167"/>
                  <a:gd name="T97" fmla="*/ 24 h 274"/>
                  <a:gd name="T98" fmla="*/ 0 w 167"/>
                  <a:gd name="T99" fmla="*/ 2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7" h="274">
                    <a:moveTo>
                      <a:pt x="121" y="263"/>
                    </a:moveTo>
                    <a:lnTo>
                      <a:pt x="121" y="263"/>
                    </a:lnTo>
                    <a:lnTo>
                      <a:pt x="121" y="267"/>
                    </a:lnTo>
                    <a:lnTo>
                      <a:pt x="125" y="267"/>
                    </a:lnTo>
                    <a:lnTo>
                      <a:pt x="125" y="267"/>
                    </a:lnTo>
                    <a:lnTo>
                      <a:pt x="125" y="267"/>
                    </a:lnTo>
                    <a:lnTo>
                      <a:pt x="128" y="270"/>
                    </a:lnTo>
                    <a:lnTo>
                      <a:pt x="128" y="270"/>
                    </a:lnTo>
                    <a:lnTo>
                      <a:pt x="128" y="270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32" y="274"/>
                    </a:lnTo>
                    <a:lnTo>
                      <a:pt x="135" y="274"/>
                    </a:lnTo>
                    <a:lnTo>
                      <a:pt x="135" y="274"/>
                    </a:lnTo>
                    <a:lnTo>
                      <a:pt x="139" y="274"/>
                    </a:lnTo>
                    <a:lnTo>
                      <a:pt x="139" y="274"/>
                    </a:lnTo>
                    <a:lnTo>
                      <a:pt x="139" y="274"/>
                    </a:lnTo>
                    <a:lnTo>
                      <a:pt x="142" y="274"/>
                    </a:lnTo>
                    <a:lnTo>
                      <a:pt x="142" y="274"/>
                    </a:lnTo>
                    <a:lnTo>
                      <a:pt x="146" y="274"/>
                    </a:lnTo>
                    <a:lnTo>
                      <a:pt x="146" y="274"/>
                    </a:lnTo>
                    <a:lnTo>
                      <a:pt x="149" y="270"/>
                    </a:lnTo>
                    <a:lnTo>
                      <a:pt x="149" y="270"/>
                    </a:lnTo>
                    <a:lnTo>
                      <a:pt x="149" y="270"/>
                    </a:lnTo>
                    <a:lnTo>
                      <a:pt x="153" y="270"/>
                    </a:lnTo>
                    <a:lnTo>
                      <a:pt x="153" y="270"/>
                    </a:lnTo>
                    <a:lnTo>
                      <a:pt x="156" y="270"/>
                    </a:lnTo>
                    <a:lnTo>
                      <a:pt x="156" y="267"/>
                    </a:lnTo>
                    <a:lnTo>
                      <a:pt x="156" y="267"/>
                    </a:lnTo>
                    <a:lnTo>
                      <a:pt x="160" y="267"/>
                    </a:lnTo>
                    <a:lnTo>
                      <a:pt x="160" y="263"/>
                    </a:lnTo>
                    <a:lnTo>
                      <a:pt x="160" y="263"/>
                    </a:lnTo>
                    <a:lnTo>
                      <a:pt x="163" y="263"/>
                    </a:lnTo>
                    <a:lnTo>
                      <a:pt x="163" y="260"/>
                    </a:lnTo>
                    <a:lnTo>
                      <a:pt x="163" y="260"/>
                    </a:lnTo>
                    <a:lnTo>
                      <a:pt x="167" y="260"/>
                    </a:lnTo>
                    <a:lnTo>
                      <a:pt x="167" y="256"/>
                    </a:lnTo>
                    <a:lnTo>
                      <a:pt x="167" y="256"/>
                    </a:lnTo>
                    <a:lnTo>
                      <a:pt x="167" y="256"/>
                    </a:lnTo>
                    <a:lnTo>
                      <a:pt x="167" y="253"/>
                    </a:lnTo>
                    <a:lnTo>
                      <a:pt x="167" y="253"/>
                    </a:lnTo>
                    <a:lnTo>
                      <a:pt x="167" y="249"/>
                    </a:lnTo>
                    <a:lnTo>
                      <a:pt x="167" y="249"/>
                    </a:lnTo>
                    <a:lnTo>
                      <a:pt x="167" y="249"/>
                    </a:lnTo>
                    <a:lnTo>
                      <a:pt x="167" y="246"/>
                    </a:lnTo>
                    <a:lnTo>
                      <a:pt x="167" y="246"/>
                    </a:lnTo>
                    <a:lnTo>
                      <a:pt x="167" y="246"/>
                    </a:lnTo>
                    <a:lnTo>
                      <a:pt x="167" y="242"/>
                    </a:lnTo>
                    <a:lnTo>
                      <a:pt x="167" y="242"/>
                    </a:lnTo>
                    <a:lnTo>
                      <a:pt x="167" y="242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3"/>
                    </a:lnTo>
                    <a:lnTo>
                      <a:pt x="49" y="3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1" y="31"/>
                    </a:lnTo>
                    <a:lnTo>
                      <a:pt x="21" y="34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4" y="34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1" y="263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52"/>
              <p:cNvSpPr>
                <a:spLocks/>
              </p:cNvSpPr>
              <p:nvPr/>
            </p:nvSpPr>
            <p:spPr bwMode="auto">
              <a:xfrm>
                <a:off x="3464" y="1981"/>
                <a:ext cx="146" cy="410"/>
              </a:xfrm>
              <a:custGeom>
                <a:avLst/>
                <a:gdLst>
                  <a:gd name="T0" fmla="*/ 146 w 146"/>
                  <a:gd name="T1" fmla="*/ 14 h 410"/>
                  <a:gd name="T2" fmla="*/ 146 w 146"/>
                  <a:gd name="T3" fmla="*/ 14 h 410"/>
                  <a:gd name="T4" fmla="*/ 146 w 146"/>
                  <a:gd name="T5" fmla="*/ 14 h 410"/>
                  <a:gd name="T6" fmla="*/ 146 w 146"/>
                  <a:gd name="T7" fmla="*/ 11 h 410"/>
                  <a:gd name="T8" fmla="*/ 146 w 146"/>
                  <a:gd name="T9" fmla="*/ 11 h 410"/>
                  <a:gd name="T10" fmla="*/ 143 w 146"/>
                  <a:gd name="T11" fmla="*/ 7 h 410"/>
                  <a:gd name="T12" fmla="*/ 143 w 146"/>
                  <a:gd name="T13" fmla="*/ 7 h 410"/>
                  <a:gd name="T14" fmla="*/ 139 w 146"/>
                  <a:gd name="T15" fmla="*/ 7 h 410"/>
                  <a:gd name="T16" fmla="*/ 136 w 146"/>
                  <a:gd name="T17" fmla="*/ 4 h 410"/>
                  <a:gd name="T18" fmla="*/ 132 w 146"/>
                  <a:gd name="T19" fmla="*/ 4 h 410"/>
                  <a:gd name="T20" fmla="*/ 132 w 146"/>
                  <a:gd name="T21" fmla="*/ 4 h 410"/>
                  <a:gd name="T22" fmla="*/ 129 w 146"/>
                  <a:gd name="T23" fmla="*/ 0 h 410"/>
                  <a:gd name="T24" fmla="*/ 125 w 146"/>
                  <a:gd name="T25" fmla="*/ 0 h 410"/>
                  <a:gd name="T26" fmla="*/ 122 w 146"/>
                  <a:gd name="T27" fmla="*/ 0 h 410"/>
                  <a:gd name="T28" fmla="*/ 118 w 146"/>
                  <a:gd name="T29" fmla="*/ 0 h 410"/>
                  <a:gd name="T30" fmla="*/ 115 w 146"/>
                  <a:gd name="T31" fmla="*/ 0 h 410"/>
                  <a:gd name="T32" fmla="*/ 111 w 146"/>
                  <a:gd name="T33" fmla="*/ 0 h 410"/>
                  <a:gd name="T34" fmla="*/ 111 w 146"/>
                  <a:gd name="T35" fmla="*/ 0 h 410"/>
                  <a:gd name="T36" fmla="*/ 108 w 146"/>
                  <a:gd name="T37" fmla="*/ 0 h 410"/>
                  <a:gd name="T38" fmla="*/ 104 w 146"/>
                  <a:gd name="T39" fmla="*/ 0 h 410"/>
                  <a:gd name="T40" fmla="*/ 104 w 146"/>
                  <a:gd name="T41" fmla="*/ 0 h 410"/>
                  <a:gd name="T42" fmla="*/ 101 w 146"/>
                  <a:gd name="T43" fmla="*/ 0 h 410"/>
                  <a:gd name="T44" fmla="*/ 101 w 146"/>
                  <a:gd name="T45" fmla="*/ 0 h 410"/>
                  <a:gd name="T46" fmla="*/ 101 w 146"/>
                  <a:gd name="T47" fmla="*/ 4 h 410"/>
                  <a:gd name="T48" fmla="*/ 97 w 146"/>
                  <a:gd name="T49" fmla="*/ 4 h 410"/>
                  <a:gd name="T50" fmla="*/ 4 w 146"/>
                  <a:gd name="T51" fmla="*/ 396 h 410"/>
                  <a:gd name="T52" fmla="*/ 4 w 146"/>
                  <a:gd name="T53" fmla="*/ 396 h 410"/>
                  <a:gd name="T54" fmla="*/ 4 w 146"/>
                  <a:gd name="T55" fmla="*/ 396 h 410"/>
                  <a:gd name="T56" fmla="*/ 4 w 146"/>
                  <a:gd name="T57" fmla="*/ 392 h 410"/>
                  <a:gd name="T58" fmla="*/ 7 w 146"/>
                  <a:gd name="T59" fmla="*/ 392 h 410"/>
                  <a:gd name="T60" fmla="*/ 11 w 146"/>
                  <a:gd name="T61" fmla="*/ 392 h 410"/>
                  <a:gd name="T62" fmla="*/ 11 w 146"/>
                  <a:gd name="T63" fmla="*/ 392 h 410"/>
                  <a:gd name="T64" fmla="*/ 14 w 146"/>
                  <a:gd name="T65" fmla="*/ 392 h 410"/>
                  <a:gd name="T66" fmla="*/ 18 w 146"/>
                  <a:gd name="T67" fmla="*/ 392 h 410"/>
                  <a:gd name="T68" fmla="*/ 21 w 146"/>
                  <a:gd name="T69" fmla="*/ 392 h 410"/>
                  <a:gd name="T70" fmla="*/ 21 w 146"/>
                  <a:gd name="T71" fmla="*/ 392 h 410"/>
                  <a:gd name="T72" fmla="*/ 25 w 146"/>
                  <a:gd name="T73" fmla="*/ 396 h 410"/>
                  <a:gd name="T74" fmla="*/ 28 w 146"/>
                  <a:gd name="T75" fmla="*/ 396 h 410"/>
                  <a:gd name="T76" fmla="*/ 32 w 146"/>
                  <a:gd name="T77" fmla="*/ 396 h 410"/>
                  <a:gd name="T78" fmla="*/ 35 w 146"/>
                  <a:gd name="T79" fmla="*/ 396 h 410"/>
                  <a:gd name="T80" fmla="*/ 39 w 146"/>
                  <a:gd name="T81" fmla="*/ 399 h 410"/>
                  <a:gd name="T82" fmla="*/ 42 w 146"/>
                  <a:gd name="T83" fmla="*/ 399 h 410"/>
                  <a:gd name="T84" fmla="*/ 42 w 146"/>
                  <a:gd name="T85" fmla="*/ 399 h 410"/>
                  <a:gd name="T86" fmla="*/ 45 w 146"/>
                  <a:gd name="T87" fmla="*/ 403 h 410"/>
                  <a:gd name="T88" fmla="*/ 45 w 146"/>
                  <a:gd name="T89" fmla="*/ 403 h 410"/>
                  <a:gd name="T90" fmla="*/ 49 w 146"/>
                  <a:gd name="T91" fmla="*/ 403 h 410"/>
                  <a:gd name="T92" fmla="*/ 49 w 146"/>
                  <a:gd name="T93" fmla="*/ 406 h 410"/>
                  <a:gd name="T94" fmla="*/ 49 w 146"/>
                  <a:gd name="T95" fmla="*/ 406 h 410"/>
                  <a:gd name="T96" fmla="*/ 52 w 146"/>
                  <a:gd name="T97" fmla="*/ 406 h 410"/>
                  <a:gd name="T98" fmla="*/ 52 w 146"/>
                  <a:gd name="T9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6" h="410">
                    <a:moveTo>
                      <a:pt x="146" y="14"/>
                    </a:move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1"/>
                    </a:lnTo>
                    <a:lnTo>
                      <a:pt x="146" y="11"/>
                    </a:lnTo>
                    <a:lnTo>
                      <a:pt x="146" y="11"/>
                    </a:lnTo>
                    <a:lnTo>
                      <a:pt x="146" y="11"/>
                    </a:lnTo>
                    <a:lnTo>
                      <a:pt x="143" y="11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2" y="4"/>
                    </a:lnTo>
                    <a:lnTo>
                      <a:pt x="132" y="4"/>
                    </a:lnTo>
                    <a:lnTo>
                      <a:pt x="132" y="4"/>
                    </a:lnTo>
                    <a:lnTo>
                      <a:pt x="129" y="4"/>
                    </a:lnTo>
                    <a:lnTo>
                      <a:pt x="129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97" y="4"/>
                    </a:lnTo>
                    <a:lnTo>
                      <a:pt x="0" y="396"/>
                    </a:lnTo>
                    <a:lnTo>
                      <a:pt x="4" y="396"/>
                    </a:lnTo>
                    <a:lnTo>
                      <a:pt x="4" y="396"/>
                    </a:lnTo>
                    <a:lnTo>
                      <a:pt x="4" y="396"/>
                    </a:lnTo>
                    <a:lnTo>
                      <a:pt x="4" y="396"/>
                    </a:lnTo>
                    <a:lnTo>
                      <a:pt x="4" y="396"/>
                    </a:lnTo>
                    <a:lnTo>
                      <a:pt x="4" y="396"/>
                    </a:lnTo>
                    <a:lnTo>
                      <a:pt x="4" y="392"/>
                    </a:lnTo>
                    <a:lnTo>
                      <a:pt x="7" y="392"/>
                    </a:lnTo>
                    <a:lnTo>
                      <a:pt x="7" y="392"/>
                    </a:lnTo>
                    <a:lnTo>
                      <a:pt x="7" y="392"/>
                    </a:lnTo>
                    <a:lnTo>
                      <a:pt x="11" y="392"/>
                    </a:lnTo>
                    <a:lnTo>
                      <a:pt x="11" y="392"/>
                    </a:lnTo>
                    <a:lnTo>
                      <a:pt x="11" y="392"/>
                    </a:lnTo>
                    <a:lnTo>
                      <a:pt x="14" y="392"/>
                    </a:lnTo>
                    <a:lnTo>
                      <a:pt x="14" y="392"/>
                    </a:lnTo>
                    <a:lnTo>
                      <a:pt x="14" y="392"/>
                    </a:lnTo>
                    <a:lnTo>
                      <a:pt x="18" y="392"/>
                    </a:lnTo>
                    <a:lnTo>
                      <a:pt x="18" y="392"/>
                    </a:lnTo>
                    <a:lnTo>
                      <a:pt x="21" y="392"/>
                    </a:lnTo>
                    <a:lnTo>
                      <a:pt x="21" y="392"/>
                    </a:lnTo>
                    <a:lnTo>
                      <a:pt x="21" y="392"/>
                    </a:lnTo>
                    <a:lnTo>
                      <a:pt x="25" y="396"/>
                    </a:lnTo>
                    <a:lnTo>
                      <a:pt x="25" y="396"/>
                    </a:lnTo>
                    <a:lnTo>
                      <a:pt x="28" y="396"/>
                    </a:lnTo>
                    <a:lnTo>
                      <a:pt x="28" y="396"/>
                    </a:lnTo>
                    <a:lnTo>
                      <a:pt x="32" y="396"/>
                    </a:lnTo>
                    <a:lnTo>
                      <a:pt x="32" y="396"/>
                    </a:lnTo>
                    <a:lnTo>
                      <a:pt x="35" y="396"/>
                    </a:lnTo>
                    <a:lnTo>
                      <a:pt x="35" y="396"/>
                    </a:lnTo>
                    <a:lnTo>
                      <a:pt x="35" y="399"/>
                    </a:lnTo>
                    <a:lnTo>
                      <a:pt x="39" y="399"/>
                    </a:lnTo>
                    <a:lnTo>
                      <a:pt x="39" y="399"/>
                    </a:lnTo>
                    <a:lnTo>
                      <a:pt x="42" y="399"/>
                    </a:lnTo>
                    <a:lnTo>
                      <a:pt x="42" y="399"/>
                    </a:lnTo>
                    <a:lnTo>
                      <a:pt x="42" y="399"/>
                    </a:lnTo>
                    <a:lnTo>
                      <a:pt x="45" y="403"/>
                    </a:lnTo>
                    <a:lnTo>
                      <a:pt x="45" y="403"/>
                    </a:lnTo>
                    <a:lnTo>
                      <a:pt x="45" y="403"/>
                    </a:lnTo>
                    <a:lnTo>
                      <a:pt x="45" y="403"/>
                    </a:lnTo>
                    <a:lnTo>
                      <a:pt x="49" y="403"/>
                    </a:lnTo>
                    <a:lnTo>
                      <a:pt x="49" y="403"/>
                    </a:lnTo>
                    <a:lnTo>
                      <a:pt x="49" y="406"/>
                    </a:lnTo>
                    <a:lnTo>
                      <a:pt x="49" y="406"/>
                    </a:lnTo>
                    <a:lnTo>
                      <a:pt x="49" y="406"/>
                    </a:lnTo>
                    <a:lnTo>
                      <a:pt x="49" y="406"/>
                    </a:lnTo>
                    <a:lnTo>
                      <a:pt x="52" y="406"/>
                    </a:lnTo>
                    <a:lnTo>
                      <a:pt x="52" y="406"/>
                    </a:lnTo>
                    <a:lnTo>
                      <a:pt x="52" y="410"/>
                    </a:lnTo>
                    <a:lnTo>
                      <a:pt x="52" y="410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Oval 153"/>
              <p:cNvSpPr>
                <a:spLocks noChangeArrowheads="1"/>
              </p:cNvSpPr>
              <p:nvPr/>
            </p:nvSpPr>
            <p:spPr bwMode="auto">
              <a:xfrm>
                <a:off x="3121" y="3424"/>
                <a:ext cx="73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54"/>
              <p:cNvSpPr>
                <a:spLocks/>
              </p:cNvSpPr>
              <p:nvPr/>
            </p:nvSpPr>
            <p:spPr bwMode="auto">
              <a:xfrm>
                <a:off x="2996" y="3348"/>
                <a:ext cx="167" cy="128"/>
              </a:xfrm>
              <a:custGeom>
                <a:avLst/>
                <a:gdLst>
                  <a:gd name="T0" fmla="*/ 135 w 167"/>
                  <a:gd name="T1" fmla="*/ 128 h 128"/>
                  <a:gd name="T2" fmla="*/ 135 w 167"/>
                  <a:gd name="T3" fmla="*/ 128 h 128"/>
                  <a:gd name="T4" fmla="*/ 139 w 167"/>
                  <a:gd name="T5" fmla="*/ 128 h 128"/>
                  <a:gd name="T6" fmla="*/ 142 w 167"/>
                  <a:gd name="T7" fmla="*/ 128 h 128"/>
                  <a:gd name="T8" fmla="*/ 142 w 167"/>
                  <a:gd name="T9" fmla="*/ 128 h 128"/>
                  <a:gd name="T10" fmla="*/ 146 w 167"/>
                  <a:gd name="T11" fmla="*/ 128 h 128"/>
                  <a:gd name="T12" fmla="*/ 149 w 167"/>
                  <a:gd name="T13" fmla="*/ 125 h 128"/>
                  <a:gd name="T14" fmla="*/ 149 w 167"/>
                  <a:gd name="T15" fmla="*/ 125 h 128"/>
                  <a:gd name="T16" fmla="*/ 153 w 167"/>
                  <a:gd name="T17" fmla="*/ 121 h 128"/>
                  <a:gd name="T18" fmla="*/ 156 w 167"/>
                  <a:gd name="T19" fmla="*/ 121 h 128"/>
                  <a:gd name="T20" fmla="*/ 156 w 167"/>
                  <a:gd name="T21" fmla="*/ 118 h 128"/>
                  <a:gd name="T22" fmla="*/ 160 w 167"/>
                  <a:gd name="T23" fmla="*/ 114 h 128"/>
                  <a:gd name="T24" fmla="*/ 160 w 167"/>
                  <a:gd name="T25" fmla="*/ 114 h 128"/>
                  <a:gd name="T26" fmla="*/ 163 w 167"/>
                  <a:gd name="T27" fmla="*/ 111 h 128"/>
                  <a:gd name="T28" fmla="*/ 163 w 167"/>
                  <a:gd name="T29" fmla="*/ 108 h 128"/>
                  <a:gd name="T30" fmla="*/ 167 w 167"/>
                  <a:gd name="T31" fmla="*/ 104 h 128"/>
                  <a:gd name="T32" fmla="*/ 167 w 167"/>
                  <a:gd name="T33" fmla="*/ 101 h 128"/>
                  <a:gd name="T34" fmla="*/ 167 w 167"/>
                  <a:gd name="T35" fmla="*/ 97 h 128"/>
                  <a:gd name="T36" fmla="*/ 167 w 167"/>
                  <a:gd name="T37" fmla="*/ 97 h 128"/>
                  <a:gd name="T38" fmla="*/ 167 w 167"/>
                  <a:gd name="T39" fmla="*/ 94 h 128"/>
                  <a:gd name="T40" fmla="*/ 167 w 167"/>
                  <a:gd name="T41" fmla="*/ 90 h 128"/>
                  <a:gd name="T42" fmla="*/ 163 w 167"/>
                  <a:gd name="T43" fmla="*/ 90 h 128"/>
                  <a:gd name="T44" fmla="*/ 163 w 167"/>
                  <a:gd name="T45" fmla="*/ 87 h 128"/>
                  <a:gd name="T46" fmla="*/ 160 w 167"/>
                  <a:gd name="T47" fmla="*/ 87 h 128"/>
                  <a:gd name="T48" fmla="*/ 160 w 167"/>
                  <a:gd name="T49" fmla="*/ 83 h 128"/>
                  <a:gd name="T50" fmla="*/ 28 w 167"/>
                  <a:gd name="T51" fmla="*/ 0 h 128"/>
                  <a:gd name="T52" fmla="*/ 28 w 167"/>
                  <a:gd name="T53" fmla="*/ 3 h 128"/>
                  <a:gd name="T54" fmla="*/ 28 w 167"/>
                  <a:gd name="T55" fmla="*/ 3 h 128"/>
                  <a:gd name="T56" fmla="*/ 31 w 167"/>
                  <a:gd name="T57" fmla="*/ 7 h 128"/>
                  <a:gd name="T58" fmla="*/ 31 w 167"/>
                  <a:gd name="T59" fmla="*/ 10 h 128"/>
                  <a:gd name="T60" fmla="*/ 31 w 167"/>
                  <a:gd name="T61" fmla="*/ 10 h 128"/>
                  <a:gd name="T62" fmla="*/ 31 w 167"/>
                  <a:gd name="T63" fmla="*/ 14 h 128"/>
                  <a:gd name="T64" fmla="*/ 31 w 167"/>
                  <a:gd name="T65" fmla="*/ 17 h 128"/>
                  <a:gd name="T66" fmla="*/ 31 w 167"/>
                  <a:gd name="T67" fmla="*/ 21 h 128"/>
                  <a:gd name="T68" fmla="*/ 31 w 167"/>
                  <a:gd name="T69" fmla="*/ 24 h 128"/>
                  <a:gd name="T70" fmla="*/ 28 w 167"/>
                  <a:gd name="T71" fmla="*/ 24 h 128"/>
                  <a:gd name="T72" fmla="*/ 28 w 167"/>
                  <a:gd name="T73" fmla="*/ 28 h 128"/>
                  <a:gd name="T74" fmla="*/ 28 w 167"/>
                  <a:gd name="T75" fmla="*/ 31 h 128"/>
                  <a:gd name="T76" fmla="*/ 25 w 167"/>
                  <a:gd name="T77" fmla="*/ 35 h 128"/>
                  <a:gd name="T78" fmla="*/ 21 w 167"/>
                  <a:gd name="T79" fmla="*/ 38 h 128"/>
                  <a:gd name="T80" fmla="*/ 21 w 167"/>
                  <a:gd name="T81" fmla="*/ 38 h 128"/>
                  <a:gd name="T82" fmla="*/ 18 w 167"/>
                  <a:gd name="T83" fmla="*/ 42 h 128"/>
                  <a:gd name="T84" fmla="*/ 14 w 167"/>
                  <a:gd name="T85" fmla="*/ 42 h 128"/>
                  <a:gd name="T86" fmla="*/ 14 w 167"/>
                  <a:gd name="T87" fmla="*/ 45 h 128"/>
                  <a:gd name="T88" fmla="*/ 11 w 167"/>
                  <a:gd name="T89" fmla="*/ 45 h 128"/>
                  <a:gd name="T90" fmla="*/ 7 w 167"/>
                  <a:gd name="T91" fmla="*/ 45 h 128"/>
                  <a:gd name="T92" fmla="*/ 7 w 167"/>
                  <a:gd name="T93" fmla="*/ 45 h 128"/>
                  <a:gd name="T94" fmla="*/ 4 w 167"/>
                  <a:gd name="T95" fmla="*/ 45 h 128"/>
                  <a:gd name="T96" fmla="*/ 0 w 167"/>
                  <a:gd name="T97" fmla="*/ 45 h 128"/>
                  <a:gd name="T98" fmla="*/ 0 w 167"/>
                  <a:gd name="T99" fmla="*/ 4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7" h="128">
                    <a:moveTo>
                      <a:pt x="132" y="128"/>
                    </a:moveTo>
                    <a:lnTo>
                      <a:pt x="135" y="128"/>
                    </a:lnTo>
                    <a:lnTo>
                      <a:pt x="135" y="128"/>
                    </a:lnTo>
                    <a:lnTo>
                      <a:pt x="135" y="128"/>
                    </a:lnTo>
                    <a:lnTo>
                      <a:pt x="139" y="128"/>
                    </a:lnTo>
                    <a:lnTo>
                      <a:pt x="139" y="128"/>
                    </a:lnTo>
                    <a:lnTo>
                      <a:pt x="139" y="128"/>
                    </a:lnTo>
                    <a:lnTo>
                      <a:pt x="142" y="128"/>
                    </a:lnTo>
                    <a:lnTo>
                      <a:pt x="142" y="128"/>
                    </a:lnTo>
                    <a:lnTo>
                      <a:pt x="142" y="128"/>
                    </a:lnTo>
                    <a:lnTo>
                      <a:pt x="146" y="128"/>
                    </a:lnTo>
                    <a:lnTo>
                      <a:pt x="146" y="128"/>
                    </a:lnTo>
                    <a:lnTo>
                      <a:pt x="146" y="128"/>
                    </a:lnTo>
                    <a:lnTo>
                      <a:pt x="149" y="125"/>
                    </a:lnTo>
                    <a:lnTo>
                      <a:pt x="149" y="125"/>
                    </a:lnTo>
                    <a:lnTo>
                      <a:pt x="149" y="125"/>
                    </a:lnTo>
                    <a:lnTo>
                      <a:pt x="153" y="125"/>
                    </a:lnTo>
                    <a:lnTo>
                      <a:pt x="153" y="121"/>
                    </a:lnTo>
                    <a:lnTo>
                      <a:pt x="153" y="121"/>
                    </a:lnTo>
                    <a:lnTo>
                      <a:pt x="156" y="121"/>
                    </a:lnTo>
                    <a:lnTo>
                      <a:pt x="156" y="121"/>
                    </a:lnTo>
                    <a:lnTo>
                      <a:pt x="156" y="118"/>
                    </a:lnTo>
                    <a:lnTo>
                      <a:pt x="160" y="118"/>
                    </a:lnTo>
                    <a:lnTo>
                      <a:pt x="160" y="114"/>
                    </a:lnTo>
                    <a:lnTo>
                      <a:pt x="160" y="114"/>
                    </a:lnTo>
                    <a:lnTo>
                      <a:pt x="160" y="114"/>
                    </a:lnTo>
                    <a:lnTo>
                      <a:pt x="163" y="111"/>
                    </a:lnTo>
                    <a:lnTo>
                      <a:pt x="163" y="111"/>
                    </a:lnTo>
                    <a:lnTo>
                      <a:pt x="163" y="108"/>
                    </a:lnTo>
                    <a:lnTo>
                      <a:pt x="163" y="108"/>
                    </a:lnTo>
                    <a:lnTo>
                      <a:pt x="163" y="108"/>
                    </a:lnTo>
                    <a:lnTo>
                      <a:pt x="167" y="104"/>
                    </a:lnTo>
                    <a:lnTo>
                      <a:pt x="167" y="104"/>
                    </a:lnTo>
                    <a:lnTo>
                      <a:pt x="167" y="101"/>
                    </a:lnTo>
                    <a:lnTo>
                      <a:pt x="167" y="101"/>
                    </a:lnTo>
                    <a:lnTo>
                      <a:pt x="167" y="97"/>
                    </a:lnTo>
                    <a:lnTo>
                      <a:pt x="167" y="97"/>
                    </a:lnTo>
                    <a:lnTo>
                      <a:pt x="167" y="97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7" y="90"/>
                    </a:lnTo>
                    <a:lnTo>
                      <a:pt x="163" y="90"/>
                    </a:lnTo>
                    <a:lnTo>
                      <a:pt x="163" y="90"/>
                    </a:lnTo>
                    <a:lnTo>
                      <a:pt x="163" y="87"/>
                    </a:lnTo>
                    <a:lnTo>
                      <a:pt x="163" y="87"/>
                    </a:lnTo>
                    <a:lnTo>
                      <a:pt x="163" y="87"/>
                    </a:lnTo>
                    <a:lnTo>
                      <a:pt x="160" y="87"/>
                    </a:lnTo>
                    <a:lnTo>
                      <a:pt x="160" y="83"/>
                    </a:lnTo>
                    <a:lnTo>
                      <a:pt x="160" y="83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28" y="24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32" y="12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Oval 155"/>
              <p:cNvSpPr>
                <a:spLocks noChangeArrowheads="1"/>
              </p:cNvSpPr>
              <p:nvPr/>
            </p:nvSpPr>
            <p:spPr bwMode="auto">
              <a:xfrm>
                <a:off x="4231" y="1857"/>
                <a:ext cx="73" cy="72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Oval 156"/>
              <p:cNvSpPr>
                <a:spLocks noChangeArrowheads="1"/>
              </p:cNvSpPr>
              <p:nvPr/>
            </p:nvSpPr>
            <p:spPr bwMode="auto">
              <a:xfrm>
                <a:off x="1450" y="1340"/>
                <a:ext cx="163" cy="163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57"/>
              <p:cNvSpPr>
                <a:spLocks/>
              </p:cNvSpPr>
              <p:nvPr/>
            </p:nvSpPr>
            <p:spPr bwMode="auto">
              <a:xfrm>
                <a:off x="1512" y="1416"/>
                <a:ext cx="62" cy="97"/>
              </a:xfrm>
              <a:custGeom>
                <a:avLst/>
                <a:gdLst>
                  <a:gd name="T0" fmla="*/ 49 w 62"/>
                  <a:gd name="T1" fmla="*/ 17 h 97"/>
                  <a:gd name="T2" fmla="*/ 49 w 62"/>
                  <a:gd name="T3" fmla="*/ 14 h 97"/>
                  <a:gd name="T4" fmla="*/ 49 w 62"/>
                  <a:gd name="T5" fmla="*/ 14 h 97"/>
                  <a:gd name="T6" fmla="*/ 45 w 62"/>
                  <a:gd name="T7" fmla="*/ 10 h 97"/>
                  <a:gd name="T8" fmla="*/ 45 w 62"/>
                  <a:gd name="T9" fmla="*/ 7 h 97"/>
                  <a:gd name="T10" fmla="*/ 42 w 62"/>
                  <a:gd name="T11" fmla="*/ 4 h 97"/>
                  <a:gd name="T12" fmla="*/ 38 w 62"/>
                  <a:gd name="T13" fmla="*/ 4 h 97"/>
                  <a:gd name="T14" fmla="*/ 35 w 62"/>
                  <a:gd name="T15" fmla="*/ 0 h 97"/>
                  <a:gd name="T16" fmla="*/ 31 w 62"/>
                  <a:gd name="T17" fmla="*/ 0 h 97"/>
                  <a:gd name="T18" fmla="*/ 31 w 62"/>
                  <a:gd name="T19" fmla="*/ 0 h 97"/>
                  <a:gd name="T20" fmla="*/ 28 w 62"/>
                  <a:gd name="T21" fmla="*/ 0 h 97"/>
                  <a:gd name="T22" fmla="*/ 24 w 62"/>
                  <a:gd name="T23" fmla="*/ 0 h 97"/>
                  <a:gd name="T24" fmla="*/ 21 w 62"/>
                  <a:gd name="T25" fmla="*/ 0 h 97"/>
                  <a:gd name="T26" fmla="*/ 17 w 62"/>
                  <a:gd name="T27" fmla="*/ 0 h 97"/>
                  <a:gd name="T28" fmla="*/ 14 w 62"/>
                  <a:gd name="T29" fmla="*/ 4 h 97"/>
                  <a:gd name="T30" fmla="*/ 10 w 62"/>
                  <a:gd name="T31" fmla="*/ 4 h 97"/>
                  <a:gd name="T32" fmla="*/ 10 w 62"/>
                  <a:gd name="T33" fmla="*/ 7 h 97"/>
                  <a:gd name="T34" fmla="*/ 7 w 62"/>
                  <a:gd name="T35" fmla="*/ 7 h 97"/>
                  <a:gd name="T36" fmla="*/ 3 w 62"/>
                  <a:gd name="T37" fmla="*/ 10 h 97"/>
                  <a:gd name="T38" fmla="*/ 3 w 62"/>
                  <a:gd name="T39" fmla="*/ 14 h 97"/>
                  <a:gd name="T40" fmla="*/ 0 w 62"/>
                  <a:gd name="T41" fmla="*/ 17 h 97"/>
                  <a:gd name="T42" fmla="*/ 0 w 62"/>
                  <a:gd name="T43" fmla="*/ 17 h 97"/>
                  <a:gd name="T44" fmla="*/ 0 w 62"/>
                  <a:gd name="T45" fmla="*/ 21 h 97"/>
                  <a:gd name="T46" fmla="*/ 0 w 62"/>
                  <a:gd name="T47" fmla="*/ 24 h 97"/>
                  <a:gd name="T48" fmla="*/ 0 w 62"/>
                  <a:gd name="T49" fmla="*/ 28 h 97"/>
                  <a:gd name="T50" fmla="*/ 10 w 62"/>
                  <a:gd name="T51" fmla="*/ 97 h 97"/>
                  <a:gd name="T52" fmla="*/ 10 w 62"/>
                  <a:gd name="T53" fmla="*/ 94 h 97"/>
                  <a:gd name="T54" fmla="*/ 10 w 62"/>
                  <a:gd name="T55" fmla="*/ 90 h 97"/>
                  <a:gd name="T56" fmla="*/ 14 w 62"/>
                  <a:gd name="T57" fmla="*/ 87 h 97"/>
                  <a:gd name="T58" fmla="*/ 14 w 62"/>
                  <a:gd name="T59" fmla="*/ 83 h 97"/>
                  <a:gd name="T60" fmla="*/ 14 w 62"/>
                  <a:gd name="T61" fmla="*/ 80 h 97"/>
                  <a:gd name="T62" fmla="*/ 17 w 62"/>
                  <a:gd name="T63" fmla="*/ 76 h 97"/>
                  <a:gd name="T64" fmla="*/ 21 w 62"/>
                  <a:gd name="T65" fmla="*/ 76 h 97"/>
                  <a:gd name="T66" fmla="*/ 21 w 62"/>
                  <a:gd name="T67" fmla="*/ 73 h 97"/>
                  <a:gd name="T68" fmla="*/ 24 w 62"/>
                  <a:gd name="T69" fmla="*/ 69 h 97"/>
                  <a:gd name="T70" fmla="*/ 28 w 62"/>
                  <a:gd name="T71" fmla="*/ 69 h 97"/>
                  <a:gd name="T72" fmla="*/ 31 w 62"/>
                  <a:gd name="T73" fmla="*/ 69 h 97"/>
                  <a:gd name="T74" fmla="*/ 35 w 62"/>
                  <a:gd name="T75" fmla="*/ 69 h 97"/>
                  <a:gd name="T76" fmla="*/ 38 w 62"/>
                  <a:gd name="T77" fmla="*/ 66 h 97"/>
                  <a:gd name="T78" fmla="*/ 42 w 62"/>
                  <a:gd name="T79" fmla="*/ 69 h 97"/>
                  <a:gd name="T80" fmla="*/ 45 w 62"/>
                  <a:gd name="T81" fmla="*/ 69 h 97"/>
                  <a:gd name="T82" fmla="*/ 49 w 62"/>
                  <a:gd name="T83" fmla="*/ 69 h 97"/>
                  <a:gd name="T84" fmla="*/ 49 w 62"/>
                  <a:gd name="T85" fmla="*/ 69 h 97"/>
                  <a:gd name="T86" fmla="*/ 52 w 62"/>
                  <a:gd name="T87" fmla="*/ 73 h 97"/>
                  <a:gd name="T88" fmla="*/ 55 w 62"/>
                  <a:gd name="T89" fmla="*/ 73 h 97"/>
                  <a:gd name="T90" fmla="*/ 59 w 62"/>
                  <a:gd name="T91" fmla="*/ 76 h 97"/>
                  <a:gd name="T92" fmla="*/ 59 w 62"/>
                  <a:gd name="T93" fmla="*/ 80 h 97"/>
                  <a:gd name="T94" fmla="*/ 62 w 62"/>
                  <a:gd name="T95" fmla="*/ 83 h 97"/>
                  <a:gd name="T96" fmla="*/ 62 w 62"/>
                  <a:gd name="T97" fmla="*/ 87 h 97"/>
                  <a:gd name="T98" fmla="*/ 62 w 62"/>
                  <a:gd name="T99" fmla="*/ 8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2" h="97">
                    <a:moveTo>
                      <a:pt x="49" y="21"/>
                    </a:moveTo>
                    <a:lnTo>
                      <a:pt x="49" y="17"/>
                    </a:lnTo>
                    <a:lnTo>
                      <a:pt x="49" y="17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2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4" y="97"/>
                    </a:lnTo>
                    <a:lnTo>
                      <a:pt x="10" y="97"/>
                    </a:lnTo>
                    <a:lnTo>
                      <a:pt x="10" y="94"/>
                    </a:lnTo>
                    <a:lnTo>
                      <a:pt x="10" y="94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7" y="80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21" y="76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4" y="73"/>
                    </a:lnTo>
                    <a:lnTo>
                      <a:pt x="24" y="69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5" y="69"/>
                    </a:lnTo>
                    <a:lnTo>
                      <a:pt x="35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5" y="69"/>
                    </a:lnTo>
                    <a:lnTo>
                      <a:pt x="45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5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80"/>
                    </a:lnTo>
                    <a:lnTo>
                      <a:pt x="59" y="80"/>
                    </a:lnTo>
                    <a:lnTo>
                      <a:pt x="62" y="83"/>
                    </a:lnTo>
                    <a:lnTo>
                      <a:pt x="62" y="83"/>
                    </a:lnTo>
                    <a:lnTo>
                      <a:pt x="62" y="87"/>
                    </a:lnTo>
                    <a:lnTo>
                      <a:pt x="62" y="87"/>
                    </a:lnTo>
                    <a:lnTo>
                      <a:pt x="62" y="87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Oval 158"/>
              <p:cNvSpPr>
                <a:spLocks noChangeArrowheads="1"/>
              </p:cNvSpPr>
              <p:nvPr/>
            </p:nvSpPr>
            <p:spPr bwMode="auto">
              <a:xfrm>
                <a:off x="870" y="1128"/>
                <a:ext cx="73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Oval 159"/>
              <p:cNvSpPr>
                <a:spLocks noChangeArrowheads="1"/>
              </p:cNvSpPr>
              <p:nvPr/>
            </p:nvSpPr>
            <p:spPr bwMode="auto">
              <a:xfrm>
                <a:off x="2823" y="1090"/>
                <a:ext cx="156" cy="156"/>
              </a:xfrm>
              <a:prstGeom prst="ellipse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60"/>
              <p:cNvSpPr>
                <a:spLocks/>
              </p:cNvSpPr>
              <p:nvPr/>
            </p:nvSpPr>
            <p:spPr bwMode="auto">
              <a:xfrm>
                <a:off x="2930" y="1184"/>
                <a:ext cx="403" cy="322"/>
              </a:xfrm>
              <a:custGeom>
                <a:avLst/>
                <a:gdLst>
                  <a:gd name="T0" fmla="*/ 35 w 403"/>
                  <a:gd name="T1" fmla="*/ 3 h 322"/>
                  <a:gd name="T2" fmla="*/ 32 w 403"/>
                  <a:gd name="T3" fmla="*/ 3 h 322"/>
                  <a:gd name="T4" fmla="*/ 32 w 403"/>
                  <a:gd name="T5" fmla="*/ 0 h 322"/>
                  <a:gd name="T6" fmla="*/ 28 w 403"/>
                  <a:gd name="T7" fmla="*/ 0 h 322"/>
                  <a:gd name="T8" fmla="*/ 25 w 403"/>
                  <a:gd name="T9" fmla="*/ 0 h 322"/>
                  <a:gd name="T10" fmla="*/ 25 w 403"/>
                  <a:gd name="T11" fmla="*/ 3 h 322"/>
                  <a:gd name="T12" fmla="*/ 21 w 403"/>
                  <a:gd name="T13" fmla="*/ 3 h 322"/>
                  <a:gd name="T14" fmla="*/ 18 w 403"/>
                  <a:gd name="T15" fmla="*/ 3 h 322"/>
                  <a:gd name="T16" fmla="*/ 18 w 403"/>
                  <a:gd name="T17" fmla="*/ 7 h 322"/>
                  <a:gd name="T18" fmla="*/ 14 w 403"/>
                  <a:gd name="T19" fmla="*/ 7 h 322"/>
                  <a:gd name="T20" fmla="*/ 11 w 403"/>
                  <a:gd name="T21" fmla="*/ 10 h 322"/>
                  <a:gd name="T22" fmla="*/ 11 w 403"/>
                  <a:gd name="T23" fmla="*/ 14 h 322"/>
                  <a:gd name="T24" fmla="*/ 7 w 403"/>
                  <a:gd name="T25" fmla="*/ 14 h 322"/>
                  <a:gd name="T26" fmla="*/ 7 w 403"/>
                  <a:gd name="T27" fmla="*/ 17 h 322"/>
                  <a:gd name="T28" fmla="*/ 4 w 403"/>
                  <a:gd name="T29" fmla="*/ 21 h 322"/>
                  <a:gd name="T30" fmla="*/ 4 w 403"/>
                  <a:gd name="T31" fmla="*/ 24 h 322"/>
                  <a:gd name="T32" fmla="*/ 4 w 403"/>
                  <a:gd name="T33" fmla="*/ 27 h 322"/>
                  <a:gd name="T34" fmla="*/ 0 w 403"/>
                  <a:gd name="T35" fmla="*/ 27 h 322"/>
                  <a:gd name="T36" fmla="*/ 0 w 403"/>
                  <a:gd name="T37" fmla="*/ 31 h 322"/>
                  <a:gd name="T38" fmla="*/ 0 w 403"/>
                  <a:gd name="T39" fmla="*/ 34 h 322"/>
                  <a:gd name="T40" fmla="*/ 0 w 403"/>
                  <a:gd name="T41" fmla="*/ 34 h 322"/>
                  <a:gd name="T42" fmla="*/ 0 w 403"/>
                  <a:gd name="T43" fmla="*/ 38 h 322"/>
                  <a:gd name="T44" fmla="*/ 4 w 403"/>
                  <a:gd name="T45" fmla="*/ 41 h 322"/>
                  <a:gd name="T46" fmla="*/ 4 w 403"/>
                  <a:gd name="T47" fmla="*/ 41 h 322"/>
                  <a:gd name="T48" fmla="*/ 4 w 403"/>
                  <a:gd name="T49" fmla="*/ 41 h 322"/>
                  <a:gd name="T50" fmla="*/ 371 w 403"/>
                  <a:gd name="T51" fmla="*/ 322 h 322"/>
                  <a:gd name="T52" fmla="*/ 371 w 403"/>
                  <a:gd name="T53" fmla="*/ 319 h 322"/>
                  <a:gd name="T54" fmla="*/ 371 w 403"/>
                  <a:gd name="T55" fmla="*/ 319 h 322"/>
                  <a:gd name="T56" fmla="*/ 368 w 403"/>
                  <a:gd name="T57" fmla="*/ 315 h 322"/>
                  <a:gd name="T58" fmla="*/ 368 w 403"/>
                  <a:gd name="T59" fmla="*/ 315 h 322"/>
                  <a:gd name="T60" fmla="*/ 368 w 403"/>
                  <a:gd name="T61" fmla="*/ 312 h 322"/>
                  <a:gd name="T62" fmla="*/ 371 w 403"/>
                  <a:gd name="T63" fmla="*/ 308 h 322"/>
                  <a:gd name="T64" fmla="*/ 371 w 403"/>
                  <a:gd name="T65" fmla="*/ 305 h 322"/>
                  <a:gd name="T66" fmla="*/ 371 w 403"/>
                  <a:gd name="T67" fmla="*/ 305 h 322"/>
                  <a:gd name="T68" fmla="*/ 371 w 403"/>
                  <a:gd name="T69" fmla="*/ 301 h 322"/>
                  <a:gd name="T70" fmla="*/ 375 w 403"/>
                  <a:gd name="T71" fmla="*/ 298 h 322"/>
                  <a:gd name="T72" fmla="*/ 375 w 403"/>
                  <a:gd name="T73" fmla="*/ 295 h 322"/>
                  <a:gd name="T74" fmla="*/ 378 w 403"/>
                  <a:gd name="T75" fmla="*/ 291 h 322"/>
                  <a:gd name="T76" fmla="*/ 378 w 403"/>
                  <a:gd name="T77" fmla="*/ 291 h 322"/>
                  <a:gd name="T78" fmla="*/ 382 w 403"/>
                  <a:gd name="T79" fmla="*/ 288 h 322"/>
                  <a:gd name="T80" fmla="*/ 385 w 403"/>
                  <a:gd name="T81" fmla="*/ 284 h 322"/>
                  <a:gd name="T82" fmla="*/ 385 w 403"/>
                  <a:gd name="T83" fmla="*/ 284 h 322"/>
                  <a:gd name="T84" fmla="*/ 389 w 403"/>
                  <a:gd name="T85" fmla="*/ 281 h 322"/>
                  <a:gd name="T86" fmla="*/ 392 w 403"/>
                  <a:gd name="T87" fmla="*/ 281 h 322"/>
                  <a:gd name="T88" fmla="*/ 396 w 403"/>
                  <a:gd name="T89" fmla="*/ 281 h 322"/>
                  <a:gd name="T90" fmla="*/ 396 w 403"/>
                  <a:gd name="T91" fmla="*/ 281 h 322"/>
                  <a:gd name="T92" fmla="*/ 399 w 403"/>
                  <a:gd name="T93" fmla="*/ 281 h 322"/>
                  <a:gd name="T94" fmla="*/ 399 w 403"/>
                  <a:gd name="T95" fmla="*/ 281 h 322"/>
                  <a:gd name="T96" fmla="*/ 403 w 403"/>
                  <a:gd name="T97" fmla="*/ 281 h 322"/>
                  <a:gd name="T98" fmla="*/ 403 w 403"/>
                  <a:gd name="T99" fmla="*/ 28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3" h="322">
                    <a:moveTo>
                      <a:pt x="35" y="3"/>
                    </a:moveTo>
                    <a:lnTo>
                      <a:pt x="35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371" y="322"/>
                    </a:lnTo>
                    <a:lnTo>
                      <a:pt x="371" y="322"/>
                    </a:lnTo>
                    <a:lnTo>
                      <a:pt x="371" y="322"/>
                    </a:lnTo>
                    <a:lnTo>
                      <a:pt x="371" y="319"/>
                    </a:lnTo>
                    <a:lnTo>
                      <a:pt x="371" y="319"/>
                    </a:lnTo>
                    <a:lnTo>
                      <a:pt x="371" y="319"/>
                    </a:lnTo>
                    <a:lnTo>
                      <a:pt x="371" y="319"/>
                    </a:lnTo>
                    <a:lnTo>
                      <a:pt x="368" y="315"/>
                    </a:lnTo>
                    <a:lnTo>
                      <a:pt x="368" y="315"/>
                    </a:lnTo>
                    <a:lnTo>
                      <a:pt x="368" y="315"/>
                    </a:lnTo>
                    <a:lnTo>
                      <a:pt x="368" y="312"/>
                    </a:lnTo>
                    <a:lnTo>
                      <a:pt x="368" y="312"/>
                    </a:lnTo>
                    <a:lnTo>
                      <a:pt x="368" y="312"/>
                    </a:lnTo>
                    <a:lnTo>
                      <a:pt x="371" y="308"/>
                    </a:lnTo>
                    <a:lnTo>
                      <a:pt x="371" y="308"/>
                    </a:lnTo>
                    <a:lnTo>
                      <a:pt x="371" y="305"/>
                    </a:lnTo>
                    <a:lnTo>
                      <a:pt x="371" y="305"/>
                    </a:lnTo>
                    <a:lnTo>
                      <a:pt x="371" y="305"/>
                    </a:lnTo>
                    <a:lnTo>
                      <a:pt x="371" y="301"/>
                    </a:lnTo>
                    <a:lnTo>
                      <a:pt x="371" y="301"/>
                    </a:lnTo>
                    <a:lnTo>
                      <a:pt x="375" y="298"/>
                    </a:lnTo>
                    <a:lnTo>
                      <a:pt x="375" y="298"/>
                    </a:lnTo>
                    <a:lnTo>
                      <a:pt x="375" y="298"/>
                    </a:lnTo>
                    <a:lnTo>
                      <a:pt x="375" y="295"/>
                    </a:lnTo>
                    <a:lnTo>
                      <a:pt x="378" y="295"/>
                    </a:lnTo>
                    <a:lnTo>
                      <a:pt x="378" y="291"/>
                    </a:lnTo>
                    <a:lnTo>
                      <a:pt x="378" y="291"/>
                    </a:lnTo>
                    <a:lnTo>
                      <a:pt x="378" y="291"/>
                    </a:lnTo>
                    <a:lnTo>
                      <a:pt x="382" y="288"/>
                    </a:lnTo>
                    <a:lnTo>
                      <a:pt x="382" y="288"/>
                    </a:lnTo>
                    <a:lnTo>
                      <a:pt x="382" y="288"/>
                    </a:lnTo>
                    <a:lnTo>
                      <a:pt x="385" y="284"/>
                    </a:lnTo>
                    <a:lnTo>
                      <a:pt x="385" y="284"/>
                    </a:lnTo>
                    <a:lnTo>
                      <a:pt x="385" y="284"/>
                    </a:lnTo>
                    <a:lnTo>
                      <a:pt x="389" y="284"/>
                    </a:lnTo>
                    <a:lnTo>
                      <a:pt x="389" y="281"/>
                    </a:lnTo>
                    <a:lnTo>
                      <a:pt x="392" y="281"/>
                    </a:lnTo>
                    <a:lnTo>
                      <a:pt x="392" y="281"/>
                    </a:lnTo>
                    <a:lnTo>
                      <a:pt x="392" y="281"/>
                    </a:lnTo>
                    <a:lnTo>
                      <a:pt x="396" y="281"/>
                    </a:lnTo>
                    <a:lnTo>
                      <a:pt x="396" y="281"/>
                    </a:lnTo>
                    <a:lnTo>
                      <a:pt x="396" y="281"/>
                    </a:lnTo>
                    <a:lnTo>
                      <a:pt x="399" y="281"/>
                    </a:lnTo>
                    <a:lnTo>
                      <a:pt x="399" y="281"/>
                    </a:lnTo>
                    <a:lnTo>
                      <a:pt x="399" y="281"/>
                    </a:lnTo>
                    <a:lnTo>
                      <a:pt x="399" y="281"/>
                    </a:lnTo>
                    <a:lnTo>
                      <a:pt x="403" y="281"/>
                    </a:lnTo>
                    <a:lnTo>
                      <a:pt x="403" y="281"/>
                    </a:lnTo>
                    <a:lnTo>
                      <a:pt x="403" y="281"/>
                    </a:lnTo>
                    <a:lnTo>
                      <a:pt x="403" y="281"/>
                    </a:lnTo>
                    <a:lnTo>
                      <a:pt x="35" y="3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Oval 161"/>
              <p:cNvSpPr>
                <a:spLocks noChangeArrowheads="1"/>
              </p:cNvSpPr>
              <p:nvPr/>
            </p:nvSpPr>
            <p:spPr bwMode="auto">
              <a:xfrm>
                <a:off x="3447" y="601"/>
                <a:ext cx="184" cy="18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62"/>
              <p:cNvSpPr>
                <a:spLocks/>
              </p:cNvSpPr>
              <p:nvPr/>
            </p:nvSpPr>
            <p:spPr bwMode="auto">
              <a:xfrm>
                <a:off x="3572" y="743"/>
                <a:ext cx="243" cy="295"/>
              </a:xfrm>
              <a:custGeom>
                <a:avLst/>
                <a:gdLst>
                  <a:gd name="T0" fmla="*/ 42 w 243"/>
                  <a:gd name="T1" fmla="*/ 0 h 295"/>
                  <a:gd name="T2" fmla="*/ 38 w 243"/>
                  <a:gd name="T3" fmla="*/ 0 h 295"/>
                  <a:gd name="T4" fmla="*/ 38 w 243"/>
                  <a:gd name="T5" fmla="*/ 0 h 295"/>
                  <a:gd name="T6" fmla="*/ 38 w 243"/>
                  <a:gd name="T7" fmla="*/ 0 h 295"/>
                  <a:gd name="T8" fmla="*/ 35 w 243"/>
                  <a:gd name="T9" fmla="*/ 4 h 295"/>
                  <a:gd name="T10" fmla="*/ 35 w 243"/>
                  <a:gd name="T11" fmla="*/ 4 h 295"/>
                  <a:gd name="T12" fmla="*/ 31 w 243"/>
                  <a:gd name="T13" fmla="*/ 4 h 295"/>
                  <a:gd name="T14" fmla="*/ 28 w 243"/>
                  <a:gd name="T15" fmla="*/ 4 h 295"/>
                  <a:gd name="T16" fmla="*/ 28 w 243"/>
                  <a:gd name="T17" fmla="*/ 7 h 295"/>
                  <a:gd name="T18" fmla="*/ 24 w 243"/>
                  <a:gd name="T19" fmla="*/ 7 h 295"/>
                  <a:gd name="T20" fmla="*/ 21 w 243"/>
                  <a:gd name="T21" fmla="*/ 11 h 295"/>
                  <a:gd name="T22" fmla="*/ 17 w 243"/>
                  <a:gd name="T23" fmla="*/ 11 h 295"/>
                  <a:gd name="T24" fmla="*/ 17 w 243"/>
                  <a:gd name="T25" fmla="*/ 14 h 295"/>
                  <a:gd name="T26" fmla="*/ 14 w 243"/>
                  <a:gd name="T27" fmla="*/ 14 h 295"/>
                  <a:gd name="T28" fmla="*/ 10 w 243"/>
                  <a:gd name="T29" fmla="*/ 18 h 295"/>
                  <a:gd name="T30" fmla="*/ 10 w 243"/>
                  <a:gd name="T31" fmla="*/ 21 h 295"/>
                  <a:gd name="T32" fmla="*/ 7 w 243"/>
                  <a:gd name="T33" fmla="*/ 21 h 295"/>
                  <a:gd name="T34" fmla="*/ 3 w 243"/>
                  <a:gd name="T35" fmla="*/ 24 h 295"/>
                  <a:gd name="T36" fmla="*/ 3 w 243"/>
                  <a:gd name="T37" fmla="*/ 24 h 295"/>
                  <a:gd name="T38" fmla="*/ 3 w 243"/>
                  <a:gd name="T39" fmla="*/ 28 h 295"/>
                  <a:gd name="T40" fmla="*/ 0 w 243"/>
                  <a:gd name="T41" fmla="*/ 28 h 295"/>
                  <a:gd name="T42" fmla="*/ 0 w 243"/>
                  <a:gd name="T43" fmla="*/ 31 h 295"/>
                  <a:gd name="T44" fmla="*/ 0 w 243"/>
                  <a:gd name="T45" fmla="*/ 31 h 295"/>
                  <a:gd name="T46" fmla="*/ 0 w 243"/>
                  <a:gd name="T47" fmla="*/ 31 h 295"/>
                  <a:gd name="T48" fmla="*/ 0 w 243"/>
                  <a:gd name="T49" fmla="*/ 35 h 295"/>
                  <a:gd name="T50" fmla="*/ 201 w 243"/>
                  <a:gd name="T51" fmla="*/ 295 h 295"/>
                  <a:gd name="T52" fmla="*/ 201 w 243"/>
                  <a:gd name="T53" fmla="*/ 295 h 295"/>
                  <a:gd name="T54" fmla="*/ 201 w 243"/>
                  <a:gd name="T55" fmla="*/ 292 h 295"/>
                  <a:gd name="T56" fmla="*/ 201 w 243"/>
                  <a:gd name="T57" fmla="*/ 292 h 295"/>
                  <a:gd name="T58" fmla="*/ 204 w 243"/>
                  <a:gd name="T59" fmla="*/ 292 h 295"/>
                  <a:gd name="T60" fmla="*/ 204 w 243"/>
                  <a:gd name="T61" fmla="*/ 288 h 295"/>
                  <a:gd name="T62" fmla="*/ 204 w 243"/>
                  <a:gd name="T63" fmla="*/ 288 h 295"/>
                  <a:gd name="T64" fmla="*/ 208 w 243"/>
                  <a:gd name="T65" fmla="*/ 285 h 295"/>
                  <a:gd name="T66" fmla="*/ 208 w 243"/>
                  <a:gd name="T67" fmla="*/ 281 h 295"/>
                  <a:gd name="T68" fmla="*/ 211 w 243"/>
                  <a:gd name="T69" fmla="*/ 281 h 295"/>
                  <a:gd name="T70" fmla="*/ 215 w 243"/>
                  <a:gd name="T71" fmla="*/ 278 h 295"/>
                  <a:gd name="T72" fmla="*/ 218 w 243"/>
                  <a:gd name="T73" fmla="*/ 278 h 295"/>
                  <a:gd name="T74" fmla="*/ 218 w 243"/>
                  <a:gd name="T75" fmla="*/ 274 h 295"/>
                  <a:gd name="T76" fmla="*/ 222 w 243"/>
                  <a:gd name="T77" fmla="*/ 274 h 295"/>
                  <a:gd name="T78" fmla="*/ 225 w 243"/>
                  <a:gd name="T79" fmla="*/ 271 h 295"/>
                  <a:gd name="T80" fmla="*/ 229 w 243"/>
                  <a:gd name="T81" fmla="*/ 271 h 295"/>
                  <a:gd name="T82" fmla="*/ 229 w 243"/>
                  <a:gd name="T83" fmla="*/ 267 h 295"/>
                  <a:gd name="T84" fmla="*/ 232 w 243"/>
                  <a:gd name="T85" fmla="*/ 267 h 295"/>
                  <a:gd name="T86" fmla="*/ 236 w 243"/>
                  <a:gd name="T87" fmla="*/ 264 h 295"/>
                  <a:gd name="T88" fmla="*/ 236 w 243"/>
                  <a:gd name="T89" fmla="*/ 264 h 295"/>
                  <a:gd name="T90" fmla="*/ 239 w 243"/>
                  <a:gd name="T91" fmla="*/ 264 h 295"/>
                  <a:gd name="T92" fmla="*/ 239 w 243"/>
                  <a:gd name="T93" fmla="*/ 264 h 295"/>
                  <a:gd name="T94" fmla="*/ 239 w 243"/>
                  <a:gd name="T95" fmla="*/ 264 h 295"/>
                  <a:gd name="T96" fmla="*/ 243 w 243"/>
                  <a:gd name="T97" fmla="*/ 264 h 295"/>
                  <a:gd name="T98" fmla="*/ 243 w 243"/>
                  <a:gd name="T99" fmla="*/ 26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3" h="295">
                    <a:moveTo>
                      <a:pt x="42" y="4"/>
                    </a:moveTo>
                    <a:lnTo>
                      <a:pt x="42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8" y="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201" y="295"/>
                    </a:lnTo>
                    <a:lnTo>
                      <a:pt x="201" y="295"/>
                    </a:lnTo>
                    <a:lnTo>
                      <a:pt x="201" y="295"/>
                    </a:lnTo>
                    <a:lnTo>
                      <a:pt x="201" y="295"/>
                    </a:lnTo>
                    <a:lnTo>
                      <a:pt x="201" y="295"/>
                    </a:lnTo>
                    <a:lnTo>
                      <a:pt x="201" y="292"/>
                    </a:lnTo>
                    <a:lnTo>
                      <a:pt x="201" y="292"/>
                    </a:lnTo>
                    <a:lnTo>
                      <a:pt x="201" y="292"/>
                    </a:lnTo>
                    <a:lnTo>
                      <a:pt x="204" y="292"/>
                    </a:lnTo>
                    <a:lnTo>
                      <a:pt x="204" y="292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8" y="285"/>
                    </a:lnTo>
                    <a:lnTo>
                      <a:pt x="208" y="285"/>
                    </a:lnTo>
                    <a:lnTo>
                      <a:pt x="208" y="285"/>
                    </a:lnTo>
                    <a:lnTo>
                      <a:pt x="208" y="281"/>
                    </a:lnTo>
                    <a:lnTo>
                      <a:pt x="211" y="281"/>
                    </a:lnTo>
                    <a:lnTo>
                      <a:pt x="211" y="281"/>
                    </a:lnTo>
                    <a:lnTo>
                      <a:pt x="211" y="281"/>
                    </a:lnTo>
                    <a:lnTo>
                      <a:pt x="215" y="278"/>
                    </a:lnTo>
                    <a:lnTo>
                      <a:pt x="215" y="278"/>
                    </a:lnTo>
                    <a:lnTo>
                      <a:pt x="218" y="278"/>
                    </a:lnTo>
                    <a:lnTo>
                      <a:pt x="218" y="274"/>
                    </a:lnTo>
                    <a:lnTo>
                      <a:pt x="218" y="274"/>
                    </a:lnTo>
                    <a:lnTo>
                      <a:pt x="222" y="274"/>
                    </a:lnTo>
                    <a:lnTo>
                      <a:pt x="222" y="274"/>
                    </a:lnTo>
                    <a:lnTo>
                      <a:pt x="222" y="271"/>
                    </a:lnTo>
                    <a:lnTo>
                      <a:pt x="225" y="271"/>
                    </a:lnTo>
                    <a:lnTo>
                      <a:pt x="225" y="271"/>
                    </a:lnTo>
                    <a:lnTo>
                      <a:pt x="229" y="271"/>
                    </a:lnTo>
                    <a:lnTo>
                      <a:pt x="229" y="267"/>
                    </a:lnTo>
                    <a:lnTo>
                      <a:pt x="229" y="267"/>
                    </a:lnTo>
                    <a:lnTo>
                      <a:pt x="232" y="267"/>
                    </a:lnTo>
                    <a:lnTo>
                      <a:pt x="232" y="267"/>
                    </a:lnTo>
                    <a:lnTo>
                      <a:pt x="232" y="267"/>
                    </a:lnTo>
                    <a:lnTo>
                      <a:pt x="236" y="264"/>
                    </a:lnTo>
                    <a:lnTo>
                      <a:pt x="236" y="264"/>
                    </a:lnTo>
                    <a:lnTo>
                      <a:pt x="236" y="264"/>
                    </a:lnTo>
                    <a:lnTo>
                      <a:pt x="236" y="264"/>
                    </a:lnTo>
                    <a:lnTo>
                      <a:pt x="239" y="264"/>
                    </a:lnTo>
                    <a:lnTo>
                      <a:pt x="239" y="264"/>
                    </a:lnTo>
                    <a:lnTo>
                      <a:pt x="239" y="264"/>
                    </a:lnTo>
                    <a:lnTo>
                      <a:pt x="239" y="264"/>
                    </a:lnTo>
                    <a:lnTo>
                      <a:pt x="239" y="264"/>
                    </a:lnTo>
                    <a:lnTo>
                      <a:pt x="243" y="264"/>
                    </a:lnTo>
                    <a:lnTo>
                      <a:pt x="243" y="264"/>
                    </a:lnTo>
                    <a:lnTo>
                      <a:pt x="243" y="264"/>
                    </a:lnTo>
                    <a:lnTo>
                      <a:pt x="243" y="264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63"/>
              <p:cNvSpPr>
                <a:spLocks/>
              </p:cNvSpPr>
              <p:nvPr/>
            </p:nvSpPr>
            <p:spPr bwMode="auto">
              <a:xfrm>
                <a:off x="3433" y="535"/>
                <a:ext cx="108" cy="139"/>
              </a:xfrm>
              <a:custGeom>
                <a:avLst/>
                <a:gdLst>
                  <a:gd name="T0" fmla="*/ 63 w 108"/>
                  <a:gd name="T1" fmla="*/ 132 h 139"/>
                  <a:gd name="T2" fmla="*/ 63 w 108"/>
                  <a:gd name="T3" fmla="*/ 132 h 139"/>
                  <a:gd name="T4" fmla="*/ 66 w 108"/>
                  <a:gd name="T5" fmla="*/ 135 h 139"/>
                  <a:gd name="T6" fmla="*/ 70 w 108"/>
                  <a:gd name="T7" fmla="*/ 135 h 139"/>
                  <a:gd name="T8" fmla="*/ 70 w 108"/>
                  <a:gd name="T9" fmla="*/ 139 h 139"/>
                  <a:gd name="T10" fmla="*/ 73 w 108"/>
                  <a:gd name="T11" fmla="*/ 139 h 139"/>
                  <a:gd name="T12" fmla="*/ 76 w 108"/>
                  <a:gd name="T13" fmla="*/ 139 h 139"/>
                  <a:gd name="T14" fmla="*/ 80 w 108"/>
                  <a:gd name="T15" fmla="*/ 139 h 139"/>
                  <a:gd name="T16" fmla="*/ 83 w 108"/>
                  <a:gd name="T17" fmla="*/ 139 h 139"/>
                  <a:gd name="T18" fmla="*/ 87 w 108"/>
                  <a:gd name="T19" fmla="*/ 139 h 139"/>
                  <a:gd name="T20" fmla="*/ 90 w 108"/>
                  <a:gd name="T21" fmla="*/ 139 h 139"/>
                  <a:gd name="T22" fmla="*/ 90 w 108"/>
                  <a:gd name="T23" fmla="*/ 135 h 139"/>
                  <a:gd name="T24" fmla="*/ 94 w 108"/>
                  <a:gd name="T25" fmla="*/ 135 h 139"/>
                  <a:gd name="T26" fmla="*/ 97 w 108"/>
                  <a:gd name="T27" fmla="*/ 132 h 139"/>
                  <a:gd name="T28" fmla="*/ 101 w 108"/>
                  <a:gd name="T29" fmla="*/ 132 h 139"/>
                  <a:gd name="T30" fmla="*/ 101 w 108"/>
                  <a:gd name="T31" fmla="*/ 128 h 139"/>
                  <a:gd name="T32" fmla="*/ 104 w 108"/>
                  <a:gd name="T33" fmla="*/ 125 h 139"/>
                  <a:gd name="T34" fmla="*/ 104 w 108"/>
                  <a:gd name="T35" fmla="*/ 121 h 139"/>
                  <a:gd name="T36" fmla="*/ 108 w 108"/>
                  <a:gd name="T37" fmla="*/ 121 h 139"/>
                  <a:gd name="T38" fmla="*/ 108 w 108"/>
                  <a:gd name="T39" fmla="*/ 118 h 139"/>
                  <a:gd name="T40" fmla="*/ 108 w 108"/>
                  <a:gd name="T41" fmla="*/ 115 h 139"/>
                  <a:gd name="T42" fmla="*/ 108 w 108"/>
                  <a:gd name="T43" fmla="*/ 111 h 139"/>
                  <a:gd name="T44" fmla="*/ 108 w 108"/>
                  <a:gd name="T45" fmla="*/ 108 h 139"/>
                  <a:gd name="T46" fmla="*/ 108 w 108"/>
                  <a:gd name="T47" fmla="*/ 108 h 139"/>
                  <a:gd name="T48" fmla="*/ 104 w 108"/>
                  <a:gd name="T49" fmla="*/ 104 h 139"/>
                  <a:gd name="T50" fmla="*/ 45 w 108"/>
                  <a:gd name="T51" fmla="*/ 0 h 139"/>
                  <a:gd name="T52" fmla="*/ 45 w 108"/>
                  <a:gd name="T53" fmla="*/ 4 h 139"/>
                  <a:gd name="T54" fmla="*/ 49 w 108"/>
                  <a:gd name="T55" fmla="*/ 7 h 139"/>
                  <a:gd name="T56" fmla="*/ 49 w 108"/>
                  <a:gd name="T57" fmla="*/ 10 h 139"/>
                  <a:gd name="T58" fmla="*/ 49 w 108"/>
                  <a:gd name="T59" fmla="*/ 10 h 139"/>
                  <a:gd name="T60" fmla="*/ 45 w 108"/>
                  <a:gd name="T61" fmla="*/ 14 h 139"/>
                  <a:gd name="T62" fmla="*/ 45 w 108"/>
                  <a:gd name="T63" fmla="*/ 17 h 139"/>
                  <a:gd name="T64" fmla="*/ 45 w 108"/>
                  <a:gd name="T65" fmla="*/ 21 h 139"/>
                  <a:gd name="T66" fmla="*/ 42 w 108"/>
                  <a:gd name="T67" fmla="*/ 24 h 139"/>
                  <a:gd name="T68" fmla="*/ 42 w 108"/>
                  <a:gd name="T69" fmla="*/ 24 h 139"/>
                  <a:gd name="T70" fmla="*/ 38 w 108"/>
                  <a:gd name="T71" fmla="*/ 28 h 139"/>
                  <a:gd name="T72" fmla="*/ 35 w 108"/>
                  <a:gd name="T73" fmla="*/ 31 h 139"/>
                  <a:gd name="T74" fmla="*/ 31 w 108"/>
                  <a:gd name="T75" fmla="*/ 31 h 139"/>
                  <a:gd name="T76" fmla="*/ 31 w 108"/>
                  <a:gd name="T77" fmla="*/ 35 h 139"/>
                  <a:gd name="T78" fmla="*/ 28 w 108"/>
                  <a:gd name="T79" fmla="*/ 35 h 139"/>
                  <a:gd name="T80" fmla="*/ 24 w 108"/>
                  <a:gd name="T81" fmla="*/ 35 h 139"/>
                  <a:gd name="T82" fmla="*/ 21 w 108"/>
                  <a:gd name="T83" fmla="*/ 35 h 139"/>
                  <a:gd name="T84" fmla="*/ 18 w 108"/>
                  <a:gd name="T85" fmla="*/ 35 h 139"/>
                  <a:gd name="T86" fmla="*/ 14 w 108"/>
                  <a:gd name="T87" fmla="*/ 35 h 139"/>
                  <a:gd name="T88" fmla="*/ 11 w 108"/>
                  <a:gd name="T89" fmla="*/ 35 h 139"/>
                  <a:gd name="T90" fmla="*/ 7 w 108"/>
                  <a:gd name="T91" fmla="*/ 35 h 139"/>
                  <a:gd name="T92" fmla="*/ 7 w 108"/>
                  <a:gd name="T93" fmla="*/ 31 h 139"/>
                  <a:gd name="T94" fmla="*/ 4 w 108"/>
                  <a:gd name="T95" fmla="*/ 31 h 139"/>
                  <a:gd name="T96" fmla="*/ 4 w 108"/>
                  <a:gd name="T97" fmla="*/ 28 h 139"/>
                  <a:gd name="T98" fmla="*/ 0 w 108"/>
                  <a:gd name="T99" fmla="*/ 2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139">
                    <a:moveTo>
                      <a:pt x="63" y="128"/>
                    </a:moveTo>
                    <a:lnTo>
                      <a:pt x="63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66" y="135"/>
                    </a:lnTo>
                    <a:lnTo>
                      <a:pt x="66" y="135"/>
                    </a:lnTo>
                    <a:lnTo>
                      <a:pt x="66" y="135"/>
                    </a:lnTo>
                    <a:lnTo>
                      <a:pt x="70" y="135"/>
                    </a:lnTo>
                    <a:lnTo>
                      <a:pt x="70" y="139"/>
                    </a:lnTo>
                    <a:lnTo>
                      <a:pt x="70" y="139"/>
                    </a:lnTo>
                    <a:lnTo>
                      <a:pt x="73" y="139"/>
                    </a:lnTo>
                    <a:lnTo>
                      <a:pt x="73" y="139"/>
                    </a:lnTo>
                    <a:lnTo>
                      <a:pt x="76" y="139"/>
                    </a:lnTo>
                    <a:lnTo>
                      <a:pt x="76" y="139"/>
                    </a:lnTo>
                    <a:lnTo>
                      <a:pt x="76" y="139"/>
                    </a:lnTo>
                    <a:lnTo>
                      <a:pt x="80" y="139"/>
                    </a:lnTo>
                    <a:lnTo>
                      <a:pt x="80" y="139"/>
                    </a:lnTo>
                    <a:lnTo>
                      <a:pt x="83" y="139"/>
                    </a:lnTo>
                    <a:lnTo>
                      <a:pt x="83" y="139"/>
                    </a:lnTo>
                    <a:lnTo>
                      <a:pt x="87" y="139"/>
                    </a:lnTo>
                    <a:lnTo>
                      <a:pt x="87" y="139"/>
                    </a:lnTo>
                    <a:lnTo>
                      <a:pt x="90" y="139"/>
                    </a:lnTo>
                    <a:lnTo>
                      <a:pt x="90" y="135"/>
                    </a:lnTo>
                    <a:lnTo>
                      <a:pt x="90" y="135"/>
                    </a:lnTo>
                    <a:lnTo>
                      <a:pt x="94" y="135"/>
                    </a:lnTo>
                    <a:lnTo>
                      <a:pt x="94" y="135"/>
                    </a:lnTo>
                    <a:lnTo>
                      <a:pt x="97" y="135"/>
                    </a:lnTo>
                    <a:lnTo>
                      <a:pt x="97" y="132"/>
                    </a:lnTo>
                    <a:lnTo>
                      <a:pt x="97" y="132"/>
                    </a:lnTo>
                    <a:lnTo>
                      <a:pt x="101" y="132"/>
                    </a:lnTo>
                    <a:lnTo>
                      <a:pt x="101" y="128"/>
                    </a:lnTo>
                    <a:lnTo>
                      <a:pt x="101" y="128"/>
                    </a:lnTo>
                    <a:lnTo>
                      <a:pt x="104" y="128"/>
                    </a:lnTo>
                    <a:lnTo>
                      <a:pt x="104" y="125"/>
                    </a:lnTo>
                    <a:lnTo>
                      <a:pt x="104" y="125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5"/>
                    </a:lnTo>
                    <a:lnTo>
                      <a:pt x="108" y="115"/>
                    </a:lnTo>
                    <a:lnTo>
                      <a:pt x="108" y="115"/>
                    </a:lnTo>
                    <a:lnTo>
                      <a:pt x="108" y="111"/>
                    </a:lnTo>
                    <a:lnTo>
                      <a:pt x="108" y="111"/>
                    </a:lnTo>
                    <a:lnTo>
                      <a:pt x="108" y="108"/>
                    </a:lnTo>
                    <a:lnTo>
                      <a:pt x="108" y="108"/>
                    </a:lnTo>
                    <a:lnTo>
                      <a:pt x="108" y="108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63" y="12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Oval 164"/>
              <p:cNvSpPr>
                <a:spLocks noChangeArrowheads="1"/>
              </p:cNvSpPr>
              <p:nvPr/>
            </p:nvSpPr>
            <p:spPr bwMode="auto">
              <a:xfrm>
                <a:off x="2348" y="2904"/>
                <a:ext cx="73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Oval 165"/>
              <p:cNvSpPr>
                <a:spLocks noChangeArrowheads="1"/>
              </p:cNvSpPr>
              <p:nvPr/>
            </p:nvSpPr>
            <p:spPr bwMode="auto">
              <a:xfrm>
                <a:off x="1928" y="868"/>
                <a:ext cx="73" cy="73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Oval 166"/>
              <p:cNvSpPr>
                <a:spLocks noChangeArrowheads="1"/>
              </p:cNvSpPr>
              <p:nvPr/>
            </p:nvSpPr>
            <p:spPr bwMode="auto">
              <a:xfrm>
                <a:off x="3305" y="2366"/>
                <a:ext cx="302" cy="302"/>
              </a:xfrm>
              <a:prstGeom prst="ellipse">
                <a:avLst/>
              </a:prstGeom>
              <a:solidFill>
                <a:srgbClr val="FF00FF"/>
              </a:solidFill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67"/>
              <p:cNvSpPr>
                <a:spLocks/>
              </p:cNvSpPr>
              <p:nvPr/>
            </p:nvSpPr>
            <p:spPr bwMode="auto">
              <a:xfrm>
                <a:off x="3225" y="2620"/>
                <a:ext cx="205" cy="399"/>
              </a:xfrm>
              <a:custGeom>
                <a:avLst/>
                <a:gdLst>
                  <a:gd name="T0" fmla="*/ 205 w 205"/>
                  <a:gd name="T1" fmla="*/ 27 h 399"/>
                  <a:gd name="T2" fmla="*/ 205 w 205"/>
                  <a:gd name="T3" fmla="*/ 24 h 399"/>
                  <a:gd name="T4" fmla="*/ 205 w 205"/>
                  <a:gd name="T5" fmla="*/ 24 h 399"/>
                  <a:gd name="T6" fmla="*/ 205 w 205"/>
                  <a:gd name="T7" fmla="*/ 20 h 399"/>
                  <a:gd name="T8" fmla="*/ 205 w 205"/>
                  <a:gd name="T9" fmla="*/ 17 h 399"/>
                  <a:gd name="T10" fmla="*/ 201 w 205"/>
                  <a:gd name="T11" fmla="*/ 17 h 399"/>
                  <a:gd name="T12" fmla="*/ 201 w 205"/>
                  <a:gd name="T13" fmla="*/ 14 h 399"/>
                  <a:gd name="T14" fmla="*/ 198 w 205"/>
                  <a:gd name="T15" fmla="*/ 14 h 399"/>
                  <a:gd name="T16" fmla="*/ 198 w 205"/>
                  <a:gd name="T17" fmla="*/ 10 h 399"/>
                  <a:gd name="T18" fmla="*/ 194 w 205"/>
                  <a:gd name="T19" fmla="*/ 10 h 399"/>
                  <a:gd name="T20" fmla="*/ 191 w 205"/>
                  <a:gd name="T21" fmla="*/ 7 h 399"/>
                  <a:gd name="T22" fmla="*/ 191 w 205"/>
                  <a:gd name="T23" fmla="*/ 7 h 399"/>
                  <a:gd name="T24" fmla="*/ 187 w 205"/>
                  <a:gd name="T25" fmla="*/ 3 h 399"/>
                  <a:gd name="T26" fmla="*/ 184 w 205"/>
                  <a:gd name="T27" fmla="*/ 3 h 399"/>
                  <a:gd name="T28" fmla="*/ 180 w 205"/>
                  <a:gd name="T29" fmla="*/ 3 h 399"/>
                  <a:gd name="T30" fmla="*/ 177 w 205"/>
                  <a:gd name="T31" fmla="*/ 3 h 399"/>
                  <a:gd name="T32" fmla="*/ 173 w 205"/>
                  <a:gd name="T33" fmla="*/ 0 h 399"/>
                  <a:gd name="T34" fmla="*/ 170 w 205"/>
                  <a:gd name="T35" fmla="*/ 0 h 399"/>
                  <a:gd name="T36" fmla="*/ 170 w 205"/>
                  <a:gd name="T37" fmla="*/ 0 h 399"/>
                  <a:gd name="T38" fmla="*/ 167 w 205"/>
                  <a:gd name="T39" fmla="*/ 3 h 399"/>
                  <a:gd name="T40" fmla="*/ 163 w 205"/>
                  <a:gd name="T41" fmla="*/ 3 h 399"/>
                  <a:gd name="T42" fmla="*/ 163 w 205"/>
                  <a:gd name="T43" fmla="*/ 3 h 399"/>
                  <a:gd name="T44" fmla="*/ 160 w 205"/>
                  <a:gd name="T45" fmla="*/ 3 h 399"/>
                  <a:gd name="T46" fmla="*/ 160 w 205"/>
                  <a:gd name="T47" fmla="*/ 7 h 399"/>
                  <a:gd name="T48" fmla="*/ 160 w 205"/>
                  <a:gd name="T49" fmla="*/ 7 h 399"/>
                  <a:gd name="T50" fmla="*/ 0 w 205"/>
                  <a:gd name="T51" fmla="*/ 378 h 399"/>
                  <a:gd name="T52" fmla="*/ 0 w 205"/>
                  <a:gd name="T53" fmla="*/ 374 h 399"/>
                  <a:gd name="T54" fmla="*/ 0 w 205"/>
                  <a:gd name="T55" fmla="*/ 374 h 399"/>
                  <a:gd name="T56" fmla="*/ 4 w 205"/>
                  <a:gd name="T57" fmla="*/ 374 h 399"/>
                  <a:gd name="T58" fmla="*/ 4 w 205"/>
                  <a:gd name="T59" fmla="*/ 374 h 399"/>
                  <a:gd name="T60" fmla="*/ 7 w 205"/>
                  <a:gd name="T61" fmla="*/ 371 h 399"/>
                  <a:gd name="T62" fmla="*/ 11 w 205"/>
                  <a:gd name="T63" fmla="*/ 371 h 399"/>
                  <a:gd name="T64" fmla="*/ 14 w 205"/>
                  <a:gd name="T65" fmla="*/ 371 h 399"/>
                  <a:gd name="T66" fmla="*/ 17 w 205"/>
                  <a:gd name="T67" fmla="*/ 374 h 399"/>
                  <a:gd name="T68" fmla="*/ 17 w 205"/>
                  <a:gd name="T69" fmla="*/ 374 h 399"/>
                  <a:gd name="T70" fmla="*/ 21 w 205"/>
                  <a:gd name="T71" fmla="*/ 374 h 399"/>
                  <a:gd name="T72" fmla="*/ 24 w 205"/>
                  <a:gd name="T73" fmla="*/ 374 h 399"/>
                  <a:gd name="T74" fmla="*/ 28 w 205"/>
                  <a:gd name="T75" fmla="*/ 378 h 399"/>
                  <a:gd name="T76" fmla="*/ 31 w 205"/>
                  <a:gd name="T77" fmla="*/ 378 h 399"/>
                  <a:gd name="T78" fmla="*/ 35 w 205"/>
                  <a:gd name="T79" fmla="*/ 378 h 399"/>
                  <a:gd name="T80" fmla="*/ 38 w 205"/>
                  <a:gd name="T81" fmla="*/ 381 h 399"/>
                  <a:gd name="T82" fmla="*/ 38 w 205"/>
                  <a:gd name="T83" fmla="*/ 385 h 399"/>
                  <a:gd name="T84" fmla="*/ 42 w 205"/>
                  <a:gd name="T85" fmla="*/ 385 h 399"/>
                  <a:gd name="T86" fmla="*/ 42 w 205"/>
                  <a:gd name="T87" fmla="*/ 388 h 399"/>
                  <a:gd name="T88" fmla="*/ 45 w 205"/>
                  <a:gd name="T89" fmla="*/ 388 h 399"/>
                  <a:gd name="T90" fmla="*/ 45 w 205"/>
                  <a:gd name="T91" fmla="*/ 392 h 399"/>
                  <a:gd name="T92" fmla="*/ 45 w 205"/>
                  <a:gd name="T93" fmla="*/ 392 h 399"/>
                  <a:gd name="T94" fmla="*/ 45 w 205"/>
                  <a:gd name="T95" fmla="*/ 395 h 399"/>
                  <a:gd name="T96" fmla="*/ 45 w 205"/>
                  <a:gd name="T97" fmla="*/ 395 h 399"/>
                  <a:gd name="T98" fmla="*/ 45 w 205"/>
                  <a:gd name="T99" fmla="*/ 39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399">
                    <a:moveTo>
                      <a:pt x="205" y="27"/>
                    </a:moveTo>
                    <a:lnTo>
                      <a:pt x="205" y="27"/>
                    </a:lnTo>
                    <a:lnTo>
                      <a:pt x="205" y="24"/>
                    </a:lnTo>
                    <a:lnTo>
                      <a:pt x="205" y="24"/>
                    </a:lnTo>
                    <a:lnTo>
                      <a:pt x="205" y="24"/>
                    </a:lnTo>
                    <a:lnTo>
                      <a:pt x="205" y="24"/>
                    </a:lnTo>
                    <a:lnTo>
                      <a:pt x="205" y="20"/>
                    </a:lnTo>
                    <a:lnTo>
                      <a:pt x="205" y="20"/>
                    </a:lnTo>
                    <a:lnTo>
                      <a:pt x="205" y="20"/>
                    </a:lnTo>
                    <a:lnTo>
                      <a:pt x="205" y="17"/>
                    </a:lnTo>
                    <a:lnTo>
                      <a:pt x="205" y="17"/>
                    </a:lnTo>
                    <a:lnTo>
                      <a:pt x="201" y="17"/>
                    </a:lnTo>
                    <a:lnTo>
                      <a:pt x="201" y="17"/>
                    </a:lnTo>
                    <a:lnTo>
                      <a:pt x="201" y="14"/>
                    </a:lnTo>
                    <a:lnTo>
                      <a:pt x="201" y="14"/>
                    </a:lnTo>
                    <a:lnTo>
                      <a:pt x="198" y="14"/>
                    </a:lnTo>
                    <a:lnTo>
                      <a:pt x="198" y="10"/>
                    </a:lnTo>
                    <a:lnTo>
                      <a:pt x="198" y="10"/>
                    </a:lnTo>
                    <a:lnTo>
                      <a:pt x="198" y="10"/>
                    </a:lnTo>
                    <a:lnTo>
                      <a:pt x="194" y="10"/>
                    </a:lnTo>
                    <a:lnTo>
                      <a:pt x="194" y="7"/>
                    </a:lnTo>
                    <a:lnTo>
                      <a:pt x="191" y="7"/>
                    </a:lnTo>
                    <a:lnTo>
                      <a:pt x="191" y="7"/>
                    </a:lnTo>
                    <a:lnTo>
                      <a:pt x="191" y="7"/>
                    </a:lnTo>
                    <a:lnTo>
                      <a:pt x="187" y="7"/>
                    </a:lnTo>
                    <a:lnTo>
                      <a:pt x="187" y="3"/>
                    </a:lnTo>
                    <a:lnTo>
                      <a:pt x="184" y="3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7" y="3"/>
                    </a:lnTo>
                    <a:lnTo>
                      <a:pt x="177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67" y="0"/>
                    </a:lnTo>
                    <a:lnTo>
                      <a:pt x="167" y="3"/>
                    </a:lnTo>
                    <a:lnTo>
                      <a:pt x="167" y="3"/>
                    </a:lnTo>
                    <a:lnTo>
                      <a:pt x="163" y="3"/>
                    </a:lnTo>
                    <a:lnTo>
                      <a:pt x="163" y="3"/>
                    </a:lnTo>
                    <a:lnTo>
                      <a:pt x="163" y="3"/>
                    </a:lnTo>
                    <a:lnTo>
                      <a:pt x="160" y="3"/>
                    </a:lnTo>
                    <a:lnTo>
                      <a:pt x="160" y="3"/>
                    </a:lnTo>
                    <a:lnTo>
                      <a:pt x="160" y="3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0" y="378"/>
                    </a:lnTo>
                    <a:lnTo>
                      <a:pt x="0" y="378"/>
                    </a:lnTo>
                    <a:lnTo>
                      <a:pt x="0" y="378"/>
                    </a:lnTo>
                    <a:lnTo>
                      <a:pt x="0" y="374"/>
                    </a:lnTo>
                    <a:lnTo>
                      <a:pt x="0" y="374"/>
                    </a:lnTo>
                    <a:lnTo>
                      <a:pt x="0" y="374"/>
                    </a:lnTo>
                    <a:lnTo>
                      <a:pt x="4" y="374"/>
                    </a:lnTo>
                    <a:lnTo>
                      <a:pt x="4" y="374"/>
                    </a:lnTo>
                    <a:lnTo>
                      <a:pt x="4" y="374"/>
                    </a:lnTo>
                    <a:lnTo>
                      <a:pt x="4" y="374"/>
                    </a:lnTo>
                    <a:lnTo>
                      <a:pt x="7" y="371"/>
                    </a:lnTo>
                    <a:lnTo>
                      <a:pt x="7" y="371"/>
                    </a:lnTo>
                    <a:lnTo>
                      <a:pt x="11" y="371"/>
                    </a:lnTo>
                    <a:lnTo>
                      <a:pt x="11" y="371"/>
                    </a:lnTo>
                    <a:lnTo>
                      <a:pt x="11" y="371"/>
                    </a:lnTo>
                    <a:lnTo>
                      <a:pt x="14" y="371"/>
                    </a:lnTo>
                    <a:lnTo>
                      <a:pt x="14" y="371"/>
                    </a:lnTo>
                    <a:lnTo>
                      <a:pt x="17" y="374"/>
                    </a:lnTo>
                    <a:lnTo>
                      <a:pt x="17" y="374"/>
                    </a:lnTo>
                    <a:lnTo>
                      <a:pt x="17" y="374"/>
                    </a:lnTo>
                    <a:lnTo>
                      <a:pt x="21" y="374"/>
                    </a:lnTo>
                    <a:lnTo>
                      <a:pt x="21" y="374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28" y="374"/>
                    </a:lnTo>
                    <a:lnTo>
                      <a:pt x="28" y="378"/>
                    </a:lnTo>
                    <a:lnTo>
                      <a:pt x="31" y="378"/>
                    </a:lnTo>
                    <a:lnTo>
                      <a:pt x="31" y="378"/>
                    </a:lnTo>
                    <a:lnTo>
                      <a:pt x="31" y="378"/>
                    </a:lnTo>
                    <a:lnTo>
                      <a:pt x="35" y="378"/>
                    </a:lnTo>
                    <a:lnTo>
                      <a:pt x="35" y="381"/>
                    </a:lnTo>
                    <a:lnTo>
                      <a:pt x="38" y="381"/>
                    </a:lnTo>
                    <a:lnTo>
                      <a:pt x="38" y="381"/>
                    </a:lnTo>
                    <a:lnTo>
                      <a:pt x="38" y="385"/>
                    </a:lnTo>
                    <a:lnTo>
                      <a:pt x="42" y="385"/>
                    </a:lnTo>
                    <a:lnTo>
                      <a:pt x="42" y="385"/>
                    </a:lnTo>
                    <a:lnTo>
                      <a:pt x="42" y="385"/>
                    </a:lnTo>
                    <a:lnTo>
                      <a:pt x="42" y="388"/>
                    </a:lnTo>
                    <a:lnTo>
                      <a:pt x="45" y="388"/>
                    </a:lnTo>
                    <a:lnTo>
                      <a:pt x="45" y="388"/>
                    </a:lnTo>
                    <a:lnTo>
                      <a:pt x="45" y="392"/>
                    </a:lnTo>
                    <a:lnTo>
                      <a:pt x="45" y="392"/>
                    </a:lnTo>
                    <a:lnTo>
                      <a:pt x="45" y="392"/>
                    </a:lnTo>
                    <a:lnTo>
                      <a:pt x="45" y="392"/>
                    </a:lnTo>
                    <a:lnTo>
                      <a:pt x="45" y="395"/>
                    </a:lnTo>
                    <a:lnTo>
                      <a:pt x="45" y="395"/>
                    </a:lnTo>
                    <a:lnTo>
                      <a:pt x="45" y="395"/>
                    </a:lnTo>
                    <a:lnTo>
                      <a:pt x="45" y="395"/>
                    </a:lnTo>
                    <a:lnTo>
                      <a:pt x="45" y="399"/>
                    </a:lnTo>
                    <a:lnTo>
                      <a:pt x="45" y="399"/>
                    </a:lnTo>
                    <a:lnTo>
                      <a:pt x="20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68"/>
              <p:cNvSpPr>
                <a:spLocks/>
              </p:cNvSpPr>
              <p:nvPr/>
            </p:nvSpPr>
            <p:spPr bwMode="auto">
              <a:xfrm>
                <a:off x="3118" y="2165"/>
                <a:ext cx="280" cy="295"/>
              </a:xfrm>
              <a:custGeom>
                <a:avLst/>
                <a:gdLst>
                  <a:gd name="T0" fmla="*/ 242 w 280"/>
                  <a:gd name="T1" fmla="*/ 292 h 295"/>
                  <a:gd name="T2" fmla="*/ 246 w 280"/>
                  <a:gd name="T3" fmla="*/ 292 h 295"/>
                  <a:gd name="T4" fmla="*/ 246 w 280"/>
                  <a:gd name="T5" fmla="*/ 292 h 295"/>
                  <a:gd name="T6" fmla="*/ 249 w 280"/>
                  <a:gd name="T7" fmla="*/ 295 h 295"/>
                  <a:gd name="T8" fmla="*/ 249 w 280"/>
                  <a:gd name="T9" fmla="*/ 295 h 295"/>
                  <a:gd name="T10" fmla="*/ 253 w 280"/>
                  <a:gd name="T11" fmla="*/ 295 h 295"/>
                  <a:gd name="T12" fmla="*/ 256 w 280"/>
                  <a:gd name="T13" fmla="*/ 295 h 295"/>
                  <a:gd name="T14" fmla="*/ 260 w 280"/>
                  <a:gd name="T15" fmla="*/ 292 h 295"/>
                  <a:gd name="T16" fmla="*/ 263 w 280"/>
                  <a:gd name="T17" fmla="*/ 292 h 295"/>
                  <a:gd name="T18" fmla="*/ 263 w 280"/>
                  <a:gd name="T19" fmla="*/ 292 h 295"/>
                  <a:gd name="T20" fmla="*/ 267 w 280"/>
                  <a:gd name="T21" fmla="*/ 288 h 295"/>
                  <a:gd name="T22" fmla="*/ 270 w 280"/>
                  <a:gd name="T23" fmla="*/ 285 h 295"/>
                  <a:gd name="T24" fmla="*/ 274 w 280"/>
                  <a:gd name="T25" fmla="*/ 285 h 295"/>
                  <a:gd name="T26" fmla="*/ 274 w 280"/>
                  <a:gd name="T27" fmla="*/ 281 h 295"/>
                  <a:gd name="T28" fmla="*/ 277 w 280"/>
                  <a:gd name="T29" fmla="*/ 278 h 295"/>
                  <a:gd name="T30" fmla="*/ 277 w 280"/>
                  <a:gd name="T31" fmla="*/ 278 h 295"/>
                  <a:gd name="T32" fmla="*/ 280 w 280"/>
                  <a:gd name="T33" fmla="*/ 274 h 295"/>
                  <a:gd name="T34" fmla="*/ 280 w 280"/>
                  <a:gd name="T35" fmla="*/ 271 h 295"/>
                  <a:gd name="T36" fmla="*/ 280 w 280"/>
                  <a:gd name="T37" fmla="*/ 267 h 295"/>
                  <a:gd name="T38" fmla="*/ 280 w 280"/>
                  <a:gd name="T39" fmla="*/ 267 h 295"/>
                  <a:gd name="T40" fmla="*/ 280 w 280"/>
                  <a:gd name="T41" fmla="*/ 264 h 295"/>
                  <a:gd name="T42" fmla="*/ 280 w 280"/>
                  <a:gd name="T43" fmla="*/ 260 h 295"/>
                  <a:gd name="T44" fmla="*/ 280 w 280"/>
                  <a:gd name="T45" fmla="*/ 260 h 295"/>
                  <a:gd name="T46" fmla="*/ 280 w 280"/>
                  <a:gd name="T47" fmla="*/ 257 h 295"/>
                  <a:gd name="T48" fmla="*/ 277 w 280"/>
                  <a:gd name="T49" fmla="*/ 257 h 295"/>
                  <a:gd name="T50" fmla="*/ 38 w 280"/>
                  <a:gd name="T51" fmla="*/ 4 h 295"/>
                  <a:gd name="T52" fmla="*/ 38 w 280"/>
                  <a:gd name="T53" fmla="*/ 4 h 295"/>
                  <a:gd name="T54" fmla="*/ 41 w 280"/>
                  <a:gd name="T55" fmla="*/ 7 h 295"/>
                  <a:gd name="T56" fmla="*/ 41 w 280"/>
                  <a:gd name="T57" fmla="*/ 7 h 295"/>
                  <a:gd name="T58" fmla="*/ 41 w 280"/>
                  <a:gd name="T59" fmla="*/ 11 h 295"/>
                  <a:gd name="T60" fmla="*/ 41 w 280"/>
                  <a:gd name="T61" fmla="*/ 14 h 295"/>
                  <a:gd name="T62" fmla="*/ 38 w 280"/>
                  <a:gd name="T63" fmla="*/ 18 h 295"/>
                  <a:gd name="T64" fmla="*/ 38 w 280"/>
                  <a:gd name="T65" fmla="*/ 18 h 295"/>
                  <a:gd name="T66" fmla="*/ 38 w 280"/>
                  <a:gd name="T67" fmla="*/ 21 h 295"/>
                  <a:gd name="T68" fmla="*/ 34 w 280"/>
                  <a:gd name="T69" fmla="*/ 25 h 295"/>
                  <a:gd name="T70" fmla="*/ 34 w 280"/>
                  <a:gd name="T71" fmla="*/ 28 h 295"/>
                  <a:gd name="T72" fmla="*/ 31 w 280"/>
                  <a:gd name="T73" fmla="*/ 28 h 295"/>
                  <a:gd name="T74" fmla="*/ 27 w 280"/>
                  <a:gd name="T75" fmla="*/ 31 h 295"/>
                  <a:gd name="T76" fmla="*/ 27 w 280"/>
                  <a:gd name="T77" fmla="*/ 35 h 295"/>
                  <a:gd name="T78" fmla="*/ 24 w 280"/>
                  <a:gd name="T79" fmla="*/ 35 h 295"/>
                  <a:gd name="T80" fmla="*/ 20 w 280"/>
                  <a:gd name="T81" fmla="*/ 38 h 295"/>
                  <a:gd name="T82" fmla="*/ 17 w 280"/>
                  <a:gd name="T83" fmla="*/ 38 h 295"/>
                  <a:gd name="T84" fmla="*/ 17 w 280"/>
                  <a:gd name="T85" fmla="*/ 38 h 295"/>
                  <a:gd name="T86" fmla="*/ 13 w 280"/>
                  <a:gd name="T87" fmla="*/ 42 h 295"/>
                  <a:gd name="T88" fmla="*/ 10 w 280"/>
                  <a:gd name="T89" fmla="*/ 42 h 295"/>
                  <a:gd name="T90" fmla="*/ 7 w 280"/>
                  <a:gd name="T91" fmla="*/ 42 h 295"/>
                  <a:gd name="T92" fmla="*/ 7 w 280"/>
                  <a:gd name="T93" fmla="*/ 42 h 295"/>
                  <a:gd name="T94" fmla="*/ 3 w 280"/>
                  <a:gd name="T95" fmla="*/ 38 h 295"/>
                  <a:gd name="T96" fmla="*/ 0 w 280"/>
                  <a:gd name="T97" fmla="*/ 38 h 295"/>
                  <a:gd name="T98" fmla="*/ 0 w 280"/>
                  <a:gd name="T99" fmla="*/ 3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0" h="295">
                    <a:moveTo>
                      <a:pt x="242" y="292"/>
                    </a:moveTo>
                    <a:lnTo>
                      <a:pt x="242" y="292"/>
                    </a:lnTo>
                    <a:lnTo>
                      <a:pt x="242" y="292"/>
                    </a:lnTo>
                    <a:lnTo>
                      <a:pt x="246" y="292"/>
                    </a:lnTo>
                    <a:lnTo>
                      <a:pt x="246" y="292"/>
                    </a:lnTo>
                    <a:lnTo>
                      <a:pt x="246" y="292"/>
                    </a:lnTo>
                    <a:lnTo>
                      <a:pt x="246" y="295"/>
                    </a:lnTo>
                    <a:lnTo>
                      <a:pt x="249" y="295"/>
                    </a:lnTo>
                    <a:lnTo>
                      <a:pt x="249" y="295"/>
                    </a:lnTo>
                    <a:lnTo>
                      <a:pt x="249" y="295"/>
                    </a:lnTo>
                    <a:lnTo>
                      <a:pt x="253" y="295"/>
                    </a:lnTo>
                    <a:lnTo>
                      <a:pt x="253" y="295"/>
                    </a:lnTo>
                    <a:lnTo>
                      <a:pt x="256" y="295"/>
                    </a:lnTo>
                    <a:lnTo>
                      <a:pt x="256" y="295"/>
                    </a:lnTo>
                    <a:lnTo>
                      <a:pt x="256" y="292"/>
                    </a:lnTo>
                    <a:lnTo>
                      <a:pt x="260" y="292"/>
                    </a:lnTo>
                    <a:lnTo>
                      <a:pt x="260" y="292"/>
                    </a:lnTo>
                    <a:lnTo>
                      <a:pt x="263" y="292"/>
                    </a:lnTo>
                    <a:lnTo>
                      <a:pt x="263" y="292"/>
                    </a:lnTo>
                    <a:lnTo>
                      <a:pt x="263" y="292"/>
                    </a:lnTo>
                    <a:lnTo>
                      <a:pt x="267" y="288"/>
                    </a:lnTo>
                    <a:lnTo>
                      <a:pt x="267" y="288"/>
                    </a:lnTo>
                    <a:lnTo>
                      <a:pt x="267" y="288"/>
                    </a:lnTo>
                    <a:lnTo>
                      <a:pt x="270" y="285"/>
                    </a:lnTo>
                    <a:lnTo>
                      <a:pt x="270" y="28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74" y="281"/>
                    </a:lnTo>
                    <a:lnTo>
                      <a:pt x="274" y="281"/>
                    </a:lnTo>
                    <a:lnTo>
                      <a:pt x="277" y="278"/>
                    </a:lnTo>
                    <a:lnTo>
                      <a:pt x="277" y="278"/>
                    </a:lnTo>
                    <a:lnTo>
                      <a:pt x="277" y="278"/>
                    </a:lnTo>
                    <a:lnTo>
                      <a:pt x="277" y="274"/>
                    </a:lnTo>
                    <a:lnTo>
                      <a:pt x="280" y="274"/>
                    </a:lnTo>
                    <a:lnTo>
                      <a:pt x="280" y="274"/>
                    </a:lnTo>
                    <a:lnTo>
                      <a:pt x="280" y="271"/>
                    </a:lnTo>
                    <a:lnTo>
                      <a:pt x="280" y="271"/>
                    </a:lnTo>
                    <a:lnTo>
                      <a:pt x="280" y="267"/>
                    </a:lnTo>
                    <a:lnTo>
                      <a:pt x="280" y="267"/>
                    </a:lnTo>
                    <a:lnTo>
                      <a:pt x="280" y="267"/>
                    </a:lnTo>
                    <a:lnTo>
                      <a:pt x="280" y="264"/>
                    </a:lnTo>
                    <a:lnTo>
                      <a:pt x="280" y="264"/>
                    </a:lnTo>
                    <a:lnTo>
                      <a:pt x="280" y="264"/>
                    </a:lnTo>
                    <a:lnTo>
                      <a:pt x="280" y="260"/>
                    </a:lnTo>
                    <a:lnTo>
                      <a:pt x="280" y="260"/>
                    </a:lnTo>
                    <a:lnTo>
                      <a:pt x="280" y="260"/>
                    </a:lnTo>
                    <a:lnTo>
                      <a:pt x="280" y="257"/>
                    </a:lnTo>
                    <a:lnTo>
                      <a:pt x="280" y="257"/>
                    </a:lnTo>
                    <a:lnTo>
                      <a:pt x="280" y="257"/>
                    </a:lnTo>
                    <a:lnTo>
                      <a:pt x="277" y="257"/>
                    </a:lnTo>
                    <a:lnTo>
                      <a:pt x="38" y="0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4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8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3" y="38"/>
                    </a:lnTo>
                    <a:lnTo>
                      <a:pt x="13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42" y="29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Oval 169"/>
              <p:cNvSpPr>
                <a:spLocks noChangeArrowheads="1"/>
              </p:cNvSpPr>
              <p:nvPr/>
            </p:nvSpPr>
            <p:spPr bwMode="auto">
              <a:xfrm>
                <a:off x="2858" y="3240"/>
                <a:ext cx="183" cy="18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70"/>
              <p:cNvSpPr>
                <a:spLocks/>
              </p:cNvSpPr>
              <p:nvPr/>
            </p:nvSpPr>
            <p:spPr bwMode="auto">
              <a:xfrm>
                <a:off x="2975" y="3095"/>
                <a:ext cx="219" cy="218"/>
              </a:xfrm>
              <a:custGeom>
                <a:avLst/>
                <a:gdLst>
                  <a:gd name="T0" fmla="*/ 4 w 219"/>
                  <a:gd name="T1" fmla="*/ 180 h 218"/>
                  <a:gd name="T2" fmla="*/ 4 w 219"/>
                  <a:gd name="T3" fmla="*/ 180 h 218"/>
                  <a:gd name="T4" fmla="*/ 0 w 219"/>
                  <a:gd name="T5" fmla="*/ 184 h 218"/>
                  <a:gd name="T6" fmla="*/ 0 w 219"/>
                  <a:gd name="T7" fmla="*/ 184 h 218"/>
                  <a:gd name="T8" fmla="*/ 0 w 219"/>
                  <a:gd name="T9" fmla="*/ 187 h 218"/>
                  <a:gd name="T10" fmla="*/ 0 w 219"/>
                  <a:gd name="T11" fmla="*/ 191 h 218"/>
                  <a:gd name="T12" fmla="*/ 0 w 219"/>
                  <a:gd name="T13" fmla="*/ 194 h 218"/>
                  <a:gd name="T14" fmla="*/ 4 w 219"/>
                  <a:gd name="T15" fmla="*/ 194 h 218"/>
                  <a:gd name="T16" fmla="*/ 4 w 219"/>
                  <a:gd name="T17" fmla="*/ 198 h 218"/>
                  <a:gd name="T18" fmla="*/ 4 w 219"/>
                  <a:gd name="T19" fmla="*/ 201 h 218"/>
                  <a:gd name="T20" fmla="*/ 7 w 219"/>
                  <a:gd name="T21" fmla="*/ 204 h 218"/>
                  <a:gd name="T22" fmla="*/ 7 w 219"/>
                  <a:gd name="T23" fmla="*/ 208 h 218"/>
                  <a:gd name="T24" fmla="*/ 11 w 219"/>
                  <a:gd name="T25" fmla="*/ 208 h 218"/>
                  <a:gd name="T26" fmla="*/ 14 w 219"/>
                  <a:gd name="T27" fmla="*/ 211 h 218"/>
                  <a:gd name="T28" fmla="*/ 14 w 219"/>
                  <a:gd name="T29" fmla="*/ 215 h 218"/>
                  <a:gd name="T30" fmla="*/ 18 w 219"/>
                  <a:gd name="T31" fmla="*/ 215 h 218"/>
                  <a:gd name="T32" fmla="*/ 21 w 219"/>
                  <a:gd name="T33" fmla="*/ 215 h 218"/>
                  <a:gd name="T34" fmla="*/ 25 w 219"/>
                  <a:gd name="T35" fmla="*/ 218 h 218"/>
                  <a:gd name="T36" fmla="*/ 28 w 219"/>
                  <a:gd name="T37" fmla="*/ 218 h 218"/>
                  <a:gd name="T38" fmla="*/ 28 w 219"/>
                  <a:gd name="T39" fmla="*/ 218 h 218"/>
                  <a:gd name="T40" fmla="*/ 32 w 219"/>
                  <a:gd name="T41" fmla="*/ 218 h 218"/>
                  <a:gd name="T42" fmla="*/ 35 w 219"/>
                  <a:gd name="T43" fmla="*/ 218 h 218"/>
                  <a:gd name="T44" fmla="*/ 35 w 219"/>
                  <a:gd name="T45" fmla="*/ 218 h 218"/>
                  <a:gd name="T46" fmla="*/ 39 w 219"/>
                  <a:gd name="T47" fmla="*/ 215 h 218"/>
                  <a:gd name="T48" fmla="*/ 42 w 219"/>
                  <a:gd name="T49" fmla="*/ 215 h 218"/>
                  <a:gd name="T50" fmla="*/ 219 w 219"/>
                  <a:gd name="T51" fmla="*/ 38 h 218"/>
                  <a:gd name="T52" fmla="*/ 219 w 219"/>
                  <a:gd name="T53" fmla="*/ 38 h 218"/>
                  <a:gd name="T54" fmla="*/ 215 w 219"/>
                  <a:gd name="T55" fmla="*/ 41 h 218"/>
                  <a:gd name="T56" fmla="*/ 212 w 219"/>
                  <a:gd name="T57" fmla="*/ 41 h 218"/>
                  <a:gd name="T58" fmla="*/ 212 w 219"/>
                  <a:gd name="T59" fmla="*/ 41 h 218"/>
                  <a:gd name="T60" fmla="*/ 208 w 219"/>
                  <a:gd name="T61" fmla="*/ 41 h 218"/>
                  <a:gd name="T62" fmla="*/ 205 w 219"/>
                  <a:gd name="T63" fmla="*/ 41 h 218"/>
                  <a:gd name="T64" fmla="*/ 202 w 219"/>
                  <a:gd name="T65" fmla="*/ 41 h 218"/>
                  <a:gd name="T66" fmla="*/ 198 w 219"/>
                  <a:gd name="T67" fmla="*/ 38 h 218"/>
                  <a:gd name="T68" fmla="*/ 198 w 219"/>
                  <a:gd name="T69" fmla="*/ 38 h 218"/>
                  <a:gd name="T70" fmla="*/ 195 w 219"/>
                  <a:gd name="T71" fmla="*/ 35 h 218"/>
                  <a:gd name="T72" fmla="*/ 191 w 219"/>
                  <a:gd name="T73" fmla="*/ 35 h 218"/>
                  <a:gd name="T74" fmla="*/ 188 w 219"/>
                  <a:gd name="T75" fmla="*/ 31 h 218"/>
                  <a:gd name="T76" fmla="*/ 188 w 219"/>
                  <a:gd name="T77" fmla="*/ 28 h 218"/>
                  <a:gd name="T78" fmla="*/ 184 w 219"/>
                  <a:gd name="T79" fmla="*/ 24 h 218"/>
                  <a:gd name="T80" fmla="*/ 184 w 219"/>
                  <a:gd name="T81" fmla="*/ 24 h 218"/>
                  <a:gd name="T82" fmla="*/ 181 w 219"/>
                  <a:gd name="T83" fmla="*/ 21 h 218"/>
                  <a:gd name="T84" fmla="*/ 181 w 219"/>
                  <a:gd name="T85" fmla="*/ 17 h 218"/>
                  <a:gd name="T86" fmla="*/ 181 w 219"/>
                  <a:gd name="T87" fmla="*/ 14 h 218"/>
                  <a:gd name="T88" fmla="*/ 181 w 219"/>
                  <a:gd name="T89" fmla="*/ 10 h 218"/>
                  <a:gd name="T90" fmla="*/ 181 w 219"/>
                  <a:gd name="T91" fmla="*/ 10 h 218"/>
                  <a:gd name="T92" fmla="*/ 181 w 219"/>
                  <a:gd name="T93" fmla="*/ 7 h 218"/>
                  <a:gd name="T94" fmla="*/ 181 w 219"/>
                  <a:gd name="T95" fmla="*/ 3 h 218"/>
                  <a:gd name="T96" fmla="*/ 184 w 219"/>
                  <a:gd name="T97" fmla="*/ 3 h 218"/>
                  <a:gd name="T98" fmla="*/ 184 w 219"/>
                  <a:gd name="T9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9" h="218">
                    <a:moveTo>
                      <a:pt x="4" y="177"/>
                    </a:moveTo>
                    <a:lnTo>
                      <a:pt x="4" y="180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4" y="194"/>
                    </a:lnTo>
                    <a:lnTo>
                      <a:pt x="4" y="198"/>
                    </a:lnTo>
                    <a:lnTo>
                      <a:pt x="4" y="198"/>
                    </a:lnTo>
                    <a:lnTo>
                      <a:pt x="4" y="201"/>
                    </a:lnTo>
                    <a:lnTo>
                      <a:pt x="4" y="201"/>
                    </a:lnTo>
                    <a:lnTo>
                      <a:pt x="4" y="204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7" y="208"/>
                    </a:lnTo>
                    <a:lnTo>
                      <a:pt x="11" y="208"/>
                    </a:lnTo>
                    <a:lnTo>
                      <a:pt x="11" y="208"/>
                    </a:lnTo>
                    <a:lnTo>
                      <a:pt x="11" y="211"/>
                    </a:lnTo>
                    <a:lnTo>
                      <a:pt x="14" y="211"/>
                    </a:lnTo>
                    <a:lnTo>
                      <a:pt x="14" y="211"/>
                    </a:lnTo>
                    <a:lnTo>
                      <a:pt x="14" y="215"/>
                    </a:lnTo>
                    <a:lnTo>
                      <a:pt x="18" y="215"/>
                    </a:lnTo>
                    <a:lnTo>
                      <a:pt x="18" y="215"/>
                    </a:lnTo>
                    <a:lnTo>
                      <a:pt x="21" y="215"/>
                    </a:lnTo>
                    <a:lnTo>
                      <a:pt x="21" y="215"/>
                    </a:lnTo>
                    <a:lnTo>
                      <a:pt x="21" y="218"/>
                    </a:lnTo>
                    <a:lnTo>
                      <a:pt x="25" y="218"/>
                    </a:lnTo>
                    <a:lnTo>
                      <a:pt x="25" y="218"/>
                    </a:lnTo>
                    <a:lnTo>
                      <a:pt x="28" y="218"/>
                    </a:lnTo>
                    <a:lnTo>
                      <a:pt x="28" y="218"/>
                    </a:lnTo>
                    <a:lnTo>
                      <a:pt x="28" y="218"/>
                    </a:lnTo>
                    <a:lnTo>
                      <a:pt x="32" y="218"/>
                    </a:lnTo>
                    <a:lnTo>
                      <a:pt x="32" y="218"/>
                    </a:lnTo>
                    <a:lnTo>
                      <a:pt x="32" y="218"/>
                    </a:lnTo>
                    <a:lnTo>
                      <a:pt x="35" y="218"/>
                    </a:lnTo>
                    <a:lnTo>
                      <a:pt x="35" y="218"/>
                    </a:lnTo>
                    <a:lnTo>
                      <a:pt x="35" y="218"/>
                    </a:lnTo>
                    <a:lnTo>
                      <a:pt x="39" y="215"/>
                    </a:lnTo>
                    <a:lnTo>
                      <a:pt x="39" y="215"/>
                    </a:lnTo>
                    <a:lnTo>
                      <a:pt x="39" y="215"/>
                    </a:lnTo>
                    <a:lnTo>
                      <a:pt x="42" y="215"/>
                    </a:lnTo>
                    <a:lnTo>
                      <a:pt x="219" y="38"/>
                    </a:lnTo>
                    <a:lnTo>
                      <a:pt x="219" y="38"/>
                    </a:lnTo>
                    <a:lnTo>
                      <a:pt x="219" y="38"/>
                    </a:lnTo>
                    <a:lnTo>
                      <a:pt x="219" y="38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2" y="41"/>
                    </a:lnTo>
                    <a:lnTo>
                      <a:pt x="212" y="41"/>
                    </a:lnTo>
                    <a:lnTo>
                      <a:pt x="212" y="41"/>
                    </a:lnTo>
                    <a:lnTo>
                      <a:pt x="208" y="41"/>
                    </a:lnTo>
                    <a:lnTo>
                      <a:pt x="208" y="41"/>
                    </a:lnTo>
                    <a:lnTo>
                      <a:pt x="205" y="41"/>
                    </a:lnTo>
                    <a:lnTo>
                      <a:pt x="205" y="41"/>
                    </a:lnTo>
                    <a:lnTo>
                      <a:pt x="205" y="41"/>
                    </a:lnTo>
                    <a:lnTo>
                      <a:pt x="202" y="41"/>
                    </a:lnTo>
                    <a:lnTo>
                      <a:pt x="202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5" y="35"/>
                    </a:lnTo>
                    <a:lnTo>
                      <a:pt x="195" y="35"/>
                    </a:lnTo>
                    <a:lnTo>
                      <a:pt x="195" y="35"/>
                    </a:lnTo>
                    <a:lnTo>
                      <a:pt x="191" y="35"/>
                    </a:lnTo>
                    <a:lnTo>
                      <a:pt x="191" y="31"/>
                    </a:lnTo>
                    <a:lnTo>
                      <a:pt x="188" y="31"/>
                    </a:lnTo>
                    <a:lnTo>
                      <a:pt x="188" y="31"/>
                    </a:lnTo>
                    <a:lnTo>
                      <a:pt x="188" y="28"/>
                    </a:lnTo>
                    <a:lnTo>
                      <a:pt x="188" y="28"/>
                    </a:lnTo>
                    <a:lnTo>
                      <a:pt x="184" y="24"/>
                    </a:lnTo>
                    <a:lnTo>
                      <a:pt x="184" y="24"/>
                    </a:lnTo>
                    <a:lnTo>
                      <a:pt x="184" y="24"/>
                    </a:lnTo>
                    <a:lnTo>
                      <a:pt x="184" y="21"/>
                    </a:lnTo>
                    <a:lnTo>
                      <a:pt x="181" y="21"/>
                    </a:lnTo>
                    <a:lnTo>
                      <a:pt x="181" y="17"/>
                    </a:lnTo>
                    <a:lnTo>
                      <a:pt x="181" y="17"/>
                    </a:lnTo>
                    <a:lnTo>
                      <a:pt x="181" y="17"/>
                    </a:lnTo>
                    <a:lnTo>
                      <a:pt x="181" y="14"/>
                    </a:lnTo>
                    <a:lnTo>
                      <a:pt x="181" y="14"/>
                    </a:lnTo>
                    <a:lnTo>
                      <a:pt x="181" y="10"/>
                    </a:lnTo>
                    <a:lnTo>
                      <a:pt x="181" y="10"/>
                    </a:lnTo>
                    <a:lnTo>
                      <a:pt x="181" y="10"/>
                    </a:lnTo>
                    <a:lnTo>
                      <a:pt x="181" y="7"/>
                    </a:lnTo>
                    <a:lnTo>
                      <a:pt x="181" y="7"/>
                    </a:lnTo>
                    <a:lnTo>
                      <a:pt x="181" y="7"/>
                    </a:lnTo>
                    <a:lnTo>
                      <a:pt x="181" y="3"/>
                    </a:lnTo>
                    <a:lnTo>
                      <a:pt x="181" y="3"/>
                    </a:lnTo>
                    <a:lnTo>
                      <a:pt x="184" y="3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4" y="17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71"/>
              <p:cNvSpPr>
                <a:spLocks/>
              </p:cNvSpPr>
              <p:nvPr/>
            </p:nvSpPr>
            <p:spPr bwMode="auto">
              <a:xfrm>
                <a:off x="2785" y="3386"/>
                <a:ext cx="149" cy="194"/>
              </a:xfrm>
              <a:custGeom>
                <a:avLst/>
                <a:gdLst>
                  <a:gd name="T0" fmla="*/ 145 w 149"/>
                  <a:gd name="T1" fmla="*/ 28 h 194"/>
                  <a:gd name="T2" fmla="*/ 145 w 149"/>
                  <a:gd name="T3" fmla="*/ 28 h 194"/>
                  <a:gd name="T4" fmla="*/ 145 w 149"/>
                  <a:gd name="T5" fmla="*/ 28 h 194"/>
                  <a:gd name="T6" fmla="*/ 145 w 149"/>
                  <a:gd name="T7" fmla="*/ 24 h 194"/>
                  <a:gd name="T8" fmla="*/ 145 w 149"/>
                  <a:gd name="T9" fmla="*/ 21 h 194"/>
                  <a:gd name="T10" fmla="*/ 145 w 149"/>
                  <a:gd name="T11" fmla="*/ 21 h 194"/>
                  <a:gd name="T12" fmla="*/ 145 w 149"/>
                  <a:gd name="T13" fmla="*/ 18 h 194"/>
                  <a:gd name="T14" fmla="*/ 142 w 149"/>
                  <a:gd name="T15" fmla="*/ 18 h 194"/>
                  <a:gd name="T16" fmla="*/ 138 w 149"/>
                  <a:gd name="T17" fmla="*/ 14 h 194"/>
                  <a:gd name="T18" fmla="*/ 138 w 149"/>
                  <a:gd name="T19" fmla="*/ 11 h 194"/>
                  <a:gd name="T20" fmla="*/ 135 w 149"/>
                  <a:gd name="T21" fmla="*/ 11 h 194"/>
                  <a:gd name="T22" fmla="*/ 131 w 149"/>
                  <a:gd name="T23" fmla="*/ 7 h 194"/>
                  <a:gd name="T24" fmla="*/ 131 w 149"/>
                  <a:gd name="T25" fmla="*/ 7 h 194"/>
                  <a:gd name="T26" fmla="*/ 128 w 149"/>
                  <a:gd name="T27" fmla="*/ 4 h 194"/>
                  <a:gd name="T28" fmla="*/ 125 w 149"/>
                  <a:gd name="T29" fmla="*/ 4 h 194"/>
                  <a:gd name="T30" fmla="*/ 121 w 149"/>
                  <a:gd name="T31" fmla="*/ 0 h 194"/>
                  <a:gd name="T32" fmla="*/ 118 w 149"/>
                  <a:gd name="T33" fmla="*/ 0 h 194"/>
                  <a:gd name="T34" fmla="*/ 118 w 149"/>
                  <a:gd name="T35" fmla="*/ 0 h 194"/>
                  <a:gd name="T36" fmla="*/ 114 w 149"/>
                  <a:gd name="T37" fmla="*/ 0 h 194"/>
                  <a:gd name="T38" fmla="*/ 111 w 149"/>
                  <a:gd name="T39" fmla="*/ 0 h 194"/>
                  <a:gd name="T40" fmla="*/ 111 w 149"/>
                  <a:gd name="T41" fmla="*/ 0 h 194"/>
                  <a:gd name="T42" fmla="*/ 107 w 149"/>
                  <a:gd name="T43" fmla="*/ 0 h 194"/>
                  <a:gd name="T44" fmla="*/ 107 w 149"/>
                  <a:gd name="T45" fmla="*/ 0 h 194"/>
                  <a:gd name="T46" fmla="*/ 104 w 149"/>
                  <a:gd name="T47" fmla="*/ 0 h 194"/>
                  <a:gd name="T48" fmla="*/ 104 w 149"/>
                  <a:gd name="T49" fmla="*/ 4 h 194"/>
                  <a:gd name="T50" fmla="*/ 0 w 149"/>
                  <a:gd name="T51" fmla="*/ 163 h 194"/>
                  <a:gd name="T52" fmla="*/ 0 w 149"/>
                  <a:gd name="T53" fmla="*/ 163 h 194"/>
                  <a:gd name="T54" fmla="*/ 3 w 149"/>
                  <a:gd name="T55" fmla="*/ 163 h 194"/>
                  <a:gd name="T56" fmla="*/ 3 w 149"/>
                  <a:gd name="T57" fmla="*/ 163 h 194"/>
                  <a:gd name="T58" fmla="*/ 7 w 149"/>
                  <a:gd name="T59" fmla="*/ 163 h 194"/>
                  <a:gd name="T60" fmla="*/ 7 w 149"/>
                  <a:gd name="T61" fmla="*/ 163 h 194"/>
                  <a:gd name="T62" fmla="*/ 10 w 149"/>
                  <a:gd name="T63" fmla="*/ 163 h 194"/>
                  <a:gd name="T64" fmla="*/ 14 w 149"/>
                  <a:gd name="T65" fmla="*/ 163 h 194"/>
                  <a:gd name="T66" fmla="*/ 17 w 149"/>
                  <a:gd name="T67" fmla="*/ 163 h 194"/>
                  <a:gd name="T68" fmla="*/ 17 w 149"/>
                  <a:gd name="T69" fmla="*/ 167 h 194"/>
                  <a:gd name="T70" fmla="*/ 21 w 149"/>
                  <a:gd name="T71" fmla="*/ 167 h 194"/>
                  <a:gd name="T72" fmla="*/ 24 w 149"/>
                  <a:gd name="T73" fmla="*/ 170 h 194"/>
                  <a:gd name="T74" fmla="*/ 27 w 149"/>
                  <a:gd name="T75" fmla="*/ 170 h 194"/>
                  <a:gd name="T76" fmla="*/ 31 w 149"/>
                  <a:gd name="T77" fmla="*/ 174 h 194"/>
                  <a:gd name="T78" fmla="*/ 31 w 149"/>
                  <a:gd name="T79" fmla="*/ 174 h 194"/>
                  <a:gd name="T80" fmla="*/ 34 w 149"/>
                  <a:gd name="T81" fmla="*/ 177 h 194"/>
                  <a:gd name="T82" fmla="*/ 38 w 149"/>
                  <a:gd name="T83" fmla="*/ 177 h 194"/>
                  <a:gd name="T84" fmla="*/ 38 w 149"/>
                  <a:gd name="T85" fmla="*/ 181 h 194"/>
                  <a:gd name="T86" fmla="*/ 41 w 149"/>
                  <a:gd name="T87" fmla="*/ 184 h 194"/>
                  <a:gd name="T88" fmla="*/ 41 w 149"/>
                  <a:gd name="T89" fmla="*/ 184 h 194"/>
                  <a:gd name="T90" fmla="*/ 41 w 149"/>
                  <a:gd name="T91" fmla="*/ 187 h 194"/>
                  <a:gd name="T92" fmla="*/ 41 w 149"/>
                  <a:gd name="T93" fmla="*/ 187 h 194"/>
                  <a:gd name="T94" fmla="*/ 41 w 149"/>
                  <a:gd name="T95" fmla="*/ 191 h 194"/>
                  <a:gd name="T96" fmla="*/ 41 w 149"/>
                  <a:gd name="T97" fmla="*/ 191 h 194"/>
                  <a:gd name="T98" fmla="*/ 41 w 149"/>
                  <a:gd name="T9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9" h="194">
                    <a:moveTo>
                      <a:pt x="145" y="31"/>
                    </a:moveTo>
                    <a:lnTo>
                      <a:pt x="145" y="28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9" y="28"/>
                    </a:lnTo>
                    <a:lnTo>
                      <a:pt x="145" y="28"/>
                    </a:lnTo>
                    <a:lnTo>
                      <a:pt x="145" y="24"/>
                    </a:lnTo>
                    <a:lnTo>
                      <a:pt x="145" y="24"/>
                    </a:lnTo>
                    <a:lnTo>
                      <a:pt x="145" y="24"/>
                    </a:lnTo>
                    <a:lnTo>
                      <a:pt x="145" y="21"/>
                    </a:lnTo>
                    <a:lnTo>
                      <a:pt x="145" y="21"/>
                    </a:lnTo>
                    <a:lnTo>
                      <a:pt x="145" y="21"/>
                    </a:lnTo>
                    <a:lnTo>
                      <a:pt x="145" y="21"/>
                    </a:lnTo>
                    <a:lnTo>
                      <a:pt x="145" y="18"/>
                    </a:lnTo>
                    <a:lnTo>
                      <a:pt x="142" y="18"/>
                    </a:lnTo>
                    <a:lnTo>
                      <a:pt x="142" y="18"/>
                    </a:lnTo>
                    <a:lnTo>
                      <a:pt x="142" y="14"/>
                    </a:lnTo>
                    <a:lnTo>
                      <a:pt x="138" y="14"/>
                    </a:lnTo>
                    <a:lnTo>
                      <a:pt x="138" y="14"/>
                    </a:lnTo>
                    <a:lnTo>
                      <a:pt x="138" y="11"/>
                    </a:lnTo>
                    <a:lnTo>
                      <a:pt x="138" y="11"/>
                    </a:lnTo>
                    <a:lnTo>
                      <a:pt x="135" y="11"/>
                    </a:lnTo>
                    <a:lnTo>
                      <a:pt x="135" y="11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5" y="4"/>
                    </a:lnTo>
                    <a:lnTo>
                      <a:pt x="125" y="4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4"/>
                    </a:lnTo>
                    <a:lnTo>
                      <a:pt x="0" y="167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3" y="163"/>
                    </a:lnTo>
                    <a:lnTo>
                      <a:pt x="3" y="163"/>
                    </a:lnTo>
                    <a:lnTo>
                      <a:pt x="3" y="163"/>
                    </a:lnTo>
                    <a:lnTo>
                      <a:pt x="3" y="163"/>
                    </a:lnTo>
                    <a:lnTo>
                      <a:pt x="7" y="163"/>
                    </a:lnTo>
                    <a:lnTo>
                      <a:pt x="7" y="163"/>
                    </a:lnTo>
                    <a:lnTo>
                      <a:pt x="7" y="163"/>
                    </a:lnTo>
                    <a:lnTo>
                      <a:pt x="10" y="163"/>
                    </a:lnTo>
                    <a:lnTo>
                      <a:pt x="10" y="163"/>
                    </a:lnTo>
                    <a:lnTo>
                      <a:pt x="10" y="163"/>
                    </a:lnTo>
                    <a:lnTo>
                      <a:pt x="14" y="163"/>
                    </a:lnTo>
                    <a:lnTo>
                      <a:pt x="14" y="163"/>
                    </a:lnTo>
                    <a:lnTo>
                      <a:pt x="17" y="163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21" y="167"/>
                    </a:lnTo>
                    <a:lnTo>
                      <a:pt x="21" y="167"/>
                    </a:lnTo>
                    <a:lnTo>
                      <a:pt x="24" y="167"/>
                    </a:lnTo>
                    <a:lnTo>
                      <a:pt x="24" y="170"/>
                    </a:lnTo>
                    <a:lnTo>
                      <a:pt x="24" y="170"/>
                    </a:lnTo>
                    <a:lnTo>
                      <a:pt x="27" y="170"/>
                    </a:lnTo>
                    <a:lnTo>
                      <a:pt x="27" y="170"/>
                    </a:lnTo>
                    <a:lnTo>
                      <a:pt x="31" y="174"/>
                    </a:lnTo>
                    <a:lnTo>
                      <a:pt x="31" y="174"/>
                    </a:lnTo>
                    <a:lnTo>
                      <a:pt x="31" y="174"/>
                    </a:lnTo>
                    <a:lnTo>
                      <a:pt x="34" y="177"/>
                    </a:lnTo>
                    <a:lnTo>
                      <a:pt x="34" y="177"/>
                    </a:lnTo>
                    <a:lnTo>
                      <a:pt x="34" y="177"/>
                    </a:lnTo>
                    <a:lnTo>
                      <a:pt x="38" y="177"/>
                    </a:lnTo>
                    <a:lnTo>
                      <a:pt x="38" y="181"/>
                    </a:lnTo>
                    <a:lnTo>
                      <a:pt x="38" y="181"/>
                    </a:lnTo>
                    <a:lnTo>
                      <a:pt x="38" y="181"/>
                    </a:lnTo>
                    <a:lnTo>
                      <a:pt x="41" y="184"/>
                    </a:lnTo>
                    <a:lnTo>
                      <a:pt x="41" y="184"/>
                    </a:lnTo>
                    <a:lnTo>
                      <a:pt x="41" y="184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4"/>
                    </a:lnTo>
                    <a:lnTo>
                      <a:pt x="145" y="3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Oval 172"/>
              <p:cNvSpPr>
                <a:spLocks noChangeArrowheads="1"/>
              </p:cNvSpPr>
              <p:nvPr/>
            </p:nvSpPr>
            <p:spPr bwMode="auto">
              <a:xfrm>
                <a:off x="3759" y="1000"/>
                <a:ext cx="163" cy="163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73"/>
              <p:cNvSpPr>
                <a:spLocks/>
              </p:cNvSpPr>
              <p:nvPr/>
            </p:nvSpPr>
            <p:spPr bwMode="auto">
              <a:xfrm>
                <a:off x="3492" y="1118"/>
                <a:ext cx="323" cy="357"/>
              </a:xfrm>
              <a:custGeom>
                <a:avLst/>
                <a:gdLst>
                  <a:gd name="T0" fmla="*/ 323 w 323"/>
                  <a:gd name="T1" fmla="*/ 34 h 357"/>
                  <a:gd name="T2" fmla="*/ 323 w 323"/>
                  <a:gd name="T3" fmla="*/ 34 h 357"/>
                  <a:gd name="T4" fmla="*/ 323 w 323"/>
                  <a:gd name="T5" fmla="*/ 31 h 357"/>
                  <a:gd name="T6" fmla="*/ 323 w 323"/>
                  <a:gd name="T7" fmla="*/ 31 h 357"/>
                  <a:gd name="T8" fmla="*/ 323 w 323"/>
                  <a:gd name="T9" fmla="*/ 28 h 357"/>
                  <a:gd name="T10" fmla="*/ 323 w 323"/>
                  <a:gd name="T11" fmla="*/ 28 h 357"/>
                  <a:gd name="T12" fmla="*/ 319 w 323"/>
                  <a:gd name="T13" fmla="*/ 24 h 357"/>
                  <a:gd name="T14" fmla="*/ 319 w 323"/>
                  <a:gd name="T15" fmla="*/ 21 h 357"/>
                  <a:gd name="T16" fmla="*/ 316 w 323"/>
                  <a:gd name="T17" fmla="*/ 21 h 357"/>
                  <a:gd name="T18" fmla="*/ 316 w 323"/>
                  <a:gd name="T19" fmla="*/ 17 h 357"/>
                  <a:gd name="T20" fmla="*/ 312 w 323"/>
                  <a:gd name="T21" fmla="*/ 14 h 357"/>
                  <a:gd name="T22" fmla="*/ 312 w 323"/>
                  <a:gd name="T23" fmla="*/ 14 h 357"/>
                  <a:gd name="T24" fmla="*/ 309 w 323"/>
                  <a:gd name="T25" fmla="*/ 10 h 357"/>
                  <a:gd name="T26" fmla="*/ 305 w 323"/>
                  <a:gd name="T27" fmla="*/ 7 h 357"/>
                  <a:gd name="T28" fmla="*/ 302 w 323"/>
                  <a:gd name="T29" fmla="*/ 7 h 357"/>
                  <a:gd name="T30" fmla="*/ 302 w 323"/>
                  <a:gd name="T31" fmla="*/ 3 h 357"/>
                  <a:gd name="T32" fmla="*/ 298 w 323"/>
                  <a:gd name="T33" fmla="*/ 3 h 357"/>
                  <a:gd name="T34" fmla="*/ 295 w 323"/>
                  <a:gd name="T35" fmla="*/ 3 h 357"/>
                  <a:gd name="T36" fmla="*/ 291 w 323"/>
                  <a:gd name="T37" fmla="*/ 0 h 357"/>
                  <a:gd name="T38" fmla="*/ 291 w 323"/>
                  <a:gd name="T39" fmla="*/ 0 h 357"/>
                  <a:gd name="T40" fmla="*/ 288 w 323"/>
                  <a:gd name="T41" fmla="*/ 0 h 357"/>
                  <a:gd name="T42" fmla="*/ 288 w 323"/>
                  <a:gd name="T43" fmla="*/ 0 h 357"/>
                  <a:gd name="T44" fmla="*/ 284 w 323"/>
                  <a:gd name="T45" fmla="*/ 0 h 357"/>
                  <a:gd name="T46" fmla="*/ 284 w 323"/>
                  <a:gd name="T47" fmla="*/ 3 h 357"/>
                  <a:gd name="T48" fmla="*/ 281 w 323"/>
                  <a:gd name="T49" fmla="*/ 3 h 357"/>
                  <a:gd name="T50" fmla="*/ 4 w 323"/>
                  <a:gd name="T51" fmla="*/ 322 h 357"/>
                  <a:gd name="T52" fmla="*/ 4 w 323"/>
                  <a:gd name="T53" fmla="*/ 322 h 357"/>
                  <a:gd name="T54" fmla="*/ 4 w 323"/>
                  <a:gd name="T55" fmla="*/ 322 h 357"/>
                  <a:gd name="T56" fmla="*/ 7 w 323"/>
                  <a:gd name="T57" fmla="*/ 322 h 357"/>
                  <a:gd name="T58" fmla="*/ 7 w 323"/>
                  <a:gd name="T59" fmla="*/ 322 h 357"/>
                  <a:gd name="T60" fmla="*/ 11 w 323"/>
                  <a:gd name="T61" fmla="*/ 322 h 357"/>
                  <a:gd name="T62" fmla="*/ 14 w 323"/>
                  <a:gd name="T63" fmla="*/ 322 h 357"/>
                  <a:gd name="T64" fmla="*/ 14 w 323"/>
                  <a:gd name="T65" fmla="*/ 322 h 357"/>
                  <a:gd name="T66" fmla="*/ 17 w 323"/>
                  <a:gd name="T67" fmla="*/ 326 h 357"/>
                  <a:gd name="T68" fmla="*/ 21 w 323"/>
                  <a:gd name="T69" fmla="*/ 326 h 357"/>
                  <a:gd name="T70" fmla="*/ 24 w 323"/>
                  <a:gd name="T71" fmla="*/ 329 h 357"/>
                  <a:gd name="T72" fmla="*/ 24 w 323"/>
                  <a:gd name="T73" fmla="*/ 329 h 357"/>
                  <a:gd name="T74" fmla="*/ 28 w 323"/>
                  <a:gd name="T75" fmla="*/ 333 h 357"/>
                  <a:gd name="T76" fmla="*/ 31 w 323"/>
                  <a:gd name="T77" fmla="*/ 336 h 357"/>
                  <a:gd name="T78" fmla="*/ 31 w 323"/>
                  <a:gd name="T79" fmla="*/ 336 h 357"/>
                  <a:gd name="T80" fmla="*/ 35 w 323"/>
                  <a:gd name="T81" fmla="*/ 340 h 357"/>
                  <a:gd name="T82" fmla="*/ 38 w 323"/>
                  <a:gd name="T83" fmla="*/ 343 h 357"/>
                  <a:gd name="T84" fmla="*/ 38 w 323"/>
                  <a:gd name="T85" fmla="*/ 343 h 357"/>
                  <a:gd name="T86" fmla="*/ 38 w 323"/>
                  <a:gd name="T87" fmla="*/ 347 h 357"/>
                  <a:gd name="T88" fmla="*/ 42 w 323"/>
                  <a:gd name="T89" fmla="*/ 350 h 357"/>
                  <a:gd name="T90" fmla="*/ 42 w 323"/>
                  <a:gd name="T91" fmla="*/ 350 h 357"/>
                  <a:gd name="T92" fmla="*/ 42 w 323"/>
                  <a:gd name="T93" fmla="*/ 354 h 357"/>
                  <a:gd name="T94" fmla="*/ 42 w 323"/>
                  <a:gd name="T95" fmla="*/ 354 h 357"/>
                  <a:gd name="T96" fmla="*/ 42 w 323"/>
                  <a:gd name="T97" fmla="*/ 357 h 357"/>
                  <a:gd name="T98" fmla="*/ 42 w 323"/>
                  <a:gd name="T99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3" h="357">
                    <a:moveTo>
                      <a:pt x="323" y="34"/>
                    </a:moveTo>
                    <a:lnTo>
                      <a:pt x="323" y="34"/>
                    </a:lnTo>
                    <a:lnTo>
                      <a:pt x="323" y="34"/>
                    </a:lnTo>
                    <a:lnTo>
                      <a:pt x="323" y="34"/>
                    </a:lnTo>
                    <a:lnTo>
                      <a:pt x="323" y="34"/>
                    </a:lnTo>
                    <a:lnTo>
                      <a:pt x="323" y="31"/>
                    </a:lnTo>
                    <a:lnTo>
                      <a:pt x="323" y="31"/>
                    </a:lnTo>
                    <a:lnTo>
                      <a:pt x="323" y="31"/>
                    </a:lnTo>
                    <a:lnTo>
                      <a:pt x="323" y="31"/>
                    </a:lnTo>
                    <a:lnTo>
                      <a:pt x="323" y="28"/>
                    </a:lnTo>
                    <a:lnTo>
                      <a:pt x="323" y="28"/>
                    </a:lnTo>
                    <a:lnTo>
                      <a:pt x="323" y="28"/>
                    </a:lnTo>
                    <a:lnTo>
                      <a:pt x="319" y="24"/>
                    </a:lnTo>
                    <a:lnTo>
                      <a:pt x="319" y="24"/>
                    </a:lnTo>
                    <a:lnTo>
                      <a:pt x="319" y="24"/>
                    </a:lnTo>
                    <a:lnTo>
                      <a:pt x="319" y="21"/>
                    </a:lnTo>
                    <a:lnTo>
                      <a:pt x="319" y="21"/>
                    </a:lnTo>
                    <a:lnTo>
                      <a:pt x="316" y="21"/>
                    </a:lnTo>
                    <a:lnTo>
                      <a:pt x="316" y="17"/>
                    </a:lnTo>
                    <a:lnTo>
                      <a:pt x="316" y="17"/>
                    </a:lnTo>
                    <a:lnTo>
                      <a:pt x="316" y="17"/>
                    </a:lnTo>
                    <a:lnTo>
                      <a:pt x="312" y="14"/>
                    </a:lnTo>
                    <a:lnTo>
                      <a:pt x="312" y="14"/>
                    </a:lnTo>
                    <a:lnTo>
                      <a:pt x="312" y="14"/>
                    </a:lnTo>
                    <a:lnTo>
                      <a:pt x="309" y="10"/>
                    </a:lnTo>
                    <a:lnTo>
                      <a:pt x="309" y="10"/>
                    </a:lnTo>
                    <a:lnTo>
                      <a:pt x="309" y="10"/>
                    </a:lnTo>
                    <a:lnTo>
                      <a:pt x="305" y="7"/>
                    </a:lnTo>
                    <a:lnTo>
                      <a:pt x="305" y="7"/>
                    </a:lnTo>
                    <a:lnTo>
                      <a:pt x="302" y="7"/>
                    </a:lnTo>
                    <a:lnTo>
                      <a:pt x="302" y="7"/>
                    </a:lnTo>
                    <a:lnTo>
                      <a:pt x="302" y="3"/>
                    </a:lnTo>
                    <a:lnTo>
                      <a:pt x="298" y="3"/>
                    </a:lnTo>
                    <a:lnTo>
                      <a:pt x="298" y="3"/>
                    </a:lnTo>
                    <a:lnTo>
                      <a:pt x="298" y="3"/>
                    </a:lnTo>
                    <a:lnTo>
                      <a:pt x="295" y="3"/>
                    </a:lnTo>
                    <a:lnTo>
                      <a:pt x="295" y="3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4" y="3"/>
                    </a:lnTo>
                    <a:lnTo>
                      <a:pt x="284" y="3"/>
                    </a:lnTo>
                    <a:lnTo>
                      <a:pt x="281" y="3"/>
                    </a:lnTo>
                    <a:lnTo>
                      <a:pt x="0" y="322"/>
                    </a:lnTo>
                    <a:lnTo>
                      <a:pt x="4" y="322"/>
                    </a:lnTo>
                    <a:lnTo>
                      <a:pt x="4" y="322"/>
                    </a:lnTo>
                    <a:lnTo>
                      <a:pt x="4" y="322"/>
                    </a:lnTo>
                    <a:lnTo>
                      <a:pt x="4" y="322"/>
                    </a:lnTo>
                    <a:lnTo>
                      <a:pt x="4" y="322"/>
                    </a:lnTo>
                    <a:lnTo>
                      <a:pt x="7" y="322"/>
                    </a:lnTo>
                    <a:lnTo>
                      <a:pt x="7" y="322"/>
                    </a:lnTo>
                    <a:lnTo>
                      <a:pt x="7" y="322"/>
                    </a:lnTo>
                    <a:lnTo>
                      <a:pt x="7" y="322"/>
                    </a:lnTo>
                    <a:lnTo>
                      <a:pt x="11" y="322"/>
                    </a:lnTo>
                    <a:lnTo>
                      <a:pt x="11" y="322"/>
                    </a:lnTo>
                    <a:lnTo>
                      <a:pt x="11" y="322"/>
                    </a:lnTo>
                    <a:lnTo>
                      <a:pt x="14" y="322"/>
                    </a:lnTo>
                    <a:lnTo>
                      <a:pt x="14" y="322"/>
                    </a:lnTo>
                    <a:lnTo>
                      <a:pt x="14" y="322"/>
                    </a:lnTo>
                    <a:lnTo>
                      <a:pt x="17" y="326"/>
                    </a:lnTo>
                    <a:lnTo>
                      <a:pt x="17" y="326"/>
                    </a:lnTo>
                    <a:lnTo>
                      <a:pt x="21" y="326"/>
                    </a:lnTo>
                    <a:lnTo>
                      <a:pt x="21" y="326"/>
                    </a:lnTo>
                    <a:lnTo>
                      <a:pt x="21" y="329"/>
                    </a:lnTo>
                    <a:lnTo>
                      <a:pt x="24" y="329"/>
                    </a:lnTo>
                    <a:lnTo>
                      <a:pt x="24" y="329"/>
                    </a:lnTo>
                    <a:lnTo>
                      <a:pt x="24" y="329"/>
                    </a:lnTo>
                    <a:lnTo>
                      <a:pt x="28" y="333"/>
                    </a:lnTo>
                    <a:lnTo>
                      <a:pt x="28" y="333"/>
                    </a:lnTo>
                    <a:lnTo>
                      <a:pt x="28" y="333"/>
                    </a:lnTo>
                    <a:lnTo>
                      <a:pt x="31" y="336"/>
                    </a:lnTo>
                    <a:lnTo>
                      <a:pt x="31" y="336"/>
                    </a:lnTo>
                    <a:lnTo>
                      <a:pt x="31" y="336"/>
                    </a:lnTo>
                    <a:lnTo>
                      <a:pt x="35" y="340"/>
                    </a:lnTo>
                    <a:lnTo>
                      <a:pt x="35" y="340"/>
                    </a:lnTo>
                    <a:lnTo>
                      <a:pt x="35" y="340"/>
                    </a:lnTo>
                    <a:lnTo>
                      <a:pt x="38" y="343"/>
                    </a:lnTo>
                    <a:lnTo>
                      <a:pt x="38" y="343"/>
                    </a:lnTo>
                    <a:lnTo>
                      <a:pt x="38" y="343"/>
                    </a:lnTo>
                    <a:lnTo>
                      <a:pt x="38" y="347"/>
                    </a:lnTo>
                    <a:lnTo>
                      <a:pt x="38" y="347"/>
                    </a:lnTo>
                    <a:lnTo>
                      <a:pt x="38" y="347"/>
                    </a:lnTo>
                    <a:lnTo>
                      <a:pt x="42" y="350"/>
                    </a:lnTo>
                    <a:lnTo>
                      <a:pt x="42" y="350"/>
                    </a:lnTo>
                    <a:lnTo>
                      <a:pt x="42" y="350"/>
                    </a:lnTo>
                    <a:lnTo>
                      <a:pt x="42" y="354"/>
                    </a:lnTo>
                    <a:lnTo>
                      <a:pt x="42" y="354"/>
                    </a:lnTo>
                    <a:lnTo>
                      <a:pt x="42" y="354"/>
                    </a:lnTo>
                    <a:lnTo>
                      <a:pt x="42" y="354"/>
                    </a:lnTo>
                    <a:lnTo>
                      <a:pt x="42" y="354"/>
                    </a:lnTo>
                    <a:lnTo>
                      <a:pt x="42" y="357"/>
                    </a:lnTo>
                    <a:lnTo>
                      <a:pt x="42" y="357"/>
                    </a:lnTo>
                    <a:lnTo>
                      <a:pt x="42" y="357"/>
                    </a:lnTo>
                    <a:lnTo>
                      <a:pt x="323" y="3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74"/>
              <p:cNvSpPr>
                <a:spLocks/>
              </p:cNvSpPr>
              <p:nvPr/>
            </p:nvSpPr>
            <p:spPr bwMode="auto">
              <a:xfrm>
                <a:off x="3881" y="913"/>
                <a:ext cx="284" cy="167"/>
              </a:xfrm>
              <a:custGeom>
                <a:avLst/>
                <a:gdLst>
                  <a:gd name="T0" fmla="*/ 6 w 284"/>
                  <a:gd name="T1" fmla="*/ 122 h 167"/>
                  <a:gd name="T2" fmla="*/ 6 w 284"/>
                  <a:gd name="T3" fmla="*/ 122 h 167"/>
                  <a:gd name="T4" fmla="*/ 3 w 284"/>
                  <a:gd name="T5" fmla="*/ 125 h 167"/>
                  <a:gd name="T6" fmla="*/ 3 w 284"/>
                  <a:gd name="T7" fmla="*/ 125 h 167"/>
                  <a:gd name="T8" fmla="*/ 3 w 284"/>
                  <a:gd name="T9" fmla="*/ 128 h 167"/>
                  <a:gd name="T10" fmla="*/ 0 w 284"/>
                  <a:gd name="T11" fmla="*/ 128 h 167"/>
                  <a:gd name="T12" fmla="*/ 0 w 284"/>
                  <a:gd name="T13" fmla="*/ 132 h 167"/>
                  <a:gd name="T14" fmla="*/ 0 w 284"/>
                  <a:gd name="T15" fmla="*/ 135 h 167"/>
                  <a:gd name="T16" fmla="*/ 0 w 284"/>
                  <a:gd name="T17" fmla="*/ 139 h 167"/>
                  <a:gd name="T18" fmla="*/ 3 w 284"/>
                  <a:gd name="T19" fmla="*/ 142 h 167"/>
                  <a:gd name="T20" fmla="*/ 3 w 284"/>
                  <a:gd name="T21" fmla="*/ 146 h 167"/>
                  <a:gd name="T22" fmla="*/ 3 w 284"/>
                  <a:gd name="T23" fmla="*/ 149 h 167"/>
                  <a:gd name="T24" fmla="*/ 6 w 284"/>
                  <a:gd name="T25" fmla="*/ 149 h 167"/>
                  <a:gd name="T26" fmla="*/ 6 w 284"/>
                  <a:gd name="T27" fmla="*/ 153 h 167"/>
                  <a:gd name="T28" fmla="*/ 6 w 284"/>
                  <a:gd name="T29" fmla="*/ 156 h 167"/>
                  <a:gd name="T30" fmla="*/ 10 w 284"/>
                  <a:gd name="T31" fmla="*/ 160 h 167"/>
                  <a:gd name="T32" fmla="*/ 13 w 284"/>
                  <a:gd name="T33" fmla="*/ 160 h 167"/>
                  <a:gd name="T34" fmla="*/ 13 w 284"/>
                  <a:gd name="T35" fmla="*/ 163 h 167"/>
                  <a:gd name="T36" fmla="*/ 17 w 284"/>
                  <a:gd name="T37" fmla="*/ 163 h 167"/>
                  <a:gd name="T38" fmla="*/ 17 w 284"/>
                  <a:gd name="T39" fmla="*/ 167 h 167"/>
                  <a:gd name="T40" fmla="*/ 20 w 284"/>
                  <a:gd name="T41" fmla="*/ 167 h 167"/>
                  <a:gd name="T42" fmla="*/ 24 w 284"/>
                  <a:gd name="T43" fmla="*/ 167 h 167"/>
                  <a:gd name="T44" fmla="*/ 24 w 284"/>
                  <a:gd name="T45" fmla="*/ 167 h 167"/>
                  <a:gd name="T46" fmla="*/ 27 w 284"/>
                  <a:gd name="T47" fmla="*/ 167 h 167"/>
                  <a:gd name="T48" fmla="*/ 27 w 284"/>
                  <a:gd name="T49" fmla="*/ 167 h 167"/>
                  <a:gd name="T50" fmla="*/ 284 w 284"/>
                  <a:gd name="T51" fmla="*/ 49 h 167"/>
                  <a:gd name="T52" fmla="*/ 284 w 284"/>
                  <a:gd name="T53" fmla="*/ 49 h 167"/>
                  <a:gd name="T54" fmla="*/ 280 w 284"/>
                  <a:gd name="T55" fmla="*/ 49 h 167"/>
                  <a:gd name="T56" fmla="*/ 277 w 284"/>
                  <a:gd name="T57" fmla="*/ 49 h 167"/>
                  <a:gd name="T58" fmla="*/ 277 w 284"/>
                  <a:gd name="T59" fmla="*/ 49 h 167"/>
                  <a:gd name="T60" fmla="*/ 273 w 284"/>
                  <a:gd name="T61" fmla="*/ 45 h 167"/>
                  <a:gd name="T62" fmla="*/ 270 w 284"/>
                  <a:gd name="T63" fmla="*/ 45 h 167"/>
                  <a:gd name="T64" fmla="*/ 270 w 284"/>
                  <a:gd name="T65" fmla="*/ 42 h 167"/>
                  <a:gd name="T66" fmla="*/ 267 w 284"/>
                  <a:gd name="T67" fmla="*/ 42 h 167"/>
                  <a:gd name="T68" fmla="*/ 267 w 284"/>
                  <a:gd name="T69" fmla="*/ 38 h 167"/>
                  <a:gd name="T70" fmla="*/ 263 w 284"/>
                  <a:gd name="T71" fmla="*/ 35 h 167"/>
                  <a:gd name="T72" fmla="*/ 263 w 284"/>
                  <a:gd name="T73" fmla="*/ 35 h 167"/>
                  <a:gd name="T74" fmla="*/ 260 w 284"/>
                  <a:gd name="T75" fmla="*/ 31 h 167"/>
                  <a:gd name="T76" fmla="*/ 260 w 284"/>
                  <a:gd name="T77" fmla="*/ 28 h 167"/>
                  <a:gd name="T78" fmla="*/ 260 w 284"/>
                  <a:gd name="T79" fmla="*/ 24 h 167"/>
                  <a:gd name="T80" fmla="*/ 256 w 284"/>
                  <a:gd name="T81" fmla="*/ 21 h 167"/>
                  <a:gd name="T82" fmla="*/ 256 w 284"/>
                  <a:gd name="T83" fmla="*/ 17 h 167"/>
                  <a:gd name="T84" fmla="*/ 256 w 284"/>
                  <a:gd name="T85" fmla="*/ 14 h 167"/>
                  <a:gd name="T86" fmla="*/ 256 w 284"/>
                  <a:gd name="T87" fmla="*/ 11 h 167"/>
                  <a:gd name="T88" fmla="*/ 256 w 284"/>
                  <a:gd name="T89" fmla="*/ 11 h 167"/>
                  <a:gd name="T90" fmla="*/ 260 w 284"/>
                  <a:gd name="T91" fmla="*/ 7 h 167"/>
                  <a:gd name="T92" fmla="*/ 260 w 284"/>
                  <a:gd name="T93" fmla="*/ 4 h 167"/>
                  <a:gd name="T94" fmla="*/ 260 w 284"/>
                  <a:gd name="T95" fmla="*/ 4 h 167"/>
                  <a:gd name="T96" fmla="*/ 263 w 284"/>
                  <a:gd name="T97" fmla="*/ 4 h 167"/>
                  <a:gd name="T98" fmla="*/ 263 w 284"/>
                  <a:gd name="T9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4" h="167">
                    <a:moveTo>
                      <a:pt x="6" y="122"/>
                    </a:moveTo>
                    <a:lnTo>
                      <a:pt x="6" y="122"/>
                    </a:lnTo>
                    <a:lnTo>
                      <a:pt x="6" y="122"/>
                    </a:lnTo>
                    <a:lnTo>
                      <a:pt x="6" y="122"/>
                    </a:lnTo>
                    <a:lnTo>
                      <a:pt x="3" y="122"/>
                    </a:lnTo>
                    <a:lnTo>
                      <a:pt x="3" y="125"/>
                    </a:lnTo>
                    <a:lnTo>
                      <a:pt x="3" y="125"/>
                    </a:lnTo>
                    <a:lnTo>
                      <a:pt x="3" y="125"/>
                    </a:lnTo>
                    <a:lnTo>
                      <a:pt x="3" y="125"/>
                    </a:lnTo>
                    <a:lnTo>
                      <a:pt x="3" y="128"/>
                    </a:lnTo>
                    <a:lnTo>
                      <a:pt x="3" y="128"/>
                    </a:lnTo>
                    <a:lnTo>
                      <a:pt x="0" y="128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3" y="139"/>
                    </a:lnTo>
                    <a:lnTo>
                      <a:pt x="3" y="142"/>
                    </a:lnTo>
                    <a:lnTo>
                      <a:pt x="3" y="142"/>
                    </a:lnTo>
                    <a:lnTo>
                      <a:pt x="3" y="146"/>
                    </a:lnTo>
                    <a:lnTo>
                      <a:pt x="3" y="146"/>
                    </a:lnTo>
                    <a:lnTo>
                      <a:pt x="3" y="149"/>
                    </a:lnTo>
                    <a:lnTo>
                      <a:pt x="3" y="149"/>
                    </a:lnTo>
                    <a:lnTo>
                      <a:pt x="6" y="149"/>
                    </a:lnTo>
                    <a:lnTo>
                      <a:pt x="6" y="153"/>
                    </a:lnTo>
                    <a:lnTo>
                      <a:pt x="6" y="153"/>
                    </a:lnTo>
                    <a:lnTo>
                      <a:pt x="6" y="156"/>
                    </a:lnTo>
                    <a:lnTo>
                      <a:pt x="6" y="156"/>
                    </a:lnTo>
                    <a:lnTo>
                      <a:pt x="10" y="156"/>
                    </a:lnTo>
                    <a:lnTo>
                      <a:pt x="10" y="160"/>
                    </a:lnTo>
                    <a:lnTo>
                      <a:pt x="10" y="160"/>
                    </a:lnTo>
                    <a:lnTo>
                      <a:pt x="13" y="160"/>
                    </a:lnTo>
                    <a:lnTo>
                      <a:pt x="13" y="163"/>
                    </a:lnTo>
                    <a:lnTo>
                      <a:pt x="13" y="163"/>
                    </a:lnTo>
                    <a:lnTo>
                      <a:pt x="13" y="163"/>
                    </a:lnTo>
                    <a:lnTo>
                      <a:pt x="17" y="163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20" y="167"/>
                    </a:lnTo>
                    <a:lnTo>
                      <a:pt x="20" y="167"/>
                    </a:lnTo>
                    <a:lnTo>
                      <a:pt x="20" y="167"/>
                    </a:lnTo>
                    <a:lnTo>
                      <a:pt x="24" y="167"/>
                    </a:lnTo>
                    <a:lnTo>
                      <a:pt x="24" y="167"/>
                    </a:lnTo>
                    <a:lnTo>
                      <a:pt x="24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84" y="49"/>
                    </a:lnTo>
                    <a:lnTo>
                      <a:pt x="284" y="49"/>
                    </a:lnTo>
                    <a:lnTo>
                      <a:pt x="284" y="49"/>
                    </a:lnTo>
                    <a:lnTo>
                      <a:pt x="284" y="49"/>
                    </a:lnTo>
                    <a:lnTo>
                      <a:pt x="280" y="49"/>
                    </a:lnTo>
                    <a:lnTo>
                      <a:pt x="280" y="49"/>
                    </a:lnTo>
                    <a:lnTo>
                      <a:pt x="280" y="49"/>
                    </a:lnTo>
                    <a:lnTo>
                      <a:pt x="277" y="49"/>
                    </a:lnTo>
                    <a:lnTo>
                      <a:pt x="277" y="49"/>
                    </a:lnTo>
                    <a:lnTo>
                      <a:pt x="277" y="49"/>
                    </a:lnTo>
                    <a:lnTo>
                      <a:pt x="273" y="49"/>
                    </a:lnTo>
                    <a:lnTo>
                      <a:pt x="273" y="45"/>
                    </a:lnTo>
                    <a:lnTo>
                      <a:pt x="273" y="45"/>
                    </a:lnTo>
                    <a:lnTo>
                      <a:pt x="270" y="45"/>
                    </a:lnTo>
                    <a:lnTo>
                      <a:pt x="270" y="45"/>
                    </a:lnTo>
                    <a:lnTo>
                      <a:pt x="270" y="42"/>
                    </a:lnTo>
                    <a:lnTo>
                      <a:pt x="267" y="42"/>
                    </a:lnTo>
                    <a:lnTo>
                      <a:pt x="267" y="42"/>
                    </a:lnTo>
                    <a:lnTo>
                      <a:pt x="267" y="42"/>
                    </a:lnTo>
                    <a:lnTo>
                      <a:pt x="267" y="38"/>
                    </a:lnTo>
                    <a:lnTo>
                      <a:pt x="263" y="38"/>
                    </a:lnTo>
                    <a:lnTo>
                      <a:pt x="263" y="35"/>
                    </a:lnTo>
                    <a:lnTo>
                      <a:pt x="263" y="35"/>
                    </a:lnTo>
                    <a:lnTo>
                      <a:pt x="263" y="35"/>
                    </a:lnTo>
                    <a:lnTo>
                      <a:pt x="260" y="31"/>
                    </a:lnTo>
                    <a:lnTo>
                      <a:pt x="260" y="31"/>
                    </a:lnTo>
                    <a:lnTo>
                      <a:pt x="260" y="28"/>
                    </a:lnTo>
                    <a:lnTo>
                      <a:pt x="260" y="28"/>
                    </a:lnTo>
                    <a:lnTo>
                      <a:pt x="260" y="24"/>
                    </a:lnTo>
                    <a:lnTo>
                      <a:pt x="260" y="24"/>
                    </a:lnTo>
                    <a:lnTo>
                      <a:pt x="256" y="21"/>
                    </a:lnTo>
                    <a:lnTo>
                      <a:pt x="256" y="21"/>
                    </a:lnTo>
                    <a:lnTo>
                      <a:pt x="256" y="21"/>
                    </a:lnTo>
                    <a:lnTo>
                      <a:pt x="256" y="17"/>
                    </a:lnTo>
                    <a:lnTo>
                      <a:pt x="256" y="17"/>
                    </a:lnTo>
                    <a:lnTo>
                      <a:pt x="256" y="14"/>
                    </a:lnTo>
                    <a:lnTo>
                      <a:pt x="256" y="14"/>
                    </a:lnTo>
                    <a:lnTo>
                      <a:pt x="256" y="11"/>
                    </a:lnTo>
                    <a:lnTo>
                      <a:pt x="256" y="11"/>
                    </a:lnTo>
                    <a:lnTo>
                      <a:pt x="256" y="11"/>
                    </a:lnTo>
                    <a:lnTo>
                      <a:pt x="256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4"/>
                    </a:lnTo>
                    <a:lnTo>
                      <a:pt x="260" y="4"/>
                    </a:lnTo>
                    <a:lnTo>
                      <a:pt x="260" y="4"/>
                    </a:lnTo>
                    <a:lnTo>
                      <a:pt x="260" y="4"/>
                    </a:lnTo>
                    <a:lnTo>
                      <a:pt x="263" y="4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6" y="12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Oval 175"/>
              <p:cNvSpPr>
                <a:spLocks noChangeArrowheads="1"/>
              </p:cNvSpPr>
              <p:nvPr/>
            </p:nvSpPr>
            <p:spPr bwMode="auto">
              <a:xfrm>
                <a:off x="4352" y="636"/>
                <a:ext cx="80" cy="79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76"/>
              <p:cNvSpPr>
                <a:spLocks/>
              </p:cNvSpPr>
              <p:nvPr/>
            </p:nvSpPr>
            <p:spPr bwMode="auto">
              <a:xfrm>
                <a:off x="4248" y="677"/>
                <a:ext cx="153" cy="184"/>
              </a:xfrm>
              <a:custGeom>
                <a:avLst/>
                <a:gdLst>
                  <a:gd name="T0" fmla="*/ 153 w 153"/>
                  <a:gd name="T1" fmla="*/ 35 h 184"/>
                  <a:gd name="T2" fmla="*/ 153 w 153"/>
                  <a:gd name="T3" fmla="*/ 32 h 184"/>
                  <a:gd name="T4" fmla="*/ 153 w 153"/>
                  <a:gd name="T5" fmla="*/ 32 h 184"/>
                  <a:gd name="T6" fmla="*/ 153 w 153"/>
                  <a:gd name="T7" fmla="*/ 28 h 184"/>
                  <a:gd name="T8" fmla="*/ 153 w 153"/>
                  <a:gd name="T9" fmla="*/ 25 h 184"/>
                  <a:gd name="T10" fmla="*/ 153 w 153"/>
                  <a:gd name="T11" fmla="*/ 25 h 184"/>
                  <a:gd name="T12" fmla="*/ 149 w 153"/>
                  <a:gd name="T13" fmla="*/ 21 h 184"/>
                  <a:gd name="T14" fmla="*/ 149 w 153"/>
                  <a:gd name="T15" fmla="*/ 18 h 184"/>
                  <a:gd name="T16" fmla="*/ 146 w 153"/>
                  <a:gd name="T17" fmla="*/ 18 h 184"/>
                  <a:gd name="T18" fmla="*/ 146 w 153"/>
                  <a:gd name="T19" fmla="*/ 14 h 184"/>
                  <a:gd name="T20" fmla="*/ 142 w 153"/>
                  <a:gd name="T21" fmla="*/ 11 h 184"/>
                  <a:gd name="T22" fmla="*/ 139 w 153"/>
                  <a:gd name="T23" fmla="*/ 11 h 184"/>
                  <a:gd name="T24" fmla="*/ 139 w 153"/>
                  <a:gd name="T25" fmla="*/ 7 h 184"/>
                  <a:gd name="T26" fmla="*/ 135 w 153"/>
                  <a:gd name="T27" fmla="*/ 7 h 184"/>
                  <a:gd name="T28" fmla="*/ 132 w 153"/>
                  <a:gd name="T29" fmla="*/ 4 h 184"/>
                  <a:gd name="T30" fmla="*/ 128 w 153"/>
                  <a:gd name="T31" fmla="*/ 4 h 184"/>
                  <a:gd name="T32" fmla="*/ 125 w 153"/>
                  <a:gd name="T33" fmla="*/ 0 h 184"/>
                  <a:gd name="T34" fmla="*/ 125 w 153"/>
                  <a:gd name="T35" fmla="*/ 0 h 184"/>
                  <a:gd name="T36" fmla="*/ 121 w 153"/>
                  <a:gd name="T37" fmla="*/ 0 h 184"/>
                  <a:gd name="T38" fmla="*/ 118 w 153"/>
                  <a:gd name="T39" fmla="*/ 0 h 184"/>
                  <a:gd name="T40" fmla="*/ 115 w 153"/>
                  <a:gd name="T41" fmla="*/ 0 h 184"/>
                  <a:gd name="T42" fmla="*/ 115 w 153"/>
                  <a:gd name="T43" fmla="*/ 0 h 184"/>
                  <a:gd name="T44" fmla="*/ 111 w 153"/>
                  <a:gd name="T45" fmla="*/ 0 h 184"/>
                  <a:gd name="T46" fmla="*/ 111 w 153"/>
                  <a:gd name="T47" fmla="*/ 4 h 184"/>
                  <a:gd name="T48" fmla="*/ 108 w 153"/>
                  <a:gd name="T49" fmla="*/ 4 h 184"/>
                  <a:gd name="T50" fmla="*/ 0 w 153"/>
                  <a:gd name="T51" fmla="*/ 153 h 184"/>
                  <a:gd name="T52" fmla="*/ 0 w 153"/>
                  <a:gd name="T53" fmla="*/ 149 h 184"/>
                  <a:gd name="T54" fmla="*/ 4 w 153"/>
                  <a:gd name="T55" fmla="*/ 149 h 184"/>
                  <a:gd name="T56" fmla="*/ 4 w 153"/>
                  <a:gd name="T57" fmla="*/ 149 h 184"/>
                  <a:gd name="T58" fmla="*/ 7 w 153"/>
                  <a:gd name="T59" fmla="*/ 149 h 184"/>
                  <a:gd name="T60" fmla="*/ 11 w 153"/>
                  <a:gd name="T61" fmla="*/ 149 h 184"/>
                  <a:gd name="T62" fmla="*/ 14 w 153"/>
                  <a:gd name="T63" fmla="*/ 149 h 184"/>
                  <a:gd name="T64" fmla="*/ 14 w 153"/>
                  <a:gd name="T65" fmla="*/ 149 h 184"/>
                  <a:gd name="T66" fmla="*/ 17 w 153"/>
                  <a:gd name="T67" fmla="*/ 149 h 184"/>
                  <a:gd name="T68" fmla="*/ 21 w 153"/>
                  <a:gd name="T69" fmla="*/ 153 h 184"/>
                  <a:gd name="T70" fmla="*/ 24 w 153"/>
                  <a:gd name="T71" fmla="*/ 153 h 184"/>
                  <a:gd name="T72" fmla="*/ 28 w 153"/>
                  <a:gd name="T73" fmla="*/ 156 h 184"/>
                  <a:gd name="T74" fmla="*/ 28 w 153"/>
                  <a:gd name="T75" fmla="*/ 156 h 184"/>
                  <a:gd name="T76" fmla="*/ 31 w 153"/>
                  <a:gd name="T77" fmla="*/ 160 h 184"/>
                  <a:gd name="T78" fmla="*/ 35 w 153"/>
                  <a:gd name="T79" fmla="*/ 160 h 184"/>
                  <a:gd name="T80" fmla="*/ 35 w 153"/>
                  <a:gd name="T81" fmla="*/ 163 h 184"/>
                  <a:gd name="T82" fmla="*/ 38 w 153"/>
                  <a:gd name="T83" fmla="*/ 167 h 184"/>
                  <a:gd name="T84" fmla="*/ 38 w 153"/>
                  <a:gd name="T85" fmla="*/ 170 h 184"/>
                  <a:gd name="T86" fmla="*/ 42 w 153"/>
                  <a:gd name="T87" fmla="*/ 170 h 184"/>
                  <a:gd name="T88" fmla="*/ 42 w 153"/>
                  <a:gd name="T89" fmla="*/ 174 h 184"/>
                  <a:gd name="T90" fmla="*/ 42 w 153"/>
                  <a:gd name="T91" fmla="*/ 177 h 184"/>
                  <a:gd name="T92" fmla="*/ 42 w 153"/>
                  <a:gd name="T93" fmla="*/ 177 h 184"/>
                  <a:gd name="T94" fmla="*/ 42 w 153"/>
                  <a:gd name="T95" fmla="*/ 181 h 184"/>
                  <a:gd name="T96" fmla="*/ 42 w 153"/>
                  <a:gd name="T97" fmla="*/ 181 h 184"/>
                  <a:gd name="T98" fmla="*/ 42 w 153"/>
                  <a:gd name="T9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3" h="184">
                    <a:moveTo>
                      <a:pt x="149" y="35"/>
                    </a:moveTo>
                    <a:lnTo>
                      <a:pt x="153" y="35"/>
                    </a:lnTo>
                    <a:lnTo>
                      <a:pt x="153" y="32"/>
                    </a:lnTo>
                    <a:lnTo>
                      <a:pt x="153" y="32"/>
                    </a:lnTo>
                    <a:lnTo>
                      <a:pt x="153" y="32"/>
                    </a:lnTo>
                    <a:lnTo>
                      <a:pt x="153" y="32"/>
                    </a:lnTo>
                    <a:lnTo>
                      <a:pt x="153" y="28"/>
                    </a:lnTo>
                    <a:lnTo>
                      <a:pt x="153" y="28"/>
                    </a:lnTo>
                    <a:lnTo>
                      <a:pt x="153" y="28"/>
                    </a:lnTo>
                    <a:lnTo>
                      <a:pt x="153" y="25"/>
                    </a:lnTo>
                    <a:lnTo>
                      <a:pt x="153" y="25"/>
                    </a:lnTo>
                    <a:lnTo>
                      <a:pt x="153" y="25"/>
                    </a:lnTo>
                    <a:lnTo>
                      <a:pt x="149" y="21"/>
                    </a:lnTo>
                    <a:lnTo>
                      <a:pt x="149" y="21"/>
                    </a:lnTo>
                    <a:lnTo>
                      <a:pt x="149" y="21"/>
                    </a:lnTo>
                    <a:lnTo>
                      <a:pt x="149" y="18"/>
                    </a:lnTo>
                    <a:lnTo>
                      <a:pt x="149" y="18"/>
                    </a:lnTo>
                    <a:lnTo>
                      <a:pt x="146" y="18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2" y="14"/>
                    </a:lnTo>
                    <a:lnTo>
                      <a:pt x="142" y="11"/>
                    </a:lnTo>
                    <a:lnTo>
                      <a:pt x="142" y="11"/>
                    </a:lnTo>
                    <a:lnTo>
                      <a:pt x="139" y="11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2" y="4"/>
                    </a:lnTo>
                    <a:lnTo>
                      <a:pt x="132" y="4"/>
                    </a:lnTo>
                    <a:lnTo>
                      <a:pt x="132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11" y="4"/>
                    </a:lnTo>
                    <a:lnTo>
                      <a:pt x="111" y="4"/>
                    </a:lnTo>
                    <a:lnTo>
                      <a:pt x="111" y="4"/>
                    </a:lnTo>
                    <a:lnTo>
                      <a:pt x="108" y="4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49"/>
                    </a:lnTo>
                    <a:lnTo>
                      <a:pt x="4" y="149"/>
                    </a:lnTo>
                    <a:lnTo>
                      <a:pt x="4" y="149"/>
                    </a:lnTo>
                    <a:lnTo>
                      <a:pt x="4" y="149"/>
                    </a:lnTo>
                    <a:lnTo>
                      <a:pt x="4" y="149"/>
                    </a:lnTo>
                    <a:lnTo>
                      <a:pt x="7" y="149"/>
                    </a:lnTo>
                    <a:lnTo>
                      <a:pt x="7" y="149"/>
                    </a:lnTo>
                    <a:lnTo>
                      <a:pt x="7" y="149"/>
                    </a:lnTo>
                    <a:lnTo>
                      <a:pt x="11" y="149"/>
                    </a:lnTo>
                    <a:lnTo>
                      <a:pt x="11" y="149"/>
                    </a:lnTo>
                    <a:lnTo>
                      <a:pt x="14" y="149"/>
                    </a:lnTo>
                    <a:lnTo>
                      <a:pt x="14" y="149"/>
                    </a:lnTo>
                    <a:lnTo>
                      <a:pt x="14" y="149"/>
                    </a:lnTo>
                    <a:lnTo>
                      <a:pt x="17" y="149"/>
                    </a:lnTo>
                    <a:lnTo>
                      <a:pt x="17" y="149"/>
                    </a:lnTo>
                    <a:lnTo>
                      <a:pt x="21" y="153"/>
                    </a:lnTo>
                    <a:lnTo>
                      <a:pt x="21" y="153"/>
                    </a:lnTo>
                    <a:lnTo>
                      <a:pt x="21" y="153"/>
                    </a:lnTo>
                    <a:lnTo>
                      <a:pt x="24" y="153"/>
                    </a:lnTo>
                    <a:lnTo>
                      <a:pt x="24" y="153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31" y="160"/>
                    </a:lnTo>
                    <a:lnTo>
                      <a:pt x="31" y="160"/>
                    </a:lnTo>
                    <a:lnTo>
                      <a:pt x="31" y="160"/>
                    </a:lnTo>
                    <a:lnTo>
                      <a:pt x="35" y="160"/>
                    </a:lnTo>
                    <a:lnTo>
                      <a:pt x="35" y="163"/>
                    </a:lnTo>
                    <a:lnTo>
                      <a:pt x="35" y="163"/>
                    </a:lnTo>
                    <a:lnTo>
                      <a:pt x="38" y="167"/>
                    </a:lnTo>
                    <a:lnTo>
                      <a:pt x="38" y="167"/>
                    </a:lnTo>
                    <a:lnTo>
                      <a:pt x="38" y="167"/>
                    </a:lnTo>
                    <a:lnTo>
                      <a:pt x="38" y="170"/>
                    </a:lnTo>
                    <a:lnTo>
                      <a:pt x="42" y="170"/>
                    </a:lnTo>
                    <a:lnTo>
                      <a:pt x="42" y="170"/>
                    </a:lnTo>
                    <a:lnTo>
                      <a:pt x="42" y="174"/>
                    </a:lnTo>
                    <a:lnTo>
                      <a:pt x="42" y="174"/>
                    </a:lnTo>
                    <a:lnTo>
                      <a:pt x="42" y="174"/>
                    </a:lnTo>
                    <a:lnTo>
                      <a:pt x="42" y="177"/>
                    </a:lnTo>
                    <a:lnTo>
                      <a:pt x="42" y="177"/>
                    </a:lnTo>
                    <a:lnTo>
                      <a:pt x="42" y="177"/>
                    </a:lnTo>
                    <a:lnTo>
                      <a:pt x="42" y="177"/>
                    </a:lnTo>
                    <a:lnTo>
                      <a:pt x="42" y="181"/>
                    </a:lnTo>
                    <a:lnTo>
                      <a:pt x="42" y="181"/>
                    </a:lnTo>
                    <a:lnTo>
                      <a:pt x="42" y="181"/>
                    </a:lnTo>
                    <a:lnTo>
                      <a:pt x="42" y="184"/>
                    </a:lnTo>
                    <a:lnTo>
                      <a:pt x="42" y="184"/>
                    </a:lnTo>
                    <a:lnTo>
                      <a:pt x="149" y="35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Oval 177"/>
              <p:cNvSpPr>
                <a:spLocks noChangeArrowheads="1"/>
              </p:cNvSpPr>
              <p:nvPr/>
            </p:nvSpPr>
            <p:spPr bwMode="auto">
              <a:xfrm>
                <a:off x="2750" y="3546"/>
                <a:ext cx="80" cy="79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Oval 178"/>
              <p:cNvSpPr>
                <a:spLocks noChangeArrowheads="1"/>
              </p:cNvSpPr>
              <p:nvPr/>
            </p:nvSpPr>
            <p:spPr bwMode="auto">
              <a:xfrm>
                <a:off x="3405" y="493"/>
                <a:ext cx="80" cy="80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Oval 179"/>
              <p:cNvSpPr>
                <a:spLocks noChangeArrowheads="1"/>
              </p:cNvSpPr>
              <p:nvPr/>
            </p:nvSpPr>
            <p:spPr bwMode="auto">
              <a:xfrm>
                <a:off x="4685" y="1350"/>
                <a:ext cx="80" cy="80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80"/>
              <p:cNvSpPr>
                <a:spLocks/>
              </p:cNvSpPr>
              <p:nvPr/>
            </p:nvSpPr>
            <p:spPr bwMode="auto">
              <a:xfrm>
                <a:off x="4595" y="1284"/>
                <a:ext cx="142" cy="125"/>
              </a:xfrm>
              <a:custGeom>
                <a:avLst/>
                <a:gdLst>
                  <a:gd name="T0" fmla="*/ 104 w 142"/>
                  <a:gd name="T1" fmla="*/ 122 h 125"/>
                  <a:gd name="T2" fmla="*/ 107 w 142"/>
                  <a:gd name="T3" fmla="*/ 122 h 125"/>
                  <a:gd name="T4" fmla="*/ 111 w 142"/>
                  <a:gd name="T5" fmla="*/ 122 h 125"/>
                  <a:gd name="T6" fmla="*/ 111 w 142"/>
                  <a:gd name="T7" fmla="*/ 125 h 125"/>
                  <a:gd name="T8" fmla="*/ 114 w 142"/>
                  <a:gd name="T9" fmla="*/ 125 h 125"/>
                  <a:gd name="T10" fmla="*/ 118 w 142"/>
                  <a:gd name="T11" fmla="*/ 122 h 125"/>
                  <a:gd name="T12" fmla="*/ 121 w 142"/>
                  <a:gd name="T13" fmla="*/ 122 h 125"/>
                  <a:gd name="T14" fmla="*/ 125 w 142"/>
                  <a:gd name="T15" fmla="*/ 122 h 125"/>
                  <a:gd name="T16" fmla="*/ 128 w 142"/>
                  <a:gd name="T17" fmla="*/ 122 h 125"/>
                  <a:gd name="T18" fmla="*/ 128 w 142"/>
                  <a:gd name="T19" fmla="*/ 118 h 125"/>
                  <a:gd name="T20" fmla="*/ 132 w 142"/>
                  <a:gd name="T21" fmla="*/ 115 h 125"/>
                  <a:gd name="T22" fmla="*/ 135 w 142"/>
                  <a:gd name="T23" fmla="*/ 115 h 125"/>
                  <a:gd name="T24" fmla="*/ 139 w 142"/>
                  <a:gd name="T25" fmla="*/ 111 h 125"/>
                  <a:gd name="T26" fmla="*/ 139 w 142"/>
                  <a:gd name="T27" fmla="*/ 108 h 125"/>
                  <a:gd name="T28" fmla="*/ 139 w 142"/>
                  <a:gd name="T29" fmla="*/ 104 h 125"/>
                  <a:gd name="T30" fmla="*/ 142 w 142"/>
                  <a:gd name="T31" fmla="*/ 104 h 125"/>
                  <a:gd name="T32" fmla="*/ 142 w 142"/>
                  <a:gd name="T33" fmla="*/ 101 h 125"/>
                  <a:gd name="T34" fmla="*/ 142 w 142"/>
                  <a:gd name="T35" fmla="*/ 97 h 125"/>
                  <a:gd name="T36" fmla="*/ 142 w 142"/>
                  <a:gd name="T37" fmla="*/ 94 h 125"/>
                  <a:gd name="T38" fmla="*/ 142 w 142"/>
                  <a:gd name="T39" fmla="*/ 90 h 125"/>
                  <a:gd name="T40" fmla="*/ 142 w 142"/>
                  <a:gd name="T41" fmla="*/ 87 h 125"/>
                  <a:gd name="T42" fmla="*/ 142 w 142"/>
                  <a:gd name="T43" fmla="*/ 84 h 125"/>
                  <a:gd name="T44" fmla="*/ 139 w 142"/>
                  <a:gd name="T45" fmla="*/ 84 h 125"/>
                  <a:gd name="T46" fmla="*/ 139 w 142"/>
                  <a:gd name="T47" fmla="*/ 80 h 125"/>
                  <a:gd name="T48" fmla="*/ 135 w 142"/>
                  <a:gd name="T49" fmla="*/ 80 h 125"/>
                  <a:gd name="T50" fmla="*/ 35 w 142"/>
                  <a:gd name="T51" fmla="*/ 0 h 125"/>
                  <a:gd name="T52" fmla="*/ 38 w 142"/>
                  <a:gd name="T53" fmla="*/ 4 h 125"/>
                  <a:gd name="T54" fmla="*/ 38 w 142"/>
                  <a:gd name="T55" fmla="*/ 7 h 125"/>
                  <a:gd name="T56" fmla="*/ 38 w 142"/>
                  <a:gd name="T57" fmla="*/ 7 h 125"/>
                  <a:gd name="T58" fmla="*/ 42 w 142"/>
                  <a:gd name="T59" fmla="*/ 11 h 125"/>
                  <a:gd name="T60" fmla="*/ 42 w 142"/>
                  <a:gd name="T61" fmla="*/ 14 h 125"/>
                  <a:gd name="T62" fmla="*/ 42 w 142"/>
                  <a:gd name="T63" fmla="*/ 18 h 125"/>
                  <a:gd name="T64" fmla="*/ 42 w 142"/>
                  <a:gd name="T65" fmla="*/ 21 h 125"/>
                  <a:gd name="T66" fmla="*/ 42 w 142"/>
                  <a:gd name="T67" fmla="*/ 25 h 125"/>
                  <a:gd name="T68" fmla="*/ 38 w 142"/>
                  <a:gd name="T69" fmla="*/ 28 h 125"/>
                  <a:gd name="T70" fmla="*/ 38 w 142"/>
                  <a:gd name="T71" fmla="*/ 31 h 125"/>
                  <a:gd name="T72" fmla="*/ 35 w 142"/>
                  <a:gd name="T73" fmla="*/ 31 h 125"/>
                  <a:gd name="T74" fmla="*/ 35 w 142"/>
                  <a:gd name="T75" fmla="*/ 35 h 125"/>
                  <a:gd name="T76" fmla="*/ 31 w 142"/>
                  <a:gd name="T77" fmla="*/ 38 h 125"/>
                  <a:gd name="T78" fmla="*/ 28 w 142"/>
                  <a:gd name="T79" fmla="*/ 42 h 125"/>
                  <a:gd name="T80" fmla="*/ 28 w 142"/>
                  <a:gd name="T81" fmla="*/ 42 h 125"/>
                  <a:gd name="T82" fmla="*/ 24 w 142"/>
                  <a:gd name="T83" fmla="*/ 45 h 125"/>
                  <a:gd name="T84" fmla="*/ 21 w 142"/>
                  <a:gd name="T85" fmla="*/ 45 h 125"/>
                  <a:gd name="T86" fmla="*/ 17 w 142"/>
                  <a:gd name="T87" fmla="*/ 45 h 125"/>
                  <a:gd name="T88" fmla="*/ 14 w 142"/>
                  <a:gd name="T89" fmla="*/ 45 h 125"/>
                  <a:gd name="T90" fmla="*/ 10 w 142"/>
                  <a:gd name="T91" fmla="*/ 45 h 125"/>
                  <a:gd name="T92" fmla="*/ 10 w 142"/>
                  <a:gd name="T93" fmla="*/ 45 h 125"/>
                  <a:gd name="T94" fmla="*/ 7 w 142"/>
                  <a:gd name="T95" fmla="*/ 45 h 125"/>
                  <a:gd name="T96" fmla="*/ 3 w 142"/>
                  <a:gd name="T97" fmla="*/ 45 h 125"/>
                  <a:gd name="T98" fmla="*/ 0 w 142"/>
                  <a:gd name="T99" fmla="*/ 4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2" h="125">
                    <a:moveTo>
                      <a:pt x="104" y="122"/>
                    </a:moveTo>
                    <a:lnTo>
                      <a:pt x="104" y="122"/>
                    </a:lnTo>
                    <a:lnTo>
                      <a:pt x="107" y="122"/>
                    </a:lnTo>
                    <a:lnTo>
                      <a:pt x="107" y="122"/>
                    </a:lnTo>
                    <a:lnTo>
                      <a:pt x="107" y="122"/>
                    </a:lnTo>
                    <a:lnTo>
                      <a:pt x="111" y="122"/>
                    </a:lnTo>
                    <a:lnTo>
                      <a:pt x="111" y="122"/>
                    </a:lnTo>
                    <a:lnTo>
                      <a:pt x="111" y="125"/>
                    </a:lnTo>
                    <a:lnTo>
                      <a:pt x="114" y="125"/>
                    </a:lnTo>
                    <a:lnTo>
                      <a:pt x="114" y="125"/>
                    </a:lnTo>
                    <a:lnTo>
                      <a:pt x="118" y="125"/>
                    </a:lnTo>
                    <a:lnTo>
                      <a:pt x="118" y="122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2"/>
                    </a:lnTo>
                    <a:lnTo>
                      <a:pt x="125" y="122"/>
                    </a:lnTo>
                    <a:lnTo>
                      <a:pt x="128" y="122"/>
                    </a:lnTo>
                    <a:lnTo>
                      <a:pt x="128" y="118"/>
                    </a:lnTo>
                    <a:lnTo>
                      <a:pt x="128" y="118"/>
                    </a:lnTo>
                    <a:lnTo>
                      <a:pt x="132" y="118"/>
                    </a:lnTo>
                    <a:lnTo>
                      <a:pt x="132" y="115"/>
                    </a:lnTo>
                    <a:lnTo>
                      <a:pt x="135" y="115"/>
                    </a:lnTo>
                    <a:lnTo>
                      <a:pt x="135" y="115"/>
                    </a:lnTo>
                    <a:lnTo>
                      <a:pt x="135" y="111"/>
                    </a:lnTo>
                    <a:lnTo>
                      <a:pt x="139" y="111"/>
                    </a:lnTo>
                    <a:lnTo>
                      <a:pt x="139" y="111"/>
                    </a:lnTo>
                    <a:lnTo>
                      <a:pt x="139" y="108"/>
                    </a:lnTo>
                    <a:lnTo>
                      <a:pt x="139" y="108"/>
                    </a:lnTo>
                    <a:lnTo>
                      <a:pt x="139" y="104"/>
                    </a:lnTo>
                    <a:lnTo>
                      <a:pt x="142" y="104"/>
                    </a:lnTo>
                    <a:lnTo>
                      <a:pt x="142" y="104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2" y="97"/>
                    </a:lnTo>
                    <a:lnTo>
                      <a:pt x="142" y="97"/>
                    </a:lnTo>
                    <a:lnTo>
                      <a:pt x="142" y="94"/>
                    </a:lnTo>
                    <a:lnTo>
                      <a:pt x="142" y="94"/>
                    </a:lnTo>
                    <a:lnTo>
                      <a:pt x="142" y="90"/>
                    </a:lnTo>
                    <a:lnTo>
                      <a:pt x="142" y="90"/>
                    </a:lnTo>
                    <a:lnTo>
                      <a:pt x="142" y="90"/>
                    </a:lnTo>
                    <a:lnTo>
                      <a:pt x="142" y="87"/>
                    </a:lnTo>
                    <a:lnTo>
                      <a:pt x="142" y="87"/>
                    </a:lnTo>
                    <a:lnTo>
                      <a:pt x="142" y="84"/>
                    </a:lnTo>
                    <a:lnTo>
                      <a:pt x="139" y="84"/>
                    </a:lnTo>
                    <a:lnTo>
                      <a:pt x="139" y="84"/>
                    </a:lnTo>
                    <a:lnTo>
                      <a:pt x="139" y="80"/>
                    </a:lnTo>
                    <a:lnTo>
                      <a:pt x="139" y="80"/>
                    </a:lnTo>
                    <a:lnTo>
                      <a:pt x="135" y="80"/>
                    </a:lnTo>
                    <a:lnTo>
                      <a:pt x="135" y="8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11"/>
                    </a:lnTo>
                    <a:lnTo>
                      <a:pt x="42" y="11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42" y="25"/>
                    </a:lnTo>
                    <a:lnTo>
                      <a:pt x="38" y="25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5" y="31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4" y="42"/>
                    </a:lnTo>
                    <a:lnTo>
                      <a:pt x="24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0" y="42"/>
                    </a:lnTo>
                    <a:lnTo>
                      <a:pt x="104" y="12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Oval 181"/>
              <p:cNvSpPr>
                <a:spLocks noChangeArrowheads="1"/>
              </p:cNvSpPr>
              <p:nvPr/>
            </p:nvSpPr>
            <p:spPr bwMode="auto">
              <a:xfrm>
                <a:off x="2126" y="1922"/>
                <a:ext cx="156" cy="157"/>
              </a:xfrm>
              <a:prstGeom prst="ellipse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82"/>
              <p:cNvSpPr>
                <a:spLocks/>
              </p:cNvSpPr>
              <p:nvPr/>
            </p:nvSpPr>
            <p:spPr bwMode="auto">
              <a:xfrm>
                <a:off x="2043" y="1687"/>
                <a:ext cx="163" cy="277"/>
              </a:xfrm>
              <a:custGeom>
                <a:avLst/>
                <a:gdLst>
                  <a:gd name="T0" fmla="*/ 114 w 163"/>
                  <a:gd name="T1" fmla="*/ 274 h 277"/>
                  <a:gd name="T2" fmla="*/ 114 w 163"/>
                  <a:gd name="T3" fmla="*/ 274 h 277"/>
                  <a:gd name="T4" fmla="*/ 117 w 163"/>
                  <a:gd name="T5" fmla="*/ 274 h 277"/>
                  <a:gd name="T6" fmla="*/ 117 w 163"/>
                  <a:gd name="T7" fmla="*/ 277 h 277"/>
                  <a:gd name="T8" fmla="*/ 121 w 163"/>
                  <a:gd name="T9" fmla="*/ 277 h 277"/>
                  <a:gd name="T10" fmla="*/ 124 w 163"/>
                  <a:gd name="T11" fmla="*/ 277 h 277"/>
                  <a:gd name="T12" fmla="*/ 128 w 163"/>
                  <a:gd name="T13" fmla="*/ 277 h 277"/>
                  <a:gd name="T14" fmla="*/ 128 w 163"/>
                  <a:gd name="T15" fmla="*/ 277 h 277"/>
                  <a:gd name="T16" fmla="*/ 131 w 163"/>
                  <a:gd name="T17" fmla="*/ 277 h 277"/>
                  <a:gd name="T18" fmla="*/ 135 w 163"/>
                  <a:gd name="T19" fmla="*/ 277 h 277"/>
                  <a:gd name="T20" fmla="*/ 138 w 163"/>
                  <a:gd name="T21" fmla="*/ 277 h 277"/>
                  <a:gd name="T22" fmla="*/ 142 w 163"/>
                  <a:gd name="T23" fmla="*/ 274 h 277"/>
                  <a:gd name="T24" fmla="*/ 145 w 163"/>
                  <a:gd name="T25" fmla="*/ 274 h 277"/>
                  <a:gd name="T26" fmla="*/ 149 w 163"/>
                  <a:gd name="T27" fmla="*/ 274 h 277"/>
                  <a:gd name="T28" fmla="*/ 149 w 163"/>
                  <a:gd name="T29" fmla="*/ 270 h 277"/>
                  <a:gd name="T30" fmla="*/ 152 w 163"/>
                  <a:gd name="T31" fmla="*/ 270 h 277"/>
                  <a:gd name="T32" fmla="*/ 156 w 163"/>
                  <a:gd name="T33" fmla="*/ 267 h 277"/>
                  <a:gd name="T34" fmla="*/ 156 w 163"/>
                  <a:gd name="T35" fmla="*/ 263 h 277"/>
                  <a:gd name="T36" fmla="*/ 159 w 163"/>
                  <a:gd name="T37" fmla="*/ 263 h 277"/>
                  <a:gd name="T38" fmla="*/ 159 w 163"/>
                  <a:gd name="T39" fmla="*/ 260 h 277"/>
                  <a:gd name="T40" fmla="*/ 163 w 163"/>
                  <a:gd name="T41" fmla="*/ 256 h 277"/>
                  <a:gd name="T42" fmla="*/ 163 w 163"/>
                  <a:gd name="T43" fmla="*/ 256 h 277"/>
                  <a:gd name="T44" fmla="*/ 163 w 163"/>
                  <a:gd name="T45" fmla="*/ 253 h 277"/>
                  <a:gd name="T46" fmla="*/ 163 w 163"/>
                  <a:gd name="T47" fmla="*/ 253 h 277"/>
                  <a:gd name="T48" fmla="*/ 163 w 163"/>
                  <a:gd name="T49" fmla="*/ 249 h 277"/>
                  <a:gd name="T50" fmla="*/ 48 w 163"/>
                  <a:gd name="T51" fmla="*/ 0 h 277"/>
                  <a:gd name="T52" fmla="*/ 48 w 163"/>
                  <a:gd name="T53" fmla="*/ 3 h 277"/>
                  <a:gd name="T54" fmla="*/ 48 w 163"/>
                  <a:gd name="T55" fmla="*/ 3 h 277"/>
                  <a:gd name="T56" fmla="*/ 48 w 163"/>
                  <a:gd name="T57" fmla="*/ 7 h 277"/>
                  <a:gd name="T58" fmla="*/ 45 w 163"/>
                  <a:gd name="T59" fmla="*/ 10 h 277"/>
                  <a:gd name="T60" fmla="*/ 45 w 163"/>
                  <a:gd name="T61" fmla="*/ 10 h 277"/>
                  <a:gd name="T62" fmla="*/ 41 w 163"/>
                  <a:gd name="T63" fmla="*/ 13 h 277"/>
                  <a:gd name="T64" fmla="*/ 41 w 163"/>
                  <a:gd name="T65" fmla="*/ 13 h 277"/>
                  <a:gd name="T66" fmla="*/ 38 w 163"/>
                  <a:gd name="T67" fmla="*/ 17 h 277"/>
                  <a:gd name="T68" fmla="*/ 38 w 163"/>
                  <a:gd name="T69" fmla="*/ 20 h 277"/>
                  <a:gd name="T70" fmla="*/ 34 w 163"/>
                  <a:gd name="T71" fmla="*/ 20 h 277"/>
                  <a:gd name="T72" fmla="*/ 31 w 163"/>
                  <a:gd name="T73" fmla="*/ 24 h 277"/>
                  <a:gd name="T74" fmla="*/ 27 w 163"/>
                  <a:gd name="T75" fmla="*/ 24 h 277"/>
                  <a:gd name="T76" fmla="*/ 24 w 163"/>
                  <a:gd name="T77" fmla="*/ 24 h 277"/>
                  <a:gd name="T78" fmla="*/ 20 w 163"/>
                  <a:gd name="T79" fmla="*/ 27 h 277"/>
                  <a:gd name="T80" fmla="*/ 17 w 163"/>
                  <a:gd name="T81" fmla="*/ 27 h 277"/>
                  <a:gd name="T82" fmla="*/ 17 w 163"/>
                  <a:gd name="T83" fmla="*/ 27 h 277"/>
                  <a:gd name="T84" fmla="*/ 13 w 163"/>
                  <a:gd name="T85" fmla="*/ 27 h 277"/>
                  <a:gd name="T86" fmla="*/ 10 w 163"/>
                  <a:gd name="T87" fmla="*/ 27 h 277"/>
                  <a:gd name="T88" fmla="*/ 7 w 163"/>
                  <a:gd name="T89" fmla="*/ 27 h 277"/>
                  <a:gd name="T90" fmla="*/ 3 w 163"/>
                  <a:gd name="T91" fmla="*/ 27 h 277"/>
                  <a:gd name="T92" fmla="*/ 3 w 163"/>
                  <a:gd name="T93" fmla="*/ 24 h 277"/>
                  <a:gd name="T94" fmla="*/ 0 w 163"/>
                  <a:gd name="T95" fmla="*/ 24 h 277"/>
                  <a:gd name="T96" fmla="*/ 0 w 163"/>
                  <a:gd name="T97" fmla="*/ 24 h 277"/>
                  <a:gd name="T98" fmla="*/ 0 w 163"/>
                  <a:gd name="T99" fmla="*/ 2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3" h="277">
                    <a:moveTo>
                      <a:pt x="114" y="270"/>
                    </a:moveTo>
                    <a:lnTo>
                      <a:pt x="114" y="274"/>
                    </a:lnTo>
                    <a:lnTo>
                      <a:pt x="114" y="274"/>
                    </a:lnTo>
                    <a:lnTo>
                      <a:pt x="114" y="274"/>
                    </a:lnTo>
                    <a:lnTo>
                      <a:pt x="117" y="274"/>
                    </a:lnTo>
                    <a:lnTo>
                      <a:pt x="117" y="274"/>
                    </a:lnTo>
                    <a:lnTo>
                      <a:pt x="117" y="277"/>
                    </a:lnTo>
                    <a:lnTo>
                      <a:pt x="117" y="277"/>
                    </a:lnTo>
                    <a:lnTo>
                      <a:pt x="121" y="277"/>
                    </a:lnTo>
                    <a:lnTo>
                      <a:pt x="121" y="277"/>
                    </a:lnTo>
                    <a:lnTo>
                      <a:pt x="121" y="277"/>
                    </a:lnTo>
                    <a:lnTo>
                      <a:pt x="124" y="277"/>
                    </a:lnTo>
                    <a:lnTo>
                      <a:pt x="124" y="277"/>
                    </a:lnTo>
                    <a:lnTo>
                      <a:pt x="128" y="277"/>
                    </a:lnTo>
                    <a:lnTo>
                      <a:pt x="128" y="277"/>
                    </a:lnTo>
                    <a:lnTo>
                      <a:pt x="128" y="277"/>
                    </a:lnTo>
                    <a:lnTo>
                      <a:pt x="131" y="277"/>
                    </a:lnTo>
                    <a:lnTo>
                      <a:pt x="131" y="277"/>
                    </a:lnTo>
                    <a:lnTo>
                      <a:pt x="135" y="277"/>
                    </a:lnTo>
                    <a:lnTo>
                      <a:pt x="135" y="277"/>
                    </a:lnTo>
                    <a:lnTo>
                      <a:pt x="138" y="277"/>
                    </a:lnTo>
                    <a:lnTo>
                      <a:pt x="138" y="277"/>
                    </a:lnTo>
                    <a:lnTo>
                      <a:pt x="138" y="277"/>
                    </a:lnTo>
                    <a:lnTo>
                      <a:pt x="142" y="274"/>
                    </a:lnTo>
                    <a:lnTo>
                      <a:pt x="142" y="274"/>
                    </a:lnTo>
                    <a:lnTo>
                      <a:pt x="145" y="274"/>
                    </a:lnTo>
                    <a:lnTo>
                      <a:pt x="145" y="274"/>
                    </a:lnTo>
                    <a:lnTo>
                      <a:pt x="149" y="274"/>
                    </a:lnTo>
                    <a:lnTo>
                      <a:pt x="149" y="270"/>
                    </a:lnTo>
                    <a:lnTo>
                      <a:pt x="149" y="270"/>
                    </a:lnTo>
                    <a:lnTo>
                      <a:pt x="152" y="270"/>
                    </a:lnTo>
                    <a:lnTo>
                      <a:pt x="152" y="270"/>
                    </a:lnTo>
                    <a:lnTo>
                      <a:pt x="152" y="267"/>
                    </a:lnTo>
                    <a:lnTo>
                      <a:pt x="156" y="267"/>
                    </a:lnTo>
                    <a:lnTo>
                      <a:pt x="156" y="267"/>
                    </a:lnTo>
                    <a:lnTo>
                      <a:pt x="156" y="263"/>
                    </a:ln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0"/>
                    </a:lnTo>
                    <a:lnTo>
                      <a:pt x="159" y="260"/>
                    </a:lnTo>
                    <a:lnTo>
                      <a:pt x="159" y="260"/>
                    </a:lnTo>
                    <a:lnTo>
                      <a:pt x="163" y="256"/>
                    </a:lnTo>
                    <a:lnTo>
                      <a:pt x="163" y="256"/>
                    </a:lnTo>
                    <a:lnTo>
                      <a:pt x="163" y="256"/>
                    </a:lnTo>
                    <a:lnTo>
                      <a:pt x="163" y="256"/>
                    </a:lnTo>
                    <a:lnTo>
                      <a:pt x="163" y="253"/>
                    </a:lnTo>
                    <a:lnTo>
                      <a:pt x="163" y="253"/>
                    </a:lnTo>
                    <a:lnTo>
                      <a:pt x="163" y="253"/>
                    </a:lnTo>
                    <a:lnTo>
                      <a:pt x="163" y="249"/>
                    </a:lnTo>
                    <a:lnTo>
                      <a:pt x="163" y="249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5" y="7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1" y="20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114" y="27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83"/>
              <p:cNvSpPr>
                <a:spLocks/>
              </p:cNvSpPr>
              <p:nvPr/>
            </p:nvSpPr>
            <p:spPr bwMode="auto">
              <a:xfrm>
                <a:off x="2206" y="2040"/>
                <a:ext cx="114" cy="170"/>
              </a:xfrm>
              <a:custGeom>
                <a:avLst/>
                <a:gdLst>
                  <a:gd name="T0" fmla="*/ 48 w 114"/>
                  <a:gd name="T1" fmla="*/ 7 h 170"/>
                  <a:gd name="T2" fmla="*/ 48 w 114"/>
                  <a:gd name="T3" fmla="*/ 4 h 170"/>
                  <a:gd name="T4" fmla="*/ 45 w 114"/>
                  <a:gd name="T5" fmla="*/ 4 h 170"/>
                  <a:gd name="T6" fmla="*/ 45 w 114"/>
                  <a:gd name="T7" fmla="*/ 4 h 170"/>
                  <a:gd name="T8" fmla="*/ 41 w 114"/>
                  <a:gd name="T9" fmla="*/ 4 h 170"/>
                  <a:gd name="T10" fmla="*/ 38 w 114"/>
                  <a:gd name="T11" fmla="*/ 0 h 170"/>
                  <a:gd name="T12" fmla="*/ 38 w 114"/>
                  <a:gd name="T13" fmla="*/ 0 h 170"/>
                  <a:gd name="T14" fmla="*/ 34 w 114"/>
                  <a:gd name="T15" fmla="*/ 0 h 170"/>
                  <a:gd name="T16" fmla="*/ 31 w 114"/>
                  <a:gd name="T17" fmla="*/ 0 h 170"/>
                  <a:gd name="T18" fmla="*/ 27 w 114"/>
                  <a:gd name="T19" fmla="*/ 0 h 170"/>
                  <a:gd name="T20" fmla="*/ 24 w 114"/>
                  <a:gd name="T21" fmla="*/ 4 h 170"/>
                  <a:gd name="T22" fmla="*/ 20 w 114"/>
                  <a:gd name="T23" fmla="*/ 4 h 170"/>
                  <a:gd name="T24" fmla="*/ 17 w 114"/>
                  <a:gd name="T25" fmla="*/ 4 h 170"/>
                  <a:gd name="T26" fmla="*/ 17 w 114"/>
                  <a:gd name="T27" fmla="*/ 7 h 170"/>
                  <a:gd name="T28" fmla="*/ 13 w 114"/>
                  <a:gd name="T29" fmla="*/ 7 h 170"/>
                  <a:gd name="T30" fmla="*/ 10 w 114"/>
                  <a:gd name="T31" fmla="*/ 11 h 170"/>
                  <a:gd name="T32" fmla="*/ 7 w 114"/>
                  <a:gd name="T33" fmla="*/ 11 h 170"/>
                  <a:gd name="T34" fmla="*/ 7 w 114"/>
                  <a:gd name="T35" fmla="*/ 14 h 170"/>
                  <a:gd name="T36" fmla="*/ 3 w 114"/>
                  <a:gd name="T37" fmla="*/ 18 h 170"/>
                  <a:gd name="T38" fmla="*/ 3 w 114"/>
                  <a:gd name="T39" fmla="*/ 18 h 170"/>
                  <a:gd name="T40" fmla="*/ 3 w 114"/>
                  <a:gd name="T41" fmla="*/ 21 h 170"/>
                  <a:gd name="T42" fmla="*/ 3 w 114"/>
                  <a:gd name="T43" fmla="*/ 25 h 170"/>
                  <a:gd name="T44" fmla="*/ 0 w 114"/>
                  <a:gd name="T45" fmla="*/ 25 h 170"/>
                  <a:gd name="T46" fmla="*/ 3 w 114"/>
                  <a:gd name="T47" fmla="*/ 28 h 170"/>
                  <a:gd name="T48" fmla="*/ 3 w 114"/>
                  <a:gd name="T49" fmla="*/ 28 h 170"/>
                  <a:gd name="T50" fmla="*/ 65 w 114"/>
                  <a:gd name="T51" fmla="*/ 170 h 170"/>
                  <a:gd name="T52" fmla="*/ 65 w 114"/>
                  <a:gd name="T53" fmla="*/ 170 h 170"/>
                  <a:gd name="T54" fmla="*/ 65 w 114"/>
                  <a:gd name="T55" fmla="*/ 167 h 170"/>
                  <a:gd name="T56" fmla="*/ 65 w 114"/>
                  <a:gd name="T57" fmla="*/ 163 h 170"/>
                  <a:gd name="T58" fmla="*/ 69 w 114"/>
                  <a:gd name="T59" fmla="*/ 163 h 170"/>
                  <a:gd name="T60" fmla="*/ 69 w 114"/>
                  <a:gd name="T61" fmla="*/ 160 h 170"/>
                  <a:gd name="T62" fmla="*/ 69 w 114"/>
                  <a:gd name="T63" fmla="*/ 160 h 170"/>
                  <a:gd name="T64" fmla="*/ 72 w 114"/>
                  <a:gd name="T65" fmla="*/ 156 h 170"/>
                  <a:gd name="T66" fmla="*/ 76 w 114"/>
                  <a:gd name="T67" fmla="*/ 153 h 170"/>
                  <a:gd name="T68" fmla="*/ 76 w 114"/>
                  <a:gd name="T69" fmla="*/ 153 h 170"/>
                  <a:gd name="T70" fmla="*/ 79 w 114"/>
                  <a:gd name="T71" fmla="*/ 150 h 170"/>
                  <a:gd name="T72" fmla="*/ 83 w 114"/>
                  <a:gd name="T73" fmla="*/ 150 h 170"/>
                  <a:gd name="T74" fmla="*/ 86 w 114"/>
                  <a:gd name="T75" fmla="*/ 146 h 170"/>
                  <a:gd name="T76" fmla="*/ 90 w 114"/>
                  <a:gd name="T77" fmla="*/ 146 h 170"/>
                  <a:gd name="T78" fmla="*/ 93 w 114"/>
                  <a:gd name="T79" fmla="*/ 146 h 170"/>
                  <a:gd name="T80" fmla="*/ 93 w 114"/>
                  <a:gd name="T81" fmla="*/ 146 h 170"/>
                  <a:gd name="T82" fmla="*/ 97 w 114"/>
                  <a:gd name="T83" fmla="*/ 143 h 170"/>
                  <a:gd name="T84" fmla="*/ 100 w 114"/>
                  <a:gd name="T85" fmla="*/ 143 h 170"/>
                  <a:gd name="T86" fmla="*/ 104 w 114"/>
                  <a:gd name="T87" fmla="*/ 143 h 170"/>
                  <a:gd name="T88" fmla="*/ 107 w 114"/>
                  <a:gd name="T89" fmla="*/ 146 h 170"/>
                  <a:gd name="T90" fmla="*/ 107 w 114"/>
                  <a:gd name="T91" fmla="*/ 146 h 170"/>
                  <a:gd name="T92" fmla="*/ 111 w 114"/>
                  <a:gd name="T93" fmla="*/ 146 h 170"/>
                  <a:gd name="T94" fmla="*/ 111 w 114"/>
                  <a:gd name="T95" fmla="*/ 146 h 170"/>
                  <a:gd name="T96" fmla="*/ 114 w 114"/>
                  <a:gd name="T97" fmla="*/ 150 h 170"/>
                  <a:gd name="T98" fmla="*/ 114 w 114"/>
                  <a:gd name="T99" fmla="*/ 15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4" h="170">
                    <a:moveTo>
                      <a:pt x="48" y="7"/>
                    </a:moveTo>
                    <a:lnTo>
                      <a:pt x="48" y="7"/>
                    </a:lnTo>
                    <a:lnTo>
                      <a:pt x="48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7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69" y="170"/>
                    </a:lnTo>
                    <a:lnTo>
                      <a:pt x="65" y="170"/>
                    </a:lnTo>
                    <a:lnTo>
                      <a:pt x="65" y="170"/>
                    </a:lnTo>
                    <a:lnTo>
                      <a:pt x="65" y="170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65" y="163"/>
                    </a:lnTo>
                    <a:lnTo>
                      <a:pt x="69" y="163"/>
                    </a:lnTo>
                    <a:lnTo>
                      <a:pt x="69" y="163"/>
                    </a:lnTo>
                    <a:lnTo>
                      <a:pt x="69" y="163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72" y="156"/>
                    </a:lnTo>
                    <a:lnTo>
                      <a:pt x="72" y="156"/>
                    </a:lnTo>
                    <a:lnTo>
                      <a:pt x="72" y="156"/>
                    </a:lnTo>
                    <a:lnTo>
                      <a:pt x="76" y="153"/>
                    </a:lnTo>
                    <a:lnTo>
                      <a:pt x="76" y="153"/>
                    </a:lnTo>
                    <a:lnTo>
                      <a:pt x="76" y="153"/>
                    </a:lnTo>
                    <a:lnTo>
                      <a:pt x="79" y="153"/>
                    </a:lnTo>
                    <a:lnTo>
                      <a:pt x="79" y="150"/>
                    </a:lnTo>
                    <a:lnTo>
                      <a:pt x="79" y="150"/>
                    </a:lnTo>
                    <a:lnTo>
                      <a:pt x="83" y="150"/>
                    </a:lnTo>
                    <a:lnTo>
                      <a:pt x="83" y="150"/>
                    </a:lnTo>
                    <a:lnTo>
                      <a:pt x="86" y="146"/>
                    </a:lnTo>
                    <a:lnTo>
                      <a:pt x="86" y="146"/>
                    </a:lnTo>
                    <a:lnTo>
                      <a:pt x="90" y="146"/>
                    </a:lnTo>
                    <a:lnTo>
                      <a:pt x="90" y="146"/>
                    </a:lnTo>
                    <a:lnTo>
                      <a:pt x="93" y="146"/>
                    </a:lnTo>
                    <a:lnTo>
                      <a:pt x="93" y="146"/>
                    </a:lnTo>
                    <a:lnTo>
                      <a:pt x="93" y="146"/>
                    </a:lnTo>
                    <a:lnTo>
                      <a:pt x="97" y="143"/>
                    </a:lnTo>
                    <a:lnTo>
                      <a:pt x="97" y="143"/>
                    </a:lnTo>
                    <a:lnTo>
                      <a:pt x="100" y="143"/>
                    </a:lnTo>
                    <a:lnTo>
                      <a:pt x="100" y="143"/>
                    </a:lnTo>
                    <a:lnTo>
                      <a:pt x="104" y="143"/>
                    </a:lnTo>
                    <a:lnTo>
                      <a:pt x="104" y="143"/>
                    </a:lnTo>
                    <a:lnTo>
                      <a:pt x="104" y="143"/>
                    </a:lnTo>
                    <a:lnTo>
                      <a:pt x="107" y="146"/>
                    </a:lnTo>
                    <a:lnTo>
                      <a:pt x="107" y="146"/>
                    </a:lnTo>
                    <a:lnTo>
                      <a:pt x="107" y="146"/>
                    </a:lnTo>
                    <a:lnTo>
                      <a:pt x="111" y="146"/>
                    </a:lnTo>
                    <a:lnTo>
                      <a:pt x="111" y="146"/>
                    </a:lnTo>
                    <a:lnTo>
                      <a:pt x="111" y="146"/>
                    </a:lnTo>
                    <a:lnTo>
                      <a:pt x="111" y="146"/>
                    </a:lnTo>
                    <a:lnTo>
                      <a:pt x="114" y="150"/>
                    </a:lnTo>
                    <a:lnTo>
                      <a:pt x="114" y="150"/>
                    </a:lnTo>
                    <a:lnTo>
                      <a:pt x="114" y="150"/>
                    </a:lnTo>
                    <a:lnTo>
                      <a:pt x="114" y="15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Oval 184"/>
              <p:cNvSpPr>
                <a:spLocks noChangeArrowheads="1"/>
              </p:cNvSpPr>
              <p:nvPr/>
            </p:nvSpPr>
            <p:spPr bwMode="auto">
              <a:xfrm>
                <a:off x="3728" y="3462"/>
                <a:ext cx="80" cy="80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85"/>
              <p:cNvSpPr>
                <a:spLocks/>
              </p:cNvSpPr>
              <p:nvPr/>
            </p:nvSpPr>
            <p:spPr bwMode="auto">
              <a:xfrm>
                <a:off x="3631" y="3400"/>
                <a:ext cx="145" cy="118"/>
              </a:xfrm>
              <a:custGeom>
                <a:avLst/>
                <a:gdLst>
                  <a:gd name="T0" fmla="*/ 111 w 145"/>
                  <a:gd name="T1" fmla="*/ 118 h 118"/>
                  <a:gd name="T2" fmla="*/ 111 w 145"/>
                  <a:gd name="T3" fmla="*/ 118 h 118"/>
                  <a:gd name="T4" fmla="*/ 114 w 145"/>
                  <a:gd name="T5" fmla="*/ 118 h 118"/>
                  <a:gd name="T6" fmla="*/ 118 w 145"/>
                  <a:gd name="T7" fmla="*/ 118 h 118"/>
                  <a:gd name="T8" fmla="*/ 121 w 145"/>
                  <a:gd name="T9" fmla="*/ 118 h 118"/>
                  <a:gd name="T10" fmla="*/ 125 w 145"/>
                  <a:gd name="T11" fmla="*/ 118 h 118"/>
                  <a:gd name="T12" fmla="*/ 128 w 145"/>
                  <a:gd name="T13" fmla="*/ 118 h 118"/>
                  <a:gd name="T14" fmla="*/ 128 w 145"/>
                  <a:gd name="T15" fmla="*/ 118 h 118"/>
                  <a:gd name="T16" fmla="*/ 132 w 145"/>
                  <a:gd name="T17" fmla="*/ 115 h 118"/>
                  <a:gd name="T18" fmla="*/ 135 w 145"/>
                  <a:gd name="T19" fmla="*/ 111 h 118"/>
                  <a:gd name="T20" fmla="*/ 139 w 145"/>
                  <a:gd name="T21" fmla="*/ 111 h 118"/>
                  <a:gd name="T22" fmla="*/ 139 w 145"/>
                  <a:gd name="T23" fmla="*/ 108 h 118"/>
                  <a:gd name="T24" fmla="*/ 142 w 145"/>
                  <a:gd name="T25" fmla="*/ 104 h 118"/>
                  <a:gd name="T26" fmla="*/ 142 w 145"/>
                  <a:gd name="T27" fmla="*/ 101 h 118"/>
                  <a:gd name="T28" fmla="*/ 145 w 145"/>
                  <a:gd name="T29" fmla="*/ 101 h 118"/>
                  <a:gd name="T30" fmla="*/ 145 w 145"/>
                  <a:gd name="T31" fmla="*/ 97 h 118"/>
                  <a:gd name="T32" fmla="*/ 145 w 145"/>
                  <a:gd name="T33" fmla="*/ 94 h 118"/>
                  <a:gd name="T34" fmla="*/ 145 w 145"/>
                  <a:gd name="T35" fmla="*/ 90 h 118"/>
                  <a:gd name="T36" fmla="*/ 145 w 145"/>
                  <a:gd name="T37" fmla="*/ 87 h 118"/>
                  <a:gd name="T38" fmla="*/ 145 w 145"/>
                  <a:gd name="T39" fmla="*/ 83 h 118"/>
                  <a:gd name="T40" fmla="*/ 145 w 145"/>
                  <a:gd name="T41" fmla="*/ 80 h 118"/>
                  <a:gd name="T42" fmla="*/ 142 w 145"/>
                  <a:gd name="T43" fmla="*/ 80 h 118"/>
                  <a:gd name="T44" fmla="*/ 142 w 145"/>
                  <a:gd name="T45" fmla="*/ 76 h 118"/>
                  <a:gd name="T46" fmla="*/ 139 w 145"/>
                  <a:gd name="T47" fmla="*/ 73 h 118"/>
                  <a:gd name="T48" fmla="*/ 139 w 145"/>
                  <a:gd name="T49" fmla="*/ 73 h 118"/>
                  <a:gd name="T50" fmla="*/ 28 w 145"/>
                  <a:gd name="T51" fmla="*/ 0 h 118"/>
                  <a:gd name="T52" fmla="*/ 31 w 145"/>
                  <a:gd name="T53" fmla="*/ 4 h 118"/>
                  <a:gd name="T54" fmla="*/ 35 w 145"/>
                  <a:gd name="T55" fmla="*/ 4 h 118"/>
                  <a:gd name="T56" fmla="*/ 35 w 145"/>
                  <a:gd name="T57" fmla="*/ 7 h 118"/>
                  <a:gd name="T58" fmla="*/ 35 w 145"/>
                  <a:gd name="T59" fmla="*/ 10 h 118"/>
                  <a:gd name="T60" fmla="*/ 35 w 145"/>
                  <a:gd name="T61" fmla="*/ 14 h 118"/>
                  <a:gd name="T62" fmla="*/ 38 w 145"/>
                  <a:gd name="T63" fmla="*/ 17 h 118"/>
                  <a:gd name="T64" fmla="*/ 38 w 145"/>
                  <a:gd name="T65" fmla="*/ 17 h 118"/>
                  <a:gd name="T66" fmla="*/ 35 w 145"/>
                  <a:gd name="T67" fmla="*/ 21 h 118"/>
                  <a:gd name="T68" fmla="*/ 35 w 145"/>
                  <a:gd name="T69" fmla="*/ 24 h 118"/>
                  <a:gd name="T70" fmla="*/ 35 w 145"/>
                  <a:gd name="T71" fmla="*/ 28 h 118"/>
                  <a:gd name="T72" fmla="*/ 31 w 145"/>
                  <a:gd name="T73" fmla="*/ 31 h 118"/>
                  <a:gd name="T74" fmla="*/ 31 w 145"/>
                  <a:gd name="T75" fmla="*/ 35 h 118"/>
                  <a:gd name="T76" fmla="*/ 28 w 145"/>
                  <a:gd name="T77" fmla="*/ 38 h 118"/>
                  <a:gd name="T78" fmla="*/ 28 w 145"/>
                  <a:gd name="T79" fmla="*/ 38 h 118"/>
                  <a:gd name="T80" fmla="*/ 24 w 145"/>
                  <a:gd name="T81" fmla="*/ 42 h 118"/>
                  <a:gd name="T82" fmla="*/ 21 w 145"/>
                  <a:gd name="T83" fmla="*/ 45 h 118"/>
                  <a:gd name="T84" fmla="*/ 17 w 145"/>
                  <a:gd name="T85" fmla="*/ 45 h 118"/>
                  <a:gd name="T86" fmla="*/ 17 w 145"/>
                  <a:gd name="T87" fmla="*/ 45 h 118"/>
                  <a:gd name="T88" fmla="*/ 14 w 145"/>
                  <a:gd name="T89" fmla="*/ 45 h 118"/>
                  <a:gd name="T90" fmla="*/ 10 w 145"/>
                  <a:gd name="T91" fmla="*/ 49 h 118"/>
                  <a:gd name="T92" fmla="*/ 7 w 145"/>
                  <a:gd name="T93" fmla="*/ 45 h 118"/>
                  <a:gd name="T94" fmla="*/ 3 w 145"/>
                  <a:gd name="T95" fmla="*/ 45 h 118"/>
                  <a:gd name="T96" fmla="*/ 3 w 145"/>
                  <a:gd name="T97" fmla="*/ 45 h 118"/>
                  <a:gd name="T98" fmla="*/ 0 w 145"/>
                  <a:gd name="T99" fmla="*/ 4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5" h="118">
                    <a:moveTo>
                      <a:pt x="107" y="115"/>
                    </a:moveTo>
                    <a:lnTo>
                      <a:pt x="111" y="118"/>
                    </a:lnTo>
                    <a:lnTo>
                      <a:pt x="111" y="118"/>
                    </a:lnTo>
                    <a:lnTo>
                      <a:pt x="111" y="118"/>
                    </a:lnTo>
                    <a:lnTo>
                      <a:pt x="114" y="118"/>
                    </a:lnTo>
                    <a:lnTo>
                      <a:pt x="114" y="118"/>
                    </a:lnTo>
                    <a:lnTo>
                      <a:pt x="118" y="118"/>
                    </a:lnTo>
                    <a:lnTo>
                      <a:pt x="118" y="118"/>
                    </a:lnTo>
                    <a:lnTo>
                      <a:pt x="118" y="118"/>
                    </a:lnTo>
                    <a:lnTo>
                      <a:pt x="121" y="118"/>
                    </a:lnTo>
                    <a:lnTo>
                      <a:pt x="121" y="118"/>
                    </a:lnTo>
                    <a:lnTo>
                      <a:pt x="125" y="118"/>
                    </a:lnTo>
                    <a:lnTo>
                      <a:pt x="125" y="118"/>
                    </a:lnTo>
                    <a:lnTo>
                      <a:pt x="128" y="118"/>
                    </a:lnTo>
                    <a:lnTo>
                      <a:pt x="128" y="118"/>
                    </a:lnTo>
                    <a:lnTo>
                      <a:pt x="128" y="118"/>
                    </a:lnTo>
                    <a:lnTo>
                      <a:pt x="132" y="115"/>
                    </a:lnTo>
                    <a:lnTo>
                      <a:pt x="132" y="115"/>
                    </a:lnTo>
                    <a:lnTo>
                      <a:pt x="132" y="115"/>
                    </a:lnTo>
                    <a:lnTo>
                      <a:pt x="135" y="111"/>
                    </a:lnTo>
                    <a:lnTo>
                      <a:pt x="135" y="111"/>
                    </a:lnTo>
                    <a:lnTo>
                      <a:pt x="139" y="111"/>
                    </a:lnTo>
                    <a:lnTo>
                      <a:pt x="139" y="108"/>
                    </a:lnTo>
                    <a:lnTo>
                      <a:pt x="139" y="108"/>
                    </a:lnTo>
                    <a:lnTo>
                      <a:pt x="139" y="108"/>
                    </a:lnTo>
                    <a:lnTo>
                      <a:pt x="142" y="104"/>
                    </a:lnTo>
                    <a:lnTo>
                      <a:pt x="142" y="104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5" y="101"/>
                    </a:lnTo>
                    <a:lnTo>
                      <a:pt x="145" y="97"/>
                    </a:lnTo>
                    <a:lnTo>
                      <a:pt x="145" y="97"/>
                    </a:lnTo>
                    <a:lnTo>
                      <a:pt x="145" y="94"/>
                    </a:lnTo>
                    <a:lnTo>
                      <a:pt x="145" y="94"/>
                    </a:lnTo>
                    <a:lnTo>
                      <a:pt x="145" y="90"/>
                    </a:lnTo>
                    <a:lnTo>
                      <a:pt x="145" y="90"/>
                    </a:lnTo>
                    <a:lnTo>
                      <a:pt x="145" y="87"/>
                    </a:lnTo>
                    <a:lnTo>
                      <a:pt x="145" y="87"/>
                    </a:lnTo>
                    <a:lnTo>
                      <a:pt x="145" y="87"/>
                    </a:lnTo>
                    <a:lnTo>
                      <a:pt x="145" y="83"/>
                    </a:lnTo>
                    <a:lnTo>
                      <a:pt x="145" y="83"/>
                    </a:lnTo>
                    <a:lnTo>
                      <a:pt x="145" y="80"/>
                    </a:lnTo>
                    <a:lnTo>
                      <a:pt x="142" y="80"/>
                    </a:lnTo>
                    <a:lnTo>
                      <a:pt x="142" y="80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39" y="76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0" y="45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07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Oval 186"/>
              <p:cNvSpPr>
                <a:spLocks noChangeArrowheads="1"/>
              </p:cNvSpPr>
              <p:nvPr/>
            </p:nvSpPr>
            <p:spPr bwMode="auto">
              <a:xfrm>
                <a:off x="3263" y="1406"/>
                <a:ext cx="309" cy="308"/>
              </a:xfrm>
              <a:prstGeom prst="ellipse">
                <a:avLst/>
              </a:prstGeom>
              <a:solidFill>
                <a:srgbClr val="FF00FF"/>
              </a:solidFill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87"/>
              <p:cNvSpPr>
                <a:spLocks/>
              </p:cNvSpPr>
              <p:nvPr/>
            </p:nvSpPr>
            <p:spPr bwMode="auto">
              <a:xfrm>
                <a:off x="3298" y="1257"/>
                <a:ext cx="125" cy="263"/>
              </a:xfrm>
              <a:custGeom>
                <a:avLst/>
                <a:gdLst>
                  <a:gd name="T0" fmla="*/ 76 w 125"/>
                  <a:gd name="T1" fmla="*/ 249 h 263"/>
                  <a:gd name="T2" fmla="*/ 76 w 125"/>
                  <a:gd name="T3" fmla="*/ 249 h 263"/>
                  <a:gd name="T4" fmla="*/ 80 w 125"/>
                  <a:gd name="T5" fmla="*/ 253 h 263"/>
                  <a:gd name="T6" fmla="*/ 80 w 125"/>
                  <a:gd name="T7" fmla="*/ 256 h 263"/>
                  <a:gd name="T8" fmla="*/ 83 w 125"/>
                  <a:gd name="T9" fmla="*/ 256 h 263"/>
                  <a:gd name="T10" fmla="*/ 87 w 125"/>
                  <a:gd name="T11" fmla="*/ 260 h 263"/>
                  <a:gd name="T12" fmla="*/ 90 w 125"/>
                  <a:gd name="T13" fmla="*/ 260 h 263"/>
                  <a:gd name="T14" fmla="*/ 94 w 125"/>
                  <a:gd name="T15" fmla="*/ 260 h 263"/>
                  <a:gd name="T16" fmla="*/ 97 w 125"/>
                  <a:gd name="T17" fmla="*/ 263 h 263"/>
                  <a:gd name="T18" fmla="*/ 100 w 125"/>
                  <a:gd name="T19" fmla="*/ 263 h 263"/>
                  <a:gd name="T20" fmla="*/ 100 w 125"/>
                  <a:gd name="T21" fmla="*/ 263 h 263"/>
                  <a:gd name="T22" fmla="*/ 104 w 125"/>
                  <a:gd name="T23" fmla="*/ 260 h 263"/>
                  <a:gd name="T24" fmla="*/ 107 w 125"/>
                  <a:gd name="T25" fmla="*/ 260 h 263"/>
                  <a:gd name="T26" fmla="*/ 111 w 125"/>
                  <a:gd name="T27" fmla="*/ 260 h 263"/>
                  <a:gd name="T28" fmla="*/ 114 w 125"/>
                  <a:gd name="T29" fmla="*/ 256 h 263"/>
                  <a:gd name="T30" fmla="*/ 118 w 125"/>
                  <a:gd name="T31" fmla="*/ 256 h 263"/>
                  <a:gd name="T32" fmla="*/ 121 w 125"/>
                  <a:gd name="T33" fmla="*/ 253 h 263"/>
                  <a:gd name="T34" fmla="*/ 121 w 125"/>
                  <a:gd name="T35" fmla="*/ 249 h 263"/>
                  <a:gd name="T36" fmla="*/ 125 w 125"/>
                  <a:gd name="T37" fmla="*/ 249 h 263"/>
                  <a:gd name="T38" fmla="*/ 125 w 125"/>
                  <a:gd name="T39" fmla="*/ 246 h 263"/>
                  <a:gd name="T40" fmla="*/ 125 w 125"/>
                  <a:gd name="T41" fmla="*/ 242 h 263"/>
                  <a:gd name="T42" fmla="*/ 125 w 125"/>
                  <a:gd name="T43" fmla="*/ 239 h 263"/>
                  <a:gd name="T44" fmla="*/ 125 w 125"/>
                  <a:gd name="T45" fmla="*/ 235 h 263"/>
                  <a:gd name="T46" fmla="*/ 125 w 125"/>
                  <a:gd name="T47" fmla="*/ 232 h 263"/>
                  <a:gd name="T48" fmla="*/ 125 w 125"/>
                  <a:gd name="T49" fmla="*/ 232 h 263"/>
                  <a:gd name="T50" fmla="*/ 52 w 125"/>
                  <a:gd name="T51" fmla="*/ 0 h 263"/>
                  <a:gd name="T52" fmla="*/ 52 w 125"/>
                  <a:gd name="T53" fmla="*/ 3 h 263"/>
                  <a:gd name="T54" fmla="*/ 52 w 125"/>
                  <a:gd name="T55" fmla="*/ 6 h 263"/>
                  <a:gd name="T56" fmla="*/ 52 w 125"/>
                  <a:gd name="T57" fmla="*/ 10 h 263"/>
                  <a:gd name="T58" fmla="*/ 48 w 125"/>
                  <a:gd name="T59" fmla="*/ 13 h 263"/>
                  <a:gd name="T60" fmla="*/ 48 w 125"/>
                  <a:gd name="T61" fmla="*/ 17 h 263"/>
                  <a:gd name="T62" fmla="*/ 48 w 125"/>
                  <a:gd name="T63" fmla="*/ 20 h 263"/>
                  <a:gd name="T64" fmla="*/ 45 w 125"/>
                  <a:gd name="T65" fmla="*/ 20 h 263"/>
                  <a:gd name="T66" fmla="*/ 42 w 125"/>
                  <a:gd name="T67" fmla="*/ 24 h 263"/>
                  <a:gd name="T68" fmla="*/ 42 w 125"/>
                  <a:gd name="T69" fmla="*/ 27 h 263"/>
                  <a:gd name="T70" fmla="*/ 38 w 125"/>
                  <a:gd name="T71" fmla="*/ 27 h 263"/>
                  <a:gd name="T72" fmla="*/ 35 w 125"/>
                  <a:gd name="T73" fmla="*/ 31 h 263"/>
                  <a:gd name="T74" fmla="*/ 31 w 125"/>
                  <a:gd name="T75" fmla="*/ 31 h 263"/>
                  <a:gd name="T76" fmla="*/ 28 w 125"/>
                  <a:gd name="T77" fmla="*/ 31 h 263"/>
                  <a:gd name="T78" fmla="*/ 24 w 125"/>
                  <a:gd name="T79" fmla="*/ 31 h 263"/>
                  <a:gd name="T80" fmla="*/ 21 w 125"/>
                  <a:gd name="T81" fmla="*/ 31 h 263"/>
                  <a:gd name="T82" fmla="*/ 17 w 125"/>
                  <a:gd name="T83" fmla="*/ 31 h 263"/>
                  <a:gd name="T84" fmla="*/ 14 w 125"/>
                  <a:gd name="T85" fmla="*/ 31 h 263"/>
                  <a:gd name="T86" fmla="*/ 10 w 125"/>
                  <a:gd name="T87" fmla="*/ 31 h 263"/>
                  <a:gd name="T88" fmla="*/ 7 w 125"/>
                  <a:gd name="T89" fmla="*/ 27 h 263"/>
                  <a:gd name="T90" fmla="*/ 7 w 125"/>
                  <a:gd name="T91" fmla="*/ 27 h 263"/>
                  <a:gd name="T92" fmla="*/ 3 w 125"/>
                  <a:gd name="T93" fmla="*/ 24 h 263"/>
                  <a:gd name="T94" fmla="*/ 0 w 125"/>
                  <a:gd name="T95" fmla="*/ 24 h 263"/>
                  <a:gd name="T96" fmla="*/ 0 w 125"/>
                  <a:gd name="T97" fmla="*/ 20 h 263"/>
                  <a:gd name="T98" fmla="*/ 0 w 125"/>
                  <a:gd name="T99" fmla="*/ 1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5" h="263">
                    <a:moveTo>
                      <a:pt x="76" y="246"/>
                    </a:moveTo>
                    <a:lnTo>
                      <a:pt x="76" y="249"/>
                    </a:lnTo>
                    <a:lnTo>
                      <a:pt x="76" y="249"/>
                    </a:lnTo>
                    <a:lnTo>
                      <a:pt x="76" y="249"/>
                    </a:lnTo>
                    <a:lnTo>
                      <a:pt x="80" y="253"/>
                    </a:lnTo>
                    <a:lnTo>
                      <a:pt x="80" y="253"/>
                    </a:lnTo>
                    <a:lnTo>
                      <a:pt x="80" y="256"/>
                    </a:lnTo>
                    <a:lnTo>
                      <a:pt x="80" y="256"/>
                    </a:lnTo>
                    <a:lnTo>
                      <a:pt x="83" y="256"/>
                    </a:lnTo>
                    <a:lnTo>
                      <a:pt x="83" y="256"/>
                    </a:lnTo>
                    <a:lnTo>
                      <a:pt x="87" y="260"/>
                    </a:lnTo>
                    <a:lnTo>
                      <a:pt x="87" y="260"/>
                    </a:lnTo>
                    <a:lnTo>
                      <a:pt x="87" y="260"/>
                    </a:lnTo>
                    <a:lnTo>
                      <a:pt x="90" y="260"/>
                    </a:lnTo>
                    <a:lnTo>
                      <a:pt x="90" y="260"/>
                    </a:lnTo>
                    <a:lnTo>
                      <a:pt x="94" y="260"/>
                    </a:lnTo>
                    <a:lnTo>
                      <a:pt x="94" y="263"/>
                    </a:lnTo>
                    <a:lnTo>
                      <a:pt x="97" y="263"/>
                    </a:lnTo>
                    <a:lnTo>
                      <a:pt x="97" y="263"/>
                    </a:lnTo>
                    <a:lnTo>
                      <a:pt x="100" y="263"/>
                    </a:lnTo>
                    <a:lnTo>
                      <a:pt x="100" y="263"/>
                    </a:lnTo>
                    <a:lnTo>
                      <a:pt x="100" y="263"/>
                    </a:lnTo>
                    <a:lnTo>
                      <a:pt x="104" y="263"/>
                    </a:lnTo>
                    <a:lnTo>
                      <a:pt x="104" y="260"/>
                    </a:lnTo>
                    <a:lnTo>
                      <a:pt x="107" y="260"/>
                    </a:lnTo>
                    <a:lnTo>
                      <a:pt x="107" y="260"/>
                    </a:lnTo>
                    <a:lnTo>
                      <a:pt x="111" y="260"/>
                    </a:lnTo>
                    <a:lnTo>
                      <a:pt x="111" y="260"/>
                    </a:lnTo>
                    <a:lnTo>
                      <a:pt x="114" y="260"/>
                    </a:lnTo>
                    <a:lnTo>
                      <a:pt x="114" y="256"/>
                    </a:lnTo>
                    <a:lnTo>
                      <a:pt x="114" y="256"/>
                    </a:lnTo>
                    <a:lnTo>
                      <a:pt x="118" y="256"/>
                    </a:lnTo>
                    <a:lnTo>
                      <a:pt x="118" y="253"/>
                    </a:lnTo>
                    <a:lnTo>
                      <a:pt x="121" y="253"/>
                    </a:lnTo>
                    <a:lnTo>
                      <a:pt x="121" y="253"/>
                    </a:lnTo>
                    <a:lnTo>
                      <a:pt x="121" y="249"/>
                    </a:lnTo>
                    <a:lnTo>
                      <a:pt x="121" y="249"/>
                    </a:lnTo>
                    <a:lnTo>
                      <a:pt x="125" y="249"/>
                    </a:lnTo>
                    <a:lnTo>
                      <a:pt x="125" y="246"/>
                    </a:lnTo>
                    <a:lnTo>
                      <a:pt x="125" y="246"/>
                    </a:lnTo>
                    <a:lnTo>
                      <a:pt x="125" y="242"/>
                    </a:lnTo>
                    <a:lnTo>
                      <a:pt x="125" y="242"/>
                    </a:lnTo>
                    <a:lnTo>
                      <a:pt x="125" y="242"/>
                    </a:lnTo>
                    <a:lnTo>
                      <a:pt x="125" y="239"/>
                    </a:lnTo>
                    <a:lnTo>
                      <a:pt x="125" y="239"/>
                    </a:lnTo>
                    <a:lnTo>
                      <a:pt x="125" y="235"/>
                    </a:lnTo>
                    <a:lnTo>
                      <a:pt x="125" y="235"/>
                    </a:lnTo>
                    <a:lnTo>
                      <a:pt x="125" y="232"/>
                    </a:lnTo>
                    <a:lnTo>
                      <a:pt x="125" y="232"/>
                    </a:lnTo>
                    <a:lnTo>
                      <a:pt x="125" y="232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3"/>
                    </a:lnTo>
                    <a:lnTo>
                      <a:pt x="48" y="13"/>
                    </a:lnTo>
                    <a:lnTo>
                      <a:pt x="48" y="13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20"/>
                    </a:lnTo>
                    <a:lnTo>
                      <a:pt x="45" y="20"/>
                    </a:lnTo>
                    <a:lnTo>
                      <a:pt x="45" y="20"/>
                    </a:lnTo>
                    <a:lnTo>
                      <a:pt x="45" y="24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3" y="27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76" y="246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88"/>
              <p:cNvSpPr>
                <a:spLocks/>
              </p:cNvSpPr>
              <p:nvPr/>
            </p:nvSpPr>
            <p:spPr bwMode="auto">
              <a:xfrm>
                <a:off x="3111" y="1680"/>
                <a:ext cx="260" cy="409"/>
              </a:xfrm>
              <a:custGeom>
                <a:avLst/>
                <a:gdLst>
                  <a:gd name="T0" fmla="*/ 260 w 260"/>
                  <a:gd name="T1" fmla="*/ 24 h 409"/>
                  <a:gd name="T2" fmla="*/ 260 w 260"/>
                  <a:gd name="T3" fmla="*/ 24 h 409"/>
                  <a:gd name="T4" fmla="*/ 260 w 260"/>
                  <a:gd name="T5" fmla="*/ 24 h 409"/>
                  <a:gd name="T6" fmla="*/ 256 w 260"/>
                  <a:gd name="T7" fmla="*/ 24 h 409"/>
                  <a:gd name="T8" fmla="*/ 256 w 260"/>
                  <a:gd name="T9" fmla="*/ 20 h 409"/>
                  <a:gd name="T10" fmla="*/ 256 w 260"/>
                  <a:gd name="T11" fmla="*/ 20 h 409"/>
                  <a:gd name="T12" fmla="*/ 253 w 260"/>
                  <a:gd name="T13" fmla="*/ 17 h 409"/>
                  <a:gd name="T14" fmla="*/ 253 w 260"/>
                  <a:gd name="T15" fmla="*/ 17 h 409"/>
                  <a:gd name="T16" fmla="*/ 249 w 260"/>
                  <a:gd name="T17" fmla="*/ 17 h 409"/>
                  <a:gd name="T18" fmla="*/ 246 w 260"/>
                  <a:gd name="T19" fmla="*/ 14 h 409"/>
                  <a:gd name="T20" fmla="*/ 242 w 260"/>
                  <a:gd name="T21" fmla="*/ 14 h 409"/>
                  <a:gd name="T22" fmla="*/ 242 w 260"/>
                  <a:gd name="T23" fmla="*/ 10 h 409"/>
                  <a:gd name="T24" fmla="*/ 239 w 260"/>
                  <a:gd name="T25" fmla="*/ 10 h 409"/>
                  <a:gd name="T26" fmla="*/ 235 w 260"/>
                  <a:gd name="T27" fmla="*/ 7 h 409"/>
                  <a:gd name="T28" fmla="*/ 232 w 260"/>
                  <a:gd name="T29" fmla="*/ 7 h 409"/>
                  <a:gd name="T30" fmla="*/ 229 w 260"/>
                  <a:gd name="T31" fmla="*/ 3 h 409"/>
                  <a:gd name="T32" fmla="*/ 229 w 260"/>
                  <a:gd name="T33" fmla="*/ 3 h 409"/>
                  <a:gd name="T34" fmla="*/ 225 w 260"/>
                  <a:gd name="T35" fmla="*/ 3 h 409"/>
                  <a:gd name="T36" fmla="*/ 222 w 260"/>
                  <a:gd name="T37" fmla="*/ 0 h 409"/>
                  <a:gd name="T38" fmla="*/ 222 w 260"/>
                  <a:gd name="T39" fmla="*/ 0 h 409"/>
                  <a:gd name="T40" fmla="*/ 218 w 260"/>
                  <a:gd name="T41" fmla="*/ 0 h 409"/>
                  <a:gd name="T42" fmla="*/ 218 w 260"/>
                  <a:gd name="T43" fmla="*/ 0 h 409"/>
                  <a:gd name="T44" fmla="*/ 215 w 260"/>
                  <a:gd name="T45" fmla="*/ 0 h 409"/>
                  <a:gd name="T46" fmla="*/ 215 w 260"/>
                  <a:gd name="T47" fmla="*/ 0 h 409"/>
                  <a:gd name="T48" fmla="*/ 215 w 260"/>
                  <a:gd name="T49" fmla="*/ 0 h 409"/>
                  <a:gd name="T50" fmla="*/ 0 w 260"/>
                  <a:gd name="T51" fmla="*/ 385 h 409"/>
                  <a:gd name="T52" fmla="*/ 0 w 260"/>
                  <a:gd name="T53" fmla="*/ 385 h 409"/>
                  <a:gd name="T54" fmla="*/ 0 w 260"/>
                  <a:gd name="T55" fmla="*/ 385 h 409"/>
                  <a:gd name="T56" fmla="*/ 0 w 260"/>
                  <a:gd name="T57" fmla="*/ 385 h 409"/>
                  <a:gd name="T58" fmla="*/ 3 w 260"/>
                  <a:gd name="T59" fmla="*/ 385 h 409"/>
                  <a:gd name="T60" fmla="*/ 7 w 260"/>
                  <a:gd name="T61" fmla="*/ 385 h 409"/>
                  <a:gd name="T62" fmla="*/ 7 w 260"/>
                  <a:gd name="T63" fmla="*/ 385 h 409"/>
                  <a:gd name="T64" fmla="*/ 10 w 260"/>
                  <a:gd name="T65" fmla="*/ 385 h 409"/>
                  <a:gd name="T66" fmla="*/ 14 w 260"/>
                  <a:gd name="T67" fmla="*/ 388 h 409"/>
                  <a:gd name="T68" fmla="*/ 14 w 260"/>
                  <a:gd name="T69" fmla="*/ 388 h 409"/>
                  <a:gd name="T70" fmla="*/ 17 w 260"/>
                  <a:gd name="T71" fmla="*/ 392 h 409"/>
                  <a:gd name="T72" fmla="*/ 20 w 260"/>
                  <a:gd name="T73" fmla="*/ 392 h 409"/>
                  <a:gd name="T74" fmla="*/ 24 w 260"/>
                  <a:gd name="T75" fmla="*/ 392 h 409"/>
                  <a:gd name="T76" fmla="*/ 27 w 260"/>
                  <a:gd name="T77" fmla="*/ 395 h 409"/>
                  <a:gd name="T78" fmla="*/ 31 w 260"/>
                  <a:gd name="T79" fmla="*/ 395 h 409"/>
                  <a:gd name="T80" fmla="*/ 31 w 260"/>
                  <a:gd name="T81" fmla="*/ 399 h 409"/>
                  <a:gd name="T82" fmla="*/ 34 w 260"/>
                  <a:gd name="T83" fmla="*/ 399 h 409"/>
                  <a:gd name="T84" fmla="*/ 38 w 260"/>
                  <a:gd name="T85" fmla="*/ 402 h 409"/>
                  <a:gd name="T86" fmla="*/ 38 w 260"/>
                  <a:gd name="T87" fmla="*/ 402 h 409"/>
                  <a:gd name="T88" fmla="*/ 41 w 260"/>
                  <a:gd name="T89" fmla="*/ 405 h 409"/>
                  <a:gd name="T90" fmla="*/ 41 w 260"/>
                  <a:gd name="T91" fmla="*/ 405 h 409"/>
                  <a:gd name="T92" fmla="*/ 41 w 260"/>
                  <a:gd name="T93" fmla="*/ 405 h 409"/>
                  <a:gd name="T94" fmla="*/ 45 w 260"/>
                  <a:gd name="T95" fmla="*/ 409 h 409"/>
                  <a:gd name="T96" fmla="*/ 45 w 260"/>
                  <a:gd name="T97" fmla="*/ 409 h 409"/>
                  <a:gd name="T98" fmla="*/ 45 w 260"/>
                  <a:gd name="T99" fmla="*/ 40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0" h="409">
                    <a:moveTo>
                      <a:pt x="260" y="27"/>
                    </a:moveTo>
                    <a:lnTo>
                      <a:pt x="260" y="24"/>
                    </a:lnTo>
                    <a:lnTo>
                      <a:pt x="260" y="24"/>
                    </a:lnTo>
                    <a:lnTo>
                      <a:pt x="260" y="24"/>
                    </a:lnTo>
                    <a:lnTo>
                      <a:pt x="260" y="24"/>
                    </a:lnTo>
                    <a:lnTo>
                      <a:pt x="260" y="24"/>
                    </a:lnTo>
                    <a:lnTo>
                      <a:pt x="260" y="24"/>
                    </a:lnTo>
                    <a:lnTo>
                      <a:pt x="256" y="24"/>
                    </a:lnTo>
                    <a:lnTo>
                      <a:pt x="256" y="20"/>
                    </a:lnTo>
                    <a:lnTo>
                      <a:pt x="256" y="20"/>
                    </a:lnTo>
                    <a:lnTo>
                      <a:pt x="256" y="20"/>
                    </a:lnTo>
                    <a:lnTo>
                      <a:pt x="256" y="20"/>
                    </a:lnTo>
                    <a:lnTo>
                      <a:pt x="253" y="20"/>
                    </a:lnTo>
                    <a:lnTo>
                      <a:pt x="253" y="17"/>
                    </a:lnTo>
                    <a:lnTo>
                      <a:pt x="253" y="17"/>
                    </a:lnTo>
                    <a:lnTo>
                      <a:pt x="253" y="17"/>
                    </a:lnTo>
                    <a:lnTo>
                      <a:pt x="249" y="17"/>
                    </a:lnTo>
                    <a:lnTo>
                      <a:pt x="249" y="17"/>
                    </a:lnTo>
                    <a:lnTo>
                      <a:pt x="249" y="14"/>
                    </a:lnTo>
                    <a:lnTo>
                      <a:pt x="246" y="14"/>
                    </a:lnTo>
                    <a:lnTo>
                      <a:pt x="246" y="14"/>
                    </a:lnTo>
                    <a:lnTo>
                      <a:pt x="242" y="14"/>
                    </a:lnTo>
                    <a:lnTo>
                      <a:pt x="242" y="10"/>
                    </a:lnTo>
                    <a:lnTo>
                      <a:pt x="242" y="10"/>
                    </a:lnTo>
                    <a:lnTo>
                      <a:pt x="239" y="10"/>
                    </a:lnTo>
                    <a:lnTo>
                      <a:pt x="239" y="10"/>
                    </a:lnTo>
                    <a:lnTo>
                      <a:pt x="235" y="7"/>
                    </a:lnTo>
                    <a:lnTo>
                      <a:pt x="235" y="7"/>
                    </a:lnTo>
                    <a:lnTo>
                      <a:pt x="235" y="7"/>
                    </a:lnTo>
                    <a:lnTo>
                      <a:pt x="232" y="7"/>
                    </a:lnTo>
                    <a:lnTo>
                      <a:pt x="232" y="3"/>
                    </a:lnTo>
                    <a:lnTo>
                      <a:pt x="229" y="3"/>
                    </a:lnTo>
                    <a:lnTo>
                      <a:pt x="229" y="3"/>
                    </a:lnTo>
                    <a:lnTo>
                      <a:pt x="229" y="3"/>
                    </a:lnTo>
                    <a:lnTo>
                      <a:pt x="225" y="3"/>
                    </a:lnTo>
                    <a:lnTo>
                      <a:pt x="225" y="3"/>
                    </a:lnTo>
                    <a:lnTo>
                      <a:pt x="222" y="3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0" y="385"/>
                    </a:lnTo>
                    <a:lnTo>
                      <a:pt x="0" y="385"/>
                    </a:lnTo>
                    <a:lnTo>
                      <a:pt x="0" y="385"/>
                    </a:lnTo>
                    <a:lnTo>
                      <a:pt x="0" y="385"/>
                    </a:lnTo>
                    <a:lnTo>
                      <a:pt x="0" y="385"/>
                    </a:lnTo>
                    <a:lnTo>
                      <a:pt x="0" y="385"/>
                    </a:lnTo>
                    <a:lnTo>
                      <a:pt x="0" y="385"/>
                    </a:lnTo>
                    <a:lnTo>
                      <a:pt x="0" y="385"/>
                    </a:lnTo>
                    <a:lnTo>
                      <a:pt x="3" y="385"/>
                    </a:lnTo>
                    <a:lnTo>
                      <a:pt x="3" y="385"/>
                    </a:lnTo>
                    <a:lnTo>
                      <a:pt x="3" y="385"/>
                    </a:lnTo>
                    <a:lnTo>
                      <a:pt x="7" y="385"/>
                    </a:lnTo>
                    <a:lnTo>
                      <a:pt x="7" y="385"/>
                    </a:lnTo>
                    <a:lnTo>
                      <a:pt x="7" y="385"/>
                    </a:lnTo>
                    <a:lnTo>
                      <a:pt x="7" y="385"/>
                    </a:lnTo>
                    <a:lnTo>
                      <a:pt x="10" y="385"/>
                    </a:lnTo>
                    <a:lnTo>
                      <a:pt x="10" y="388"/>
                    </a:lnTo>
                    <a:lnTo>
                      <a:pt x="14" y="388"/>
                    </a:lnTo>
                    <a:lnTo>
                      <a:pt x="14" y="388"/>
                    </a:lnTo>
                    <a:lnTo>
                      <a:pt x="14" y="388"/>
                    </a:lnTo>
                    <a:lnTo>
                      <a:pt x="17" y="388"/>
                    </a:lnTo>
                    <a:lnTo>
                      <a:pt x="17" y="392"/>
                    </a:lnTo>
                    <a:lnTo>
                      <a:pt x="20" y="392"/>
                    </a:lnTo>
                    <a:lnTo>
                      <a:pt x="20" y="392"/>
                    </a:lnTo>
                    <a:lnTo>
                      <a:pt x="20" y="392"/>
                    </a:lnTo>
                    <a:lnTo>
                      <a:pt x="24" y="392"/>
                    </a:lnTo>
                    <a:lnTo>
                      <a:pt x="24" y="395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31" y="395"/>
                    </a:lnTo>
                    <a:lnTo>
                      <a:pt x="31" y="399"/>
                    </a:lnTo>
                    <a:lnTo>
                      <a:pt x="31" y="399"/>
                    </a:lnTo>
                    <a:lnTo>
                      <a:pt x="34" y="399"/>
                    </a:lnTo>
                    <a:lnTo>
                      <a:pt x="34" y="399"/>
                    </a:lnTo>
                    <a:lnTo>
                      <a:pt x="34" y="402"/>
                    </a:lnTo>
                    <a:lnTo>
                      <a:pt x="38" y="402"/>
                    </a:lnTo>
                    <a:lnTo>
                      <a:pt x="38" y="402"/>
                    </a:lnTo>
                    <a:lnTo>
                      <a:pt x="38" y="402"/>
                    </a:lnTo>
                    <a:lnTo>
                      <a:pt x="38" y="402"/>
                    </a:lnTo>
                    <a:lnTo>
                      <a:pt x="41" y="405"/>
                    </a:lnTo>
                    <a:lnTo>
                      <a:pt x="41" y="405"/>
                    </a:lnTo>
                    <a:lnTo>
                      <a:pt x="41" y="405"/>
                    </a:lnTo>
                    <a:lnTo>
                      <a:pt x="41" y="405"/>
                    </a:lnTo>
                    <a:lnTo>
                      <a:pt x="41" y="405"/>
                    </a:lnTo>
                    <a:lnTo>
                      <a:pt x="45" y="409"/>
                    </a:lnTo>
                    <a:lnTo>
                      <a:pt x="45" y="409"/>
                    </a:lnTo>
                    <a:lnTo>
                      <a:pt x="45" y="409"/>
                    </a:lnTo>
                    <a:lnTo>
                      <a:pt x="45" y="409"/>
                    </a:lnTo>
                    <a:lnTo>
                      <a:pt x="45" y="409"/>
                    </a:lnTo>
                    <a:lnTo>
                      <a:pt x="45" y="409"/>
                    </a:lnTo>
                    <a:lnTo>
                      <a:pt x="260" y="2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Oval 189"/>
              <p:cNvSpPr>
                <a:spLocks noChangeArrowheads="1"/>
              </p:cNvSpPr>
              <p:nvPr/>
            </p:nvSpPr>
            <p:spPr bwMode="auto">
              <a:xfrm>
                <a:off x="4127" y="809"/>
                <a:ext cx="190" cy="191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90"/>
              <p:cNvSpPr>
                <a:spLocks/>
              </p:cNvSpPr>
              <p:nvPr/>
            </p:nvSpPr>
            <p:spPr bwMode="auto">
              <a:xfrm>
                <a:off x="4078" y="743"/>
                <a:ext cx="132" cy="146"/>
              </a:xfrm>
              <a:custGeom>
                <a:avLst/>
                <a:gdLst>
                  <a:gd name="T0" fmla="*/ 90 w 132"/>
                  <a:gd name="T1" fmla="*/ 139 h 146"/>
                  <a:gd name="T2" fmla="*/ 90 w 132"/>
                  <a:gd name="T3" fmla="*/ 142 h 146"/>
                  <a:gd name="T4" fmla="*/ 94 w 132"/>
                  <a:gd name="T5" fmla="*/ 142 h 146"/>
                  <a:gd name="T6" fmla="*/ 97 w 132"/>
                  <a:gd name="T7" fmla="*/ 146 h 146"/>
                  <a:gd name="T8" fmla="*/ 101 w 132"/>
                  <a:gd name="T9" fmla="*/ 146 h 146"/>
                  <a:gd name="T10" fmla="*/ 104 w 132"/>
                  <a:gd name="T11" fmla="*/ 146 h 146"/>
                  <a:gd name="T12" fmla="*/ 104 w 132"/>
                  <a:gd name="T13" fmla="*/ 146 h 146"/>
                  <a:gd name="T14" fmla="*/ 108 w 132"/>
                  <a:gd name="T15" fmla="*/ 146 h 146"/>
                  <a:gd name="T16" fmla="*/ 111 w 132"/>
                  <a:gd name="T17" fmla="*/ 142 h 146"/>
                  <a:gd name="T18" fmla="*/ 115 w 132"/>
                  <a:gd name="T19" fmla="*/ 142 h 146"/>
                  <a:gd name="T20" fmla="*/ 118 w 132"/>
                  <a:gd name="T21" fmla="*/ 142 h 146"/>
                  <a:gd name="T22" fmla="*/ 122 w 132"/>
                  <a:gd name="T23" fmla="*/ 139 h 146"/>
                  <a:gd name="T24" fmla="*/ 122 w 132"/>
                  <a:gd name="T25" fmla="*/ 135 h 146"/>
                  <a:gd name="T26" fmla="*/ 125 w 132"/>
                  <a:gd name="T27" fmla="*/ 135 h 146"/>
                  <a:gd name="T28" fmla="*/ 129 w 132"/>
                  <a:gd name="T29" fmla="*/ 132 h 146"/>
                  <a:gd name="T30" fmla="*/ 129 w 132"/>
                  <a:gd name="T31" fmla="*/ 129 h 146"/>
                  <a:gd name="T32" fmla="*/ 132 w 132"/>
                  <a:gd name="T33" fmla="*/ 125 h 146"/>
                  <a:gd name="T34" fmla="*/ 132 w 132"/>
                  <a:gd name="T35" fmla="*/ 125 h 146"/>
                  <a:gd name="T36" fmla="*/ 132 w 132"/>
                  <a:gd name="T37" fmla="*/ 122 h 146"/>
                  <a:gd name="T38" fmla="*/ 132 w 132"/>
                  <a:gd name="T39" fmla="*/ 118 h 146"/>
                  <a:gd name="T40" fmla="*/ 132 w 132"/>
                  <a:gd name="T41" fmla="*/ 115 h 146"/>
                  <a:gd name="T42" fmla="*/ 132 w 132"/>
                  <a:gd name="T43" fmla="*/ 111 h 146"/>
                  <a:gd name="T44" fmla="*/ 132 w 132"/>
                  <a:gd name="T45" fmla="*/ 108 h 146"/>
                  <a:gd name="T46" fmla="*/ 132 w 132"/>
                  <a:gd name="T47" fmla="*/ 108 h 146"/>
                  <a:gd name="T48" fmla="*/ 129 w 132"/>
                  <a:gd name="T49" fmla="*/ 104 h 146"/>
                  <a:gd name="T50" fmla="*/ 42 w 132"/>
                  <a:gd name="T51" fmla="*/ 4 h 146"/>
                  <a:gd name="T52" fmla="*/ 45 w 132"/>
                  <a:gd name="T53" fmla="*/ 4 h 146"/>
                  <a:gd name="T54" fmla="*/ 45 w 132"/>
                  <a:gd name="T55" fmla="*/ 7 h 146"/>
                  <a:gd name="T56" fmla="*/ 45 w 132"/>
                  <a:gd name="T57" fmla="*/ 11 h 146"/>
                  <a:gd name="T58" fmla="*/ 45 w 132"/>
                  <a:gd name="T59" fmla="*/ 14 h 146"/>
                  <a:gd name="T60" fmla="*/ 45 w 132"/>
                  <a:gd name="T61" fmla="*/ 18 h 146"/>
                  <a:gd name="T62" fmla="*/ 45 w 132"/>
                  <a:gd name="T63" fmla="*/ 18 h 146"/>
                  <a:gd name="T64" fmla="*/ 45 w 132"/>
                  <a:gd name="T65" fmla="*/ 21 h 146"/>
                  <a:gd name="T66" fmla="*/ 42 w 132"/>
                  <a:gd name="T67" fmla="*/ 24 h 146"/>
                  <a:gd name="T68" fmla="*/ 42 w 132"/>
                  <a:gd name="T69" fmla="*/ 28 h 146"/>
                  <a:gd name="T70" fmla="*/ 38 w 132"/>
                  <a:gd name="T71" fmla="*/ 31 h 146"/>
                  <a:gd name="T72" fmla="*/ 38 w 132"/>
                  <a:gd name="T73" fmla="*/ 31 h 146"/>
                  <a:gd name="T74" fmla="*/ 35 w 132"/>
                  <a:gd name="T75" fmla="*/ 35 h 146"/>
                  <a:gd name="T76" fmla="*/ 31 w 132"/>
                  <a:gd name="T77" fmla="*/ 38 h 146"/>
                  <a:gd name="T78" fmla="*/ 28 w 132"/>
                  <a:gd name="T79" fmla="*/ 38 h 146"/>
                  <a:gd name="T80" fmla="*/ 24 w 132"/>
                  <a:gd name="T81" fmla="*/ 42 h 146"/>
                  <a:gd name="T82" fmla="*/ 21 w 132"/>
                  <a:gd name="T83" fmla="*/ 42 h 146"/>
                  <a:gd name="T84" fmla="*/ 21 w 132"/>
                  <a:gd name="T85" fmla="*/ 42 h 146"/>
                  <a:gd name="T86" fmla="*/ 18 w 132"/>
                  <a:gd name="T87" fmla="*/ 42 h 146"/>
                  <a:gd name="T88" fmla="*/ 14 w 132"/>
                  <a:gd name="T89" fmla="*/ 42 h 146"/>
                  <a:gd name="T90" fmla="*/ 11 w 132"/>
                  <a:gd name="T91" fmla="*/ 42 h 146"/>
                  <a:gd name="T92" fmla="*/ 7 w 132"/>
                  <a:gd name="T93" fmla="*/ 42 h 146"/>
                  <a:gd name="T94" fmla="*/ 4 w 132"/>
                  <a:gd name="T95" fmla="*/ 38 h 146"/>
                  <a:gd name="T96" fmla="*/ 4 w 132"/>
                  <a:gd name="T97" fmla="*/ 38 h 146"/>
                  <a:gd name="T98" fmla="*/ 0 w 132"/>
                  <a:gd name="T99" fmla="*/ 3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" h="146">
                    <a:moveTo>
                      <a:pt x="90" y="139"/>
                    </a:moveTo>
                    <a:lnTo>
                      <a:pt x="90" y="139"/>
                    </a:lnTo>
                    <a:lnTo>
                      <a:pt x="90" y="142"/>
                    </a:lnTo>
                    <a:lnTo>
                      <a:pt x="90" y="142"/>
                    </a:lnTo>
                    <a:lnTo>
                      <a:pt x="94" y="142"/>
                    </a:lnTo>
                    <a:lnTo>
                      <a:pt x="94" y="142"/>
                    </a:lnTo>
                    <a:lnTo>
                      <a:pt x="97" y="142"/>
                    </a:lnTo>
                    <a:lnTo>
                      <a:pt x="97" y="146"/>
                    </a:lnTo>
                    <a:lnTo>
                      <a:pt x="97" y="146"/>
                    </a:lnTo>
                    <a:lnTo>
                      <a:pt x="101" y="146"/>
                    </a:lnTo>
                    <a:lnTo>
                      <a:pt x="101" y="146"/>
                    </a:lnTo>
                    <a:lnTo>
                      <a:pt x="104" y="146"/>
                    </a:lnTo>
                    <a:lnTo>
                      <a:pt x="104" y="146"/>
                    </a:lnTo>
                    <a:lnTo>
                      <a:pt x="104" y="146"/>
                    </a:lnTo>
                    <a:lnTo>
                      <a:pt x="108" y="146"/>
                    </a:lnTo>
                    <a:lnTo>
                      <a:pt x="108" y="146"/>
                    </a:lnTo>
                    <a:lnTo>
                      <a:pt x="111" y="146"/>
                    </a:lnTo>
                    <a:lnTo>
                      <a:pt x="111" y="142"/>
                    </a:lnTo>
                    <a:lnTo>
                      <a:pt x="115" y="142"/>
                    </a:lnTo>
                    <a:lnTo>
                      <a:pt x="115" y="142"/>
                    </a:lnTo>
                    <a:lnTo>
                      <a:pt x="115" y="142"/>
                    </a:lnTo>
                    <a:lnTo>
                      <a:pt x="118" y="142"/>
                    </a:lnTo>
                    <a:lnTo>
                      <a:pt x="118" y="139"/>
                    </a:lnTo>
                    <a:lnTo>
                      <a:pt x="122" y="139"/>
                    </a:lnTo>
                    <a:lnTo>
                      <a:pt x="122" y="139"/>
                    </a:lnTo>
                    <a:lnTo>
                      <a:pt x="122" y="135"/>
                    </a:lnTo>
                    <a:lnTo>
                      <a:pt x="125" y="135"/>
                    </a:lnTo>
                    <a:lnTo>
                      <a:pt x="125" y="135"/>
                    </a:lnTo>
                    <a:lnTo>
                      <a:pt x="125" y="132"/>
                    </a:lnTo>
                    <a:lnTo>
                      <a:pt x="129" y="132"/>
                    </a:lnTo>
                    <a:lnTo>
                      <a:pt x="129" y="132"/>
                    </a:lnTo>
                    <a:lnTo>
                      <a:pt x="129" y="129"/>
                    </a:lnTo>
                    <a:lnTo>
                      <a:pt x="132" y="129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32" y="122"/>
                    </a:lnTo>
                    <a:lnTo>
                      <a:pt x="132" y="122"/>
                    </a:lnTo>
                    <a:lnTo>
                      <a:pt x="132" y="118"/>
                    </a:lnTo>
                    <a:lnTo>
                      <a:pt x="132" y="118"/>
                    </a:lnTo>
                    <a:lnTo>
                      <a:pt x="132" y="115"/>
                    </a:lnTo>
                    <a:lnTo>
                      <a:pt x="132" y="115"/>
                    </a:lnTo>
                    <a:lnTo>
                      <a:pt x="132" y="115"/>
                    </a:lnTo>
                    <a:lnTo>
                      <a:pt x="132" y="111"/>
                    </a:lnTo>
                    <a:lnTo>
                      <a:pt x="132" y="111"/>
                    </a:lnTo>
                    <a:lnTo>
                      <a:pt x="132" y="108"/>
                    </a:lnTo>
                    <a:lnTo>
                      <a:pt x="132" y="108"/>
                    </a:lnTo>
                    <a:lnTo>
                      <a:pt x="132" y="108"/>
                    </a:lnTo>
                    <a:lnTo>
                      <a:pt x="129" y="104"/>
                    </a:lnTo>
                    <a:lnTo>
                      <a:pt x="129" y="104"/>
                    </a:lnTo>
                    <a:lnTo>
                      <a:pt x="42" y="0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1" y="35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0" y="35"/>
                    </a:lnTo>
                    <a:lnTo>
                      <a:pt x="90" y="139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91"/>
              <p:cNvSpPr>
                <a:spLocks/>
              </p:cNvSpPr>
              <p:nvPr/>
            </p:nvSpPr>
            <p:spPr bwMode="auto">
              <a:xfrm>
                <a:off x="4262" y="948"/>
                <a:ext cx="267" cy="281"/>
              </a:xfrm>
              <a:custGeom>
                <a:avLst/>
                <a:gdLst>
                  <a:gd name="T0" fmla="*/ 38 w 267"/>
                  <a:gd name="T1" fmla="*/ 3 h 281"/>
                  <a:gd name="T2" fmla="*/ 38 w 267"/>
                  <a:gd name="T3" fmla="*/ 3 h 281"/>
                  <a:gd name="T4" fmla="*/ 35 w 267"/>
                  <a:gd name="T5" fmla="*/ 0 h 281"/>
                  <a:gd name="T6" fmla="*/ 35 w 267"/>
                  <a:gd name="T7" fmla="*/ 3 h 281"/>
                  <a:gd name="T8" fmla="*/ 31 w 267"/>
                  <a:gd name="T9" fmla="*/ 3 h 281"/>
                  <a:gd name="T10" fmla="*/ 31 w 267"/>
                  <a:gd name="T11" fmla="*/ 3 h 281"/>
                  <a:gd name="T12" fmla="*/ 28 w 267"/>
                  <a:gd name="T13" fmla="*/ 3 h 281"/>
                  <a:gd name="T14" fmla="*/ 24 w 267"/>
                  <a:gd name="T15" fmla="*/ 7 h 281"/>
                  <a:gd name="T16" fmla="*/ 24 w 267"/>
                  <a:gd name="T17" fmla="*/ 7 h 281"/>
                  <a:gd name="T18" fmla="*/ 21 w 267"/>
                  <a:gd name="T19" fmla="*/ 10 h 281"/>
                  <a:gd name="T20" fmla="*/ 17 w 267"/>
                  <a:gd name="T21" fmla="*/ 10 h 281"/>
                  <a:gd name="T22" fmla="*/ 14 w 267"/>
                  <a:gd name="T23" fmla="*/ 14 h 281"/>
                  <a:gd name="T24" fmla="*/ 14 w 267"/>
                  <a:gd name="T25" fmla="*/ 14 h 281"/>
                  <a:gd name="T26" fmla="*/ 10 w 267"/>
                  <a:gd name="T27" fmla="*/ 17 h 281"/>
                  <a:gd name="T28" fmla="*/ 7 w 267"/>
                  <a:gd name="T29" fmla="*/ 21 h 281"/>
                  <a:gd name="T30" fmla="*/ 7 w 267"/>
                  <a:gd name="T31" fmla="*/ 21 h 281"/>
                  <a:gd name="T32" fmla="*/ 3 w 267"/>
                  <a:gd name="T33" fmla="*/ 24 h 281"/>
                  <a:gd name="T34" fmla="*/ 3 w 267"/>
                  <a:gd name="T35" fmla="*/ 28 h 281"/>
                  <a:gd name="T36" fmla="*/ 0 w 267"/>
                  <a:gd name="T37" fmla="*/ 28 h 281"/>
                  <a:gd name="T38" fmla="*/ 0 w 267"/>
                  <a:gd name="T39" fmla="*/ 31 h 281"/>
                  <a:gd name="T40" fmla="*/ 0 w 267"/>
                  <a:gd name="T41" fmla="*/ 35 h 281"/>
                  <a:gd name="T42" fmla="*/ 0 w 267"/>
                  <a:gd name="T43" fmla="*/ 35 h 281"/>
                  <a:gd name="T44" fmla="*/ 0 w 267"/>
                  <a:gd name="T45" fmla="*/ 38 h 281"/>
                  <a:gd name="T46" fmla="*/ 0 w 267"/>
                  <a:gd name="T47" fmla="*/ 38 h 281"/>
                  <a:gd name="T48" fmla="*/ 0 w 267"/>
                  <a:gd name="T49" fmla="*/ 38 h 281"/>
                  <a:gd name="T50" fmla="*/ 229 w 267"/>
                  <a:gd name="T51" fmla="*/ 281 h 281"/>
                  <a:gd name="T52" fmla="*/ 229 w 267"/>
                  <a:gd name="T53" fmla="*/ 277 h 281"/>
                  <a:gd name="T54" fmla="*/ 229 w 267"/>
                  <a:gd name="T55" fmla="*/ 277 h 281"/>
                  <a:gd name="T56" fmla="*/ 229 w 267"/>
                  <a:gd name="T57" fmla="*/ 277 h 281"/>
                  <a:gd name="T58" fmla="*/ 229 w 267"/>
                  <a:gd name="T59" fmla="*/ 274 h 281"/>
                  <a:gd name="T60" fmla="*/ 229 w 267"/>
                  <a:gd name="T61" fmla="*/ 274 h 281"/>
                  <a:gd name="T62" fmla="*/ 229 w 267"/>
                  <a:gd name="T63" fmla="*/ 270 h 281"/>
                  <a:gd name="T64" fmla="*/ 232 w 267"/>
                  <a:gd name="T65" fmla="*/ 267 h 281"/>
                  <a:gd name="T66" fmla="*/ 232 w 267"/>
                  <a:gd name="T67" fmla="*/ 267 h 281"/>
                  <a:gd name="T68" fmla="*/ 236 w 267"/>
                  <a:gd name="T69" fmla="*/ 263 h 281"/>
                  <a:gd name="T70" fmla="*/ 239 w 267"/>
                  <a:gd name="T71" fmla="*/ 260 h 281"/>
                  <a:gd name="T72" fmla="*/ 239 w 267"/>
                  <a:gd name="T73" fmla="*/ 260 h 281"/>
                  <a:gd name="T74" fmla="*/ 243 w 267"/>
                  <a:gd name="T75" fmla="*/ 257 h 281"/>
                  <a:gd name="T76" fmla="*/ 246 w 267"/>
                  <a:gd name="T77" fmla="*/ 253 h 281"/>
                  <a:gd name="T78" fmla="*/ 250 w 267"/>
                  <a:gd name="T79" fmla="*/ 253 h 281"/>
                  <a:gd name="T80" fmla="*/ 250 w 267"/>
                  <a:gd name="T81" fmla="*/ 250 h 281"/>
                  <a:gd name="T82" fmla="*/ 253 w 267"/>
                  <a:gd name="T83" fmla="*/ 250 h 281"/>
                  <a:gd name="T84" fmla="*/ 257 w 267"/>
                  <a:gd name="T85" fmla="*/ 246 h 281"/>
                  <a:gd name="T86" fmla="*/ 257 w 267"/>
                  <a:gd name="T87" fmla="*/ 246 h 281"/>
                  <a:gd name="T88" fmla="*/ 260 w 267"/>
                  <a:gd name="T89" fmla="*/ 243 h 281"/>
                  <a:gd name="T90" fmla="*/ 264 w 267"/>
                  <a:gd name="T91" fmla="*/ 243 h 281"/>
                  <a:gd name="T92" fmla="*/ 264 w 267"/>
                  <a:gd name="T93" fmla="*/ 243 h 281"/>
                  <a:gd name="T94" fmla="*/ 264 w 267"/>
                  <a:gd name="T95" fmla="*/ 243 h 281"/>
                  <a:gd name="T96" fmla="*/ 267 w 267"/>
                  <a:gd name="T97" fmla="*/ 243 h 281"/>
                  <a:gd name="T98" fmla="*/ 267 w 267"/>
                  <a:gd name="T99" fmla="*/ 243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7" h="281">
                    <a:moveTo>
                      <a:pt x="38" y="3"/>
                    </a:move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4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29" y="281"/>
                    </a:lnTo>
                    <a:lnTo>
                      <a:pt x="229" y="281"/>
                    </a:lnTo>
                    <a:lnTo>
                      <a:pt x="229" y="281"/>
                    </a:lnTo>
                    <a:lnTo>
                      <a:pt x="229" y="277"/>
                    </a:lnTo>
                    <a:lnTo>
                      <a:pt x="229" y="277"/>
                    </a:lnTo>
                    <a:lnTo>
                      <a:pt x="229" y="277"/>
                    </a:lnTo>
                    <a:lnTo>
                      <a:pt x="229" y="277"/>
                    </a:lnTo>
                    <a:lnTo>
                      <a:pt x="229" y="277"/>
                    </a:lnTo>
                    <a:lnTo>
                      <a:pt x="229" y="274"/>
                    </a:lnTo>
                    <a:lnTo>
                      <a:pt x="229" y="274"/>
                    </a:lnTo>
                    <a:lnTo>
                      <a:pt x="229" y="274"/>
                    </a:lnTo>
                    <a:lnTo>
                      <a:pt x="229" y="274"/>
                    </a:lnTo>
                    <a:lnTo>
                      <a:pt x="229" y="270"/>
                    </a:lnTo>
                    <a:lnTo>
                      <a:pt x="229" y="270"/>
                    </a:lnTo>
                    <a:lnTo>
                      <a:pt x="232" y="270"/>
                    </a:lnTo>
                    <a:lnTo>
                      <a:pt x="232" y="267"/>
                    </a:lnTo>
                    <a:lnTo>
                      <a:pt x="232" y="267"/>
                    </a:lnTo>
                    <a:lnTo>
                      <a:pt x="232" y="267"/>
                    </a:lnTo>
                    <a:lnTo>
                      <a:pt x="236" y="263"/>
                    </a:lnTo>
                    <a:lnTo>
                      <a:pt x="236" y="263"/>
                    </a:lnTo>
                    <a:lnTo>
                      <a:pt x="236" y="263"/>
                    </a:lnTo>
                    <a:lnTo>
                      <a:pt x="239" y="260"/>
                    </a:lnTo>
                    <a:lnTo>
                      <a:pt x="239" y="260"/>
                    </a:lnTo>
                    <a:lnTo>
                      <a:pt x="239" y="260"/>
                    </a:lnTo>
                    <a:lnTo>
                      <a:pt x="243" y="257"/>
                    </a:lnTo>
                    <a:lnTo>
                      <a:pt x="243" y="257"/>
                    </a:lnTo>
                    <a:lnTo>
                      <a:pt x="243" y="257"/>
                    </a:lnTo>
                    <a:lnTo>
                      <a:pt x="246" y="253"/>
                    </a:lnTo>
                    <a:lnTo>
                      <a:pt x="246" y="253"/>
                    </a:lnTo>
                    <a:lnTo>
                      <a:pt x="250" y="253"/>
                    </a:lnTo>
                    <a:lnTo>
                      <a:pt x="250" y="250"/>
                    </a:lnTo>
                    <a:lnTo>
                      <a:pt x="250" y="250"/>
                    </a:lnTo>
                    <a:lnTo>
                      <a:pt x="253" y="250"/>
                    </a:lnTo>
                    <a:lnTo>
                      <a:pt x="253" y="250"/>
                    </a:lnTo>
                    <a:lnTo>
                      <a:pt x="253" y="246"/>
                    </a:lnTo>
                    <a:lnTo>
                      <a:pt x="257" y="246"/>
                    </a:lnTo>
                    <a:lnTo>
                      <a:pt x="257" y="246"/>
                    </a:lnTo>
                    <a:lnTo>
                      <a:pt x="257" y="246"/>
                    </a:lnTo>
                    <a:lnTo>
                      <a:pt x="260" y="246"/>
                    </a:lnTo>
                    <a:lnTo>
                      <a:pt x="260" y="243"/>
                    </a:lnTo>
                    <a:lnTo>
                      <a:pt x="260" y="243"/>
                    </a:lnTo>
                    <a:lnTo>
                      <a:pt x="264" y="243"/>
                    </a:lnTo>
                    <a:lnTo>
                      <a:pt x="264" y="243"/>
                    </a:lnTo>
                    <a:lnTo>
                      <a:pt x="264" y="243"/>
                    </a:lnTo>
                    <a:lnTo>
                      <a:pt x="264" y="243"/>
                    </a:lnTo>
                    <a:lnTo>
                      <a:pt x="264" y="243"/>
                    </a:lnTo>
                    <a:lnTo>
                      <a:pt x="267" y="243"/>
                    </a:lnTo>
                    <a:lnTo>
                      <a:pt x="267" y="243"/>
                    </a:lnTo>
                    <a:lnTo>
                      <a:pt x="267" y="243"/>
                    </a:lnTo>
                    <a:lnTo>
                      <a:pt x="267" y="243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Oval 192"/>
              <p:cNvSpPr>
                <a:spLocks noChangeArrowheads="1"/>
              </p:cNvSpPr>
              <p:nvPr/>
            </p:nvSpPr>
            <p:spPr bwMode="auto">
              <a:xfrm>
                <a:off x="1460" y="1433"/>
                <a:ext cx="184" cy="18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93"/>
              <p:cNvSpPr>
                <a:spLocks/>
              </p:cNvSpPr>
              <p:nvPr/>
            </p:nvSpPr>
            <p:spPr bwMode="auto">
              <a:xfrm>
                <a:off x="1626" y="1520"/>
                <a:ext cx="330" cy="118"/>
              </a:xfrm>
              <a:custGeom>
                <a:avLst/>
                <a:gdLst>
                  <a:gd name="T0" fmla="*/ 14 w 330"/>
                  <a:gd name="T1" fmla="*/ 0 h 118"/>
                  <a:gd name="T2" fmla="*/ 14 w 330"/>
                  <a:gd name="T3" fmla="*/ 0 h 118"/>
                  <a:gd name="T4" fmla="*/ 11 w 330"/>
                  <a:gd name="T5" fmla="*/ 0 h 118"/>
                  <a:gd name="T6" fmla="*/ 11 w 330"/>
                  <a:gd name="T7" fmla="*/ 0 h 118"/>
                  <a:gd name="T8" fmla="*/ 11 w 330"/>
                  <a:gd name="T9" fmla="*/ 4 h 118"/>
                  <a:gd name="T10" fmla="*/ 7 w 330"/>
                  <a:gd name="T11" fmla="*/ 4 h 118"/>
                  <a:gd name="T12" fmla="*/ 7 w 330"/>
                  <a:gd name="T13" fmla="*/ 7 h 118"/>
                  <a:gd name="T14" fmla="*/ 7 w 330"/>
                  <a:gd name="T15" fmla="*/ 7 h 118"/>
                  <a:gd name="T16" fmla="*/ 4 w 330"/>
                  <a:gd name="T17" fmla="*/ 11 h 118"/>
                  <a:gd name="T18" fmla="*/ 4 w 330"/>
                  <a:gd name="T19" fmla="*/ 14 h 118"/>
                  <a:gd name="T20" fmla="*/ 4 w 330"/>
                  <a:gd name="T21" fmla="*/ 17 h 118"/>
                  <a:gd name="T22" fmla="*/ 0 w 330"/>
                  <a:gd name="T23" fmla="*/ 21 h 118"/>
                  <a:gd name="T24" fmla="*/ 0 w 330"/>
                  <a:gd name="T25" fmla="*/ 24 h 118"/>
                  <a:gd name="T26" fmla="*/ 0 w 330"/>
                  <a:gd name="T27" fmla="*/ 28 h 118"/>
                  <a:gd name="T28" fmla="*/ 0 w 330"/>
                  <a:gd name="T29" fmla="*/ 31 h 118"/>
                  <a:gd name="T30" fmla="*/ 0 w 330"/>
                  <a:gd name="T31" fmla="*/ 35 h 118"/>
                  <a:gd name="T32" fmla="*/ 0 w 330"/>
                  <a:gd name="T33" fmla="*/ 35 h 118"/>
                  <a:gd name="T34" fmla="*/ 0 w 330"/>
                  <a:gd name="T35" fmla="*/ 38 h 118"/>
                  <a:gd name="T36" fmla="*/ 0 w 330"/>
                  <a:gd name="T37" fmla="*/ 42 h 118"/>
                  <a:gd name="T38" fmla="*/ 0 w 330"/>
                  <a:gd name="T39" fmla="*/ 45 h 118"/>
                  <a:gd name="T40" fmla="*/ 0 w 330"/>
                  <a:gd name="T41" fmla="*/ 45 h 118"/>
                  <a:gd name="T42" fmla="*/ 0 w 330"/>
                  <a:gd name="T43" fmla="*/ 49 h 118"/>
                  <a:gd name="T44" fmla="*/ 4 w 330"/>
                  <a:gd name="T45" fmla="*/ 49 h 118"/>
                  <a:gd name="T46" fmla="*/ 4 w 330"/>
                  <a:gd name="T47" fmla="*/ 49 h 118"/>
                  <a:gd name="T48" fmla="*/ 4 w 330"/>
                  <a:gd name="T49" fmla="*/ 49 h 118"/>
                  <a:gd name="T50" fmla="*/ 316 w 330"/>
                  <a:gd name="T51" fmla="*/ 118 h 118"/>
                  <a:gd name="T52" fmla="*/ 316 w 330"/>
                  <a:gd name="T53" fmla="*/ 115 h 118"/>
                  <a:gd name="T54" fmla="*/ 316 w 330"/>
                  <a:gd name="T55" fmla="*/ 115 h 118"/>
                  <a:gd name="T56" fmla="*/ 316 w 330"/>
                  <a:gd name="T57" fmla="*/ 115 h 118"/>
                  <a:gd name="T58" fmla="*/ 316 w 330"/>
                  <a:gd name="T59" fmla="*/ 111 h 118"/>
                  <a:gd name="T60" fmla="*/ 316 w 330"/>
                  <a:gd name="T61" fmla="*/ 108 h 118"/>
                  <a:gd name="T62" fmla="*/ 313 w 330"/>
                  <a:gd name="T63" fmla="*/ 108 h 118"/>
                  <a:gd name="T64" fmla="*/ 313 w 330"/>
                  <a:gd name="T65" fmla="*/ 104 h 118"/>
                  <a:gd name="T66" fmla="*/ 313 w 330"/>
                  <a:gd name="T67" fmla="*/ 101 h 118"/>
                  <a:gd name="T68" fmla="*/ 316 w 330"/>
                  <a:gd name="T69" fmla="*/ 97 h 118"/>
                  <a:gd name="T70" fmla="*/ 316 w 330"/>
                  <a:gd name="T71" fmla="*/ 94 h 118"/>
                  <a:gd name="T72" fmla="*/ 316 w 330"/>
                  <a:gd name="T73" fmla="*/ 90 h 118"/>
                  <a:gd name="T74" fmla="*/ 316 w 330"/>
                  <a:gd name="T75" fmla="*/ 87 h 118"/>
                  <a:gd name="T76" fmla="*/ 316 w 330"/>
                  <a:gd name="T77" fmla="*/ 87 h 118"/>
                  <a:gd name="T78" fmla="*/ 316 w 330"/>
                  <a:gd name="T79" fmla="*/ 83 h 118"/>
                  <a:gd name="T80" fmla="*/ 319 w 330"/>
                  <a:gd name="T81" fmla="*/ 80 h 118"/>
                  <a:gd name="T82" fmla="*/ 319 w 330"/>
                  <a:gd name="T83" fmla="*/ 76 h 118"/>
                  <a:gd name="T84" fmla="*/ 319 w 330"/>
                  <a:gd name="T85" fmla="*/ 73 h 118"/>
                  <a:gd name="T86" fmla="*/ 323 w 330"/>
                  <a:gd name="T87" fmla="*/ 73 h 118"/>
                  <a:gd name="T88" fmla="*/ 323 w 330"/>
                  <a:gd name="T89" fmla="*/ 70 h 118"/>
                  <a:gd name="T90" fmla="*/ 323 w 330"/>
                  <a:gd name="T91" fmla="*/ 70 h 118"/>
                  <a:gd name="T92" fmla="*/ 326 w 330"/>
                  <a:gd name="T93" fmla="*/ 66 h 118"/>
                  <a:gd name="T94" fmla="*/ 326 w 330"/>
                  <a:gd name="T95" fmla="*/ 66 h 118"/>
                  <a:gd name="T96" fmla="*/ 326 w 330"/>
                  <a:gd name="T97" fmla="*/ 66 h 118"/>
                  <a:gd name="T98" fmla="*/ 330 w 330"/>
                  <a:gd name="T99" fmla="*/ 6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0" h="118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319" y="118"/>
                    </a:lnTo>
                    <a:lnTo>
                      <a:pt x="316" y="118"/>
                    </a:lnTo>
                    <a:lnTo>
                      <a:pt x="316" y="115"/>
                    </a:lnTo>
                    <a:lnTo>
                      <a:pt x="316" y="115"/>
                    </a:lnTo>
                    <a:lnTo>
                      <a:pt x="316" y="115"/>
                    </a:lnTo>
                    <a:lnTo>
                      <a:pt x="316" y="115"/>
                    </a:lnTo>
                    <a:lnTo>
                      <a:pt x="316" y="115"/>
                    </a:lnTo>
                    <a:lnTo>
                      <a:pt x="316" y="115"/>
                    </a:lnTo>
                    <a:lnTo>
                      <a:pt x="316" y="111"/>
                    </a:lnTo>
                    <a:lnTo>
                      <a:pt x="316" y="111"/>
                    </a:lnTo>
                    <a:lnTo>
                      <a:pt x="316" y="111"/>
                    </a:lnTo>
                    <a:lnTo>
                      <a:pt x="316" y="108"/>
                    </a:lnTo>
                    <a:lnTo>
                      <a:pt x="313" y="108"/>
                    </a:lnTo>
                    <a:lnTo>
                      <a:pt x="313" y="108"/>
                    </a:lnTo>
                    <a:lnTo>
                      <a:pt x="313" y="104"/>
                    </a:lnTo>
                    <a:lnTo>
                      <a:pt x="313" y="104"/>
                    </a:lnTo>
                    <a:lnTo>
                      <a:pt x="313" y="104"/>
                    </a:lnTo>
                    <a:lnTo>
                      <a:pt x="313" y="101"/>
                    </a:lnTo>
                    <a:lnTo>
                      <a:pt x="313" y="101"/>
                    </a:lnTo>
                    <a:lnTo>
                      <a:pt x="316" y="97"/>
                    </a:lnTo>
                    <a:lnTo>
                      <a:pt x="316" y="97"/>
                    </a:lnTo>
                    <a:lnTo>
                      <a:pt x="316" y="94"/>
                    </a:lnTo>
                    <a:lnTo>
                      <a:pt x="316" y="94"/>
                    </a:lnTo>
                    <a:lnTo>
                      <a:pt x="316" y="90"/>
                    </a:lnTo>
                    <a:lnTo>
                      <a:pt x="316" y="90"/>
                    </a:lnTo>
                    <a:lnTo>
                      <a:pt x="316" y="87"/>
                    </a:lnTo>
                    <a:lnTo>
                      <a:pt x="316" y="87"/>
                    </a:lnTo>
                    <a:lnTo>
                      <a:pt x="316" y="87"/>
                    </a:lnTo>
                    <a:lnTo>
                      <a:pt x="316" y="83"/>
                    </a:lnTo>
                    <a:lnTo>
                      <a:pt x="316" y="83"/>
                    </a:lnTo>
                    <a:lnTo>
                      <a:pt x="319" y="80"/>
                    </a:lnTo>
                    <a:lnTo>
                      <a:pt x="319" y="80"/>
                    </a:lnTo>
                    <a:lnTo>
                      <a:pt x="319" y="76"/>
                    </a:lnTo>
                    <a:lnTo>
                      <a:pt x="319" y="76"/>
                    </a:lnTo>
                    <a:lnTo>
                      <a:pt x="319" y="76"/>
                    </a:lnTo>
                    <a:lnTo>
                      <a:pt x="319" y="73"/>
                    </a:lnTo>
                    <a:lnTo>
                      <a:pt x="323" y="73"/>
                    </a:lnTo>
                    <a:lnTo>
                      <a:pt x="323" y="73"/>
                    </a:lnTo>
                    <a:lnTo>
                      <a:pt x="323" y="70"/>
                    </a:lnTo>
                    <a:lnTo>
                      <a:pt x="323" y="70"/>
                    </a:lnTo>
                    <a:lnTo>
                      <a:pt x="323" y="70"/>
                    </a:lnTo>
                    <a:lnTo>
                      <a:pt x="323" y="70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30" y="66"/>
                    </a:lnTo>
                    <a:lnTo>
                      <a:pt x="330" y="6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94"/>
              <p:cNvSpPr>
                <a:spLocks/>
              </p:cNvSpPr>
              <p:nvPr/>
            </p:nvSpPr>
            <p:spPr bwMode="auto">
              <a:xfrm>
                <a:off x="1411" y="1274"/>
                <a:ext cx="132" cy="201"/>
              </a:xfrm>
              <a:custGeom>
                <a:avLst/>
                <a:gdLst>
                  <a:gd name="T0" fmla="*/ 84 w 132"/>
                  <a:gd name="T1" fmla="*/ 194 h 201"/>
                  <a:gd name="T2" fmla="*/ 87 w 132"/>
                  <a:gd name="T3" fmla="*/ 198 h 201"/>
                  <a:gd name="T4" fmla="*/ 87 w 132"/>
                  <a:gd name="T5" fmla="*/ 198 h 201"/>
                  <a:gd name="T6" fmla="*/ 91 w 132"/>
                  <a:gd name="T7" fmla="*/ 198 h 201"/>
                  <a:gd name="T8" fmla="*/ 91 w 132"/>
                  <a:gd name="T9" fmla="*/ 198 h 201"/>
                  <a:gd name="T10" fmla="*/ 94 w 132"/>
                  <a:gd name="T11" fmla="*/ 201 h 201"/>
                  <a:gd name="T12" fmla="*/ 98 w 132"/>
                  <a:gd name="T13" fmla="*/ 201 h 201"/>
                  <a:gd name="T14" fmla="*/ 101 w 132"/>
                  <a:gd name="T15" fmla="*/ 201 h 201"/>
                  <a:gd name="T16" fmla="*/ 101 w 132"/>
                  <a:gd name="T17" fmla="*/ 198 h 201"/>
                  <a:gd name="T18" fmla="*/ 104 w 132"/>
                  <a:gd name="T19" fmla="*/ 198 h 201"/>
                  <a:gd name="T20" fmla="*/ 108 w 132"/>
                  <a:gd name="T21" fmla="*/ 198 h 201"/>
                  <a:gd name="T22" fmla="*/ 111 w 132"/>
                  <a:gd name="T23" fmla="*/ 198 h 201"/>
                  <a:gd name="T24" fmla="*/ 115 w 132"/>
                  <a:gd name="T25" fmla="*/ 194 h 201"/>
                  <a:gd name="T26" fmla="*/ 118 w 132"/>
                  <a:gd name="T27" fmla="*/ 194 h 201"/>
                  <a:gd name="T28" fmla="*/ 122 w 132"/>
                  <a:gd name="T29" fmla="*/ 191 h 201"/>
                  <a:gd name="T30" fmla="*/ 122 w 132"/>
                  <a:gd name="T31" fmla="*/ 191 h 201"/>
                  <a:gd name="T32" fmla="*/ 125 w 132"/>
                  <a:gd name="T33" fmla="*/ 187 h 201"/>
                  <a:gd name="T34" fmla="*/ 129 w 132"/>
                  <a:gd name="T35" fmla="*/ 187 h 201"/>
                  <a:gd name="T36" fmla="*/ 129 w 132"/>
                  <a:gd name="T37" fmla="*/ 184 h 201"/>
                  <a:gd name="T38" fmla="*/ 132 w 132"/>
                  <a:gd name="T39" fmla="*/ 180 h 201"/>
                  <a:gd name="T40" fmla="*/ 132 w 132"/>
                  <a:gd name="T41" fmla="*/ 180 h 201"/>
                  <a:gd name="T42" fmla="*/ 132 w 132"/>
                  <a:gd name="T43" fmla="*/ 177 h 201"/>
                  <a:gd name="T44" fmla="*/ 132 w 132"/>
                  <a:gd name="T45" fmla="*/ 177 h 201"/>
                  <a:gd name="T46" fmla="*/ 132 w 132"/>
                  <a:gd name="T47" fmla="*/ 173 h 201"/>
                  <a:gd name="T48" fmla="*/ 132 w 132"/>
                  <a:gd name="T49" fmla="*/ 173 h 201"/>
                  <a:gd name="T50" fmla="*/ 49 w 132"/>
                  <a:gd name="T51" fmla="*/ 0 h 201"/>
                  <a:gd name="T52" fmla="*/ 49 w 132"/>
                  <a:gd name="T53" fmla="*/ 3 h 201"/>
                  <a:gd name="T54" fmla="*/ 49 w 132"/>
                  <a:gd name="T55" fmla="*/ 3 h 201"/>
                  <a:gd name="T56" fmla="*/ 49 w 132"/>
                  <a:gd name="T57" fmla="*/ 7 h 201"/>
                  <a:gd name="T58" fmla="*/ 49 w 132"/>
                  <a:gd name="T59" fmla="*/ 7 h 201"/>
                  <a:gd name="T60" fmla="*/ 49 w 132"/>
                  <a:gd name="T61" fmla="*/ 10 h 201"/>
                  <a:gd name="T62" fmla="*/ 46 w 132"/>
                  <a:gd name="T63" fmla="*/ 14 h 201"/>
                  <a:gd name="T64" fmla="*/ 46 w 132"/>
                  <a:gd name="T65" fmla="*/ 14 h 201"/>
                  <a:gd name="T66" fmla="*/ 42 w 132"/>
                  <a:gd name="T67" fmla="*/ 17 h 201"/>
                  <a:gd name="T68" fmla="*/ 39 w 132"/>
                  <a:gd name="T69" fmla="*/ 17 h 201"/>
                  <a:gd name="T70" fmla="*/ 35 w 132"/>
                  <a:gd name="T71" fmla="*/ 21 h 201"/>
                  <a:gd name="T72" fmla="*/ 35 w 132"/>
                  <a:gd name="T73" fmla="*/ 21 h 201"/>
                  <a:gd name="T74" fmla="*/ 32 w 132"/>
                  <a:gd name="T75" fmla="*/ 24 h 201"/>
                  <a:gd name="T76" fmla="*/ 28 w 132"/>
                  <a:gd name="T77" fmla="*/ 24 h 201"/>
                  <a:gd name="T78" fmla="*/ 25 w 132"/>
                  <a:gd name="T79" fmla="*/ 24 h 201"/>
                  <a:gd name="T80" fmla="*/ 21 w 132"/>
                  <a:gd name="T81" fmla="*/ 28 h 201"/>
                  <a:gd name="T82" fmla="*/ 18 w 132"/>
                  <a:gd name="T83" fmla="*/ 28 h 201"/>
                  <a:gd name="T84" fmla="*/ 14 w 132"/>
                  <a:gd name="T85" fmla="*/ 28 h 201"/>
                  <a:gd name="T86" fmla="*/ 11 w 132"/>
                  <a:gd name="T87" fmla="*/ 28 h 201"/>
                  <a:gd name="T88" fmla="*/ 11 w 132"/>
                  <a:gd name="T89" fmla="*/ 28 h 201"/>
                  <a:gd name="T90" fmla="*/ 7 w 132"/>
                  <a:gd name="T91" fmla="*/ 28 h 201"/>
                  <a:gd name="T92" fmla="*/ 7 w 132"/>
                  <a:gd name="T93" fmla="*/ 28 h 201"/>
                  <a:gd name="T94" fmla="*/ 4 w 132"/>
                  <a:gd name="T95" fmla="*/ 24 h 201"/>
                  <a:gd name="T96" fmla="*/ 4 w 132"/>
                  <a:gd name="T97" fmla="*/ 24 h 201"/>
                  <a:gd name="T98" fmla="*/ 0 w 132"/>
                  <a:gd name="T99" fmla="*/ 24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" h="201">
                    <a:moveTo>
                      <a:pt x="84" y="194"/>
                    </a:moveTo>
                    <a:lnTo>
                      <a:pt x="84" y="194"/>
                    </a:lnTo>
                    <a:lnTo>
                      <a:pt x="87" y="198"/>
                    </a:lnTo>
                    <a:lnTo>
                      <a:pt x="87" y="198"/>
                    </a:lnTo>
                    <a:lnTo>
                      <a:pt x="87" y="198"/>
                    </a:lnTo>
                    <a:lnTo>
                      <a:pt x="87" y="198"/>
                    </a:lnTo>
                    <a:lnTo>
                      <a:pt x="87" y="198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98" y="201"/>
                    </a:lnTo>
                    <a:lnTo>
                      <a:pt x="98" y="201"/>
                    </a:lnTo>
                    <a:lnTo>
                      <a:pt x="101" y="201"/>
                    </a:lnTo>
                    <a:lnTo>
                      <a:pt x="101" y="198"/>
                    </a:lnTo>
                    <a:lnTo>
                      <a:pt x="101" y="198"/>
                    </a:lnTo>
                    <a:lnTo>
                      <a:pt x="104" y="198"/>
                    </a:lnTo>
                    <a:lnTo>
                      <a:pt x="104" y="198"/>
                    </a:lnTo>
                    <a:lnTo>
                      <a:pt x="108" y="198"/>
                    </a:lnTo>
                    <a:lnTo>
                      <a:pt x="108" y="198"/>
                    </a:lnTo>
                    <a:lnTo>
                      <a:pt x="111" y="198"/>
                    </a:lnTo>
                    <a:lnTo>
                      <a:pt x="111" y="198"/>
                    </a:lnTo>
                    <a:lnTo>
                      <a:pt x="115" y="194"/>
                    </a:lnTo>
                    <a:lnTo>
                      <a:pt x="115" y="194"/>
                    </a:lnTo>
                    <a:lnTo>
                      <a:pt x="115" y="194"/>
                    </a:lnTo>
                    <a:lnTo>
                      <a:pt x="118" y="194"/>
                    </a:lnTo>
                    <a:lnTo>
                      <a:pt x="118" y="191"/>
                    </a:lnTo>
                    <a:lnTo>
                      <a:pt x="122" y="191"/>
                    </a:lnTo>
                    <a:lnTo>
                      <a:pt x="122" y="191"/>
                    </a:lnTo>
                    <a:lnTo>
                      <a:pt x="122" y="191"/>
                    </a:lnTo>
                    <a:lnTo>
                      <a:pt x="125" y="187"/>
                    </a:lnTo>
                    <a:lnTo>
                      <a:pt x="125" y="187"/>
                    </a:lnTo>
                    <a:lnTo>
                      <a:pt x="125" y="187"/>
                    </a:lnTo>
                    <a:lnTo>
                      <a:pt x="129" y="187"/>
                    </a:lnTo>
                    <a:lnTo>
                      <a:pt x="129" y="184"/>
                    </a:lnTo>
                    <a:lnTo>
                      <a:pt x="129" y="184"/>
                    </a:lnTo>
                    <a:lnTo>
                      <a:pt x="129" y="184"/>
                    </a:lnTo>
                    <a:lnTo>
                      <a:pt x="132" y="180"/>
                    </a:lnTo>
                    <a:lnTo>
                      <a:pt x="132" y="180"/>
                    </a:lnTo>
                    <a:lnTo>
                      <a:pt x="132" y="180"/>
                    </a:lnTo>
                    <a:lnTo>
                      <a:pt x="132" y="177"/>
                    </a:lnTo>
                    <a:lnTo>
                      <a:pt x="132" y="177"/>
                    </a:lnTo>
                    <a:lnTo>
                      <a:pt x="132" y="177"/>
                    </a:lnTo>
                    <a:lnTo>
                      <a:pt x="132" y="177"/>
                    </a:lnTo>
                    <a:lnTo>
                      <a:pt x="132" y="173"/>
                    </a:lnTo>
                    <a:lnTo>
                      <a:pt x="132" y="173"/>
                    </a:lnTo>
                    <a:lnTo>
                      <a:pt x="132" y="173"/>
                    </a:lnTo>
                    <a:lnTo>
                      <a:pt x="132" y="17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6" y="10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2" y="14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84" y="19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95"/>
              <p:cNvSpPr>
                <a:spLocks/>
              </p:cNvSpPr>
              <p:nvPr/>
            </p:nvSpPr>
            <p:spPr bwMode="auto">
              <a:xfrm>
                <a:off x="1352" y="1583"/>
                <a:ext cx="170" cy="204"/>
              </a:xfrm>
              <a:custGeom>
                <a:avLst/>
                <a:gdLst>
                  <a:gd name="T0" fmla="*/ 170 w 170"/>
                  <a:gd name="T1" fmla="*/ 31 h 204"/>
                  <a:gd name="T2" fmla="*/ 170 w 170"/>
                  <a:gd name="T3" fmla="*/ 31 h 204"/>
                  <a:gd name="T4" fmla="*/ 170 w 170"/>
                  <a:gd name="T5" fmla="*/ 27 h 204"/>
                  <a:gd name="T6" fmla="*/ 167 w 170"/>
                  <a:gd name="T7" fmla="*/ 27 h 204"/>
                  <a:gd name="T8" fmla="*/ 167 w 170"/>
                  <a:gd name="T9" fmla="*/ 27 h 204"/>
                  <a:gd name="T10" fmla="*/ 167 w 170"/>
                  <a:gd name="T11" fmla="*/ 24 h 204"/>
                  <a:gd name="T12" fmla="*/ 163 w 170"/>
                  <a:gd name="T13" fmla="*/ 24 h 204"/>
                  <a:gd name="T14" fmla="*/ 163 w 170"/>
                  <a:gd name="T15" fmla="*/ 20 h 204"/>
                  <a:gd name="T16" fmla="*/ 160 w 170"/>
                  <a:gd name="T17" fmla="*/ 20 h 204"/>
                  <a:gd name="T18" fmla="*/ 160 w 170"/>
                  <a:gd name="T19" fmla="*/ 17 h 204"/>
                  <a:gd name="T20" fmla="*/ 157 w 170"/>
                  <a:gd name="T21" fmla="*/ 13 h 204"/>
                  <a:gd name="T22" fmla="*/ 153 w 170"/>
                  <a:gd name="T23" fmla="*/ 13 h 204"/>
                  <a:gd name="T24" fmla="*/ 150 w 170"/>
                  <a:gd name="T25" fmla="*/ 10 h 204"/>
                  <a:gd name="T26" fmla="*/ 146 w 170"/>
                  <a:gd name="T27" fmla="*/ 10 h 204"/>
                  <a:gd name="T28" fmla="*/ 146 w 170"/>
                  <a:gd name="T29" fmla="*/ 7 h 204"/>
                  <a:gd name="T30" fmla="*/ 143 w 170"/>
                  <a:gd name="T31" fmla="*/ 7 h 204"/>
                  <a:gd name="T32" fmla="*/ 139 w 170"/>
                  <a:gd name="T33" fmla="*/ 3 h 204"/>
                  <a:gd name="T34" fmla="*/ 139 w 170"/>
                  <a:gd name="T35" fmla="*/ 3 h 204"/>
                  <a:gd name="T36" fmla="*/ 136 w 170"/>
                  <a:gd name="T37" fmla="*/ 3 h 204"/>
                  <a:gd name="T38" fmla="*/ 132 w 170"/>
                  <a:gd name="T39" fmla="*/ 0 h 204"/>
                  <a:gd name="T40" fmla="*/ 132 w 170"/>
                  <a:gd name="T41" fmla="*/ 0 h 204"/>
                  <a:gd name="T42" fmla="*/ 129 w 170"/>
                  <a:gd name="T43" fmla="*/ 0 h 204"/>
                  <a:gd name="T44" fmla="*/ 129 w 170"/>
                  <a:gd name="T45" fmla="*/ 0 h 204"/>
                  <a:gd name="T46" fmla="*/ 129 w 170"/>
                  <a:gd name="T47" fmla="*/ 0 h 204"/>
                  <a:gd name="T48" fmla="*/ 129 w 170"/>
                  <a:gd name="T49" fmla="*/ 0 h 204"/>
                  <a:gd name="T50" fmla="*/ 0 w 170"/>
                  <a:gd name="T51" fmla="*/ 173 h 204"/>
                  <a:gd name="T52" fmla="*/ 0 w 170"/>
                  <a:gd name="T53" fmla="*/ 173 h 204"/>
                  <a:gd name="T54" fmla="*/ 0 w 170"/>
                  <a:gd name="T55" fmla="*/ 173 h 204"/>
                  <a:gd name="T56" fmla="*/ 4 w 170"/>
                  <a:gd name="T57" fmla="*/ 173 h 204"/>
                  <a:gd name="T58" fmla="*/ 4 w 170"/>
                  <a:gd name="T59" fmla="*/ 173 h 204"/>
                  <a:gd name="T60" fmla="*/ 7 w 170"/>
                  <a:gd name="T61" fmla="*/ 173 h 204"/>
                  <a:gd name="T62" fmla="*/ 7 w 170"/>
                  <a:gd name="T63" fmla="*/ 176 h 204"/>
                  <a:gd name="T64" fmla="*/ 11 w 170"/>
                  <a:gd name="T65" fmla="*/ 176 h 204"/>
                  <a:gd name="T66" fmla="*/ 14 w 170"/>
                  <a:gd name="T67" fmla="*/ 176 h 204"/>
                  <a:gd name="T68" fmla="*/ 14 w 170"/>
                  <a:gd name="T69" fmla="*/ 180 h 204"/>
                  <a:gd name="T70" fmla="*/ 18 w 170"/>
                  <a:gd name="T71" fmla="*/ 180 h 204"/>
                  <a:gd name="T72" fmla="*/ 21 w 170"/>
                  <a:gd name="T73" fmla="*/ 183 h 204"/>
                  <a:gd name="T74" fmla="*/ 25 w 170"/>
                  <a:gd name="T75" fmla="*/ 183 h 204"/>
                  <a:gd name="T76" fmla="*/ 25 w 170"/>
                  <a:gd name="T77" fmla="*/ 187 h 204"/>
                  <a:gd name="T78" fmla="*/ 28 w 170"/>
                  <a:gd name="T79" fmla="*/ 190 h 204"/>
                  <a:gd name="T80" fmla="*/ 32 w 170"/>
                  <a:gd name="T81" fmla="*/ 190 h 204"/>
                  <a:gd name="T82" fmla="*/ 35 w 170"/>
                  <a:gd name="T83" fmla="*/ 194 h 204"/>
                  <a:gd name="T84" fmla="*/ 35 w 170"/>
                  <a:gd name="T85" fmla="*/ 194 h 204"/>
                  <a:gd name="T86" fmla="*/ 39 w 170"/>
                  <a:gd name="T87" fmla="*/ 197 h 204"/>
                  <a:gd name="T88" fmla="*/ 39 w 170"/>
                  <a:gd name="T89" fmla="*/ 197 h 204"/>
                  <a:gd name="T90" fmla="*/ 39 w 170"/>
                  <a:gd name="T91" fmla="*/ 201 h 204"/>
                  <a:gd name="T92" fmla="*/ 42 w 170"/>
                  <a:gd name="T93" fmla="*/ 201 h 204"/>
                  <a:gd name="T94" fmla="*/ 42 w 170"/>
                  <a:gd name="T95" fmla="*/ 201 h 204"/>
                  <a:gd name="T96" fmla="*/ 42 w 170"/>
                  <a:gd name="T97" fmla="*/ 204 h 204"/>
                  <a:gd name="T98" fmla="*/ 42 w 170"/>
                  <a:gd name="T99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204">
                    <a:moveTo>
                      <a:pt x="170" y="31"/>
                    </a:moveTo>
                    <a:lnTo>
                      <a:pt x="170" y="31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7" y="27"/>
                    </a:lnTo>
                    <a:lnTo>
                      <a:pt x="167" y="27"/>
                    </a:lnTo>
                    <a:lnTo>
                      <a:pt x="167" y="27"/>
                    </a:lnTo>
                    <a:lnTo>
                      <a:pt x="167" y="24"/>
                    </a:lnTo>
                    <a:lnTo>
                      <a:pt x="167" y="24"/>
                    </a:lnTo>
                    <a:lnTo>
                      <a:pt x="167" y="24"/>
                    </a:lnTo>
                    <a:lnTo>
                      <a:pt x="163" y="24"/>
                    </a:lnTo>
                    <a:lnTo>
                      <a:pt x="163" y="20"/>
                    </a:lnTo>
                    <a:lnTo>
                      <a:pt x="163" y="20"/>
                    </a:lnTo>
                    <a:lnTo>
                      <a:pt x="160" y="20"/>
                    </a:lnTo>
                    <a:lnTo>
                      <a:pt x="160" y="20"/>
                    </a:lnTo>
                    <a:lnTo>
                      <a:pt x="160" y="17"/>
                    </a:lnTo>
                    <a:lnTo>
                      <a:pt x="160" y="17"/>
                    </a:lnTo>
                    <a:lnTo>
                      <a:pt x="157" y="17"/>
                    </a:lnTo>
                    <a:lnTo>
                      <a:pt x="157" y="13"/>
                    </a:ln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3"/>
                    </a:lnTo>
                    <a:lnTo>
                      <a:pt x="150" y="10"/>
                    </a:lnTo>
                    <a:lnTo>
                      <a:pt x="150" y="10"/>
                    </a:lnTo>
                    <a:lnTo>
                      <a:pt x="146" y="10"/>
                    </a:lnTo>
                    <a:lnTo>
                      <a:pt x="146" y="7"/>
                    </a:lnTo>
                    <a:lnTo>
                      <a:pt x="146" y="7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3" y="3"/>
                    </a:lnTo>
                    <a:lnTo>
                      <a:pt x="139" y="3"/>
                    </a:lnTo>
                    <a:lnTo>
                      <a:pt x="139" y="3"/>
                    </a:lnTo>
                    <a:lnTo>
                      <a:pt x="139" y="3"/>
                    </a:lnTo>
                    <a:lnTo>
                      <a:pt x="136" y="3"/>
                    </a:lnTo>
                    <a:lnTo>
                      <a:pt x="136" y="3"/>
                    </a:lnTo>
                    <a:lnTo>
                      <a:pt x="136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7" y="173"/>
                    </a:lnTo>
                    <a:lnTo>
                      <a:pt x="7" y="173"/>
                    </a:lnTo>
                    <a:lnTo>
                      <a:pt x="7" y="176"/>
                    </a:lnTo>
                    <a:lnTo>
                      <a:pt x="11" y="176"/>
                    </a:lnTo>
                    <a:lnTo>
                      <a:pt x="11" y="176"/>
                    </a:lnTo>
                    <a:lnTo>
                      <a:pt x="11" y="176"/>
                    </a:lnTo>
                    <a:lnTo>
                      <a:pt x="14" y="176"/>
                    </a:lnTo>
                    <a:lnTo>
                      <a:pt x="14" y="180"/>
                    </a:lnTo>
                    <a:lnTo>
                      <a:pt x="14" y="180"/>
                    </a:lnTo>
                    <a:lnTo>
                      <a:pt x="18" y="180"/>
                    </a:lnTo>
                    <a:lnTo>
                      <a:pt x="18" y="180"/>
                    </a:lnTo>
                    <a:lnTo>
                      <a:pt x="21" y="183"/>
                    </a:lnTo>
                    <a:lnTo>
                      <a:pt x="21" y="183"/>
                    </a:lnTo>
                    <a:lnTo>
                      <a:pt x="21" y="183"/>
                    </a:lnTo>
                    <a:lnTo>
                      <a:pt x="25" y="183"/>
                    </a:lnTo>
                    <a:lnTo>
                      <a:pt x="25" y="187"/>
                    </a:lnTo>
                    <a:lnTo>
                      <a:pt x="25" y="187"/>
                    </a:lnTo>
                    <a:lnTo>
                      <a:pt x="28" y="187"/>
                    </a:lnTo>
                    <a:lnTo>
                      <a:pt x="28" y="190"/>
                    </a:lnTo>
                    <a:lnTo>
                      <a:pt x="32" y="190"/>
                    </a:lnTo>
                    <a:lnTo>
                      <a:pt x="32" y="190"/>
                    </a:lnTo>
                    <a:lnTo>
                      <a:pt x="32" y="190"/>
                    </a:lnTo>
                    <a:lnTo>
                      <a:pt x="35" y="194"/>
                    </a:lnTo>
                    <a:lnTo>
                      <a:pt x="35" y="194"/>
                    </a:lnTo>
                    <a:lnTo>
                      <a:pt x="35" y="194"/>
                    </a:lnTo>
                    <a:lnTo>
                      <a:pt x="35" y="197"/>
                    </a:lnTo>
                    <a:lnTo>
                      <a:pt x="39" y="197"/>
                    </a:lnTo>
                    <a:lnTo>
                      <a:pt x="39" y="197"/>
                    </a:lnTo>
                    <a:lnTo>
                      <a:pt x="39" y="197"/>
                    </a:lnTo>
                    <a:lnTo>
                      <a:pt x="39" y="197"/>
                    </a:lnTo>
                    <a:lnTo>
                      <a:pt x="39" y="201"/>
                    </a:lnTo>
                    <a:lnTo>
                      <a:pt x="42" y="201"/>
                    </a:lnTo>
                    <a:lnTo>
                      <a:pt x="42" y="201"/>
                    </a:lnTo>
                    <a:lnTo>
                      <a:pt x="42" y="201"/>
                    </a:lnTo>
                    <a:lnTo>
                      <a:pt x="42" y="201"/>
                    </a:lnTo>
                    <a:lnTo>
                      <a:pt x="42" y="201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170" y="3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Oval 196"/>
              <p:cNvSpPr>
                <a:spLocks noChangeArrowheads="1"/>
              </p:cNvSpPr>
              <p:nvPr/>
            </p:nvSpPr>
            <p:spPr bwMode="auto">
              <a:xfrm>
                <a:off x="3131" y="2987"/>
                <a:ext cx="170" cy="170"/>
              </a:xfrm>
              <a:prstGeom prst="ellipse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97"/>
              <p:cNvSpPr>
                <a:spLocks/>
              </p:cNvSpPr>
              <p:nvPr/>
            </p:nvSpPr>
            <p:spPr bwMode="auto">
              <a:xfrm>
                <a:off x="2955" y="2901"/>
                <a:ext cx="239" cy="170"/>
              </a:xfrm>
              <a:custGeom>
                <a:avLst/>
                <a:gdLst>
                  <a:gd name="T0" fmla="*/ 208 w 239"/>
                  <a:gd name="T1" fmla="*/ 166 h 170"/>
                  <a:gd name="T2" fmla="*/ 208 w 239"/>
                  <a:gd name="T3" fmla="*/ 166 h 170"/>
                  <a:gd name="T4" fmla="*/ 211 w 239"/>
                  <a:gd name="T5" fmla="*/ 170 h 170"/>
                  <a:gd name="T6" fmla="*/ 215 w 239"/>
                  <a:gd name="T7" fmla="*/ 170 h 170"/>
                  <a:gd name="T8" fmla="*/ 215 w 239"/>
                  <a:gd name="T9" fmla="*/ 170 h 170"/>
                  <a:gd name="T10" fmla="*/ 218 w 239"/>
                  <a:gd name="T11" fmla="*/ 166 h 170"/>
                  <a:gd name="T12" fmla="*/ 222 w 239"/>
                  <a:gd name="T13" fmla="*/ 166 h 170"/>
                  <a:gd name="T14" fmla="*/ 225 w 239"/>
                  <a:gd name="T15" fmla="*/ 166 h 170"/>
                  <a:gd name="T16" fmla="*/ 225 w 239"/>
                  <a:gd name="T17" fmla="*/ 163 h 170"/>
                  <a:gd name="T18" fmla="*/ 228 w 239"/>
                  <a:gd name="T19" fmla="*/ 159 h 170"/>
                  <a:gd name="T20" fmla="*/ 232 w 239"/>
                  <a:gd name="T21" fmla="*/ 159 h 170"/>
                  <a:gd name="T22" fmla="*/ 232 w 239"/>
                  <a:gd name="T23" fmla="*/ 156 h 170"/>
                  <a:gd name="T24" fmla="*/ 235 w 239"/>
                  <a:gd name="T25" fmla="*/ 152 h 170"/>
                  <a:gd name="T26" fmla="*/ 235 w 239"/>
                  <a:gd name="T27" fmla="*/ 149 h 170"/>
                  <a:gd name="T28" fmla="*/ 239 w 239"/>
                  <a:gd name="T29" fmla="*/ 145 h 170"/>
                  <a:gd name="T30" fmla="*/ 239 w 239"/>
                  <a:gd name="T31" fmla="*/ 145 h 170"/>
                  <a:gd name="T32" fmla="*/ 239 w 239"/>
                  <a:gd name="T33" fmla="*/ 142 h 170"/>
                  <a:gd name="T34" fmla="*/ 239 w 239"/>
                  <a:gd name="T35" fmla="*/ 138 h 170"/>
                  <a:gd name="T36" fmla="*/ 239 w 239"/>
                  <a:gd name="T37" fmla="*/ 135 h 170"/>
                  <a:gd name="T38" fmla="*/ 239 w 239"/>
                  <a:gd name="T39" fmla="*/ 131 h 170"/>
                  <a:gd name="T40" fmla="*/ 239 w 239"/>
                  <a:gd name="T41" fmla="*/ 128 h 170"/>
                  <a:gd name="T42" fmla="*/ 235 w 239"/>
                  <a:gd name="T43" fmla="*/ 128 h 170"/>
                  <a:gd name="T44" fmla="*/ 235 w 239"/>
                  <a:gd name="T45" fmla="*/ 124 h 170"/>
                  <a:gd name="T46" fmla="*/ 232 w 239"/>
                  <a:gd name="T47" fmla="*/ 121 h 170"/>
                  <a:gd name="T48" fmla="*/ 232 w 239"/>
                  <a:gd name="T49" fmla="*/ 121 h 170"/>
                  <a:gd name="T50" fmla="*/ 27 w 239"/>
                  <a:gd name="T51" fmla="*/ 0 h 170"/>
                  <a:gd name="T52" fmla="*/ 31 w 239"/>
                  <a:gd name="T53" fmla="*/ 3 h 170"/>
                  <a:gd name="T54" fmla="*/ 31 w 239"/>
                  <a:gd name="T55" fmla="*/ 3 h 170"/>
                  <a:gd name="T56" fmla="*/ 34 w 239"/>
                  <a:gd name="T57" fmla="*/ 7 h 170"/>
                  <a:gd name="T58" fmla="*/ 34 w 239"/>
                  <a:gd name="T59" fmla="*/ 10 h 170"/>
                  <a:gd name="T60" fmla="*/ 34 w 239"/>
                  <a:gd name="T61" fmla="*/ 10 h 170"/>
                  <a:gd name="T62" fmla="*/ 34 w 239"/>
                  <a:gd name="T63" fmla="*/ 13 h 170"/>
                  <a:gd name="T64" fmla="*/ 34 w 239"/>
                  <a:gd name="T65" fmla="*/ 17 h 170"/>
                  <a:gd name="T66" fmla="*/ 34 w 239"/>
                  <a:gd name="T67" fmla="*/ 20 h 170"/>
                  <a:gd name="T68" fmla="*/ 34 w 239"/>
                  <a:gd name="T69" fmla="*/ 24 h 170"/>
                  <a:gd name="T70" fmla="*/ 34 w 239"/>
                  <a:gd name="T71" fmla="*/ 27 h 170"/>
                  <a:gd name="T72" fmla="*/ 31 w 239"/>
                  <a:gd name="T73" fmla="*/ 31 h 170"/>
                  <a:gd name="T74" fmla="*/ 31 w 239"/>
                  <a:gd name="T75" fmla="*/ 34 h 170"/>
                  <a:gd name="T76" fmla="*/ 27 w 239"/>
                  <a:gd name="T77" fmla="*/ 38 h 170"/>
                  <a:gd name="T78" fmla="*/ 27 w 239"/>
                  <a:gd name="T79" fmla="*/ 38 h 170"/>
                  <a:gd name="T80" fmla="*/ 24 w 239"/>
                  <a:gd name="T81" fmla="*/ 41 h 170"/>
                  <a:gd name="T82" fmla="*/ 20 w 239"/>
                  <a:gd name="T83" fmla="*/ 45 h 170"/>
                  <a:gd name="T84" fmla="*/ 17 w 239"/>
                  <a:gd name="T85" fmla="*/ 45 h 170"/>
                  <a:gd name="T86" fmla="*/ 17 w 239"/>
                  <a:gd name="T87" fmla="*/ 45 h 170"/>
                  <a:gd name="T88" fmla="*/ 13 w 239"/>
                  <a:gd name="T89" fmla="*/ 48 h 170"/>
                  <a:gd name="T90" fmla="*/ 10 w 239"/>
                  <a:gd name="T91" fmla="*/ 48 h 170"/>
                  <a:gd name="T92" fmla="*/ 7 w 239"/>
                  <a:gd name="T93" fmla="*/ 48 h 170"/>
                  <a:gd name="T94" fmla="*/ 7 w 239"/>
                  <a:gd name="T95" fmla="*/ 48 h 170"/>
                  <a:gd name="T96" fmla="*/ 3 w 239"/>
                  <a:gd name="T97" fmla="*/ 48 h 170"/>
                  <a:gd name="T98" fmla="*/ 0 w 239"/>
                  <a:gd name="T99" fmla="*/ 4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9" h="170">
                    <a:moveTo>
                      <a:pt x="204" y="166"/>
                    </a:moveTo>
                    <a:lnTo>
                      <a:pt x="208" y="166"/>
                    </a:lnTo>
                    <a:lnTo>
                      <a:pt x="208" y="166"/>
                    </a:lnTo>
                    <a:lnTo>
                      <a:pt x="208" y="166"/>
                    </a:lnTo>
                    <a:lnTo>
                      <a:pt x="211" y="170"/>
                    </a:lnTo>
                    <a:lnTo>
                      <a:pt x="211" y="170"/>
                    </a:lnTo>
                    <a:lnTo>
                      <a:pt x="211" y="170"/>
                    </a:lnTo>
                    <a:lnTo>
                      <a:pt x="215" y="170"/>
                    </a:lnTo>
                    <a:lnTo>
                      <a:pt x="215" y="170"/>
                    </a:lnTo>
                    <a:lnTo>
                      <a:pt x="215" y="170"/>
                    </a:lnTo>
                    <a:lnTo>
                      <a:pt x="218" y="166"/>
                    </a:lnTo>
                    <a:lnTo>
                      <a:pt x="218" y="166"/>
                    </a:lnTo>
                    <a:lnTo>
                      <a:pt x="222" y="166"/>
                    </a:lnTo>
                    <a:lnTo>
                      <a:pt x="222" y="166"/>
                    </a:lnTo>
                    <a:lnTo>
                      <a:pt x="222" y="166"/>
                    </a:lnTo>
                    <a:lnTo>
                      <a:pt x="225" y="166"/>
                    </a:lnTo>
                    <a:lnTo>
                      <a:pt x="225" y="163"/>
                    </a:lnTo>
                    <a:lnTo>
                      <a:pt x="225" y="163"/>
                    </a:lnTo>
                    <a:lnTo>
                      <a:pt x="228" y="163"/>
                    </a:lnTo>
                    <a:lnTo>
                      <a:pt x="228" y="159"/>
                    </a:lnTo>
                    <a:lnTo>
                      <a:pt x="232" y="159"/>
                    </a:lnTo>
                    <a:lnTo>
                      <a:pt x="232" y="159"/>
                    </a:lnTo>
                    <a:lnTo>
                      <a:pt x="232" y="156"/>
                    </a:lnTo>
                    <a:lnTo>
                      <a:pt x="232" y="156"/>
                    </a:lnTo>
                    <a:lnTo>
                      <a:pt x="235" y="156"/>
                    </a:lnTo>
                    <a:lnTo>
                      <a:pt x="235" y="152"/>
                    </a:lnTo>
                    <a:lnTo>
                      <a:pt x="235" y="152"/>
                    </a:lnTo>
                    <a:lnTo>
                      <a:pt x="235" y="149"/>
                    </a:lnTo>
                    <a:lnTo>
                      <a:pt x="239" y="149"/>
                    </a:lnTo>
                    <a:lnTo>
                      <a:pt x="239" y="145"/>
                    </a:lnTo>
                    <a:lnTo>
                      <a:pt x="239" y="145"/>
                    </a:lnTo>
                    <a:lnTo>
                      <a:pt x="239" y="145"/>
                    </a:lnTo>
                    <a:lnTo>
                      <a:pt x="239" y="142"/>
                    </a:lnTo>
                    <a:lnTo>
                      <a:pt x="239" y="142"/>
                    </a:lnTo>
                    <a:lnTo>
                      <a:pt x="239" y="138"/>
                    </a:lnTo>
                    <a:lnTo>
                      <a:pt x="239" y="138"/>
                    </a:lnTo>
                    <a:lnTo>
                      <a:pt x="239" y="135"/>
                    </a:lnTo>
                    <a:lnTo>
                      <a:pt x="239" y="135"/>
                    </a:lnTo>
                    <a:lnTo>
                      <a:pt x="239" y="131"/>
                    </a:lnTo>
                    <a:lnTo>
                      <a:pt x="239" y="131"/>
                    </a:lnTo>
                    <a:lnTo>
                      <a:pt x="239" y="131"/>
                    </a:lnTo>
                    <a:lnTo>
                      <a:pt x="239" y="128"/>
                    </a:lnTo>
                    <a:lnTo>
                      <a:pt x="239" y="128"/>
                    </a:lnTo>
                    <a:lnTo>
                      <a:pt x="235" y="128"/>
                    </a:lnTo>
                    <a:lnTo>
                      <a:pt x="235" y="124"/>
                    </a:lnTo>
                    <a:lnTo>
                      <a:pt x="235" y="124"/>
                    </a:lnTo>
                    <a:lnTo>
                      <a:pt x="235" y="124"/>
                    </a:lnTo>
                    <a:lnTo>
                      <a:pt x="232" y="121"/>
                    </a:lnTo>
                    <a:lnTo>
                      <a:pt x="232" y="121"/>
                    </a:lnTo>
                    <a:lnTo>
                      <a:pt x="232" y="121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4"/>
                    </a:lnTo>
                    <a:lnTo>
                      <a:pt x="27" y="34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04" y="166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98"/>
              <p:cNvSpPr>
                <a:spLocks/>
              </p:cNvSpPr>
              <p:nvPr/>
            </p:nvSpPr>
            <p:spPr bwMode="auto">
              <a:xfrm>
                <a:off x="3260" y="3102"/>
                <a:ext cx="288" cy="253"/>
              </a:xfrm>
              <a:custGeom>
                <a:avLst/>
                <a:gdLst>
                  <a:gd name="T0" fmla="*/ 34 w 288"/>
                  <a:gd name="T1" fmla="*/ 0 h 253"/>
                  <a:gd name="T2" fmla="*/ 34 w 288"/>
                  <a:gd name="T3" fmla="*/ 0 h 253"/>
                  <a:gd name="T4" fmla="*/ 31 w 288"/>
                  <a:gd name="T5" fmla="*/ 0 h 253"/>
                  <a:gd name="T6" fmla="*/ 31 w 288"/>
                  <a:gd name="T7" fmla="*/ 0 h 253"/>
                  <a:gd name="T8" fmla="*/ 28 w 288"/>
                  <a:gd name="T9" fmla="*/ 0 h 253"/>
                  <a:gd name="T10" fmla="*/ 28 w 288"/>
                  <a:gd name="T11" fmla="*/ 0 h 253"/>
                  <a:gd name="T12" fmla="*/ 24 w 288"/>
                  <a:gd name="T13" fmla="*/ 3 h 253"/>
                  <a:gd name="T14" fmla="*/ 21 w 288"/>
                  <a:gd name="T15" fmla="*/ 3 h 253"/>
                  <a:gd name="T16" fmla="*/ 21 w 288"/>
                  <a:gd name="T17" fmla="*/ 3 h 253"/>
                  <a:gd name="T18" fmla="*/ 17 w 288"/>
                  <a:gd name="T19" fmla="*/ 7 h 253"/>
                  <a:gd name="T20" fmla="*/ 14 w 288"/>
                  <a:gd name="T21" fmla="*/ 10 h 253"/>
                  <a:gd name="T22" fmla="*/ 14 w 288"/>
                  <a:gd name="T23" fmla="*/ 10 h 253"/>
                  <a:gd name="T24" fmla="*/ 10 w 288"/>
                  <a:gd name="T25" fmla="*/ 14 h 253"/>
                  <a:gd name="T26" fmla="*/ 7 w 288"/>
                  <a:gd name="T27" fmla="*/ 17 h 253"/>
                  <a:gd name="T28" fmla="*/ 7 w 288"/>
                  <a:gd name="T29" fmla="*/ 21 h 253"/>
                  <a:gd name="T30" fmla="*/ 3 w 288"/>
                  <a:gd name="T31" fmla="*/ 21 h 253"/>
                  <a:gd name="T32" fmla="*/ 3 w 288"/>
                  <a:gd name="T33" fmla="*/ 24 h 253"/>
                  <a:gd name="T34" fmla="*/ 3 w 288"/>
                  <a:gd name="T35" fmla="*/ 28 h 253"/>
                  <a:gd name="T36" fmla="*/ 0 w 288"/>
                  <a:gd name="T37" fmla="*/ 31 h 253"/>
                  <a:gd name="T38" fmla="*/ 0 w 288"/>
                  <a:gd name="T39" fmla="*/ 31 h 253"/>
                  <a:gd name="T40" fmla="*/ 0 w 288"/>
                  <a:gd name="T41" fmla="*/ 34 h 253"/>
                  <a:gd name="T42" fmla="*/ 0 w 288"/>
                  <a:gd name="T43" fmla="*/ 34 h 253"/>
                  <a:gd name="T44" fmla="*/ 0 w 288"/>
                  <a:gd name="T45" fmla="*/ 38 h 253"/>
                  <a:gd name="T46" fmla="*/ 0 w 288"/>
                  <a:gd name="T47" fmla="*/ 38 h 253"/>
                  <a:gd name="T48" fmla="*/ 0 w 288"/>
                  <a:gd name="T49" fmla="*/ 38 h 253"/>
                  <a:gd name="T50" fmla="*/ 256 w 288"/>
                  <a:gd name="T51" fmla="*/ 253 h 253"/>
                  <a:gd name="T52" fmla="*/ 253 w 288"/>
                  <a:gd name="T53" fmla="*/ 253 h 253"/>
                  <a:gd name="T54" fmla="*/ 253 w 288"/>
                  <a:gd name="T55" fmla="*/ 249 h 253"/>
                  <a:gd name="T56" fmla="*/ 253 w 288"/>
                  <a:gd name="T57" fmla="*/ 249 h 253"/>
                  <a:gd name="T58" fmla="*/ 253 w 288"/>
                  <a:gd name="T59" fmla="*/ 246 h 253"/>
                  <a:gd name="T60" fmla="*/ 256 w 288"/>
                  <a:gd name="T61" fmla="*/ 246 h 253"/>
                  <a:gd name="T62" fmla="*/ 256 w 288"/>
                  <a:gd name="T63" fmla="*/ 243 h 253"/>
                  <a:gd name="T64" fmla="*/ 256 w 288"/>
                  <a:gd name="T65" fmla="*/ 239 h 253"/>
                  <a:gd name="T66" fmla="*/ 260 w 288"/>
                  <a:gd name="T67" fmla="*/ 239 h 253"/>
                  <a:gd name="T68" fmla="*/ 260 w 288"/>
                  <a:gd name="T69" fmla="*/ 236 h 253"/>
                  <a:gd name="T70" fmla="*/ 263 w 288"/>
                  <a:gd name="T71" fmla="*/ 232 h 253"/>
                  <a:gd name="T72" fmla="*/ 263 w 288"/>
                  <a:gd name="T73" fmla="*/ 229 h 253"/>
                  <a:gd name="T74" fmla="*/ 267 w 288"/>
                  <a:gd name="T75" fmla="*/ 229 h 253"/>
                  <a:gd name="T76" fmla="*/ 270 w 288"/>
                  <a:gd name="T77" fmla="*/ 225 h 253"/>
                  <a:gd name="T78" fmla="*/ 270 w 288"/>
                  <a:gd name="T79" fmla="*/ 222 h 253"/>
                  <a:gd name="T80" fmla="*/ 274 w 288"/>
                  <a:gd name="T81" fmla="*/ 222 h 253"/>
                  <a:gd name="T82" fmla="*/ 277 w 288"/>
                  <a:gd name="T83" fmla="*/ 218 h 253"/>
                  <a:gd name="T84" fmla="*/ 277 w 288"/>
                  <a:gd name="T85" fmla="*/ 218 h 253"/>
                  <a:gd name="T86" fmla="*/ 281 w 288"/>
                  <a:gd name="T87" fmla="*/ 215 h 253"/>
                  <a:gd name="T88" fmla="*/ 281 w 288"/>
                  <a:gd name="T89" fmla="*/ 215 h 253"/>
                  <a:gd name="T90" fmla="*/ 284 w 288"/>
                  <a:gd name="T91" fmla="*/ 215 h 253"/>
                  <a:gd name="T92" fmla="*/ 284 w 288"/>
                  <a:gd name="T93" fmla="*/ 211 h 253"/>
                  <a:gd name="T94" fmla="*/ 288 w 288"/>
                  <a:gd name="T95" fmla="*/ 211 h 253"/>
                  <a:gd name="T96" fmla="*/ 288 w 288"/>
                  <a:gd name="T97" fmla="*/ 211 h 253"/>
                  <a:gd name="T98" fmla="*/ 288 w 288"/>
                  <a:gd name="T99" fmla="*/ 21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8" h="253">
                    <a:moveTo>
                      <a:pt x="34" y="0"/>
                    </a:move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21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56" y="253"/>
                    </a:lnTo>
                    <a:lnTo>
                      <a:pt x="256" y="253"/>
                    </a:lnTo>
                    <a:lnTo>
                      <a:pt x="256" y="253"/>
                    </a:lnTo>
                    <a:lnTo>
                      <a:pt x="253" y="253"/>
                    </a:lnTo>
                    <a:lnTo>
                      <a:pt x="253" y="253"/>
                    </a:lnTo>
                    <a:lnTo>
                      <a:pt x="253" y="249"/>
                    </a:lnTo>
                    <a:lnTo>
                      <a:pt x="253" y="249"/>
                    </a:lnTo>
                    <a:lnTo>
                      <a:pt x="253" y="249"/>
                    </a:lnTo>
                    <a:lnTo>
                      <a:pt x="253" y="249"/>
                    </a:lnTo>
                    <a:lnTo>
                      <a:pt x="253" y="246"/>
                    </a:lnTo>
                    <a:lnTo>
                      <a:pt x="256" y="246"/>
                    </a:lnTo>
                    <a:lnTo>
                      <a:pt x="256" y="246"/>
                    </a:lnTo>
                    <a:lnTo>
                      <a:pt x="256" y="246"/>
                    </a:lnTo>
                    <a:lnTo>
                      <a:pt x="256" y="243"/>
                    </a:lnTo>
                    <a:lnTo>
                      <a:pt x="256" y="243"/>
                    </a:lnTo>
                    <a:lnTo>
                      <a:pt x="256" y="239"/>
                    </a:lnTo>
                    <a:lnTo>
                      <a:pt x="256" y="239"/>
                    </a:lnTo>
                    <a:lnTo>
                      <a:pt x="260" y="239"/>
                    </a:lnTo>
                    <a:lnTo>
                      <a:pt x="260" y="236"/>
                    </a:lnTo>
                    <a:lnTo>
                      <a:pt x="260" y="236"/>
                    </a:lnTo>
                    <a:lnTo>
                      <a:pt x="260" y="236"/>
                    </a:lnTo>
                    <a:lnTo>
                      <a:pt x="263" y="232"/>
                    </a:lnTo>
                    <a:lnTo>
                      <a:pt x="263" y="232"/>
                    </a:lnTo>
                    <a:lnTo>
                      <a:pt x="263" y="229"/>
                    </a:lnTo>
                    <a:lnTo>
                      <a:pt x="267" y="229"/>
                    </a:lnTo>
                    <a:lnTo>
                      <a:pt x="267" y="229"/>
                    </a:lnTo>
                    <a:lnTo>
                      <a:pt x="267" y="225"/>
                    </a:lnTo>
                    <a:lnTo>
                      <a:pt x="270" y="225"/>
                    </a:lnTo>
                    <a:lnTo>
                      <a:pt x="270" y="225"/>
                    </a:lnTo>
                    <a:lnTo>
                      <a:pt x="270" y="222"/>
                    </a:lnTo>
                    <a:lnTo>
                      <a:pt x="274" y="222"/>
                    </a:lnTo>
                    <a:lnTo>
                      <a:pt x="274" y="222"/>
                    </a:lnTo>
                    <a:lnTo>
                      <a:pt x="274" y="218"/>
                    </a:lnTo>
                    <a:lnTo>
                      <a:pt x="277" y="218"/>
                    </a:lnTo>
                    <a:lnTo>
                      <a:pt x="277" y="218"/>
                    </a:lnTo>
                    <a:lnTo>
                      <a:pt x="277" y="218"/>
                    </a:lnTo>
                    <a:lnTo>
                      <a:pt x="277" y="215"/>
                    </a:lnTo>
                    <a:lnTo>
                      <a:pt x="281" y="215"/>
                    </a:lnTo>
                    <a:lnTo>
                      <a:pt x="281" y="215"/>
                    </a:lnTo>
                    <a:lnTo>
                      <a:pt x="281" y="215"/>
                    </a:lnTo>
                    <a:lnTo>
                      <a:pt x="284" y="215"/>
                    </a:lnTo>
                    <a:lnTo>
                      <a:pt x="284" y="215"/>
                    </a:lnTo>
                    <a:lnTo>
                      <a:pt x="284" y="215"/>
                    </a:lnTo>
                    <a:lnTo>
                      <a:pt x="284" y="211"/>
                    </a:lnTo>
                    <a:lnTo>
                      <a:pt x="288" y="211"/>
                    </a:lnTo>
                    <a:lnTo>
                      <a:pt x="288" y="211"/>
                    </a:lnTo>
                    <a:lnTo>
                      <a:pt x="288" y="211"/>
                    </a:lnTo>
                    <a:lnTo>
                      <a:pt x="288" y="211"/>
                    </a:lnTo>
                    <a:lnTo>
                      <a:pt x="288" y="215"/>
                    </a:lnTo>
                    <a:lnTo>
                      <a:pt x="288" y="21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Oval 199"/>
              <p:cNvSpPr>
                <a:spLocks noChangeArrowheads="1"/>
              </p:cNvSpPr>
              <p:nvPr/>
            </p:nvSpPr>
            <p:spPr bwMode="auto">
              <a:xfrm>
                <a:off x="1314" y="1753"/>
                <a:ext cx="80" cy="79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Oval 200"/>
              <p:cNvSpPr>
                <a:spLocks noChangeArrowheads="1"/>
              </p:cNvSpPr>
              <p:nvPr/>
            </p:nvSpPr>
            <p:spPr bwMode="auto">
              <a:xfrm>
                <a:off x="2265" y="2183"/>
                <a:ext cx="79" cy="79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Oval 201"/>
              <p:cNvSpPr>
                <a:spLocks noChangeArrowheads="1"/>
              </p:cNvSpPr>
              <p:nvPr/>
            </p:nvSpPr>
            <p:spPr bwMode="auto">
              <a:xfrm>
                <a:off x="3014" y="2058"/>
                <a:ext cx="163" cy="163"/>
              </a:xfrm>
              <a:prstGeom prst="ellipse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202"/>
              <p:cNvSpPr>
                <a:spLocks/>
              </p:cNvSpPr>
              <p:nvPr/>
            </p:nvSpPr>
            <p:spPr bwMode="auto">
              <a:xfrm>
                <a:off x="3034" y="2155"/>
                <a:ext cx="80" cy="187"/>
              </a:xfrm>
              <a:custGeom>
                <a:avLst/>
                <a:gdLst>
                  <a:gd name="T0" fmla="*/ 80 w 80"/>
                  <a:gd name="T1" fmla="*/ 24 h 187"/>
                  <a:gd name="T2" fmla="*/ 80 w 80"/>
                  <a:gd name="T3" fmla="*/ 21 h 187"/>
                  <a:gd name="T4" fmla="*/ 80 w 80"/>
                  <a:gd name="T5" fmla="*/ 17 h 187"/>
                  <a:gd name="T6" fmla="*/ 80 w 80"/>
                  <a:gd name="T7" fmla="*/ 17 h 187"/>
                  <a:gd name="T8" fmla="*/ 80 w 80"/>
                  <a:gd name="T9" fmla="*/ 14 h 187"/>
                  <a:gd name="T10" fmla="*/ 77 w 80"/>
                  <a:gd name="T11" fmla="*/ 10 h 187"/>
                  <a:gd name="T12" fmla="*/ 77 w 80"/>
                  <a:gd name="T13" fmla="*/ 7 h 187"/>
                  <a:gd name="T14" fmla="*/ 73 w 80"/>
                  <a:gd name="T15" fmla="*/ 7 h 187"/>
                  <a:gd name="T16" fmla="*/ 70 w 80"/>
                  <a:gd name="T17" fmla="*/ 3 h 187"/>
                  <a:gd name="T18" fmla="*/ 66 w 80"/>
                  <a:gd name="T19" fmla="*/ 3 h 187"/>
                  <a:gd name="T20" fmla="*/ 66 w 80"/>
                  <a:gd name="T21" fmla="*/ 0 h 187"/>
                  <a:gd name="T22" fmla="*/ 63 w 80"/>
                  <a:gd name="T23" fmla="*/ 0 h 187"/>
                  <a:gd name="T24" fmla="*/ 59 w 80"/>
                  <a:gd name="T25" fmla="*/ 0 h 187"/>
                  <a:gd name="T26" fmla="*/ 56 w 80"/>
                  <a:gd name="T27" fmla="*/ 0 h 187"/>
                  <a:gd name="T28" fmla="*/ 52 w 80"/>
                  <a:gd name="T29" fmla="*/ 0 h 187"/>
                  <a:gd name="T30" fmla="*/ 49 w 80"/>
                  <a:gd name="T31" fmla="*/ 0 h 187"/>
                  <a:gd name="T32" fmla="*/ 45 w 80"/>
                  <a:gd name="T33" fmla="*/ 0 h 187"/>
                  <a:gd name="T34" fmla="*/ 42 w 80"/>
                  <a:gd name="T35" fmla="*/ 0 h 187"/>
                  <a:gd name="T36" fmla="*/ 39 w 80"/>
                  <a:gd name="T37" fmla="*/ 3 h 187"/>
                  <a:gd name="T38" fmla="*/ 39 w 80"/>
                  <a:gd name="T39" fmla="*/ 3 h 187"/>
                  <a:gd name="T40" fmla="*/ 35 w 80"/>
                  <a:gd name="T41" fmla="*/ 7 h 187"/>
                  <a:gd name="T42" fmla="*/ 32 w 80"/>
                  <a:gd name="T43" fmla="*/ 10 h 187"/>
                  <a:gd name="T44" fmla="*/ 32 w 80"/>
                  <a:gd name="T45" fmla="*/ 10 h 187"/>
                  <a:gd name="T46" fmla="*/ 32 w 80"/>
                  <a:gd name="T47" fmla="*/ 14 h 187"/>
                  <a:gd name="T48" fmla="*/ 28 w 80"/>
                  <a:gd name="T49" fmla="*/ 17 h 187"/>
                  <a:gd name="T50" fmla="*/ 0 w 80"/>
                  <a:gd name="T51" fmla="*/ 177 h 187"/>
                  <a:gd name="T52" fmla="*/ 4 w 80"/>
                  <a:gd name="T53" fmla="*/ 173 h 187"/>
                  <a:gd name="T54" fmla="*/ 4 w 80"/>
                  <a:gd name="T55" fmla="*/ 170 h 187"/>
                  <a:gd name="T56" fmla="*/ 7 w 80"/>
                  <a:gd name="T57" fmla="*/ 170 h 187"/>
                  <a:gd name="T58" fmla="*/ 7 w 80"/>
                  <a:gd name="T59" fmla="*/ 166 h 187"/>
                  <a:gd name="T60" fmla="*/ 11 w 80"/>
                  <a:gd name="T61" fmla="*/ 163 h 187"/>
                  <a:gd name="T62" fmla="*/ 14 w 80"/>
                  <a:gd name="T63" fmla="*/ 163 h 187"/>
                  <a:gd name="T64" fmla="*/ 14 w 80"/>
                  <a:gd name="T65" fmla="*/ 163 h 187"/>
                  <a:gd name="T66" fmla="*/ 18 w 80"/>
                  <a:gd name="T67" fmla="*/ 159 h 187"/>
                  <a:gd name="T68" fmla="*/ 21 w 80"/>
                  <a:gd name="T69" fmla="*/ 159 h 187"/>
                  <a:gd name="T70" fmla="*/ 25 w 80"/>
                  <a:gd name="T71" fmla="*/ 159 h 187"/>
                  <a:gd name="T72" fmla="*/ 28 w 80"/>
                  <a:gd name="T73" fmla="*/ 159 h 187"/>
                  <a:gd name="T74" fmla="*/ 32 w 80"/>
                  <a:gd name="T75" fmla="*/ 159 h 187"/>
                  <a:gd name="T76" fmla="*/ 35 w 80"/>
                  <a:gd name="T77" fmla="*/ 159 h 187"/>
                  <a:gd name="T78" fmla="*/ 39 w 80"/>
                  <a:gd name="T79" fmla="*/ 163 h 187"/>
                  <a:gd name="T80" fmla="*/ 42 w 80"/>
                  <a:gd name="T81" fmla="*/ 163 h 187"/>
                  <a:gd name="T82" fmla="*/ 45 w 80"/>
                  <a:gd name="T83" fmla="*/ 166 h 187"/>
                  <a:gd name="T84" fmla="*/ 49 w 80"/>
                  <a:gd name="T85" fmla="*/ 166 h 187"/>
                  <a:gd name="T86" fmla="*/ 49 w 80"/>
                  <a:gd name="T87" fmla="*/ 170 h 187"/>
                  <a:gd name="T88" fmla="*/ 52 w 80"/>
                  <a:gd name="T89" fmla="*/ 173 h 187"/>
                  <a:gd name="T90" fmla="*/ 52 w 80"/>
                  <a:gd name="T91" fmla="*/ 177 h 187"/>
                  <a:gd name="T92" fmla="*/ 52 w 80"/>
                  <a:gd name="T93" fmla="*/ 177 h 187"/>
                  <a:gd name="T94" fmla="*/ 56 w 80"/>
                  <a:gd name="T95" fmla="*/ 180 h 187"/>
                  <a:gd name="T96" fmla="*/ 56 w 80"/>
                  <a:gd name="T97" fmla="*/ 184 h 187"/>
                  <a:gd name="T98" fmla="*/ 52 w 80"/>
                  <a:gd name="T99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" h="187">
                    <a:moveTo>
                      <a:pt x="80" y="28"/>
                    </a:moveTo>
                    <a:lnTo>
                      <a:pt x="80" y="24"/>
                    </a:lnTo>
                    <a:lnTo>
                      <a:pt x="80" y="24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0" y="17"/>
                    </a:lnTo>
                    <a:lnTo>
                      <a:pt x="80" y="17"/>
                    </a:lnTo>
                    <a:lnTo>
                      <a:pt x="80" y="17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66" y="3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7" y="170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11" y="163"/>
                    </a:lnTo>
                    <a:lnTo>
                      <a:pt x="11" y="163"/>
                    </a:lnTo>
                    <a:lnTo>
                      <a:pt x="14" y="163"/>
                    </a:lnTo>
                    <a:lnTo>
                      <a:pt x="14" y="163"/>
                    </a:lnTo>
                    <a:lnTo>
                      <a:pt x="14" y="163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21" y="159"/>
                    </a:lnTo>
                    <a:lnTo>
                      <a:pt x="21" y="159"/>
                    </a:lnTo>
                    <a:lnTo>
                      <a:pt x="25" y="159"/>
                    </a:lnTo>
                    <a:lnTo>
                      <a:pt x="25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5" y="159"/>
                    </a:lnTo>
                    <a:lnTo>
                      <a:pt x="35" y="159"/>
                    </a:lnTo>
                    <a:lnTo>
                      <a:pt x="39" y="163"/>
                    </a:lnTo>
                    <a:lnTo>
                      <a:pt x="39" y="163"/>
                    </a:lnTo>
                    <a:lnTo>
                      <a:pt x="42" y="163"/>
                    </a:lnTo>
                    <a:lnTo>
                      <a:pt x="42" y="163"/>
                    </a:lnTo>
                    <a:lnTo>
                      <a:pt x="42" y="163"/>
                    </a:lnTo>
                    <a:lnTo>
                      <a:pt x="45" y="166"/>
                    </a:lnTo>
                    <a:lnTo>
                      <a:pt x="45" y="166"/>
                    </a:lnTo>
                    <a:lnTo>
                      <a:pt x="49" y="166"/>
                    </a:lnTo>
                    <a:lnTo>
                      <a:pt x="49" y="170"/>
                    </a:lnTo>
                    <a:lnTo>
                      <a:pt x="49" y="170"/>
                    </a:lnTo>
                    <a:lnTo>
                      <a:pt x="49" y="170"/>
                    </a:lnTo>
                    <a:lnTo>
                      <a:pt x="52" y="173"/>
                    </a:lnTo>
                    <a:lnTo>
                      <a:pt x="52" y="173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2" y="180"/>
                    </a:lnTo>
                    <a:lnTo>
                      <a:pt x="56" y="180"/>
                    </a:lnTo>
                    <a:lnTo>
                      <a:pt x="56" y="184"/>
                    </a:lnTo>
                    <a:lnTo>
                      <a:pt x="56" y="184"/>
                    </a:lnTo>
                    <a:lnTo>
                      <a:pt x="56" y="187"/>
                    </a:lnTo>
                    <a:lnTo>
                      <a:pt x="52" y="187"/>
                    </a:lnTo>
                    <a:lnTo>
                      <a:pt x="80" y="2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Oval 203"/>
              <p:cNvSpPr>
                <a:spLocks noChangeArrowheads="1"/>
              </p:cNvSpPr>
              <p:nvPr/>
            </p:nvSpPr>
            <p:spPr bwMode="auto">
              <a:xfrm>
                <a:off x="2188" y="1315"/>
                <a:ext cx="80" cy="80"/>
              </a:xfrm>
              <a:prstGeom prst="ellipse">
                <a:avLst/>
              </a:prstGeom>
              <a:solidFill>
                <a:srgbClr val="00FFFF"/>
              </a:solidFill>
              <a:ln w="476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204"/>
              <p:cNvSpPr>
                <a:spLocks/>
              </p:cNvSpPr>
              <p:nvPr/>
            </p:nvSpPr>
            <p:spPr bwMode="auto">
              <a:xfrm>
                <a:off x="2063" y="1364"/>
                <a:ext cx="170" cy="208"/>
              </a:xfrm>
              <a:custGeom>
                <a:avLst/>
                <a:gdLst>
                  <a:gd name="T0" fmla="*/ 170 w 170"/>
                  <a:gd name="T1" fmla="*/ 31 h 208"/>
                  <a:gd name="T2" fmla="*/ 170 w 170"/>
                  <a:gd name="T3" fmla="*/ 31 h 208"/>
                  <a:gd name="T4" fmla="*/ 170 w 170"/>
                  <a:gd name="T5" fmla="*/ 31 h 208"/>
                  <a:gd name="T6" fmla="*/ 170 w 170"/>
                  <a:gd name="T7" fmla="*/ 28 h 208"/>
                  <a:gd name="T8" fmla="*/ 170 w 170"/>
                  <a:gd name="T9" fmla="*/ 28 h 208"/>
                  <a:gd name="T10" fmla="*/ 167 w 170"/>
                  <a:gd name="T11" fmla="*/ 28 h 208"/>
                  <a:gd name="T12" fmla="*/ 167 w 170"/>
                  <a:gd name="T13" fmla="*/ 24 h 208"/>
                  <a:gd name="T14" fmla="*/ 163 w 170"/>
                  <a:gd name="T15" fmla="*/ 24 h 208"/>
                  <a:gd name="T16" fmla="*/ 160 w 170"/>
                  <a:gd name="T17" fmla="*/ 21 h 208"/>
                  <a:gd name="T18" fmla="*/ 160 w 170"/>
                  <a:gd name="T19" fmla="*/ 17 h 208"/>
                  <a:gd name="T20" fmla="*/ 156 w 170"/>
                  <a:gd name="T21" fmla="*/ 17 h 208"/>
                  <a:gd name="T22" fmla="*/ 153 w 170"/>
                  <a:gd name="T23" fmla="*/ 14 h 208"/>
                  <a:gd name="T24" fmla="*/ 150 w 170"/>
                  <a:gd name="T25" fmla="*/ 14 h 208"/>
                  <a:gd name="T26" fmla="*/ 150 w 170"/>
                  <a:gd name="T27" fmla="*/ 10 h 208"/>
                  <a:gd name="T28" fmla="*/ 146 w 170"/>
                  <a:gd name="T29" fmla="*/ 10 h 208"/>
                  <a:gd name="T30" fmla="*/ 143 w 170"/>
                  <a:gd name="T31" fmla="*/ 7 h 208"/>
                  <a:gd name="T32" fmla="*/ 139 w 170"/>
                  <a:gd name="T33" fmla="*/ 7 h 208"/>
                  <a:gd name="T34" fmla="*/ 139 w 170"/>
                  <a:gd name="T35" fmla="*/ 4 h 208"/>
                  <a:gd name="T36" fmla="*/ 136 w 170"/>
                  <a:gd name="T37" fmla="*/ 4 h 208"/>
                  <a:gd name="T38" fmla="*/ 136 w 170"/>
                  <a:gd name="T39" fmla="*/ 4 h 208"/>
                  <a:gd name="T40" fmla="*/ 132 w 170"/>
                  <a:gd name="T41" fmla="*/ 0 h 208"/>
                  <a:gd name="T42" fmla="*/ 132 w 170"/>
                  <a:gd name="T43" fmla="*/ 0 h 208"/>
                  <a:gd name="T44" fmla="*/ 129 w 170"/>
                  <a:gd name="T45" fmla="*/ 0 h 208"/>
                  <a:gd name="T46" fmla="*/ 129 w 170"/>
                  <a:gd name="T47" fmla="*/ 0 h 208"/>
                  <a:gd name="T48" fmla="*/ 129 w 170"/>
                  <a:gd name="T49" fmla="*/ 0 h 208"/>
                  <a:gd name="T50" fmla="*/ 0 w 170"/>
                  <a:gd name="T51" fmla="*/ 177 h 208"/>
                  <a:gd name="T52" fmla="*/ 4 w 170"/>
                  <a:gd name="T53" fmla="*/ 177 h 208"/>
                  <a:gd name="T54" fmla="*/ 4 w 170"/>
                  <a:gd name="T55" fmla="*/ 177 h 208"/>
                  <a:gd name="T56" fmla="*/ 4 w 170"/>
                  <a:gd name="T57" fmla="*/ 177 h 208"/>
                  <a:gd name="T58" fmla="*/ 7 w 170"/>
                  <a:gd name="T59" fmla="*/ 177 h 208"/>
                  <a:gd name="T60" fmla="*/ 7 w 170"/>
                  <a:gd name="T61" fmla="*/ 177 h 208"/>
                  <a:gd name="T62" fmla="*/ 11 w 170"/>
                  <a:gd name="T63" fmla="*/ 180 h 208"/>
                  <a:gd name="T64" fmla="*/ 14 w 170"/>
                  <a:gd name="T65" fmla="*/ 180 h 208"/>
                  <a:gd name="T66" fmla="*/ 14 w 170"/>
                  <a:gd name="T67" fmla="*/ 184 h 208"/>
                  <a:gd name="T68" fmla="*/ 18 w 170"/>
                  <a:gd name="T69" fmla="*/ 184 h 208"/>
                  <a:gd name="T70" fmla="*/ 21 w 170"/>
                  <a:gd name="T71" fmla="*/ 187 h 208"/>
                  <a:gd name="T72" fmla="*/ 25 w 170"/>
                  <a:gd name="T73" fmla="*/ 187 h 208"/>
                  <a:gd name="T74" fmla="*/ 25 w 170"/>
                  <a:gd name="T75" fmla="*/ 191 h 208"/>
                  <a:gd name="T76" fmla="*/ 28 w 170"/>
                  <a:gd name="T77" fmla="*/ 191 h 208"/>
                  <a:gd name="T78" fmla="*/ 32 w 170"/>
                  <a:gd name="T79" fmla="*/ 194 h 208"/>
                  <a:gd name="T80" fmla="*/ 35 w 170"/>
                  <a:gd name="T81" fmla="*/ 194 h 208"/>
                  <a:gd name="T82" fmla="*/ 35 w 170"/>
                  <a:gd name="T83" fmla="*/ 198 h 208"/>
                  <a:gd name="T84" fmla="*/ 39 w 170"/>
                  <a:gd name="T85" fmla="*/ 198 h 208"/>
                  <a:gd name="T86" fmla="*/ 39 w 170"/>
                  <a:gd name="T87" fmla="*/ 201 h 208"/>
                  <a:gd name="T88" fmla="*/ 42 w 170"/>
                  <a:gd name="T89" fmla="*/ 201 h 208"/>
                  <a:gd name="T90" fmla="*/ 42 w 170"/>
                  <a:gd name="T91" fmla="*/ 205 h 208"/>
                  <a:gd name="T92" fmla="*/ 42 w 170"/>
                  <a:gd name="T93" fmla="*/ 205 h 208"/>
                  <a:gd name="T94" fmla="*/ 45 w 170"/>
                  <a:gd name="T95" fmla="*/ 205 h 208"/>
                  <a:gd name="T96" fmla="*/ 45 w 170"/>
                  <a:gd name="T97" fmla="*/ 208 h 208"/>
                  <a:gd name="T98" fmla="*/ 45 w 170"/>
                  <a:gd name="T99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208">
                    <a:moveTo>
                      <a:pt x="170" y="31"/>
                    </a:moveTo>
                    <a:lnTo>
                      <a:pt x="170" y="31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67" y="28"/>
                    </a:lnTo>
                    <a:lnTo>
                      <a:pt x="167" y="28"/>
                    </a:lnTo>
                    <a:lnTo>
                      <a:pt x="167" y="24"/>
                    </a:lnTo>
                    <a:lnTo>
                      <a:pt x="167" y="24"/>
                    </a:lnTo>
                    <a:lnTo>
                      <a:pt x="163" y="24"/>
                    </a:lnTo>
                    <a:lnTo>
                      <a:pt x="163" y="24"/>
                    </a:lnTo>
                    <a:lnTo>
                      <a:pt x="163" y="21"/>
                    </a:lnTo>
                    <a:lnTo>
                      <a:pt x="160" y="21"/>
                    </a:lnTo>
                    <a:lnTo>
                      <a:pt x="160" y="21"/>
                    </a:lnTo>
                    <a:lnTo>
                      <a:pt x="160" y="17"/>
                    </a:lnTo>
                    <a:lnTo>
                      <a:pt x="156" y="17"/>
                    </a:lnTo>
                    <a:lnTo>
                      <a:pt x="156" y="17"/>
                    </a:lnTo>
                    <a:lnTo>
                      <a:pt x="156" y="17"/>
                    </a:lnTo>
                    <a:lnTo>
                      <a:pt x="153" y="14"/>
                    </a:lnTo>
                    <a:lnTo>
                      <a:pt x="153" y="14"/>
                    </a:lnTo>
                    <a:lnTo>
                      <a:pt x="150" y="14"/>
                    </a:lnTo>
                    <a:lnTo>
                      <a:pt x="150" y="10"/>
                    </a:lnTo>
                    <a:lnTo>
                      <a:pt x="150" y="10"/>
                    </a:lnTo>
                    <a:lnTo>
                      <a:pt x="146" y="10"/>
                    </a:lnTo>
                    <a:lnTo>
                      <a:pt x="146" y="10"/>
                    </a:lnTo>
                    <a:lnTo>
                      <a:pt x="146" y="7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9" y="4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2" y="4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4" y="177"/>
                    </a:lnTo>
                    <a:lnTo>
                      <a:pt x="4" y="177"/>
                    </a:lnTo>
                    <a:lnTo>
                      <a:pt x="4" y="177"/>
                    </a:lnTo>
                    <a:lnTo>
                      <a:pt x="4" y="177"/>
                    </a:lnTo>
                    <a:lnTo>
                      <a:pt x="4" y="177"/>
                    </a:lnTo>
                    <a:lnTo>
                      <a:pt x="4" y="177"/>
                    </a:lnTo>
                    <a:lnTo>
                      <a:pt x="7" y="177"/>
                    </a:lnTo>
                    <a:lnTo>
                      <a:pt x="7" y="177"/>
                    </a:lnTo>
                    <a:lnTo>
                      <a:pt x="7" y="177"/>
                    </a:lnTo>
                    <a:lnTo>
                      <a:pt x="7" y="177"/>
                    </a:lnTo>
                    <a:lnTo>
                      <a:pt x="11" y="180"/>
                    </a:lnTo>
                    <a:lnTo>
                      <a:pt x="11" y="180"/>
                    </a:lnTo>
                    <a:lnTo>
                      <a:pt x="11" y="180"/>
                    </a:lnTo>
                    <a:lnTo>
                      <a:pt x="14" y="180"/>
                    </a:lnTo>
                    <a:lnTo>
                      <a:pt x="14" y="180"/>
                    </a:lnTo>
                    <a:lnTo>
                      <a:pt x="14" y="184"/>
                    </a:lnTo>
                    <a:lnTo>
                      <a:pt x="18" y="184"/>
                    </a:lnTo>
                    <a:lnTo>
                      <a:pt x="18" y="184"/>
                    </a:lnTo>
                    <a:lnTo>
                      <a:pt x="18" y="184"/>
                    </a:lnTo>
                    <a:lnTo>
                      <a:pt x="21" y="187"/>
                    </a:lnTo>
                    <a:lnTo>
                      <a:pt x="21" y="187"/>
                    </a:lnTo>
                    <a:lnTo>
                      <a:pt x="25" y="187"/>
                    </a:lnTo>
                    <a:lnTo>
                      <a:pt x="25" y="187"/>
                    </a:lnTo>
                    <a:lnTo>
                      <a:pt x="25" y="191"/>
                    </a:lnTo>
                    <a:lnTo>
                      <a:pt x="28" y="191"/>
                    </a:lnTo>
                    <a:lnTo>
                      <a:pt x="28" y="191"/>
                    </a:lnTo>
                    <a:lnTo>
                      <a:pt x="32" y="194"/>
                    </a:lnTo>
                    <a:lnTo>
                      <a:pt x="32" y="194"/>
                    </a:lnTo>
                    <a:lnTo>
                      <a:pt x="32" y="194"/>
                    </a:lnTo>
                    <a:lnTo>
                      <a:pt x="35" y="194"/>
                    </a:lnTo>
                    <a:lnTo>
                      <a:pt x="35" y="198"/>
                    </a:lnTo>
                    <a:lnTo>
                      <a:pt x="35" y="198"/>
                    </a:lnTo>
                    <a:lnTo>
                      <a:pt x="39" y="198"/>
                    </a:lnTo>
                    <a:lnTo>
                      <a:pt x="39" y="198"/>
                    </a:lnTo>
                    <a:lnTo>
                      <a:pt x="39" y="201"/>
                    </a:lnTo>
                    <a:lnTo>
                      <a:pt x="39" y="201"/>
                    </a:lnTo>
                    <a:lnTo>
                      <a:pt x="42" y="201"/>
                    </a:lnTo>
                    <a:lnTo>
                      <a:pt x="42" y="201"/>
                    </a:lnTo>
                    <a:lnTo>
                      <a:pt x="42" y="205"/>
                    </a:lnTo>
                    <a:lnTo>
                      <a:pt x="42" y="205"/>
                    </a:lnTo>
                    <a:lnTo>
                      <a:pt x="42" y="205"/>
                    </a:lnTo>
                    <a:lnTo>
                      <a:pt x="42" y="205"/>
                    </a:lnTo>
                    <a:lnTo>
                      <a:pt x="45" y="205"/>
                    </a:lnTo>
                    <a:lnTo>
                      <a:pt x="45" y="205"/>
                    </a:lnTo>
                    <a:lnTo>
                      <a:pt x="45" y="208"/>
                    </a:lnTo>
                    <a:lnTo>
                      <a:pt x="45" y="208"/>
                    </a:lnTo>
                    <a:lnTo>
                      <a:pt x="45" y="208"/>
                    </a:lnTo>
                    <a:lnTo>
                      <a:pt x="45" y="208"/>
                    </a:lnTo>
                    <a:lnTo>
                      <a:pt x="170" y="3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5" name="Oval 206"/>
            <p:cNvSpPr>
              <a:spLocks noChangeArrowheads="1"/>
            </p:cNvSpPr>
            <p:nvPr/>
          </p:nvSpPr>
          <p:spPr bwMode="auto">
            <a:xfrm>
              <a:off x="4474" y="1177"/>
              <a:ext cx="190" cy="19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207"/>
            <p:cNvSpPr>
              <a:spLocks/>
            </p:cNvSpPr>
            <p:nvPr/>
          </p:nvSpPr>
          <p:spPr bwMode="auto">
            <a:xfrm>
              <a:off x="4390" y="1326"/>
              <a:ext cx="156" cy="201"/>
            </a:xfrm>
            <a:custGeom>
              <a:avLst/>
              <a:gdLst>
                <a:gd name="T0" fmla="*/ 156 w 156"/>
                <a:gd name="T1" fmla="*/ 31 h 201"/>
                <a:gd name="T2" fmla="*/ 156 w 156"/>
                <a:gd name="T3" fmla="*/ 28 h 201"/>
                <a:gd name="T4" fmla="*/ 156 w 156"/>
                <a:gd name="T5" fmla="*/ 28 h 201"/>
                <a:gd name="T6" fmla="*/ 156 w 156"/>
                <a:gd name="T7" fmla="*/ 24 h 201"/>
                <a:gd name="T8" fmla="*/ 156 w 156"/>
                <a:gd name="T9" fmla="*/ 24 h 201"/>
                <a:gd name="T10" fmla="*/ 156 w 156"/>
                <a:gd name="T11" fmla="*/ 21 h 201"/>
                <a:gd name="T12" fmla="*/ 153 w 156"/>
                <a:gd name="T13" fmla="*/ 21 h 201"/>
                <a:gd name="T14" fmla="*/ 153 w 156"/>
                <a:gd name="T15" fmla="*/ 17 h 201"/>
                <a:gd name="T16" fmla="*/ 149 w 156"/>
                <a:gd name="T17" fmla="*/ 14 h 201"/>
                <a:gd name="T18" fmla="*/ 146 w 156"/>
                <a:gd name="T19" fmla="*/ 14 h 201"/>
                <a:gd name="T20" fmla="*/ 146 w 156"/>
                <a:gd name="T21" fmla="*/ 10 h 201"/>
                <a:gd name="T22" fmla="*/ 142 w 156"/>
                <a:gd name="T23" fmla="*/ 10 h 201"/>
                <a:gd name="T24" fmla="*/ 139 w 156"/>
                <a:gd name="T25" fmla="*/ 7 h 201"/>
                <a:gd name="T26" fmla="*/ 136 w 156"/>
                <a:gd name="T27" fmla="*/ 3 h 201"/>
                <a:gd name="T28" fmla="*/ 132 w 156"/>
                <a:gd name="T29" fmla="*/ 3 h 201"/>
                <a:gd name="T30" fmla="*/ 132 w 156"/>
                <a:gd name="T31" fmla="*/ 3 h 201"/>
                <a:gd name="T32" fmla="*/ 129 w 156"/>
                <a:gd name="T33" fmla="*/ 0 h 201"/>
                <a:gd name="T34" fmla="*/ 125 w 156"/>
                <a:gd name="T35" fmla="*/ 0 h 201"/>
                <a:gd name="T36" fmla="*/ 122 w 156"/>
                <a:gd name="T37" fmla="*/ 0 h 201"/>
                <a:gd name="T38" fmla="*/ 118 w 156"/>
                <a:gd name="T39" fmla="*/ 0 h 201"/>
                <a:gd name="T40" fmla="*/ 118 w 156"/>
                <a:gd name="T41" fmla="*/ 0 h 201"/>
                <a:gd name="T42" fmla="*/ 115 w 156"/>
                <a:gd name="T43" fmla="*/ 0 h 201"/>
                <a:gd name="T44" fmla="*/ 115 w 156"/>
                <a:gd name="T45" fmla="*/ 0 h 201"/>
                <a:gd name="T46" fmla="*/ 111 w 156"/>
                <a:gd name="T47" fmla="*/ 0 h 201"/>
                <a:gd name="T48" fmla="*/ 111 w 156"/>
                <a:gd name="T49" fmla="*/ 3 h 201"/>
                <a:gd name="T50" fmla="*/ 0 w 156"/>
                <a:gd name="T51" fmla="*/ 170 h 201"/>
                <a:gd name="T52" fmla="*/ 0 w 156"/>
                <a:gd name="T53" fmla="*/ 170 h 201"/>
                <a:gd name="T54" fmla="*/ 4 w 156"/>
                <a:gd name="T55" fmla="*/ 170 h 201"/>
                <a:gd name="T56" fmla="*/ 4 w 156"/>
                <a:gd name="T57" fmla="*/ 170 h 201"/>
                <a:gd name="T58" fmla="*/ 7 w 156"/>
                <a:gd name="T59" fmla="*/ 170 h 201"/>
                <a:gd name="T60" fmla="*/ 11 w 156"/>
                <a:gd name="T61" fmla="*/ 170 h 201"/>
                <a:gd name="T62" fmla="*/ 11 w 156"/>
                <a:gd name="T63" fmla="*/ 170 h 201"/>
                <a:gd name="T64" fmla="*/ 14 w 156"/>
                <a:gd name="T65" fmla="*/ 170 h 201"/>
                <a:gd name="T66" fmla="*/ 18 w 156"/>
                <a:gd name="T67" fmla="*/ 170 h 201"/>
                <a:gd name="T68" fmla="*/ 21 w 156"/>
                <a:gd name="T69" fmla="*/ 173 h 201"/>
                <a:gd name="T70" fmla="*/ 25 w 156"/>
                <a:gd name="T71" fmla="*/ 173 h 201"/>
                <a:gd name="T72" fmla="*/ 25 w 156"/>
                <a:gd name="T73" fmla="*/ 177 h 201"/>
                <a:gd name="T74" fmla="*/ 28 w 156"/>
                <a:gd name="T75" fmla="*/ 177 h 201"/>
                <a:gd name="T76" fmla="*/ 32 w 156"/>
                <a:gd name="T77" fmla="*/ 180 h 201"/>
                <a:gd name="T78" fmla="*/ 35 w 156"/>
                <a:gd name="T79" fmla="*/ 180 h 201"/>
                <a:gd name="T80" fmla="*/ 38 w 156"/>
                <a:gd name="T81" fmla="*/ 184 h 201"/>
                <a:gd name="T82" fmla="*/ 38 w 156"/>
                <a:gd name="T83" fmla="*/ 187 h 201"/>
                <a:gd name="T84" fmla="*/ 42 w 156"/>
                <a:gd name="T85" fmla="*/ 187 h 201"/>
                <a:gd name="T86" fmla="*/ 42 w 156"/>
                <a:gd name="T87" fmla="*/ 191 h 201"/>
                <a:gd name="T88" fmla="*/ 45 w 156"/>
                <a:gd name="T89" fmla="*/ 191 h 201"/>
                <a:gd name="T90" fmla="*/ 45 w 156"/>
                <a:gd name="T91" fmla="*/ 194 h 201"/>
                <a:gd name="T92" fmla="*/ 45 w 156"/>
                <a:gd name="T93" fmla="*/ 194 h 201"/>
                <a:gd name="T94" fmla="*/ 45 w 156"/>
                <a:gd name="T95" fmla="*/ 198 h 201"/>
                <a:gd name="T96" fmla="*/ 45 w 156"/>
                <a:gd name="T97" fmla="*/ 198 h 201"/>
                <a:gd name="T98" fmla="*/ 45 w 156"/>
                <a:gd name="T9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6" h="201">
                  <a:moveTo>
                    <a:pt x="156" y="31"/>
                  </a:moveTo>
                  <a:lnTo>
                    <a:pt x="156" y="31"/>
                  </a:lnTo>
                  <a:lnTo>
                    <a:pt x="156" y="31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1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17"/>
                  </a:lnTo>
                  <a:lnTo>
                    <a:pt x="153" y="17"/>
                  </a:lnTo>
                  <a:lnTo>
                    <a:pt x="149" y="17"/>
                  </a:lnTo>
                  <a:lnTo>
                    <a:pt x="149" y="14"/>
                  </a:lnTo>
                  <a:lnTo>
                    <a:pt x="149" y="14"/>
                  </a:lnTo>
                  <a:lnTo>
                    <a:pt x="146" y="14"/>
                  </a:lnTo>
                  <a:lnTo>
                    <a:pt x="146" y="10"/>
                  </a:lnTo>
                  <a:lnTo>
                    <a:pt x="146" y="10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2" y="7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1" y="0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21" y="173"/>
                  </a:lnTo>
                  <a:lnTo>
                    <a:pt x="21" y="173"/>
                  </a:lnTo>
                  <a:lnTo>
                    <a:pt x="25" y="173"/>
                  </a:lnTo>
                  <a:lnTo>
                    <a:pt x="25" y="173"/>
                  </a:lnTo>
                  <a:lnTo>
                    <a:pt x="25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32" y="177"/>
                  </a:lnTo>
                  <a:lnTo>
                    <a:pt x="32" y="180"/>
                  </a:lnTo>
                  <a:lnTo>
                    <a:pt x="32" y="180"/>
                  </a:lnTo>
                  <a:lnTo>
                    <a:pt x="35" y="180"/>
                  </a:lnTo>
                  <a:lnTo>
                    <a:pt x="35" y="184"/>
                  </a:lnTo>
                  <a:lnTo>
                    <a:pt x="38" y="184"/>
                  </a:lnTo>
                  <a:lnTo>
                    <a:pt x="38" y="184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42" y="187"/>
                  </a:lnTo>
                  <a:lnTo>
                    <a:pt x="42" y="187"/>
                  </a:lnTo>
                  <a:lnTo>
                    <a:pt x="42" y="191"/>
                  </a:lnTo>
                  <a:lnTo>
                    <a:pt x="42" y="191"/>
                  </a:lnTo>
                  <a:lnTo>
                    <a:pt x="45" y="191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201"/>
                  </a:lnTo>
                  <a:lnTo>
                    <a:pt x="45" y="201"/>
                  </a:lnTo>
                  <a:lnTo>
                    <a:pt x="156" y="3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208"/>
            <p:cNvSpPr>
              <a:spLocks/>
            </p:cNvSpPr>
            <p:nvPr/>
          </p:nvSpPr>
          <p:spPr bwMode="auto">
            <a:xfrm>
              <a:off x="4612" y="1087"/>
              <a:ext cx="274" cy="176"/>
            </a:xfrm>
            <a:custGeom>
              <a:avLst/>
              <a:gdLst>
                <a:gd name="T0" fmla="*/ 7 w 274"/>
                <a:gd name="T1" fmla="*/ 131 h 176"/>
                <a:gd name="T2" fmla="*/ 4 w 274"/>
                <a:gd name="T3" fmla="*/ 131 h 176"/>
                <a:gd name="T4" fmla="*/ 4 w 274"/>
                <a:gd name="T5" fmla="*/ 135 h 176"/>
                <a:gd name="T6" fmla="*/ 0 w 274"/>
                <a:gd name="T7" fmla="*/ 135 h 176"/>
                <a:gd name="T8" fmla="*/ 0 w 274"/>
                <a:gd name="T9" fmla="*/ 138 h 176"/>
                <a:gd name="T10" fmla="*/ 0 w 274"/>
                <a:gd name="T11" fmla="*/ 142 h 176"/>
                <a:gd name="T12" fmla="*/ 0 w 274"/>
                <a:gd name="T13" fmla="*/ 142 h 176"/>
                <a:gd name="T14" fmla="*/ 0 w 274"/>
                <a:gd name="T15" fmla="*/ 145 h 176"/>
                <a:gd name="T16" fmla="*/ 0 w 274"/>
                <a:gd name="T17" fmla="*/ 149 h 176"/>
                <a:gd name="T18" fmla="*/ 0 w 274"/>
                <a:gd name="T19" fmla="*/ 152 h 176"/>
                <a:gd name="T20" fmla="*/ 4 w 274"/>
                <a:gd name="T21" fmla="*/ 156 h 176"/>
                <a:gd name="T22" fmla="*/ 4 w 274"/>
                <a:gd name="T23" fmla="*/ 159 h 176"/>
                <a:gd name="T24" fmla="*/ 4 w 274"/>
                <a:gd name="T25" fmla="*/ 163 h 176"/>
                <a:gd name="T26" fmla="*/ 7 w 274"/>
                <a:gd name="T27" fmla="*/ 166 h 176"/>
                <a:gd name="T28" fmla="*/ 7 w 274"/>
                <a:gd name="T29" fmla="*/ 166 h 176"/>
                <a:gd name="T30" fmla="*/ 11 w 274"/>
                <a:gd name="T31" fmla="*/ 170 h 176"/>
                <a:gd name="T32" fmla="*/ 14 w 274"/>
                <a:gd name="T33" fmla="*/ 173 h 176"/>
                <a:gd name="T34" fmla="*/ 14 w 274"/>
                <a:gd name="T35" fmla="*/ 173 h 176"/>
                <a:gd name="T36" fmla="*/ 18 w 274"/>
                <a:gd name="T37" fmla="*/ 176 h 176"/>
                <a:gd name="T38" fmla="*/ 21 w 274"/>
                <a:gd name="T39" fmla="*/ 176 h 176"/>
                <a:gd name="T40" fmla="*/ 25 w 274"/>
                <a:gd name="T41" fmla="*/ 176 h 176"/>
                <a:gd name="T42" fmla="*/ 25 w 274"/>
                <a:gd name="T43" fmla="*/ 176 h 176"/>
                <a:gd name="T44" fmla="*/ 28 w 274"/>
                <a:gd name="T45" fmla="*/ 176 h 176"/>
                <a:gd name="T46" fmla="*/ 31 w 274"/>
                <a:gd name="T47" fmla="*/ 176 h 176"/>
                <a:gd name="T48" fmla="*/ 31 w 274"/>
                <a:gd name="T49" fmla="*/ 176 h 176"/>
                <a:gd name="T50" fmla="*/ 274 w 274"/>
                <a:gd name="T51" fmla="*/ 48 h 176"/>
                <a:gd name="T52" fmla="*/ 271 w 274"/>
                <a:gd name="T53" fmla="*/ 48 h 176"/>
                <a:gd name="T54" fmla="*/ 271 w 274"/>
                <a:gd name="T55" fmla="*/ 48 h 176"/>
                <a:gd name="T56" fmla="*/ 267 w 274"/>
                <a:gd name="T57" fmla="*/ 48 h 176"/>
                <a:gd name="T58" fmla="*/ 264 w 274"/>
                <a:gd name="T59" fmla="*/ 48 h 176"/>
                <a:gd name="T60" fmla="*/ 260 w 274"/>
                <a:gd name="T61" fmla="*/ 45 h 176"/>
                <a:gd name="T62" fmla="*/ 260 w 274"/>
                <a:gd name="T63" fmla="*/ 45 h 176"/>
                <a:gd name="T64" fmla="*/ 257 w 274"/>
                <a:gd name="T65" fmla="*/ 45 h 176"/>
                <a:gd name="T66" fmla="*/ 253 w 274"/>
                <a:gd name="T67" fmla="*/ 41 h 176"/>
                <a:gd name="T68" fmla="*/ 253 w 274"/>
                <a:gd name="T69" fmla="*/ 38 h 176"/>
                <a:gd name="T70" fmla="*/ 250 w 274"/>
                <a:gd name="T71" fmla="*/ 38 h 176"/>
                <a:gd name="T72" fmla="*/ 246 w 274"/>
                <a:gd name="T73" fmla="*/ 34 h 176"/>
                <a:gd name="T74" fmla="*/ 246 w 274"/>
                <a:gd name="T75" fmla="*/ 31 h 176"/>
                <a:gd name="T76" fmla="*/ 246 w 274"/>
                <a:gd name="T77" fmla="*/ 27 h 176"/>
                <a:gd name="T78" fmla="*/ 243 w 274"/>
                <a:gd name="T79" fmla="*/ 24 h 176"/>
                <a:gd name="T80" fmla="*/ 243 w 274"/>
                <a:gd name="T81" fmla="*/ 20 h 176"/>
                <a:gd name="T82" fmla="*/ 243 w 274"/>
                <a:gd name="T83" fmla="*/ 17 h 176"/>
                <a:gd name="T84" fmla="*/ 243 w 274"/>
                <a:gd name="T85" fmla="*/ 13 h 176"/>
                <a:gd name="T86" fmla="*/ 243 w 274"/>
                <a:gd name="T87" fmla="*/ 10 h 176"/>
                <a:gd name="T88" fmla="*/ 243 w 274"/>
                <a:gd name="T89" fmla="*/ 10 h 176"/>
                <a:gd name="T90" fmla="*/ 243 w 274"/>
                <a:gd name="T91" fmla="*/ 7 h 176"/>
                <a:gd name="T92" fmla="*/ 243 w 274"/>
                <a:gd name="T93" fmla="*/ 3 h 176"/>
                <a:gd name="T94" fmla="*/ 246 w 274"/>
                <a:gd name="T95" fmla="*/ 3 h 176"/>
                <a:gd name="T96" fmla="*/ 246 w 274"/>
                <a:gd name="T97" fmla="*/ 0 h 176"/>
                <a:gd name="T98" fmla="*/ 250 w 274"/>
                <a:gd name="T9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176">
                  <a:moveTo>
                    <a:pt x="7" y="131"/>
                  </a:moveTo>
                  <a:lnTo>
                    <a:pt x="7" y="131"/>
                  </a:lnTo>
                  <a:lnTo>
                    <a:pt x="4" y="131"/>
                  </a:lnTo>
                  <a:lnTo>
                    <a:pt x="4" y="131"/>
                  </a:lnTo>
                  <a:lnTo>
                    <a:pt x="4" y="131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63"/>
                  </a:lnTo>
                  <a:lnTo>
                    <a:pt x="7" y="163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8" y="173"/>
                  </a:lnTo>
                  <a:lnTo>
                    <a:pt x="18" y="176"/>
                  </a:lnTo>
                  <a:lnTo>
                    <a:pt x="21" y="176"/>
                  </a:lnTo>
                  <a:lnTo>
                    <a:pt x="21" y="176"/>
                  </a:lnTo>
                  <a:lnTo>
                    <a:pt x="21" y="176"/>
                  </a:lnTo>
                  <a:lnTo>
                    <a:pt x="25" y="176"/>
                  </a:lnTo>
                  <a:lnTo>
                    <a:pt x="25" y="176"/>
                  </a:lnTo>
                  <a:lnTo>
                    <a:pt x="25" y="176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274" y="48"/>
                  </a:lnTo>
                  <a:lnTo>
                    <a:pt x="274" y="48"/>
                  </a:lnTo>
                  <a:lnTo>
                    <a:pt x="274" y="48"/>
                  </a:lnTo>
                  <a:lnTo>
                    <a:pt x="271" y="48"/>
                  </a:lnTo>
                  <a:lnTo>
                    <a:pt x="271" y="48"/>
                  </a:lnTo>
                  <a:lnTo>
                    <a:pt x="271" y="48"/>
                  </a:lnTo>
                  <a:lnTo>
                    <a:pt x="267" y="48"/>
                  </a:lnTo>
                  <a:lnTo>
                    <a:pt x="267" y="48"/>
                  </a:lnTo>
                  <a:lnTo>
                    <a:pt x="267" y="48"/>
                  </a:lnTo>
                  <a:lnTo>
                    <a:pt x="264" y="48"/>
                  </a:lnTo>
                  <a:lnTo>
                    <a:pt x="264" y="48"/>
                  </a:lnTo>
                  <a:lnTo>
                    <a:pt x="260" y="45"/>
                  </a:lnTo>
                  <a:lnTo>
                    <a:pt x="260" y="45"/>
                  </a:lnTo>
                  <a:lnTo>
                    <a:pt x="260" y="45"/>
                  </a:lnTo>
                  <a:lnTo>
                    <a:pt x="257" y="45"/>
                  </a:lnTo>
                  <a:lnTo>
                    <a:pt x="257" y="45"/>
                  </a:lnTo>
                  <a:lnTo>
                    <a:pt x="257" y="41"/>
                  </a:lnTo>
                  <a:lnTo>
                    <a:pt x="253" y="41"/>
                  </a:lnTo>
                  <a:lnTo>
                    <a:pt x="253" y="41"/>
                  </a:lnTo>
                  <a:lnTo>
                    <a:pt x="253" y="38"/>
                  </a:lnTo>
                  <a:lnTo>
                    <a:pt x="250" y="38"/>
                  </a:lnTo>
                  <a:lnTo>
                    <a:pt x="250" y="38"/>
                  </a:lnTo>
                  <a:lnTo>
                    <a:pt x="250" y="34"/>
                  </a:lnTo>
                  <a:lnTo>
                    <a:pt x="246" y="34"/>
                  </a:lnTo>
                  <a:lnTo>
                    <a:pt x="246" y="31"/>
                  </a:lnTo>
                  <a:lnTo>
                    <a:pt x="246" y="31"/>
                  </a:lnTo>
                  <a:lnTo>
                    <a:pt x="246" y="27"/>
                  </a:lnTo>
                  <a:lnTo>
                    <a:pt x="246" y="27"/>
                  </a:lnTo>
                  <a:lnTo>
                    <a:pt x="243" y="24"/>
                  </a:lnTo>
                  <a:lnTo>
                    <a:pt x="243" y="24"/>
                  </a:lnTo>
                  <a:lnTo>
                    <a:pt x="243" y="24"/>
                  </a:lnTo>
                  <a:lnTo>
                    <a:pt x="243" y="20"/>
                  </a:lnTo>
                  <a:lnTo>
                    <a:pt x="243" y="20"/>
                  </a:lnTo>
                  <a:lnTo>
                    <a:pt x="243" y="17"/>
                  </a:lnTo>
                  <a:lnTo>
                    <a:pt x="243" y="17"/>
                  </a:lnTo>
                  <a:lnTo>
                    <a:pt x="243" y="13"/>
                  </a:lnTo>
                  <a:lnTo>
                    <a:pt x="243" y="13"/>
                  </a:lnTo>
                  <a:lnTo>
                    <a:pt x="243" y="10"/>
                  </a:lnTo>
                  <a:lnTo>
                    <a:pt x="243" y="10"/>
                  </a:lnTo>
                  <a:lnTo>
                    <a:pt x="243" y="10"/>
                  </a:lnTo>
                  <a:lnTo>
                    <a:pt x="243" y="7"/>
                  </a:lnTo>
                  <a:lnTo>
                    <a:pt x="243" y="7"/>
                  </a:lnTo>
                  <a:lnTo>
                    <a:pt x="243" y="7"/>
                  </a:lnTo>
                  <a:lnTo>
                    <a:pt x="243" y="3"/>
                  </a:lnTo>
                  <a:lnTo>
                    <a:pt x="246" y="3"/>
                  </a:lnTo>
                  <a:lnTo>
                    <a:pt x="246" y="3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7" y="13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Oval 209"/>
            <p:cNvSpPr>
              <a:spLocks noChangeArrowheads="1"/>
            </p:cNvSpPr>
            <p:nvPr/>
          </p:nvSpPr>
          <p:spPr bwMode="auto">
            <a:xfrm>
              <a:off x="1935" y="1531"/>
              <a:ext cx="191" cy="19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210"/>
            <p:cNvSpPr>
              <a:spLocks/>
            </p:cNvSpPr>
            <p:nvPr/>
          </p:nvSpPr>
          <p:spPr bwMode="auto">
            <a:xfrm>
              <a:off x="2008" y="1624"/>
              <a:ext cx="55" cy="80"/>
            </a:xfrm>
            <a:custGeom>
              <a:avLst/>
              <a:gdLst>
                <a:gd name="T0" fmla="*/ 52 w 55"/>
                <a:gd name="T1" fmla="*/ 24 h 80"/>
                <a:gd name="T2" fmla="*/ 52 w 55"/>
                <a:gd name="T3" fmla="*/ 21 h 80"/>
                <a:gd name="T4" fmla="*/ 52 w 55"/>
                <a:gd name="T5" fmla="*/ 18 h 80"/>
                <a:gd name="T6" fmla="*/ 48 w 55"/>
                <a:gd name="T7" fmla="*/ 14 h 80"/>
                <a:gd name="T8" fmla="*/ 48 w 55"/>
                <a:gd name="T9" fmla="*/ 14 h 80"/>
                <a:gd name="T10" fmla="*/ 45 w 55"/>
                <a:gd name="T11" fmla="*/ 11 h 80"/>
                <a:gd name="T12" fmla="*/ 45 w 55"/>
                <a:gd name="T13" fmla="*/ 7 h 80"/>
                <a:gd name="T14" fmla="*/ 42 w 55"/>
                <a:gd name="T15" fmla="*/ 7 h 80"/>
                <a:gd name="T16" fmla="*/ 38 w 55"/>
                <a:gd name="T17" fmla="*/ 4 h 80"/>
                <a:gd name="T18" fmla="*/ 35 w 55"/>
                <a:gd name="T19" fmla="*/ 4 h 80"/>
                <a:gd name="T20" fmla="*/ 31 w 55"/>
                <a:gd name="T21" fmla="*/ 0 h 80"/>
                <a:gd name="T22" fmla="*/ 28 w 55"/>
                <a:gd name="T23" fmla="*/ 0 h 80"/>
                <a:gd name="T24" fmla="*/ 24 w 55"/>
                <a:gd name="T25" fmla="*/ 0 h 80"/>
                <a:gd name="T26" fmla="*/ 21 w 55"/>
                <a:gd name="T27" fmla="*/ 0 h 80"/>
                <a:gd name="T28" fmla="*/ 17 w 55"/>
                <a:gd name="T29" fmla="*/ 4 h 80"/>
                <a:gd name="T30" fmla="*/ 14 w 55"/>
                <a:gd name="T31" fmla="*/ 4 h 80"/>
                <a:gd name="T32" fmla="*/ 14 w 55"/>
                <a:gd name="T33" fmla="*/ 4 h 80"/>
                <a:gd name="T34" fmla="*/ 10 w 55"/>
                <a:gd name="T35" fmla="*/ 7 h 80"/>
                <a:gd name="T36" fmla="*/ 7 w 55"/>
                <a:gd name="T37" fmla="*/ 11 h 80"/>
                <a:gd name="T38" fmla="*/ 3 w 55"/>
                <a:gd name="T39" fmla="*/ 11 h 80"/>
                <a:gd name="T40" fmla="*/ 3 w 55"/>
                <a:gd name="T41" fmla="*/ 14 h 80"/>
                <a:gd name="T42" fmla="*/ 0 w 55"/>
                <a:gd name="T43" fmla="*/ 18 h 80"/>
                <a:gd name="T44" fmla="*/ 0 w 55"/>
                <a:gd name="T45" fmla="*/ 21 h 80"/>
                <a:gd name="T46" fmla="*/ 0 w 55"/>
                <a:gd name="T47" fmla="*/ 24 h 80"/>
                <a:gd name="T48" fmla="*/ 0 w 55"/>
                <a:gd name="T49" fmla="*/ 28 h 80"/>
                <a:gd name="T50" fmla="*/ 0 w 55"/>
                <a:gd name="T51" fmla="*/ 80 h 80"/>
                <a:gd name="T52" fmla="*/ 0 w 55"/>
                <a:gd name="T53" fmla="*/ 76 h 80"/>
                <a:gd name="T54" fmla="*/ 0 w 55"/>
                <a:gd name="T55" fmla="*/ 73 h 80"/>
                <a:gd name="T56" fmla="*/ 3 w 55"/>
                <a:gd name="T57" fmla="*/ 70 h 80"/>
                <a:gd name="T58" fmla="*/ 3 w 55"/>
                <a:gd name="T59" fmla="*/ 66 h 80"/>
                <a:gd name="T60" fmla="*/ 7 w 55"/>
                <a:gd name="T61" fmla="*/ 66 h 80"/>
                <a:gd name="T62" fmla="*/ 10 w 55"/>
                <a:gd name="T63" fmla="*/ 63 h 80"/>
                <a:gd name="T64" fmla="*/ 10 w 55"/>
                <a:gd name="T65" fmla="*/ 59 h 80"/>
                <a:gd name="T66" fmla="*/ 14 w 55"/>
                <a:gd name="T67" fmla="*/ 59 h 80"/>
                <a:gd name="T68" fmla="*/ 17 w 55"/>
                <a:gd name="T69" fmla="*/ 56 h 80"/>
                <a:gd name="T70" fmla="*/ 21 w 55"/>
                <a:gd name="T71" fmla="*/ 56 h 80"/>
                <a:gd name="T72" fmla="*/ 24 w 55"/>
                <a:gd name="T73" fmla="*/ 56 h 80"/>
                <a:gd name="T74" fmla="*/ 28 w 55"/>
                <a:gd name="T75" fmla="*/ 56 h 80"/>
                <a:gd name="T76" fmla="*/ 31 w 55"/>
                <a:gd name="T77" fmla="*/ 56 h 80"/>
                <a:gd name="T78" fmla="*/ 35 w 55"/>
                <a:gd name="T79" fmla="*/ 56 h 80"/>
                <a:gd name="T80" fmla="*/ 38 w 55"/>
                <a:gd name="T81" fmla="*/ 59 h 80"/>
                <a:gd name="T82" fmla="*/ 42 w 55"/>
                <a:gd name="T83" fmla="*/ 59 h 80"/>
                <a:gd name="T84" fmla="*/ 45 w 55"/>
                <a:gd name="T85" fmla="*/ 59 h 80"/>
                <a:gd name="T86" fmla="*/ 45 w 55"/>
                <a:gd name="T87" fmla="*/ 63 h 80"/>
                <a:gd name="T88" fmla="*/ 48 w 55"/>
                <a:gd name="T89" fmla="*/ 66 h 80"/>
                <a:gd name="T90" fmla="*/ 48 w 55"/>
                <a:gd name="T91" fmla="*/ 70 h 80"/>
                <a:gd name="T92" fmla="*/ 52 w 55"/>
                <a:gd name="T93" fmla="*/ 70 h 80"/>
                <a:gd name="T94" fmla="*/ 52 w 55"/>
                <a:gd name="T95" fmla="*/ 73 h 80"/>
                <a:gd name="T96" fmla="*/ 52 w 55"/>
                <a:gd name="T97" fmla="*/ 76 h 80"/>
                <a:gd name="T98" fmla="*/ 55 w 55"/>
                <a:gd name="T9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" h="80">
                  <a:moveTo>
                    <a:pt x="52" y="28"/>
                  </a:moveTo>
                  <a:lnTo>
                    <a:pt x="52" y="24"/>
                  </a:lnTo>
                  <a:lnTo>
                    <a:pt x="52" y="24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1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3" y="73"/>
                  </a:lnTo>
                  <a:lnTo>
                    <a:pt x="3" y="70"/>
                  </a:lnTo>
                  <a:lnTo>
                    <a:pt x="3" y="70"/>
                  </a:lnTo>
                  <a:lnTo>
                    <a:pt x="3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7" y="59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5" y="59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8" y="63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Oval 211"/>
            <p:cNvSpPr>
              <a:spLocks noChangeArrowheads="1"/>
            </p:cNvSpPr>
            <p:nvPr/>
          </p:nvSpPr>
          <p:spPr bwMode="auto">
            <a:xfrm>
              <a:off x="1384" y="1222"/>
              <a:ext cx="79" cy="80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Oval 212"/>
            <p:cNvSpPr>
              <a:spLocks noChangeArrowheads="1"/>
            </p:cNvSpPr>
            <p:nvPr/>
          </p:nvSpPr>
          <p:spPr bwMode="auto">
            <a:xfrm>
              <a:off x="3503" y="3296"/>
              <a:ext cx="190" cy="19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213"/>
            <p:cNvSpPr>
              <a:spLocks/>
            </p:cNvSpPr>
            <p:nvPr/>
          </p:nvSpPr>
          <p:spPr bwMode="auto">
            <a:xfrm>
              <a:off x="3444" y="3449"/>
              <a:ext cx="142" cy="208"/>
            </a:xfrm>
            <a:custGeom>
              <a:avLst/>
              <a:gdLst>
                <a:gd name="T0" fmla="*/ 142 w 142"/>
                <a:gd name="T1" fmla="*/ 27 h 208"/>
                <a:gd name="T2" fmla="*/ 142 w 142"/>
                <a:gd name="T3" fmla="*/ 27 h 208"/>
                <a:gd name="T4" fmla="*/ 142 w 142"/>
                <a:gd name="T5" fmla="*/ 24 h 208"/>
                <a:gd name="T6" fmla="*/ 138 w 142"/>
                <a:gd name="T7" fmla="*/ 24 h 208"/>
                <a:gd name="T8" fmla="*/ 138 w 142"/>
                <a:gd name="T9" fmla="*/ 20 h 208"/>
                <a:gd name="T10" fmla="*/ 138 w 142"/>
                <a:gd name="T11" fmla="*/ 17 h 208"/>
                <a:gd name="T12" fmla="*/ 135 w 142"/>
                <a:gd name="T13" fmla="*/ 17 h 208"/>
                <a:gd name="T14" fmla="*/ 135 w 142"/>
                <a:gd name="T15" fmla="*/ 13 h 208"/>
                <a:gd name="T16" fmla="*/ 131 w 142"/>
                <a:gd name="T17" fmla="*/ 13 h 208"/>
                <a:gd name="T18" fmla="*/ 128 w 142"/>
                <a:gd name="T19" fmla="*/ 10 h 208"/>
                <a:gd name="T20" fmla="*/ 128 w 142"/>
                <a:gd name="T21" fmla="*/ 10 h 208"/>
                <a:gd name="T22" fmla="*/ 124 w 142"/>
                <a:gd name="T23" fmla="*/ 7 h 208"/>
                <a:gd name="T24" fmla="*/ 121 w 142"/>
                <a:gd name="T25" fmla="*/ 7 h 208"/>
                <a:gd name="T26" fmla="*/ 117 w 142"/>
                <a:gd name="T27" fmla="*/ 3 h 208"/>
                <a:gd name="T28" fmla="*/ 114 w 142"/>
                <a:gd name="T29" fmla="*/ 3 h 208"/>
                <a:gd name="T30" fmla="*/ 111 w 142"/>
                <a:gd name="T31" fmla="*/ 0 h 208"/>
                <a:gd name="T32" fmla="*/ 107 w 142"/>
                <a:gd name="T33" fmla="*/ 0 h 208"/>
                <a:gd name="T34" fmla="*/ 107 w 142"/>
                <a:gd name="T35" fmla="*/ 0 h 208"/>
                <a:gd name="T36" fmla="*/ 104 w 142"/>
                <a:gd name="T37" fmla="*/ 0 h 208"/>
                <a:gd name="T38" fmla="*/ 100 w 142"/>
                <a:gd name="T39" fmla="*/ 0 h 208"/>
                <a:gd name="T40" fmla="*/ 100 w 142"/>
                <a:gd name="T41" fmla="*/ 0 h 208"/>
                <a:gd name="T42" fmla="*/ 97 w 142"/>
                <a:gd name="T43" fmla="*/ 0 h 208"/>
                <a:gd name="T44" fmla="*/ 97 w 142"/>
                <a:gd name="T45" fmla="*/ 0 h 208"/>
                <a:gd name="T46" fmla="*/ 93 w 142"/>
                <a:gd name="T47" fmla="*/ 3 h 208"/>
                <a:gd name="T48" fmla="*/ 93 w 142"/>
                <a:gd name="T49" fmla="*/ 3 h 208"/>
                <a:gd name="T50" fmla="*/ 0 w 142"/>
                <a:gd name="T51" fmla="*/ 180 h 208"/>
                <a:gd name="T52" fmla="*/ 0 w 142"/>
                <a:gd name="T53" fmla="*/ 180 h 208"/>
                <a:gd name="T54" fmla="*/ 0 w 142"/>
                <a:gd name="T55" fmla="*/ 180 h 208"/>
                <a:gd name="T56" fmla="*/ 3 w 142"/>
                <a:gd name="T57" fmla="*/ 180 h 208"/>
                <a:gd name="T58" fmla="*/ 7 w 142"/>
                <a:gd name="T59" fmla="*/ 180 h 208"/>
                <a:gd name="T60" fmla="*/ 7 w 142"/>
                <a:gd name="T61" fmla="*/ 180 h 208"/>
                <a:gd name="T62" fmla="*/ 10 w 142"/>
                <a:gd name="T63" fmla="*/ 180 h 208"/>
                <a:gd name="T64" fmla="*/ 13 w 142"/>
                <a:gd name="T65" fmla="*/ 180 h 208"/>
                <a:gd name="T66" fmla="*/ 17 w 142"/>
                <a:gd name="T67" fmla="*/ 180 h 208"/>
                <a:gd name="T68" fmla="*/ 17 w 142"/>
                <a:gd name="T69" fmla="*/ 180 h 208"/>
                <a:gd name="T70" fmla="*/ 20 w 142"/>
                <a:gd name="T71" fmla="*/ 183 h 208"/>
                <a:gd name="T72" fmla="*/ 24 w 142"/>
                <a:gd name="T73" fmla="*/ 183 h 208"/>
                <a:gd name="T74" fmla="*/ 27 w 142"/>
                <a:gd name="T75" fmla="*/ 187 h 208"/>
                <a:gd name="T76" fmla="*/ 31 w 142"/>
                <a:gd name="T77" fmla="*/ 187 h 208"/>
                <a:gd name="T78" fmla="*/ 34 w 142"/>
                <a:gd name="T79" fmla="*/ 190 h 208"/>
                <a:gd name="T80" fmla="*/ 38 w 142"/>
                <a:gd name="T81" fmla="*/ 190 h 208"/>
                <a:gd name="T82" fmla="*/ 38 w 142"/>
                <a:gd name="T83" fmla="*/ 194 h 208"/>
                <a:gd name="T84" fmla="*/ 41 w 142"/>
                <a:gd name="T85" fmla="*/ 194 h 208"/>
                <a:gd name="T86" fmla="*/ 41 w 142"/>
                <a:gd name="T87" fmla="*/ 197 h 208"/>
                <a:gd name="T88" fmla="*/ 45 w 142"/>
                <a:gd name="T89" fmla="*/ 201 h 208"/>
                <a:gd name="T90" fmla="*/ 45 w 142"/>
                <a:gd name="T91" fmla="*/ 201 h 208"/>
                <a:gd name="T92" fmla="*/ 45 w 142"/>
                <a:gd name="T93" fmla="*/ 204 h 208"/>
                <a:gd name="T94" fmla="*/ 45 w 142"/>
                <a:gd name="T95" fmla="*/ 204 h 208"/>
                <a:gd name="T96" fmla="*/ 45 w 142"/>
                <a:gd name="T97" fmla="*/ 208 h 208"/>
                <a:gd name="T98" fmla="*/ 45 w 142"/>
                <a:gd name="T9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208">
                  <a:moveTo>
                    <a:pt x="138" y="27"/>
                  </a:moveTo>
                  <a:lnTo>
                    <a:pt x="142" y="27"/>
                  </a:lnTo>
                  <a:lnTo>
                    <a:pt x="142" y="27"/>
                  </a:lnTo>
                  <a:lnTo>
                    <a:pt x="142" y="27"/>
                  </a:lnTo>
                  <a:lnTo>
                    <a:pt x="142" y="24"/>
                  </a:lnTo>
                  <a:lnTo>
                    <a:pt x="142" y="24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8" y="20"/>
                  </a:lnTo>
                  <a:lnTo>
                    <a:pt x="138" y="20"/>
                  </a:lnTo>
                  <a:lnTo>
                    <a:pt x="138" y="20"/>
                  </a:lnTo>
                  <a:lnTo>
                    <a:pt x="138" y="17"/>
                  </a:lnTo>
                  <a:lnTo>
                    <a:pt x="138" y="1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35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0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4" y="7"/>
                  </a:lnTo>
                  <a:lnTo>
                    <a:pt x="124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3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4" y="3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0" y="183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3" y="180"/>
                  </a:lnTo>
                  <a:lnTo>
                    <a:pt x="3" y="180"/>
                  </a:lnTo>
                  <a:lnTo>
                    <a:pt x="3" y="180"/>
                  </a:lnTo>
                  <a:lnTo>
                    <a:pt x="7" y="180"/>
                  </a:lnTo>
                  <a:lnTo>
                    <a:pt x="7" y="180"/>
                  </a:lnTo>
                  <a:lnTo>
                    <a:pt x="7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3" y="180"/>
                  </a:lnTo>
                  <a:lnTo>
                    <a:pt x="13" y="180"/>
                  </a:lnTo>
                  <a:lnTo>
                    <a:pt x="17" y="180"/>
                  </a:lnTo>
                  <a:lnTo>
                    <a:pt x="17" y="180"/>
                  </a:lnTo>
                  <a:lnTo>
                    <a:pt x="17" y="180"/>
                  </a:lnTo>
                  <a:lnTo>
                    <a:pt x="20" y="183"/>
                  </a:lnTo>
                  <a:lnTo>
                    <a:pt x="20" y="183"/>
                  </a:lnTo>
                  <a:lnTo>
                    <a:pt x="24" y="183"/>
                  </a:lnTo>
                  <a:lnTo>
                    <a:pt x="24" y="183"/>
                  </a:lnTo>
                  <a:lnTo>
                    <a:pt x="27" y="183"/>
                  </a:lnTo>
                  <a:lnTo>
                    <a:pt x="27" y="187"/>
                  </a:lnTo>
                  <a:lnTo>
                    <a:pt x="31" y="187"/>
                  </a:lnTo>
                  <a:lnTo>
                    <a:pt x="31" y="187"/>
                  </a:lnTo>
                  <a:lnTo>
                    <a:pt x="31" y="187"/>
                  </a:lnTo>
                  <a:lnTo>
                    <a:pt x="34" y="190"/>
                  </a:lnTo>
                  <a:lnTo>
                    <a:pt x="34" y="190"/>
                  </a:lnTo>
                  <a:lnTo>
                    <a:pt x="38" y="190"/>
                  </a:lnTo>
                  <a:lnTo>
                    <a:pt x="38" y="194"/>
                  </a:lnTo>
                  <a:lnTo>
                    <a:pt x="38" y="194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1" y="197"/>
                  </a:lnTo>
                  <a:lnTo>
                    <a:pt x="41" y="197"/>
                  </a:lnTo>
                  <a:lnTo>
                    <a:pt x="45" y="197"/>
                  </a:lnTo>
                  <a:lnTo>
                    <a:pt x="45" y="201"/>
                  </a:lnTo>
                  <a:lnTo>
                    <a:pt x="45" y="201"/>
                  </a:lnTo>
                  <a:lnTo>
                    <a:pt x="45" y="201"/>
                  </a:lnTo>
                  <a:lnTo>
                    <a:pt x="45" y="201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5" y="208"/>
                  </a:lnTo>
                  <a:lnTo>
                    <a:pt x="45" y="208"/>
                  </a:lnTo>
                  <a:lnTo>
                    <a:pt x="45" y="208"/>
                  </a:lnTo>
                  <a:lnTo>
                    <a:pt x="138" y="2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214"/>
            <p:cNvSpPr>
              <a:spLocks/>
            </p:cNvSpPr>
            <p:nvPr/>
          </p:nvSpPr>
          <p:spPr bwMode="auto">
            <a:xfrm>
              <a:off x="3638" y="3185"/>
              <a:ext cx="270" cy="194"/>
            </a:xfrm>
            <a:custGeom>
              <a:avLst/>
              <a:gdLst>
                <a:gd name="T0" fmla="*/ 7 w 270"/>
                <a:gd name="T1" fmla="*/ 149 h 194"/>
                <a:gd name="T2" fmla="*/ 3 w 270"/>
                <a:gd name="T3" fmla="*/ 149 h 194"/>
                <a:gd name="T4" fmla="*/ 3 w 270"/>
                <a:gd name="T5" fmla="*/ 153 h 194"/>
                <a:gd name="T6" fmla="*/ 0 w 270"/>
                <a:gd name="T7" fmla="*/ 153 h 194"/>
                <a:gd name="T8" fmla="*/ 0 w 270"/>
                <a:gd name="T9" fmla="*/ 156 h 194"/>
                <a:gd name="T10" fmla="*/ 0 w 270"/>
                <a:gd name="T11" fmla="*/ 160 h 194"/>
                <a:gd name="T12" fmla="*/ 0 w 270"/>
                <a:gd name="T13" fmla="*/ 160 h 194"/>
                <a:gd name="T14" fmla="*/ 0 w 270"/>
                <a:gd name="T15" fmla="*/ 163 h 194"/>
                <a:gd name="T16" fmla="*/ 0 w 270"/>
                <a:gd name="T17" fmla="*/ 166 h 194"/>
                <a:gd name="T18" fmla="*/ 3 w 270"/>
                <a:gd name="T19" fmla="*/ 170 h 194"/>
                <a:gd name="T20" fmla="*/ 3 w 270"/>
                <a:gd name="T21" fmla="*/ 173 h 194"/>
                <a:gd name="T22" fmla="*/ 3 w 270"/>
                <a:gd name="T23" fmla="*/ 177 h 194"/>
                <a:gd name="T24" fmla="*/ 7 w 270"/>
                <a:gd name="T25" fmla="*/ 180 h 194"/>
                <a:gd name="T26" fmla="*/ 10 w 270"/>
                <a:gd name="T27" fmla="*/ 184 h 194"/>
                <a:gd name="T28" fmla="*/ 10 w 270"/>
                <a:gd name="T29" fmla="*/ 184 h 194"/>
                <a:gd name="T30" fmla="*/ 14 w 270"/>
                <a:gd name="T31" fmla="*/ 187 h 194"/>
                <a:gd name="T32" fmla="*/ 17 w 270"/>
                <a:gd name="T33" fmla="*/ 191 h 194"/>
                <a:gd name="T34" fmla="*/ 17 w 270"/>
                <a:gd name="T35" fmla="*/ 191 h 194"/>
                <a:gd name="T36" fmla="*/ 21 w 270"/>
                <a:gd name="T37" fmla="*/ 191 h 194"/>
                <a:gd name="T38" fmla="*/ 24 w 270"/>
                <a:gd name="T39" fmla="*/ 194 h 194"/>
                <a:gd name="T40" fmla="*/ 24 w 270"/>
                <a:gd name="T41" fmla="*/ 194 h 194"/>
                <a:gd name="T42" fmla="*/ 28 w 270"/>
                <a:gd name="T43" fmla="*/ 194 h 194"/>
                <a:gd name="T44" fmla="*/ 31 w 270"/>
                <a:gd name="T45" fmla="*/ 194 h 194"/>
                <a:gd name="T46" fmla="*/ 31 w 270"/>
                <a:gd name="T47" fmla="*/ 194 h 194"/>
                <a:gd name="T48" fmla="*/ 34 w 270"/>
                <a:gd name="T49" fmla="*/ 191 h 194"/>
                <a:gd name="T50" fmla="*/ 270 w 270"/>
                <a:gd name="T51" fmla="*/ 49 h 194"/>
                <a:gd name="T52" fmla="*/ 267 w 270"/>
                <a:gd name="T53" fmla="*/ 49 h 194"/>
                <a:gd name="T54" fmla="*/ 263 w 270"/>
                <a:gd name="T55" fmla="*/ 49 h 194"/>
                <a:gd name="T56" fmla="*/ 263 w 270"/>
                <a:gd name="T57" fmla="*/ 49 h 194"/>
                <a:gd name="T58" fmla="*/ 260 w 270"/>
                <a:gd name="T59" fmla="*/ 49 h 194"/>
                <a:gd name="T60" fmla="*/ 256 w 270"/>
                <a:gd name="T61" fmla="*/ 49 h 194"/>
                <a:gd name="T62" fmla="*/ 256 w 270"/>
                <a:gd name="T63" fmla="*/ 45 h 194"/>
                <a:gd name="T64" fmla="*/ 253 w 270"/>
                <a:gd name="T65" fmla="*/ 45 h 194"/>
                <a:gd name="T66" fmla="*/ 249 w 270"/>
                <a:gd name="T67" fmla="*/ 42 h 194"/>
                <a:gd name="T68" fmla="*/ 246 w 270"/>
                <a:gd name="T69" fmla="*/ 42 h 194"/>
                <a:gd name="T70" fmla="*/ 246 w 270"/>
                <a:gd name="T71" fmla="*/ 38 h 194"/>
                <a:gd name="T72" fmla="*/ 243 w 270"/>
                <a:gd name="T73" fmla="*/ 35 h 194"/>
                <a:gd name="T74" fmla="*/ 243 w 270"/>
                <a:gd name="T75" fmla="*/ 31 h 194"/>
                <a:gd name="T76" fmla="*/ 239 w 270"/>
                <a:gd name="T77" fmla="*/ 28 h 194"/>
                <a:gd name="T78" fmla="*/ 239 w 270"/>
                <a:gd name="T79" fmla="*/ 24 h 194"/>
                <a:gd name="T80" fmla="*/ 236 w 270"/>
                <a:gd name="T81" fmla="*/ 24 h 194"/>
                <a:gd name="T82" fmla="*/ 236 w 270"/>
                <a:gd name="T83" fmla="*/ 21 h 194"/>
                <a:gd name="T84" fmla="*/ 236 w 270"/>
                <a:gd name="T85" fmla="*/ 17 h 194"/>
                <a:gd name="T86" fmla="*/ 236 w 270"/>
                <a:gd name="T87" fmla="*/ 14 h 194"/>
                <a:gd name="T88" fmla="*/ 236 w 270"/>
                <a:gd name="T89" fmla="*/ 10 h 194"/>
                <a:gd name="T90" fmla="*/ 236 w 270"/>
                <a:gd name="T91" fmla="*/ 7 h 194"/>
                <a:gd name="T92" fmla="*/ 236 w 270"/>
                <a:gd name="T93" fmla="*/ 7 h 194"/>
                <a:gd name="T94" fmla="*/ 239 w 270"/>
                <a:gd name="T95" fmla="*/ 3 h 194"/>
                <a:gd name="T96" fmla="*/ 239 w 270"/>
                <a:gd name="T97" fmla="*/ 3 h 194"/>
                <a:gd name="T98" fmla="*/ 243 w 270"/>
                <a:gd name="T9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0" h="194">
                  <a:moveTo>
                    <a:pt x="7" y="146"/>
                  </a:moveTo>
                  <a:lnTo>
                    <a:pt x="7" y="149"/>
                  </a:lnTo>
                  <a:lnTo>
                    <a:pt x="3" y="149"/>
                  </a:lnTo>
                  <a:lnTo>
                    <a:pt x="3" y="149"/>
                  </a:lnTo>
                  <a:lnTo>
                    <a:pt x="3" y="149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3" y="173"/>
                  </a:lnTo>
                  <a:lnTo>
                    <a:pt x="3" y="173"/>
                  </a:lnTo>
                  <a:lnTo>
                    <a:pt x="3" y="173"/>
                  </a:lnTo>
                  <a:lnTo>
                    <a:pt x="3" y="177"/>
                  </a:lnTo>
                  <a:lnTo>
                    <a:pt x="7" y="177"/>
                  </a:lnTo>
                  <a:lnTo>
                    <a:pt x="7" y="180"/>
                  </a:lnTo>
                  <a:lnTo>
                    <a:pt x="7" y="180"/>
                  </a:lnTo>
                  <a:lnTo>
                    <a:pt x="10" y="184"/>
                  </a:lnTo>
                  <a:lnTo>
                    <a:pt x="10" y="184"/>
                  </a:lnTo>
                  <a:lnTo>
                    <a:pt x="10" y="184"/>
                  </a:lnTo>
                  <a:lnTo>
                    <a:pt x="10" y="187"/>
                  </a:lnTo>
                  <a:lnTo>
                    <a:pt x="14" y="187"/>
                  </a:lnTo>
                  <a:lnTo>
                    <a:pt x="14" y="187"/>
                  </a:lnTo>
                  <a:lnTo>
                    <a:pt x="17" y="191"/>
                  </a:lnTo>
                  <a:lnTo>
                    <a:pt x="17" y="191"/>
                  </a:lnTo>
                  <a:lnTo>
                    <a:pt x="17" y="191"/>
                  </a:lnTo>
                  <a:lnTo>
                    <a:pt x="21" y="191"/>
                  </a:lnTo>
                  <a:lnTo>
                    <a:pt x="21" y="191"/>
                  </a:lnTo>
                  <a:lnTo>
                    <a:pt x="21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31" y="194"/>
                  </a:lnTo>
                  <a:lnTo>
                    <a:pt x="31" y="194"/>
                  </a:lnTo>
                  <a:lnTo>
                    <a:pt x="31" y="194"/>
                  </a:lnTo>
                  <a:lnTo>
                    <a:pt x="34" y="194"/>
                  </a:lnTo>
                  <a:lnTo>
                    <a:pt x="34" y="191"/>
                  </a:lnTo>
                  <a:lnTo>
                    <a:pt x="270" y="49"/>
                  </a:lnTo>
                  <a:lnTo>
                    <a:pt x="270" y="49"/>
                  </a:lnTo>
                  <a:lnTo>
                    <a:pt x="267" y="49"/>
                  </a:lnTo>
                  <a:lnTo>
                    <a:pt x="267" y="49"/>
                  </a:lnTo>
                  <a:lnTo>
                    <a:pt x="267" y="49"/>
                  </a:lnTo>
                  <a:lnTo>
                    <a:pt x="263" y="49"/>
                  </a:lnTo>
                  <a:lnTo>
                    <a:pt x="263" y="49"/>
                  </a:lnTo>
                  <a:lnTo>
                    <a:pt x="263" y="49"/>
                  </a:lnTo>
                  <a:lnTo>
                    <a:pt x="260" y="49"/>
                  </a:lnTo>
                  <a:lnTo>
                    <a:pt x="260" y="49"/>
                  </a:lnTo>
                  <a:lnTo>
                    <a:pt x="260" y="49"/>
                  </a:lnTo>
                  <a:lnTo>
                    <a:pt x="256" y="49"/>
                  </a:lnTo>
                  <a:lnTo>
                    <a:pt x="256" y="45"/>
                  </a:lnTo>
                  <a:lnTo>
                    <a:pt x="256" y="45"/>
                  </a:lnTo>
                  <a:lnTo>
                    <a:pt x="253" y="45"/>
                  </a:lnTo>
                  <a:lnTo>
                    <a:pt x="253" y="45"/>
                  </a:lnTo>
                  <a:lnTo>
                    <a:pt x="249" y="45"/>
                  </a:lnTo>
                  <a:lnTo>
                    <a:pt x="249" y="42"/>
                  </a:lnTo>
                  <a:lnTo>
                    <a:pt x="249" y="42"/>
                  </a:lnTo>
                  <a:lnTo>
                    <a:pt x="246" y="42"/>
                  </a:lnTo>
                  <a:lnTo>
                    <a:pt x="246" y="38"/>
                  </a:lnTo>
                  <a:lnTo>
                    <a:pt x="246" y="38"/>
                  </a:lnTo>
                  <a:lnTo>
                    <a:pt x="243" y="35"/>
                  </a:lnTo>
                  <a:lnTo>
                    <a:pt x="243" y="35"/>
                  </a:lnTo>
                  <a:lnTo>
                    <a:pt x="243" y="35"/>
                  </a:lnTo>
                  <a:lnTo>
                    <a:pt x="243" y="31"/>
                  </a:lnTo>
                  <a:lnTo>
                    <a:pt x="239" y="31"/>
                  </a:lnTo>
                  <a:lnTo>
                    <a:pt x="239" y="28"/>
                  </a:lnTo>
                  <a:lnTo>
                    <a:pt x="239" y="28"/>
                  </a:lnTo>
                  <a:lnTo>
                    <a:pt x="239" y="24"/>
                  </a:lnTo>
                  <a:lnTo>
                    <a:pt x="239" y="24"/>
                  </a:lnTo>
                  <a:lnTo>
                    <a:pt x="236" y="24"/>
                  </a:lnTo>
                  <a:lnTo>
                    <a:pt x="236" y="21"/>
                  </a:lnTo>
                  <a:lnTo>
                    <a:pt x="236" y="21"/>
                  </a:lnTo>
                  <a:lnTo>
                    <a:pt x="236" y="17"/>
                  </a:lnTo>
                  <a:lnTo>
                    <a:pt x="236" y="17"/>
                  </a:lnTo>
                  <a:lnTo>
                    <a:pt x="236" y="14"/>
                  </a:lnTo>
                  <a:lnTo>
                    <a:pt x="236" y="14"/>
                  </a:lnTo>
                  <a:lnTo>
                    <a:pt x="236" y="10"/>
                  </a:lnTo>
                  <a:lnTo>
                    <a:pt x="236" y="10"/>
                  </a:lnTo>
                  <a:lnTo>
                    <a:pt x="236" y="10"/>
                  </a:lnTo>
                  <a:lnTo>
                    <a:pt x="236" y="7"/>
                  </a:lnTo>
                  <a:lnTo>
                    <a:pt x="236" y="7"/>
                  </a:lnTo>
                  <a:lnTo>
                    <a:pt x="236" y="7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7" y="14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Oval 215"/>
            <p:cNvSpPr>
              <a:spLocks noChangeArrowheads="1"/>
            </p:cNvSpPr>
            <p:nvPr/>
          </p:nvSpPr>
          <p:spPr bwMode="auto">
            <a:xfrm>
              <a:off x="4047" y="705"/>
              <a:ext cx="80" cy="80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Oval 216"/>
            <p:cNvSpPr>
              <a:spLocks noChangeArrowheads="1"/>
            </p:cNvSpPr>
            <p:nvPr/>
          </p:nvSpPr>
          <p:spPr bwMode="auto">
            <a:xfrm>
              <a:off x="5465" y="1472"/>
              <a:ext cx="80" cy="79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217"/>
            <p:cNvSpPr>
              <a:spLocks/>
            </p:cNvSpPr>
            <p:nvPr/>
          </p:nvSpPr>
          <p:spPr bwMode="auto">
            <a:xfrm>
              <a:off x="5382" y="1426"/>
              <a:ext cx="139" cy="105"/>
            </a:xfrm>
            <a:custGeom>
              <a:avLst/>
              <a:gdLst>
                <a:gd name="T0" fmla="*/ 101 w 139"/>
                <a:gd name="T1" fmla="*/ 105 h 105"/>
                <a:gd name="T2" fmla="*/ 104 w 139"/>
                <a:gd name="T3" fmla="*/ 105 h 105"/>
                <a:gd name="T4" fmla="*/ 108 w 139"/>
                <a:gd name="T5" fmla="*/ 105 h 105"/>
                <a:gd name="T6" fmla="*/ 111 w 139"/>
                <a:gd name="T7" fmla="*/ 105 h 105"/>
                <a:gd name="T8" fmla="*/ 115 w 139"/>
                <a:gd name="T9" fmla="*/ 105 h 105"/>
                <a:gd name="T10" fmla="*/ 115 w 139"/>
                <a:gd name="T11" fmla="*/ 105 h 105"/>
                <a:gd name="T12" fmla="*/ 118 w 139"/>
                <a:gd name="T13" fmla="*/ 105 h 105"/>
                <a:gd name="T14" fmla="*/ 121 w 139"/>
                <a:gd name="T15" fmla="*/ 101 h 105"/>
                <a:gd name="T16" fmla="*/ 125 w 139"/>
                <a:gd name="T17" fmla="*/ 101 h 105"/>
                <a:gd name="T18" fmla="*/ 128 w 139"/>
                <a:gd name="T19" fmla="*/ 98 h 105"/>
                <a:gd name="T20" fmla="*/ 132 w 139"/>
                <a:gd name="T21" fmla="*/ 94 h 105"/>
                <a:gd name="T22" fmla="*/ 132 w 139"/>
                <a:gd name="T23" fmla="*/ 94 h 105"/>
                <a:gd name="T24" fmla="*/ 135 w 139"/>
                <a:gd name="T25" fmla="*/ 91 h 105"/>
                <a:gd name="T26" fmla="*/ 135 w 139"/>
                <a:gd name="T27" fmla="*/ 87 h 105"/>
                <a:gd name="T28" fmla="*/ 135 w 139"/>
                <a:gd name="T29" fmla="*/ 84 h 105"/>
                <a:gd name="T30" fmla="*/ 139 w 139"/>
                <a:gd name="T31" fmla="*/ 80 h 105"/>
                <a:gd name="T32" fmla="*/ 139 w 139"/>
                <a:gd name="T33" fmla="*/ 77 h 105"/>
                <a:gd name="T34" fmla="*/ 139 w 139"/>
                <a:gd name="T35" fmla="*/ 73 h 105"/>
                <a:gd name="T36" fmla="*/ 135 w 139"/>
                <a:gd name="T37" fmla="*/ 70 h 105"/>
                <a:gd name="T38" fmla="*/ 135 w 139"/>
                <a:gd name="T39" fmla="*/ 66 h 105"/>
                <a:gd name="T40" fmla="*/ 135 w 139"/>
                <a:gd name="T41" fmla="*/ 63 h 105"/>
                <a:gd name="T42" fmla="*/ 132 w 139"/>
                <a:gd name="T43" fmla="*/ 63 h 105"/>
                <a:gd name="T44" fmla="*/ 132 w 139"/>
                <a:gd name="T45" fmla="*/ 59 h 105"/>
                <a:gd name="T46" fmla="*/ 128 w 139"/>
                <a:gd name="T47" fmla="*/ 56 h 105"/>
                <a:gd name="T48" fmla="*/ 125 w 139"/>
                <a:gd name="T49" fmla="*/ 56 h 105"/>
                <a:gd name="T50" fmla="*/ 28 w 139"/>
                <a:gd name="T51" fmla="*/ 4 h 105"/>
                <a:gd name="T52" fmla="*/ 31 w 139"/>
                <a:gd name="T53" fmla="*/ 4 h 105"/>
                <a:gd name="T54" fmla="*/ 31 w 139"/>
                <a:gd name="T55" fmla="*/ 7 h 105"/>
                <a:gd name="T56" fmla="*/ 35 w 139"/>
                <a:gd name="T57" fmla="*/ 7 h 105"/>
                <a:gd name="T58" fmla="*/ 35 w 139"/>
                <a:gd name="T59" fmla="*/ 11 h 105"/>
                <a:gd name="T60" fmla="*/ 38 w 139"/>
                <a:gd name="T61" fmla="*/ 14 h 105"/>
                <a:gd name="T62" fmla="*/ 38 w 139"/>
                <a:gd name="T63" fmla="*/ 18 h 105"/>
                <a:gd name="T64" fmla="*/ 38 w 139"/>
                <a:gd name="T65" fmla="*/ 21 h 105"/>
                <a:gd name="T66" fmla="*/ 38 w 139"/>
                <a:gd name="T67" fmla="*/ 25 h 105"/>
                <a:gd name="T68" fmla="*/ 38 w 139"/>
                <a:gd name="T69" fmla="*/ 28 h 105"/>
                <a:gd name="T70" fmla="*/ 38 w 139"/>
                <a:gd name="T71" fmla="*/ 32 h 105"/>
                <a:gd name="T72" fmla="*/ 35 w 139"/>
                <a:gd name="T73" fmla="*/ 35 h 105"/>
                <a:gd name="T74" fmla="*/ 35 w 139"/>
                <a:gd name="T75" fmla="*/ 39 h 105"/>
                <a:gd name="T76" fmla="*/ 31 w 139"/>
                <a:gd name="T77" fmla="*/ 42 h 105"/>
                <a:gd name="T78" fmla="*/ 31 w 139"/>
                <a:gd name="T79" fmla="*/ 42 h 105"/>
                <a:gd name="T80" fmla="*/ 28 w 139"/>
                <a:gd name="T81" fmla="*/ 46 h 105"/>
                <a:gd name="T82" fmla="*/ 24 w 139"/>
                <a:gd name="T83" fmla="*/ 49 h 105"/>
                <a:gd name="T84" fmla="*/ 21 w 139"/>
                <a:gd name="T85" fmla="*/ 49 h 105"/>
                <a:gd name="T86" fmla="*/ 17 w 139"/>
                <a:gd name="T87" fmla="*/ 53 h 105"/>
                <a:gd name="T88" fmla="*/ 14 w 139"/>
                <a:gd name="T89" fmla="*/ 53 h 105"/>
                <a:gd name="T90" fmla="*/ 10 w 139"/>
                <a:gd name="T91" fmla="*/ 53 h 105"/>
                <a:gd name="T92" fmla="*/ 7 w 139"/>
                <a:gd name="T93" fmla="*/ 53 h 105"/>
                <a:gd name="T94" fmla="*/ 7 w 139"/>
                <a:gd name="T95" fmla="*/ 53 h 105"/>
                <a:gd name="T96" fmla="*/ 4 w 139"/>
                <a:gd name="T97" fmla="*/ 53 h 105"/>
                <a:gd name="T98" fmla="*/ 0 w 139"/>
                <a:gd name="T99" fmla="*/ 4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" h="105">
                  <a:moveTo>
                    <a:pt x="101" y="101"/>
                  </a:moveTo>
                  <a:lnTo>
                    <a:pt x="101" y="105"/>
                  </a:lnTo>
                  <a:lnTo>
                    <a:pt x="101" y="105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8" y="105"/>
                  </a:lnTo>
                  <a:lnTo>
                    <a:pt x="108" y="105"/>
                  </a:lnTo>
                  <a:lnTo>
                    <a:pt x="111" y="105"/>
                  </a:lnTo>
                  <a:lnTo>
                    <a:pt x="111" y="105"/>
                  </a:lnTo>
                  <a:lnTo>
                    <a:pt x="115" y="105"/>
                  </a:lnTo>
                  <a:lnTo>
                    <a:pt x="115" y="105"/>
                  </a:lnTo>
                  <a:lnTo>
                    <a:pt x="115" y="105"/>
                  </a:lnTo>
                  <a:lnTo>
                    <a:pt x="118" y="105"/>
                  </a:lnTo>
                  <a:lnTo>
                    <a:pt x="118" y="105"/>
                  </a:lnTo>
                  <a:lnTo>
                    <a:pt x="121" y="101"/>
                  </a:lnTo>
                  <a:lnTo>
                    <a:pt x="121" y="101"/>
                  </a:lnTo>
                  <a:lnTo>
                    <a:pt x="125" y="101"/>
                  </a:lnTo>
                  <a:lnTo>
                    <a:pt x="125" y="101"/>
                  </a:lnTo>
                  <a:lnTo>
                    <a:pt x="125" y="98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132" y="91"/>
                  </a:lnTo>
                  <a:lnTo>
                    <a:pt x="135" y="91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5" y="80"/>
                  </a:lnTo>
                  <a:lnTo>
                    <a:pt x="139" y="80"/>
                  </a:lnTo>
                  <a:lnTo>
                    <a:pt x="139" y="77"/>
                  </a:lnTo>
                  <a:lnTo>
                    <a:pt x="139" y="77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9" y="70"/>
                  </a:lnTo>
                  <a:lnTo>
                    <a:pt x="135" y="70"/>
                  </a:lnTo>
                  <a:lnTo>
                    <a:pt x="135" y="70"/>
                  </a:lnTo>
                  <a:lnTo>
                    <a:pt x="135" y="66"/>
                  </a:lnTo>
                  <a:lnTo>
                    <a:pt x="135" y="66"/>
                  </a:lnTo>
                  <a:lnTo>
                    <a:pt x="135" y="63"/>
                  </a:lnTo>
                  <a:lnTo>
                    <a:pt x="135" y="63"/>
                  </a:lnTo>
                  <a:lnTo>
                    <a:pt x="132" y="63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28" y="59"/>
                  </a:lnTo>
                  <a:lnTo>
                    <a:pt x="128" y="56"/>
                  </a:lnTo>
                  <a:lnTo>
                    <a:pt x="128" y="56"/>
                  </a:lnTo>
                  <a:lnTo>
                    <a:pt x="125" y="56"/>
                  </a:lnTo>
                  <a:lnTo>
                    <a:pt x="28" y="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32"/>
                  </a:lnTo>
                  <a:lnTo>
                    <a:pt x="35" y="32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9"/>
                  </a:lnTo>
                  <a:lnTo>
                    <a:pt x="31" y="39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4" y="46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01" y="10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Oval 218"/>
            <p:cNvSpPr>
              <a:spLocks noChangeArrowheads="1"/>
            </p:cNvSpPr>
            <p:nvPr/>
          </p:nvSpPr>
          <p:spPr bwMode="auto">
            <a:xfrm>
              <a:off x="4356" y="1492"/>
              <a:ext cx="79" cy="80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Oval 219"/>
            <p:cNvSpPr>
              <a:spLocks noChangeArrowheads="1"/>
            </p:cNvSpPr>
            <p:nvPr/>
          </p:nvSpPr>
          <p:spPr bwMode="auto">
            <a:xfrm>
              <a:off x="2549" y="2852"/>
              <a:ext cx="80" cy="80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220"/>
            <p:cNvSpPr>
              <a:spLocks/>
            </p:cNvSpPr>
            <p:nvPr/>
          </p:nvSpPr>
          <p:spPr bwMode="auto">
            <a:xfrm>
              <a:off x="2608" y="2866"/>
              <a:ext cx="218" cy="52"/>
            </a:xfrm>
            <a:custGeom>
              <a:avLst/>
              <a:gdLst>
                <a:gd name="T0" fmla="*/ 10 w 218"/>
                <a:gd name="T1" fmla="*/ 0 h 52"/>
                <a:gd name="T2" fmla="*/ 7 w 218"/>
                <a:gd name="T3" fmla="*/ 0 h 52"/>
                <a:gd name="T4" fmla="*/ 7 w 218"/>
                <a:gd name="T5" fmla="*/ 0 h 52"/>
                <a:gd name="T6" fmla="*/ 7 w 218"/>
                <a:gd name="T7" fmla="*/ 3 h 52"/>
                <a:gd name="T8" fmla="*/ 3 w 218"/>
                <a:gd name="T9" fmla="*/ 3 h 52"/>
                <a:gd name="T10" fmla="*/ 3 w 218"/>
                <a:gd name="T11" fmla="*/ 7 h 52"/>
                <a:gd name="T12" fmla="*/ 3 w 218"/>
                <a:gd name="T13" fmla="*/ 10 h 52"/>
                <a:gd name="T14" fmla="*/ 3 w 218"/>
                <a:gd name="T15" fmla="*/ 10 h 52"/>
                <a:gd name="T16" fmla="*/ 0 w 218"/>
                <a:gd name="T17" fmla="*/ 14 h 52"/>
                <a:gd name="T18" fmla="*/ 0 w 218"/>
                <a:gd name="T19" fmla="*/ 17 h 52"/>
                <a:gd name="T20" fmla="*/ 0 w 218"/>
                <a:gd name="T21" fmla="*/ 21 h 52"/>
                <a:gd name="T22" fmla="*/ 0 w 218"/>
                <a:gd name="T23" fmla="*/ 24 h 52"/>
                <a:gd name="T24" fmla="*/ 0 w 218"/>
                <a:gd name="T25" fmla="*/ 28 h 52"/>
                <a:gd name="T26" fmla="*/ 0 w 218"/>
                <a:gd name="T27" fmla="*/ 31 h 52"/>
                <a:gd name="T28" fmla="*/ 0 w 218"/>
                <a:gd name="T29" fmla="*/ 35 h 52"/>
                <a:gd name="T30" fmla="*/ 0 w 218"/>
                <a:gd name="T31" fmla="*/ 38 h 52"/>
                <a:gd name="T32" fmla="*/ 3 w 218"/>
                <a:gd name="T33" fmla="*/ 42 h 52"/>
                <a:gd name="T34" fmla="*/ 3 w 218"/>
                <a:gd name="T35" fmla="*/ 42 h 52"/>
                <a:gd name="T36" fmla="*/ 3 w 218"/>
                <a:gd name="T37" fmla="*/ 45 h 52"/>
                <a:gd name="T38" fmla="*/ 3 w 218"/>
                <a:gd name="T39" fmla="*/ 48 h 52"/>
                <a:gd name="T40" fmla="*/ 7 w 218"/>
                <a:gd name="T41" fmla="*/ 48 h 52"/>
                <a:gd name="T42" fmla="*/ 7 w 218"/>
                <a:gd name="T43" fmla="*/ 52 h 52"/>
                <a:gd name="T44" fmla="*/ 7 w 218"/>
                <a:gd name="T45" fmla="*/ 52 h 52"/>
                <a:gd name="T46" fmla="*/ 7 w 218"/>
                <a:gd name="T47" fmla="*/ 52 h 52"/>
                <a:gd name="T48" fmla="*/ 10 w 218"/>
                <a:gd name="T49" fmla="*/ 52 h 52"/>
                <a:gd name="T50" fmla="*/ 218 w 218"/>
                <a:gd name="T51" fmla="*/ 52 h 52"/>
                <a:gd name="T52" fmla="*/ 218 w 218"/>
                <a:gd name="T53" fmla="*/ 52 h 52"/>
                <a:gd name="T54" fmla="*/ 218 w 218"/>
                <a:gd name="T55" fmla="*/ 52 h 52"/>
                <a:gd name="T56" fmla="*/ 215 w 218"/>
                <a:gd name="T57" fmla="*/ 48 h 52"/>
                <a:gd name="T58" fmla="*/ 215 w 218"/>
                <a:gd name="T59" fmla="*/ 48 h 52"/>
                <a:gd name="T60" fmla="*/ 215 w 218"/>
                <a:gd name="T61" fmla="*/ 45 h 52"/>
                <a:gd name="T62" fmla="*/ 211 w 218"/>
                <a:gd name="T63" fmla="*/ 45 h 52"/>
                <a:gd name="T64" fmla="*/ 211 w 218"/>
                <a:gd name="T65" fmla="*/ 42 h 52"/>
                <a:gd name="T66" fmla="*/ 211 w 218"/>
                <a:gd name="T67" fmla="*/ 38 h 52"/>
                <a:gd name="T68" fmla="*/ 211 w 218"/>
                <a:gd name="T69" fmla="*/ 35 h 52"/>
                <a:gd name="T70" fmla="*/ 211 w 218"/>
                <a:gd name="T71" fmla="*/ 31 h 52"/>
                <a:gd name="T72" fmla="*/ 211 w 218"/>
                <a:gd name="T73" fmla="*/ 28 h 52"/>
                <a:gd name="T74" fmla="*/ 211 w 218"/>
                <a:gd name="T75" fmla="*/ 24 h 52"/>
                <a:gd name="T76" fmla="*/ 211 w 218"/>
                <a:gd name="T77" fmla="*/ 21 h 52"/>
                <a:gd name="T78" fmla="*/ 211 w 218"/>
                <a:gd name="T79" fmla="*/ 17 h 52"/>
                <a:gd name="T80" fmla="*/ 211 w 218"/>
                <a:gd name="T81" fmla="*/ 14 h 52"/>
                <a:gd name="T82" fmla="*/ 211 w 218"/>
                <a:gd name="T83" fmla="*/ 14 h 52"/>
                <a:gd name="T84" fmla="*/ 211 w 218"/>
                <a:gd name="T85" fmla="*/ 10 h 52"/>
                <a:gd name="T86" fmla="*/ 215 w 218"/>
                <a:gd name="T87" fmla="*/ 7 h 52"/>
                <a:gd name="T88" fmla="*/ 215 w 218"/>
                <a:gd name="T89" fmla="*/ 3 h 52"/>
                <a:gd name="T90" fmla="*/ 215 w 218"/>
                <a:gd name="T91" fmla="*/ 3 h 52"/>
                <a:gd name="T92" fmla="*/ 215 w 218"/>
                <a:gd name="T93" fmla="*/ 0 h 52"/>
                <a:gd name="T94" fmla="*/ 218 w 218"/>
                <a:gd name="T95" fmla="*/ 0 h 52"/>
                <a:gd name="T96" fmla="*/ 218 w 218"/>
                <a:gd name="T97" fmla="*/ 0 h 52"/>
                <a:gd name="T98" fmla="*/ 218 w 218"/>
                <a:gd name="T9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8" h="52">
                  <a:moveTo>
                    <a:pt x="10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7" y="48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218" y="52"/>
                  </a:lnTo>
                  <a:lnTo>
                    <a:pt x="218" y="52"/>
                  </a:lnTo>
                  <a:lnTo>
                    <a:pt x="218" y="52"/>
                  </a:lnTo>
                  <a:lnTo>
                    <a:pt x="218" y="52"/>
                  </a:lnTo>
                  <a:lnTo>
                    <a:pt x="218" y="52"/>
                  </a:lnTo>
                  <a:lnTo>
                    <a:pt x="218" y="52"/>
                  </a:lnTo>
                  <a:lnTo>
                    <a:pt x="215" y="52"/>
                  </a:lnTo>
                  <a:lnTo>
                    <a:pt x="215" y="48"/>
                  </a:lnTo>
                  <a:lnTo>
                    <a:pt x="215" y="48"/>
                  </a:lnTo>
                  <a:lnTo>
                    <a:pt x="215" y="48"/>
                  </a:lnTo>
                  <a:lnTo>
                    <a:pt x="215" y="48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1" y="45"/>
                  </a:lnTo>
                  <a:lnTo>
                    <a:pt x="211" y="42"/>
                  </a:lnTo>
                  <a:lnTo>
                    <a:pt x="211" y="42"/>
                  </a:lnTo>
                  <a:lnTo>
                    <a:pt x="211" y="38"/>
                  </a:lnTo>
                  <a:lnTo>
                    <a:pt x="211" y="38"/>
                  </a:lnTo>
                  <a:lnTo>
                    <a:pt x="211" y="38"/>
                  </a:lnTo>
                  <a:lnTo>
                    <a:pt x="211" y="35"/>
                  </a:lnTo>
                  <a:lnTo>
                    <a:pt x="211" y="35"/>
                  </a:lnTo>
                  <a:lnTo>
                    <a:pt x="211" y="31"/>
                  </a:lnTo>
                  <a:lnTo>
                    <a:pt x="211" y="31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11" y="24"/>
                  </a:lnTo>
                  <a:lnTo>
                    <a:pt x="211" y="24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11" y="17"/>
                  </a:lnTo>
                  <a:lnTo>
                    <a:pt x="211" y="17"/>
                  </a:lnTo>
                  <a:lnTo>
                    <a:pt x="211" y="14"/>
                  </a:lnTo>
                  <a:lnTo>
                    <a:pt x="211" y="14"/>
                  </a:lnTo>
                  <a:lnTo>
                    <a:pt x="211" y="14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7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Oval 221"/>
            <p:cNvSpPr>
              <a:spLocks noChangeArrowheads="1"/>
            </p:cNvSpPr>
            <p:nvPr/>
          </p:nvSpPr>
          <p:spPr bwMode="auto">
            <a:xfrm>
              <a:off x="4508" y="3511"/>
              <a:ext cx="80" cy="80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222"/>
            <p:cNvSpPr>
              <a:spLocks/>
            </p:cNvSpPr>
            <p:nvPr/>
          </p:nvSpPr>
          <p:spPr bwMode="auto">
            <a:xfrm>
              <a:off x="4422" y="3494"/>
              <a:ext cx="135" cy="83"/>
            </a:xfrm>
            <a:custGeom>
              <a:avLst/>
              <a:gdLst>
                <a:gd name="T0" fmla="*/ 107 w 135"/>
                <a:gd name="T1" fmla="*/ 83 h 83"/>
                <a:gd name="T2" fmla="*/ 110 w 135"/>
                <a:gd name="T3" fmla="*/ 83 h 83"/>
                <a:gd name="T4" fmla="*/ 114 w 135"/>
                <a:gd name="T5" fmla="*/ 83 h 83"/>
                <a:gd name="T6" fmla="*/ 117 w 135"/>
                <a:gd name="T7" fmla="*/ 83 h 83"/>
                <a:gd name="T8" fmla="*/ 121 w 135"/>
                <a:gd name="T9" fmla="*/ 79 h 83"/>
                <a:gd name="T10" fmla="*/ 121 w 135"/>
                <a:gd name="T11" fmla="*/ 79 h 83"/>
                <a:gd name="T12" fmla="*/ 124 w 135"/>
                <a:gd name="T13" fmla="*/ 76 h 83"/>
                <a:gd name="T14" fmla="*/ 128 w 135"/>
                <a:gd name="T15" fmla="*/ 76 h 83"/>
                <a:gd name="T16" fmla="*/ 131 w 135"/>
                <a:gd name="T17" fmla="*/ 73 h 83"/>
                <a:gd name="T18" fmla="*/ 131 w 135"/>
                <a:gd name="T19" fmla="*/ 69 h 83"/>
                <a:gd name="T20" fmla="*/ 135 w 135"/>
                <a:gd name="T21" fmla="*/ 66 h 83"/>
                <a:gd name="T22" fmla="*/ 135 w 135"/>
                <a:gd name="T23" fmla="*/ 66 h 83"/>
                <a:gd name="T24" fmla="*/ 135 w 135"/>
                <a:gd name="T25" fmla="*/ 62 h 83"/>
                <a:gd name="T26" fmla="*/ 135 w 135"/>
                <a:gd name="T27" fmla="*/ 59 h 83"/>
                <a:gd name="T28" fmla="*/ 135 w 135"/>
                <a:gd name="T29" fmla="*/ 55 h 83"/>
                <a:gd name="T30" fmla="*/ 135 w 135"/>
                <a:gd name="T31" fmla="*/ 52 h 83"/>
                <a:gd name="T32" fmla="*/ 135 w 135"/>
                <a:gd name="T33" fmla="*/ 48 h 83"/>
                <a:gd name="T34" fmla="*/ 135 w 135"/>
                <a:gd name="T35" fmla="*/ 45 h 83"/>
                <a:gd name="T36" fmla="*/ 135 w 135"/>
                <a:gd name="T37" fmla="*/ 41 h 83"/>
                <a:gd name="T38" fmla="*/ 131 w 135"/>
                <a:gd name="T39" fmla="*/ 38 h 83"/>
                <a:gd name="T40" fmla="*/ 128 w 135"/>
                <a:gd name="T41" fmla="*/ 34 h 83"/>
                <a:gd name="T42" fmla="*/ 128 w 135"/>
                <a:gd name="T43" fmla="*/ 34 h 83"/>
                <a:gd name="T44" fmla="*/ 124 w 135"/>
                <a:gd name="T45" fmla="*/ 31 h 83"/>
                <a:gd name="T46" fmla="*/ 121 w 135"/>
                <a:gd name="T47" fmla="*/ 31 h 83"/>
                <a:gd name="T48" fmla="*/ 117 w 135"/>
                <a:gd name="T49" fmla="*/ 31 h 83"/>
                <a:gd name="T50" fmla="*/ 13 w 135"/>
                <a:gd name="T51" fmla="*/ 0 h 83"/>
                <a:gd name="T52" fmla="*/ 17 w 135"/>
                <a:gd name="T53" fmla="*/ 3 h 83"/>
                <a:gd name="T54" fmla="*/ 17 w 135"/>
                <a:gd name="T55" fmla="*/ 3 h 83"/>
                <a:gd name="T56" fmla="*/ 20 w 135"/>
                <a:gd name="T57" fmla="*/ 7 h 83"/>
                <a:gd name="T58" fmla="*/ 24 w 135"/>
                <a:gd name="T59" fmla="*/ 7 h 83"/>
                <a:gd name="T60" fmla="*/ 24 w 135"/>
                <a:gd name="T61" fmla="*/ 10 h 83"/>
                <a:gd name="T62" fmla="*/ 27 w 135"/>
                <a:gd name="T63" fmla="*/ 14 h 83"/>
                <a:gd name="T64" fmla="*/ 27 w 135"/>
                <a:gd name="T65" fmla="*/ 17 h 83"/>
                <a:gd name="T66" fmla="*/ 27 w 135"/>
                <a:gd name="T67" fmla="*/ 21 h 83"/>
                <a:gd name="T68" fmla="*/ 27 w 135"/>
                <a:gd name="T69" fmla="*/ 24 h 83"/>
                <a:gd name="T70" fmla="*/ 27 w 135"/>
                <a:gd name="T71" fmla="*/ 27 h 83"/>
                <a:gd name="T72" fmla="*/ 27 w 135"/>
                <a:gd name="T73" fmla="*/ 31 h 83"/>
                <a:gd name="T74" fmla="*/ 27 w 135"/>
                <a:gd name="T75" fmla="*/ 34 h 83"/>
                <a:gd name="T76" fmla="*/ 27 w 135"/>
                <a:gd name="T77" fmla="*/ 38 h 83"/>
                <a:gd name="T78" fmla="*/ 24 w 135"/>
                <a:gd name="T79" fmla="*/ 41 h 83"/>
                <a:gd name="T80" fmla="*/ 24 w 135"/>
                <a:gd name="T81" fmla="*/ 45 h 83"/>
                <a:gd name="T82" fmla="*/ 20 w 135"/>
                <a:gd name="T83" fmla="*/ 45 h 83"/>
                <a:gd name="T84" fmla="*/ 20 w 135"/>
                <a:gd name="T85" fmla="*/ 48 h 83"/>
                <a:gd name="T86" fmla="*/ 17 w 135"/>
                <a:gd name="T87" fmla="*/ 52 h 83"/>
                <a:gd name="T88" fmla="*/ 13 w 135"/>
                <a:gd name="T89" fmla="*/ 52 h 83"/>
                <a:gd name="T90" fmla="*/ 10 w 135"/>
                <a:gd name="T91" fmla="*/ 52 h 83"/>
                <a:gd name="T92" fmla="*/ 6 w 135"/>
                <a:gd name="T93" fmla="*/ 55 h 83"/>
                <a:gd name="T94" fmla="*/ 3 w 135"/>
                <a:gd name="T95" fmla="*/ 55 h 83"/>
                <a:gd name="T96" fmla="*/ 0 w 135"/>
                <a:gd name="T97" fmla="*/ 55 h 83"/>
                <a:gd name="T98" fmla="*/ 0 w 135"/>
                <a:gd name="T99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5" h="83">
                  <a:moveTo>
                    <a:pt x="107" y="83"/>
                  </a:moveTo>
                  <a:lnTo>
                    <a:pt x="107" y="83"/>
                  </a:lnTo>
                  <a:lnTo>
                    <a:pt x="110" y="83"/>
                  </a:lnTo>
                  <a:lnTo>
                    <a:pt x="110" y="83"/>
                  </a:lnTo>
                  <a:lnTo>
                    <a:pt x="110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7" y="83"/>
                  </a:lnTo>
                  <a:lnTo>
                    <a:pt x="117" y="83"/>
                  </a:lnTo>
                  <a:lnTo>
                    <a:pt x="121" y="79"/>
                  </a:lnTo>
                  <a:lnTo>
                    <a:pt x="121" y="79"/>
                  </a:lnTo>
                  <a:lnTo>
                    <a:pt x="121" y="79"/>
                  </a:lnTo>
                  <a:lnTo>
                    <a:pt x="124" y="79"/>
                  </a:lnTo>
                  <a:lnTo>
                    <a:pt x="124" y="76"/>
                  </a:lnTo>
                  <a:lnTo>
                    <a:pt x="128" y="76"/>
                  </a:lnTo>
                  <a:lnTo>
                    <a:pt x="128" y="76"/>
                  </a:lnTo>
                  <a:lnTo>
                    <a:pt x="128" y="73"/>
                  </a:lnTo>
                  <a:lnTo>
                    <a:pt x="131" y="73"/>
                  </a:lnTo>
                  <a:lnTo>
                    <a:pt x="131" y="73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35" y="66"/>
                  </a:lnTo>
                  <a:lnTo>
                    <a:pt x="135" y="66"/>
                  </a:lnTo>
                  <a:lnTo>
                    <a:pt x="135" y="66"/>
                  </a:lnTo>
                  <a:lnTo>
                    <a:pt x="135" y="62"/>
                  </a:lnTo>
                  <a:lnTo>
                    <a:pt x="135" y="62"/>
                  </a:lnTo>
                  <a:lnTo>
                    <a:pt x="135" y="59"/>
                  </a:lnTo>
                  <a:lnTo>
                    <a:pt x="135" y="59"/>
                  </a:lnTo>
                  <a:lnTo>
                    <a:pt x="135" y="55"/>
                  </a:lnTo>
                  <a:lnTo>
                    <a:pt x="135" y="55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5" y="45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4" y="31"/>
                  </a:lnTo>
                  <a:lnTo>
                    <a:pt x="124" y="31"/>
                  </a:lnTo>
                  <a:lnTo>
                    <a:pt x="124" y="31"/>
                  </a:lnTo>
                  <a:lnTo>
                    <a:pt x="121" y="31"/>
                  </a:lnTo>
                  <a:lnTo>
                    <a:pt x="121" y="31"/>
                  </a:lnTo>
                  <a:lnTo>
                    <a:pt x="117" y="3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0" y="45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7" y="48"/>
                  </a:lnTo>
                  <a:lnTo>
                    <a:pt x="17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10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07" y="8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Oval 223"/>
            <p:cNvSpPr>
              <a:spLocks noChangeArrowheads="1"/>
            </p:cNvSpPr>
            <p:nvPr/>
          </p:nvSpPr>
          <p:spPr bwMode="auto">
            <a:xfrm>
              <a:off x="5039" y="747"/>
              <a:ext cx="80" cy="79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224"/>
            <p:cNvSpPr>
              <a:spLocks/>
            </p:cNvSpPr>
            <p:nvPr/>
          </p:nvSpPr>
          <p:spPr bwMode="auto">
            <a:xfrm>
              <a:off x="4952" y="795"/>
              <a:ext cx="142" cy="215"/>
            </a:xfrm>
            <a:custGeom>
              <a:avLst/>
              <a:gdLst>
                <a:gd name="T0" fmla="*/ 142 w 142"/>
                <a:gd name="T1" fmla="*/ 28 h 215"/>
                <a:gd name="T2" fmla="*/ 142 w 142"/>
                <a:gd name="T3" fmla="*/ 28 h 215"/>
                <a:gd name="T4" fmla="*/ 142 w 142"/>
                <a:gd name="T5" fmla="*/ 25 h 215"/>
                <a:gd name="T6" fmla="*/ 142 w 142"/>
                <a:gd name="T7" fmla="*/ 25 h 215"/>
                <a:gd name="T8" fmla="*/ 139 w 142"/>
                <a:gd name="T9" fmla="*/ 21 h 215"/>
                <a:gd name="T10" fmla="*/ 139 w 142"/>
                <a:gd name="T11" fmla="*/ 18 h 215"/>
                <a:gd name="T12" fmla="*/ 135 w 142"/>
                <a:gd name="T13" fmla="*/ 18 h 215"/>
                <a:gd name="T14" fmla="*/ 135 w 142"/>
                <a:gd name="T15" fmla="*/ 14 h 215"/>
                <a:gd name="T16" fmla="*/ 132 w 142"/>
                <a:gd name="T17" fmla="*/ 14 h 215"/>
                <a:gd name="T18" fmla="*/ 128 w 142"/>
                <a:gd name="T19" fmla="*/ 11 h 215"/>
                <a:gd name="T20" fmla="*/ 128 w 142"/>
                <a:gd name="T21" fmla="*/ 11 h 215"/>
                <a:gd name="T22" fmla="*/ 125 w 142"/>
                <a:gd name="T23" fmla="*/ 7 h 215"/>
                <a:gd name="T24" fmla="*/ 121 w 142"/>
                <a:gd name="T25" fmla="*/ 7 h 215"/>
                <a:gd name="T26" fmla="*/ 118 w 142"/>
                <a:gd name="T27" fmla="*/ 4 h 215"/>
                <a:gd name="T28" fmla="*/ 115 w 142"/>
                <a:gd name="T29" fmla="*/ 4 h 215"/>
                <a:gd name="T30" fmla="*/ 111 w 142"/>
                <a:gd name="T31" fmla="*/ 4 h 215"/>
                <a:gd name="T32" fmla="*/ 108 w 142"/>
                <a:gd name="T33" fmla="*/ 4 h 215"/>
                <a:gd name="T34" fmla="*/ 104 w 142"/>
                <a:gd name="T35" fmla="*/ 0 h 215"/>
                <a:gd name="T36" fmla="*/ 101 w 142"/>
                <a:gd name="T37" fmla="*/ 0 h 215"/>
                <a:gd name="T38" fmla="*/ 101 w 142"/>
                <a:gd name="T39" fmla="*/ 0 h 215"/>
                <a:gd name="T40" fmla="*/ 97 w 142"/>
                <a:gd name="T41" fmla="*/ 4 h 215"/>
                <a:gd name="T42" fmla="*/ 97 w 142"/>
                <a:gd name="T43" fmla="*/ 4 h 215"/>
                <a:gd name="T44" fmla="*/ 94 w 142"/>
                <a:gd name="T45" fmla="*/ 4 h 215"/>
                <a:gd name="T46" fmla="*/ 94 w 142"/>
                <a:gd name="T47" fmla="*/ 4 h 215"/>
                <a:gd name="T48" fmla="*/ 90 w 142"/>
                <a:gd name="T49" fmla="*/ 7 h 215"/>
                <a:gd name="T50" fmla="*/ 0 w 142"/>
                <a:gd name="T51" fmla="*/ 191 h 215"/>
                <a:gd name="T52" fmla="*/ 4 w 142"/>
                <a:gd name="T53" fmla="*/ 188 h 215"/>
                <a:gd name="T54" fmla="*/ 4 w 142"/>
                <a:gd name="T55" fmla="*/ 188 h 215"/>
                <a:gd name="T56" fmla="*/ 4 w 142"/>
                <a:gd name="T57" fmla="*/ 188 h 215"/>
                <a:gd name="T58" fmla="*/ 7 w 142"/>
                <a:gd name="T59" fmla="*/ 188 h 215"/>
                <a:gd name="T60" fmla="*/ 10 w 142"/>
                <a:gd name="T61" fmla="*/ 188 h 215"/>
                <a:gd name="T62" fmla="*/ 14 w 142"/>
                <a:gd name="T63" fmla="*/ 188 h 215"/>
                <a:gd name="T64" fmla="*/ 14 w 142"/>
                <a:gd name="T65" fmla="*/ 188 h 215"/>
                <a:gd name="T66" fmla="*/ 17 w 142"/>
                <a:gd name="T67" fmla="*/ 188 h 215"/>
                <a:gd name="T68" fmla="*/ 21 w 142"/>
                <a:gd name="T69" fmla="*/ 188 h 215"/>
                <a:gd name="T70" fmla="*/ 24 w 142"/>
                <a:gd name="T71" fmla="*/ 191 h 215"/>
                <a:gd name="T72" fmla="*/ 28 w 142"/>
                <a:gd name="T73" fmla="*/ 191 h 215"/>
                <a:gd name="T74" fmla="*/ 31 w 142"/>
                <a:gd name="T75" fmla="*/ 191 h 215"/>
                <a:gd name="T76" fmla="*/ 35 w 142"/>
                <a:gd name="T77" fmla="*/ 194 h 215"/>
                <a:gd name="T78" fmla="*/ 38 w 142"/>
                <a:gd name="T79" fmla="*/ 194 h 215"/>
                <a:gd name="T80" fmla="*/ 38 w 142"/>
                <a:gd name="T81" fmla="*/ 198 h 215"/>
                <a:gd name="T82" fmla="*/ 42 w 142"/>
                <a:gd name="T83" fmla="*/ 201 h 215"/>
                <a:gd name="T84" fmla="*/ 45 w 142"/>
                <a:gd name="T85" fmla="*/ 201 h 215"/>
                <a:gd name="T86" fmla="*/ 45 w 142"/>
                <a:gd name="T87" fmla="*/ 205 h 215"/>
                <a:gd name="T88" fmla="*/ 49 w 142"/>
                <a:gd name="T89" fmla="*/ 205 h 215"/>
                <a:gd name="T90" fmla="*/ 49 w 142"/>
                <a:gd name="T91" fmla="*/ 208 h 215"/>
                <a:gd name="T92" fmla="*/ 49 w 142"/>
                <a:gd name="T93" fmla="*/ 208 h 215"/>
                <a:gd name="T94" fmla="*/ 52 w 142"/>
                <a:gd name="T95" fmla="*/ 212 h 215"/>
                <a:gd name="T96" fmla="*/ 52 w 142"/>
                <a:gd name="T97" fmla="*/ 212 h 215"/>
                <a:gd name="T98" fmla="*/ 49 w 142"/>
                <a:gd name="T9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215">
                  <a:moveTo>
                    <a:pt x="142" y="28"/>
                  </a:moveTo>
                  <a:lnTo>
                    <a:pt x="142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39" y="21"/>
                  </a:lnTo>
                  <a:lnTo>
                    <a:pt x="139" y="21"/>
                  </a:lnTo>
                  <a:lnTo>
                    <a:pt x="139" y="21"/>
                  </a:lnTo>
                  <a:lnTo>
                    <a:pt x="139" y="18"/>
                  </a:lnTo>
                  <a:lnTo>
                    <a:pt x="139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5" y="14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32" y="11"/>
                  </a:lnTo>
                  <a:lnTo>
                    <a:pt x="128" y="11"/>
                  </a:lnTo>
                  <a:lnTo>
                    <a:pt x="128" y="11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18" y="7"/>
                  </a:lnTo>
                  <a:lnTo>
                    <a:pt x="118" y="4"/>
                  </a:lnTo>
                  <a:lnTo>
                    <a:pt x="115" y="4"/>
                  </a:lnTo>
                  <a:lnTo>
                    <a:pt x="115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0" y="7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10" y="188"/>
                  </a:lnTo>
                  <a:lnTo>
                    <a:pt x="10" y="188"/>
                  </a:lnTo>
                  <a:lnTo>
                    <a:pt x="14" y="188"/>
                  </a:lnTo>
                  <a:lnTo>
                    <a:pt x="14" y="188"/>
                  </a:lnTo>
                  <a:lnTo>
                    <a:pt x="14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1" y="188"/>
                  </a:lnTo>
                  <a:lnTo>
                    <a:pt x="21" y="188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8" y="191"/>
                  </a:lnTo>
                  <a:lnTo>
                    <a:pt x="28" y="191"/>
                  </a:lnTo>
                  <a:lnTo>
                    <a:pt x="31" y="191"/>
                  </a:lnTo>
                  <a:lnTo>
                    <a:pt x="31" y="191"/>
                  </a:lnTo>
                  <a:lnTo>
                    <a:pt x="31" y="194"/>
                  </a:lnTo>
                  <a:lnTo>
                    <a:pt x="35" y="194"/>
                  </a:lnTo>
                  <a:lnTo>
                    <a:pt x="35" y="194"/>
                  </a:lnTo>
                  <a:lnTo>
                    <a:pt x="38" y="194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2" y="198"/>
                  </a:lnTo>
                  <a:lnTo>
                    <a:pt x="42" y="201"/>
                  </a:lnTo>
                  <a:lnTo>
                    <a:pt x="45" y="201"/>
                  </a:lnTo>
                  <a:lnTo>
                    <a:pt x="45" y="201"/>
                  </a:lnTo>
                  <a:lnTo>
                    <a:pt x="45" y="201"/>
                  </a:lnTo>
                  <a:lnTo>
                    <a:pt x="45" y="205"/>
                  </a:lnTo>
                  <a:lnTo>
                    <a:pt x="49" y="205"/>
                  </a:lnTo>
                  <a:lnTo>
                    <a:pt x="49" y="205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142" y="2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Oval 225"/>
            <p:cNvSpPr>
              <a:spLocks noChangeArrowheads="1"/>
            </p:cNvSpPr>
            <p:nvPr/>
          </p:nvSpPr>
          <p:spPr bwMode="auto">
            <a:xfrm>
              <a:off x="3412" y="3625"/>
              <a:ext cx="80" cy="80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Oval 226"/>
            <p:cNvSpPr>
              <a:spLocks noChangeArrowheads="1"/>
            </p:cNvSpPr>
            <p:nvPr/>
          </p:nvSpPr>
          <p:spPr bwMode="auto">
            <a:xfrm>
              <a:off x="4033" y="2835"/>
              <a:ext cx="80" cy="79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227"/>
            <p:cNvSpPr>
              <a:spLocks/>
            </p:cNvSpPr>
            <p:nvPr/>
          </p:nvSpPr>
          <p:spPr bwMode="auto">
            <a:xfrm>
              <a:off x="3964" y="2887"/>
              <a:ext cx="125" cy="215"/>
            </a:xfrm>
            <a:custGeom>
              <a:avLst/>
              <a:gdLst>
                <a:gd name="T0" fmla="*/ 125 w 125"/>
                <a:gd name="T1" fmla="*/ 24 h 215"/>
                <a:gd name="T2" fmla="*/ 125 w 125"/>
                <a:gd name="T3" fmla="*/ 21 h 215"/>
                <a:gd name="T4" fmla="*/ 125 w 125"/>
                <a:gd name="T5" fmla="*/ 21 h 215"/>
                <a:gd name="T6" fmla="*/ 125 w 125"/>
                <a:gd name="T7" fmla="*/ 17 h 215"/>
                <a:gd name="T8" fmla="*/ 125 w 125"/>
                <a:gd name="T9" fmla="*/ 17 h 215"/>
                <a:gd name="T10" fmla="*/ 121 w 125"/>
                <a:gd name="T11" fmla="*/ 14 h 215"/>
                <a:gd name="T12" fmla="*/ 121 w 125"/>
                <a:gd name="T13" fmla="*/ 14 h 215"/>
                <a:gd name="T14" fmla="*/ 118 w 125"/>
                <a:gd name="T15" fmla="*/ 10 h 215"/>
                <a:gd name="T16" fmla="*/ 114 w 125"/>
                <a:gd name="T17" fmla="*/ 10 h 215"/>
                <a:gd name="T18" fmla="*/ 114 w 125"/>
                <a:gd name="T19" fmla="*/ 7 h 215"/>
                <a:gd name="T20" fmla="*/ 111 w 125"/>
                <a:gd name="T21" fmla="*/ 7 h 215"/>
                <a:gd name="T22" fmla="*/ 107 w 125"/>
                <a:gd name="T23" fmla="*/ 3 h 215"/>
                <a:gd name="T24" fmla="*/ 104 w 125"/>
                <a:gd name="T25" fmla="*/ 3 h 215"/>
                <a:gd name="T26" fmla="*/ 100 w 125"/>
                <a:gd name="T27" fmla="*/ 3 h 215"/>
                <a:gd name="T28" fmla="*/ 97 w 125"/>
                <a:gd name="T29" fmla="*/ 0 h 215"/>
                <a:gd name="T30" fmla="*/ 93 w 125"/>
                <a:gd name="T31" fmla="*/ 0 h 215"/>
                <a:gd name="T32" fmla="*/ 90 w 125"/>
                <a:gd name="T33" fmla="*/ 0 h 215"/>
                <a:gd name="T34" fmla="*/ 86 w 125"/>
                <a:gd name="T35" fmla="*/ 0 h 215"/>
                <a:gd name="T36" fmla="*/ 86 w 125"/>
                <a:gd name="T37" fmla="*/ 0 h 215"/>
                <a:gd name="T38" fmla="*/ 83 w 125"/>
                <a:gd name="T39" fmla="*/ 0 h 215"/>
                <a:gd name="T40" fmla="*/ 80 w 125"/>
                <a:gd name="T41" fmla="*/ 0 h 215"/>
                <a:gd name="T42" fmla="*/ 80 w 125"/>
                <a:gd name="T43" fmla="*/ 0 h 215"/>
                <a:gd name="T44" fmla="*/ 76 w 125"/>
                <a:gd name="T45" fmla="*/ 0 h 215"/>
                <a:gd name="T46" fmla="*/ 76 w 125"/>
                <a:gd name="T47" fmla="*/ 3 h 215"/>
                <a:gd name="T48" fmla="*/ 76 w 125"/>
                <a:gd name="T49" fmla="*/ 3 h 215"/>
                <a:gd name="T50" fmla="*/ 0 w 125"/>
                <a:gd name="T51" fmla="*/ 194 h 215"/>
                <a:gd name="T52" fmla="*/ 0 w 125"/>
                <a:gd name="T53" fmla="*/ 190 h 215"/>
                <a:gd name="T54" fmla="*/ 0 w 125"/>
                <a:gd name="T55" fmla="*/ 190 h 215"/>
                <a:gd name="T56" fmla="*/ 3 w 125"/>
                <a:gd name="T57" fmla="*/ 190 h 215"/>
                <a:gd name="T58" fmla="*/ 7 w 125"/>
                <a:gd name="T59" fmla="*/ 190 h 215"/>
                <a:gd name="T60" fmla="*/ 7 w 125"/>
                <a:gd name="T61" fmla="*/ 190 h 215"/>
                <a:gd name="T62" fmla="*/ 10 w 125"/>
                <a:gd name="T63" fmla="*/ 190 h 215"/>
                <a:gd name="T64" fmla="*/ 14 w 125"/>
                <a:gd name="T65" fmla="*/ 190 h 215"/>
                <a:gd name="T66" fmla="*/ 17 w 125"/>
                <a:gd name="T67" fmla="*/ 190 h 215"/>
                <a:gd name="T68" fmla="*/ 21 w 125"/>
                <a:gd name="T69" fmla="*/ 190 h 215"/>
                <a:gd name="T70" fmla="*/ 24 w 125"/>
                <a:gd name="T71" fmla="*/ 190 h 215"/>
                <a:gd name="T72" fmla="*/ 24 w 125"/>
                <a:gd name="T73" fmla="*/ 194 h 215"/>
                <a:gd name="T74" fmla="*/ 27 w 125"/>
                <a:gd name="T75" fmla="*/ 194 h 215"/>
                <a:gd name="T76" fmla="*/ 31 w 125"/>
                <a:gd name="T77" fmla="*/ 194 h 215"/>
                <a:gd name="T78" fmla="*/ 34 w 125"/>
                <a:gd name="T79" fmla="*/ 197 h 215"/>
                <a:gd name="T80" fmla="*/ 38 w 125"/>
                <a:gd name="T81" fmla="*/ 197 h 215"/>
                <a:gd name="T82" fmla="*/ 41 w 125"/>
                <a:gd name="T83" fmla="*/ 201 h 215"/>
                <a:gd name="T84" fmla="*/ 41 w 125"/>
                <a:gd name="T85" fmla="*/ 201 h 215"/>
                <a:gd name="T86" fmla="*/ 45 w 125"/>
                <a:gd name="T87" fmla="*/ 204 h 215"/>
                <a:gd name="T88" fmla="*/ 48 w 125"/>
                <a:gd name="T89" fmla="*/ 204 h 215"/>
                <a:gd name="T90" fmla="*/ 48 w 125"/>
                <a:gd name="T91" fmla="*/ 208 h 215"/>
                <a:gd name="T92" fmla="*/ 48 w 125"/>
                <a:gd name="T93" fmla="*/ 211 h 215"/>
                <a:gd name="T94" fmla="*/ 48 w 125"/>
                <a:gd name="T95" fmla="*/ 211 h 215"/>
                <a:gd name="T96" fmla="*/ 48 w 125"/>
                <a:gd name="T97" fmla="*/ 211 h 215"/>
                <a:gd name="T98" fmla="*/ 48 w 125"/>
                <a:gd name="T9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" h="215">
                  <a:moveTo>
                    <a:pt x="125" y="24"/>
                  </a:moveTo>
                  <a:lnTo>
                    <a:pt x="125" y="24"/>
                  </a:lnTo>
                  <a:lnTo>
                    <a:pt x="125" y="24"/>
                  </a:lnTo>
                  <a:lnTo>
                    <a:pt x="125" y="21"/>
                  </a:lnTo>
                  <a:lnTo>
                    <a:pt x="125" y="21"/>
                  </a:lnTo>
                  <a:lnTo>
                    <a:pt x="125" y="21"/>
                  </a:lnTo>
                  <a:lnTo>
                    <a:pt x="125" y="21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1" y="17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4" y="10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07" y="7"/>
                  </a:lnTo>
                  <a:lnTo>
                    <a:pt x="107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3" y="190"/>
                  </a:lnTo>
                  <a:lnTo>
                    <a:pt x="3" y="190"/>
                  </a:lnTo>
                  <a:lnTo>
                    <a:pt x="3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10" y="190"/>
                  </a:lnTo>
                  <a:lnTo>
                    <a:pt x="10" y="190"/>
                  </a:lnTo>
                  <a:lnTo>
                    <a:pt x="10" y="190"/>
                  </a:lnTo>
                  <a:lnTo>
                    <a:pt x="14" y="190"/>
                  </a:lnTo>
                  <a:lnTo>
                    <a:pt x="14" y="190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21" y="190"/>
                  </a:lnTo>
                  <a:lnTo>
                    <a:pt x="21" y="190"/>
                  </a:lnTo>
                  <a:lnTo>
                    <a:pt x="24" y="190"/>
                  </a:lnTo>
                  <a:lnTo>
                    <a:pt x="24" y="190"/>
                  </a:lnTo>
                  <a:lnTo>
                    <a:pt x="24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31" y="194"/>
                  </a:lnTo>
                  <a:lnTo>
                    <a:pt x="31" y="194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38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8" y="204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125" y="2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Oval 228"/>
            <p:cNvSpPr>
              <a:spLocks noChangeArrowheads="1"/>
            </p:cNvSpPr>
            <p:nvPr/>
          </p:nvSpPr>
          <p:spPr bwMode="auto">
            <a:xfrm>
              <a:off x="2816" y="2793"/>
              <a:ext cx="191" cy="19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229"/>
            <p:cNvSpPr>
              <a:spLocks/>
            </p:cNvSpPr>
            <p:nvPr/>
          </p:nvSpPr>
          <p:spPr bwMode="auto">
            <a:xfrm>
              <a:off x="2913" y="2464"/>
              <a:ext cx="142" cy="350"/>
            </a:xfrm>
            <a:custGeom>
              <a:avLst/>
              <a:gdLst>
                <a:gd name="T0" fmla="*/ 0 w 142"/>
                <a:gd name="T1" fmla="*/ 336 h 350"/>
                <a:gd name="T2" fmla="*/ 0 w 142"/>
                <a:gd name="T3" fmla="*/ 336 h 350"/>
                <a:gd name="T4" fmla="*/ 0 w 142"/>
                <a:gd name="T5" fmla="*/ 336 h 350"/>
                <a:gd name="T6" fmla="*/ 0 w 142"/>
                <a:gd name="T7" fmla="*/ 339 h 350"/>
                <a:gd name="T8" fmla="*/ 3 w 142"/>
                <a:gd name="T9" fmla="*/ 339 h 350"/>
                <a:gd name="T10" fmla="*/ 3 w 142"/>
                <a:gd name="T11" fmla="*/ 339 h 350"/>
                <a:gd name="T12" fmla="*/ 7 w 142"/>
                <a:gd name="T13" fmla="*/ 343 h 350"/>
                <a:gd name="T14" fmla="*/ 10 w 142"/>
                <a:gd name="T15" fmla="*/ 343 h 350"/>
                <a:gd name="T16" fmla="*/ 10 w 142"/>
                <a:gd name="T17" fmla="*/ 343 h 350"/>
                <a:gd name="T18" fmla="*/ 14 w 142"/>
                <a:gd name="T19" fmla="*/ 346 h 350"/>
                <a:gd name="T20" fmla="*/ 17 w 142"/>
                <a:gd name="T21" fmla="*/ 346 h 350"/>
                <a:gd name="T22" fmla="*/ 21 w 142"/>
                <a:gd name="T23" fmla="*/ 346 h 350"/>
                <a:gd name="T24" fmla="*/ 24 w 142"/>
                <a:gd name="T25" fmla="*/ 350 h 350"/>
                <a:gd name="T26" fmla="*/ 28 w 142"/>
                <a:gd name="T27" fmla="*/ 350 h 350"/>
                <a:gd name="T28" fmla="*/ 31 w 142"/>
                <a:gd name="T29" fmla="*/ 350 h 350"/>
                <a:gd name="T30" fmla="*/ 35 w 142"/>
                <a:gd name="T31" fmla="*/ 350 h 350"/>
                <a:gd name="T32" fmla="*/ 38 w 142"/>
                <a:gd name="T33" fmla="*/ 350 h 350"/>
                <a:gd name="T34" fmla="*/ 38 w 142"/>
                <a:gd name="T35" fmla="*/ 350 h 350"/>
                <a:gd name="T36" fmla="*/ 42 w 142"/>
                <a:gd name="T37" fmla="*/ 350 h 350"/>
                <a:gd name="T38" fmla="*/ 45 w 142"/>
                <a:gd name="T39" fmla="*/ 350 h 350"/>
                <a:gd name="T40" fmla="*/ 45 w 142"/>
                <a:gd name="T41" fmla="*/ 350 h 350"/>
                <a:gd name="T42" fmla="*/ 49 w 142"/>
                <a:gd name="T43" fmla="*/ 350 h 350"/>
                <a:gd name="T44" fmla="*/ 49 w 142"/>
                <a:gd name="T45" fmla="*/ 350 h 350"/>
                <a:gd name="T46" fmla="*/ 52 w 142"/>
                <a:gd name="T47" fmla="*/ 350 h 350"/>
                <a:gd name="T48" fmla="*/ 52 w 142"/>
                <a:gd name="T49" fmla="*/ 350 h 350"/>
                <a:gd name="T50" fmla="*/ 142 w 142"/>
                <a:gd name="T51" fmla="*/ 13 h 350"/>
                <a:gd name="T52" fmla="*/ 142 w 142"/>
                <a:gd name="T53" fmla="*/ 13 h 350"/>
                <a:gd name="T54" fmla="*/ 142 w 142"/>
                <a:gd name="T55" fmla="*/ 13 h 350"/>
                <a:gd name="T56" fmla="*/ 139 w 142"/>
                <a:gd name="T57" fmla="*/ 13 h 350"/>
                <a:gd name="T58" fmla="*/ 139 w 142"/>
                <a:gd name="T59" fmla="*/ 13 h 350"/>
                <a:gd name="T60" fmla="*/ 135 w 142"/>
                <a:gd name="T61" fmla="*/ 13 h 350"/>
                <a:gd name="T62" fmla="*/ 132 w 142"/>
                <a:gd name="T63" fmla="*/ 13 h 350"/>
                <a:gd name="T64" fmla="*/ 132 w 142"/>
                <a:gd name="T65" fmla="*/ 13 h 350"/>
                <a:gd name="T66" fmla="*/ 128 w 142"/>
                <a:gd name="T67" fmla="*/ 13 h 350"/>
                <a:gd name="T68" fmla="*/ 125 w 142"/>
                <a:gd name="T69" fmla="*/ 13 h 350"/>
                <a:gd name="T70" fmla="*/ 121 w 142"/>
                <a:gd name="T71" fmla="*/ 13 h 350"/>
                <a:gd name="T72" fmla="*/ 118 w 142"/>
                <a:gd name="T73" fmla="*/ 13 h 350"/>
                <a:gd name="T74" fmla="*/ 114 w 142"/>
                <a:gd name="T75" fmla="*/ 10 h 350"/>
                <a:gd name="T76" fmla="*/ 111 w 142"/>
                <a:gd name="T77" fmla="*/ 10 h 350"/>
                <a:gd name="T78" fmla="*/ 108 w 142"/>
                <a:gd name="T79" fmla="*/ 10 h 350"/>
                <a:gd name="T80" fmla="*/ 104 w 142"/>
                <a:gd name="T81" fmla="*/ 10 h 350"/>
                <a:gd name="T82" fmla="*/ 104 w 142"/>
                <a:gd name="T83" fmla="*/ 6 h 350"/>
                <a:gd name="T84" fmla="*/ 101 w 142"/>
                <a:gd name="T85" fmla="*/ 6 h 350"/>
                <a:gd name="T86" fmla="*/ 97 w 142"/>
                <a:gd name="T87" fmla="*/ 3 h 350"/>
                <a:gd name="T88" fmla="*/ 97 w 142"/>
                <a:gd name="T89" fmla="*/ 3 h 350"/>
                <a:gd name="T90" fmla="*/ 94 w 142"/>
                <a:gd name="T91" fmla="*/ 3 h 350"/>
                <a:gd name="T92" fmla="*/ 94 w 142"/>
                <a:gd name="T93" fmla="*/ 0 h 350"/>
                <a:gd name="T94" fmla="*/ 90 w 142"/>
                <a:gd name="T95" fmla="*/ 0 h 350"/>
                <a:gd name="T96" fmla="*/ 90 w 142"/>
                <a:gd name="T97" fmla="*/ 0 h 350"/>
                <a:gd name="T98" fmla="*/ 90 w 142"/>
                <a:gd name="T9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350">
                  <a:moveTo>
                    <a:pt x="0" y="336"/>
                  </a:move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3" y="343"/>
                  </a:lnTo>
                  <a:lnTo>
                    <a:pt x="7" y="343"/>
                  </a:lnTo>
                  <a:lnTo>
                    <a:pt x="7" y="343"/>
                  </a:lnTo>
                  <a:lnTo>
                    <a:pt x="10" y="343"/>
                  </a:lnTo>
                  <a:lnTo>
                    <a:pt x="10" y="343"/>
                  </a:lnTo>
                  <a:lnTo>
                    <a:pt x="10" y="343"/>
                  </a:lnTo>
                  <a:lnTo>
                    <a:pt x="14" y="346"/>
                  </a:lnTo>
                  <a:lnTo>
                    <a:pt x="14" y="346"/>
                  </a:lnTo>
                  <a:lnTo>
                    <a:pt x="17" y="346"/>
                  </a:lnTo>
                  <a:lnTo>
                    <a:pt x="17" y="346"/>
                  </a:lnTo>
                  <a:lnTo>
                    <a:pt x="17" y="346"/>
                  </a:lnTo>
                  <a:lnTo>
                    <a:pt x="21" y="346"/>
                  </a:lnTo>
                  <a:lnTo>
                    <a:pt x="21" y="350"/>
                  </a:lnTo>
                  <a:lnTo>
                    <a:pt x="24" y="350"/>
                  </a:lnTo>
                  <a:lnTo>
                    <a:pt x="24" y="350"/>
                  </a:lnTo>
                  <a:lnTo>
                    <a:pt x="28" y="350"/>
                  </a:lnTo>
                  <a:lnTo>
                    <a:pt x="28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35" y="350"/>
                  </a:lnTo>
                  <a:lnTo>
                    <a:pt x="35" y="350"/>
                  </a:lnTo>
                  <a:lnTo>
                    <a:pt x="38" y="350"/>
                  </a:lnTo>
                  <a:lnTo>
                    <a:pt x="38" y="350"/>
                  </a:lnTo>
                  <a:lnTo>
                    <a:pt x="38" y="350"/>
                  </a:lnTo>
                  <a:lnTo>
                    <a:pt x="42" y="350"/>
                  </a:lnTo>
                  <a:lnTo>
                    <a:pt x="42" y="350"/>
                  </a:lnTo>
                  <a:lnTo>
                    <a:pt x="45" y="350"/>
                  </a:lnTo>
                  <a:lnTo>
                    <a:pt x="45" y="350"/>
                  </a:lnTo>
                  <a:lnTo>
                    <a:pt x="45" y="350"/>
                  </a:lnTo>
                  <a:lnTo>
                    <a:pt x="45" y="350"/>
                  </a:lnTo>
                  <a:lnTo>
                    <a:pt x="49" y="350"/>
                  </a:lnTo>
                  <a:lnTo>
                    <a:pt x="49" y="350"/>
                  </a:lnTo>
                  <a:lnTo>
                    <a:pt x="49" y="350"/>
                  </a:lnTo>
                  <a:lnTo>
                    <a:pt x="49" y="350"/>
                  </a:lnTo>
                  <a:lnTo>
                    <a:pt x="49" y="350"/>
                  </a:lnTo>
                  <a:lnTo>
                    <a:pt x="52" y="350"/>
                  </a:lnTo>
                  <a:lnTo>
                    <a:pt x="52" y="350"/>
                  </a:lnTo>
                  <a:lnTo>
                    <a:pt x="52" y="350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39" y="13"/>
                  </a:lnTo>
                  <a:lnTo>
                    <a:pt x="139" y="13"/>
                  </a:lnTo>
                  <a:lnTo>
                    <a:pt x="139" y="13"/>
                  </a:lnTo>
                  <a:lnTo>
                    <a:pt x="139" y="13"/>
                  </a:lnTo>
                  <a:lnTo>
                    <a:pt x="135" y="13"/>
                  </a:lnTo>
                  <a:lnTo>
                    <a:pt x="135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28" y="13"/>
                  </a:lnTo>
                  <a:lnTo>
                    <a:pt x="128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1" y="13"/>
                  </a:lnTo>
                  <a:lnTo>
                    <a:pt x="121" y="13"/>
                  </a:lnTo>
                  <a:lnTo>
                    <a:pt x="121" y="13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4" y="10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97" y="6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230"/>
            <p:cNvSpPr>
              <a:spLocks/>
            </p:cNvSpPr>
            <p:nvPr/>
          </p:nvSpPr>
          <p:spPr bwMode="auto">
            <a:xfrm>
              <a:off x="2892" y="2925"/>
              <a:ext cx="70" cy="163"/>
            </a:xfrm>
            <a:custGeom>
              <a:avLst/>
              <a:gdLst>
                <a:gd name="T0" fmla="*/ 56 w 70"/>
                <a:gd name="T1" fmla="*/ 17 h 163"/>
                <a:gd name="T2" fmla="*/ 56 w 70"/>
                <a:gd name="T3" fmla="*/ 17 h 163"/>
                <a:gd name="T4" fmla="*/ 52 w 70"/>
                <a:gd name="T5" fmla="*/ 14 h 163"/>
                <a:gd name="T6" fmla="*/ 52 w 70"/>
                <a:gd name="T7" fmla="*/ 10 h 163"/>
                <a:gd name="T8" fmla="*/ 49 w 70"/>
                <a:gd name="T9" fmla="*/ 10 h 163"/>
                <a:gd name="T10" fmla="*/ 49 w 70"/>
                <a:gd name="T11" fmla="*/ 7 h 163"/>
                <a:gd name="T12" fmla="*/ 45 w 70"/>
                <a:gd name="T13" fmla="*/ 3 h 163"/>
                <a:gd name="T14" fmla="*/ 42 w 70"/>
                <a:gd name="T15" fmla="*/ 3 h 163"/>
                <a:gd name="T16" fmla="*/ 38 w 70"/>
                <a:gd name="T17" fmla="*/ 3 h 163"/>
                <a:gd name="T18" fmla="*/ 35 w 70"/>
                <a:gd name="T19" fmla="*/ 3 h 163"/>
                <a:gd name="T20" fmla="*/ 31 w 70"/>
                <a:gd name="T21" fmla="*/ 0 h 163"/>
                <a:gd name="T22" fmla="*/ 28 w 70"/>
                <a:gd name="T23" fmla="*/ 0 h 163"/>
                <a:gd name="T24" fmla="*/ 24 w 70"/>
                <a:gd name="T25" fmla="*/ 0 h 163"/>
                <a:gd name="T26" fmla="*/ 21 w 70"/>
                <a:gd name="T27" fmla="*/ 3 h 163"/>
                <a:gd name="T28" fmla="*/ 18 w 70"/>
                <a:gd name="T29" fmla="*/ 3 h 163"/>
                <a:gd name="T30" fmla="*/ 14 w 70"/>
                <a:gd name="T31" fmla="*/ 3 h 163"/>
                <a:gd name="T32" fmla="*/ 14 w 70"/>
                <a:gd name="T33" fmla="*/ 7 h 163"/>
                <a:gd name="T34" fmla="*/ 11 w 70"/>
                <a:gd name="T35" fmla="*/ 7 h 163"/>
                <a:gd name="T36" fmla="*/ 7 w 70"/>
                <a:gd name="T37" fmla="*/ 10 h 163"/>
                <a:gd name="T38" fmla="*/ 7 w 70"/>
                <a:gd name="T39" fmla="*/ 14 h 163"/>
                <a:gd name="T40" fmla="*/ 4 w 70"/>
                <a:gd name="T41" fmla="*/ 14 h 163"/>
                <a:gd name="T42" fmla="*/ 4 w 70"/>
                <a:gd name="T43" fmla="*/ 17 h 163"/>
                <a:gd name="T44" fmla="*/ 0 w 70"/>
                <a:gd name="T45" fmla="*/ 21 h 163"/>
                <a:gd name="T46" fmla="*/ 0 w 70"/>
                <a:gd name="T47" fmla="*/ 24 h 163"/>
                <a:gd name="T48" fmla="*/ 0 w 70"/>
                <a:gd name="T49" fmla="*/ 24 h 163"/>
                <a:gd name="T50" fmla="*/ 14 w 70"/>
                <a:gd name="T51" fmla="*/ 163 h 163"/>
                <a:gd name="T52" fmla="*/ 14 w 70"/>
                <a:gd name="T53" fmla="*/ 159 h 163"/>
                <a:gd name="T54" fmla="*/ 18 w 70"/>
                <a:gd name="T55" fmla="*/ 156 h 163"/>
                <a:gd name="T56" fmla="*/ 18 w 70"/>
                <a:gd name="T57" fmla="*/ 156 h 163"/>
                <a:gd name="T58" fmla="*/ 18 w 70"/>
                <a:gd name="T59" fmla="*/ 152 h 163"/>
                <a:gd name="T60" fmla="*/ 21 w 70"/>
                <a:gd name="T61" fmla="*/ 149 h 163"/>
                <a:gd name="T62" fmla="*/ 21 w 70"/>
                <a:gd name="T63" fmla="*/ 146 h 163"/>
                <a:gd name="T64" fmla="*/ 24 w 70"/>
                <a:gd name="T65" fmla="*/ 146 h 163"/>
                <a:gd name="T66" fmla="*/ 28 w 70"/>
                <a:gd name="T67" fmla="*/ 142 h 163"/>
                <a:gd name="T68" fmla="*/ 31 w 70"/>
                <a:gd name="T69" fmla="*/ 142 h 163"/>
                <a:gd name="T70" fmla="*/ 35 w 70"/>
                <a:gd name="T71" fmla="*/ 142 h 163"/>
                <a:gd name="T72" fmla="*/ 38 w 70"/>
                <a:gd name="T73" fmla="*/ 139 h 163"/>
                <a:gd name="T74" fmla="*/ 42 w 70"/>
                <a:gd name="T75" fmla="*/ 139 h 163"/>
                <a:gd name="T76" fmla="*/ 45 w 70"/>
                <a:gd name="T77" fmla="*/ 139 h 163"/>
                <a:gd name="T78" fmla="*/ 49 w 70"/>
                <a:gd name="T79" fmla="*/ 139 h 163"/>
                <a:gd name="T80" fmla="*/ 52 w 70"/>
                <a:gd name="T81" fmla="*/ 142 h 163"/>
                <a:gd name="T82" fmla="*/ 56 w 70"/>
                <a:gd name="T83" fmla="*/ 142 h 163"/>
                <a:gd name="T84" fmla="*/ 59 w 70"/>
                <a:gd name="T85" fmla="*/ 142 h 163"/>
                <a:gd name="T86" fmla="*/ 59 w 70"/>
                <a:gd name="T87" fmla="*/ 146 h 163"/>
                <a:gd name="T88" fmla="*/ 63 w 70"/>
                <a:gd name="T89" fmla="*/ 146 h 163"/>
                <a:gd name="T90" fmla="*/ 66 w 70"/>
                <a:gd name="T91" fmla="*/ 149 h 163"/>
                <a:gd name="T92" fmla="*/ 66 w 70"/>
                <a:gd name="T93" fmla="*/ 149 h 163"/>
                <a:gd name="T94" fmla="*/ 70 w 70"/>
                <a:gd name="T95" fmla="*/ 152 h 163"/>
                <a:gd name="T96" fmla="*/ 70 w 70"/>
                <a:gd name="T97" fmla="*/ 156 h 163"/>
                <a:gd name="T98" fmla="*/ 70 w 70"/>
                <a:gd name="T99" fmla="*/ 15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" h="163">
                  <a:moveTo>
                    <a:pt x="56" y="21"/>
                  </a:move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0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4" y="163"/>
                  </a:lnTo>
                  <a:lnTo>
                    <a:pt x="14" y="163"/>
                  </a:lnTo>
                  <a:lnTo>
                    <a:pt x="14" y="159"/>
                  </a:lnTo>
                  <a:lnTo>
                    <a:pt x="14" y="159"/>
                  </a:lnTo>
                  <a:lnTo>
                    <a:pt x="14" y="159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21" y="149"/>
                  </a:lnTo>
                  <a:lnTo>
                    <a:pt x="21" y="149"/>
                  </a:lnTo>
                  <a:lnTo>
                    <a:pt x="21" y="149"/>
                  </a:lnTo>
                  <a:lnTo>
                    <a:pt x="21" y="146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8" y="146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31" y="142"/>
                  </a:lnTo>
                  <a:lnTo>
                    <a:pt x="31" y="142"/>
                  </a:lnTo>
                  <a:lnTo>
                    <a:pt x="35" y="142"/>
                  </a:lnTo>
                  <a:lnTo>
                    <a:pt x="35" y="142"/>
                  </a:lnTo>
                  <a:lnTo>
                    <a:pt x="38" y="139"/>
                  </a:lnTo>
                  <a:lnTo>
                    <a:pt x="38" y="139"/>
                  </a:lnTo>
                  <a:lnTo>
                    <a:pt x="42" y="139"/>
                  </a:lnTo>
                  <a:lnTo>
                    <a:pt x="42" y="139"/>
                  </a:lnTo>
                  <a:lnTo>
                    <a:pt x="45" y="139"/>
                  </a:lnTo>
                  <a:lnTo>
                    <a:pt x="45" y="139"/>
                  </a:lnTo>
                  <a:lnTo>
                    <a:pt x="49" y="139"/>
                  </a:lnTo>
                  <a:lnTo>
                    <a:pt x="49" y="139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6" y="142"/>
                  </a:lnTo>
                  <a:lnTo>
                    <a:pt x="56" y="142"/>
                  </a:lnTo>
                  <a:lnTo>
                    <a:pt x="59" y="142"/>
                  </a:lnTo>
                  <a:lnTo>
                    <a:pt x="59" y="142"/>
                  </a:lnTo>
                  <a:lnTo>
                    <a:pt x="59" y="146"/>
                  </a:lnTo>
                  <a:lnTo>
                    <a:pt x="63" y="146"/>
                  </a:lnTo>
                  <a:lnTo>
                    <a:pt x="63" y="146"/>
                  </a:lnTo>
                  <a:lnTo>
                    <a:pt x="63" y="146"/>
                  </a:lnTo>
                  <a:lnTo>
                    <a:pt x="66" y="149"/>
                  </a:lnTo>
                  <a:lnTo>
                    <a:pt x="66" y="149"/>
                  </a:lnTo>
                  <a:lnTo>
                    <a:pt x="66" y="149"/>
                  </a:lnTo>
                  <a:lnTo>
                    <a:pt x="66" y="152"/>
                  </a:lnTo>
                  <a:lnTo>
                    <a:pt x="70" y="152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70" y="159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Oval 231"/>
            <p:cNvSpPr>
              <a:spLocks noChangeArrowheads="1"/>
            </p:cNvSpPr>
            <p:nvPr/>
          </p:nvSpPr>
          <p:spPr bwMode="auto">
            <a:xfrm>
              <a:off x="4838" y="976"/>
              <a:ext cx="197" cy="19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232"/>
            <p:cNvSpPr>
              <a:spLocks/>
            </p:cNvSpPr>
            <p:nvPr/>
          </p:nvSpPr>
          <p:spPr bwMode="auto">
            <a:xfrm>
              <a:off x="4779" y="962"/>
              <a:ext cx="142" cy="114"/>
            </a:xfrm>
            <a:custGeom>
              <a:avLst/>
              <a:gdLst>
                <a:gd name="T0" fmla="*/ 104 w 142"/>
                <a:gd name="T1" fmla="*/ 111 h 114"/>
                <a:gd name="T2" fmla="*/ 107 w 142"/>
                <a:gd name="T3" fmla="*/ 111 h 114"/>
                <a:gd name="T4" fmla="*/ 111 w 142"/>
                <a:gd name="T5" fmla="*/ 114 h 114"/>
                <a:gd name="T6" fmla="*/ 114 w 142"/>
                <a:gd name="T7" fmla="*/ 114 h 114"/>
                <a:gd name="T8" fmla="*/ 118 w 142"/>
                <a:gd name="T9" fmla="*/ 114 h 114"/>
                <a:gd name="T10" fmla="*/ 121 w 142"/>
                <a:gd name="T11" fmla="*/ 114 h 114"/>
                <a:gd name="T12" fmla="*/ 125 w 142"/>
                <a:gd name="T13" fmla="*/ 111 h 114"/>
                <a:gd name="T14" fmla="*/ 125 w 142"/>
                <a:gd name="T15" fmla="*/ 111 h 114"/>
                <a:gd name="T16" fmla="*/ 128 w 142"/>
                <a:gd name="T17" fmla="*/ 107 h 114"/>
                <a:gd name="T18" fmla="*/ 131 w 142"/>
                <a:gd name="T19" fmla="*/ 107 h 114"/>
                <a:gd name="T20" fmla="*/ 135 w 142"/>
                <a:gd name="T21" fmla="*/ 104 h 114"/>
                <a:gd name="T22" fmla="*/ 135 w 142"/>
                <a:gd name="T23" fmla="*/ 100 h 114"/>
                <a:gd name="T24" fmla="*/ 138 w 142"/>
                <a:gd name="T25" fmla="*/ 97 h 114"/>
                <a:gd name="T26" fmla="*/ 138 w 142"/>
                <a:gd name="T27" fmla="*/ 97 h 114"/>
                <a:gd name="T28" fmla="*/ 142 w 142"/>
                <a:gd name="T29" fmla="*/ 93 h 114"/>
                <a:gd name="T30" fmla="*/ 142 w 142"/>
                <a:gd name="T31" fmla="*/ 90 h 114"/>
                <a:gd name="T32" fmla="*/ 142 w 142"/>
                <a:gd name="T33" fmla="*/ 86 h 114"/>
                <a:gd name="T34" fmla="*/ 142 w 142"/>
                <a:gd name="T35" fmla="*/ 83 h 114"/>
                <a:gd name="T36" fmla="*/ 142 w 142"/>
                <a:gd name="T37" fmla="*/ 79 h 114"/>
                <a:gd name="T38" fmla="*/ 142 w 142"/>
                <a:gd name="T39" fmla="*/ 76 h 114"/>
                <a:gd name="T40" fmla="*/ 142 w 142"/>
                <a:gd name="T41" fmla="*/ 73 h 114"/>
                <a:gd name="T42" fmla="*/ 138 w 142"/>
                <a:gd name="T43" fmla="*/ 69 h 114"/>
                <a:gd name="T44" fmla="*/ 138 w 142"/>
                <a:gd name="T45" fmla="*/ 69 h 114"/>
                <a:gd name="T46" fmla="*/ 135 w 142"/>
                <a:gd name="T47" fmla="*/ 66 h 114"/>
                <a:gd name="T48" fmla="*/ 131 w 142"/>
                <a:gd name="T49" fmla="*/ 62 h 114"/>
                <a:gd name="T50" fmla="*/ 31 w 142"/>
                <a:gd name="T51" fmla="*/ 0 h 114"/>
                <a:gd name="T52" fmla="*/ 31 w 142"/>
                <a:gd name="T53" fmla="*/ 3 h 114"/>
                <a:gd name="T54" fmla="*/ 34 w 142"/>
                <a:gd name="T55" fmla="*/ 3 h 114"/>
                <a:gd name="T56" fmla="*/ 34 w 142"/>
                <a:gd name="T57" fmla="*/ 7 h 114"/>
                <a:gd name="T58" fmla="*/ 38 w 142"/>
                <a:gd name="T59" fmla="*/ 10 h 114"/>
                <a:gd name="T60" fmla="*/ 38 w 142"/>
                <a:gd name="T61" fmla="*/ 14 h 114"/>
                <a:gd name="T62" fmla="*/ 38 w 142"/>
                <a:gd name="T63" fmla="*/ 17 h 114"/>
                <a:gd name="T64" fmla="*/ 38 w 142"/>
                <a:gd name="T65" fmla="*/ 21 h 114"/>
                <a:gd name="T66" fmla="*/ 38 w 142"/>
                <a:gd name="T67" fmla="*/ 24 h 114"/>
                <a:gd name="T68" fmla="*/ 38 w 142"/>
                <a:gd name="T69" fmla="*/ 27 h 114"/>
                <a:gd name="T70" fmla="*/ 34 w 142"/>
                <a:gd name="T71" fmla="*/ 31 h 114"/>
                <a:gd name="T72" fmla="*/ 34 w 142"/>
                <a:gd name="T73" fmla="*/ 34 h 114"/>
                <a:gd name="T74" fmla="*/ 34 w 142"/>
                <a:gd name="T75" fmla="*/ 34 h 114"/>
                <a:gd name="T76" fmla="*/ 31 w 142"/>
                <a:gd name="T77" fmla="*/ 38 h 114"/>
                <a:gd name="T78" fmla="*/ 27 w 142"/>
                <a:gd name="T79" fmla="*/ 41 h 114"/>
                <a:gd name="T80" fmla="*/ 24 w 142"/>
                <a:gd name="T81" fmla="*/ 45 h 114"/>
                <a:gd name="T82" fmla="*/ 24 w 142"/>
                <a:gd name="T83" fmla="*/ 45 h 114"/>
                <a:gd name="T84" fmla="*/ 20 w 142"/>
                <a:gd name="T85" fmla="*/ 48 h 114"/>
                <a:gd name="T86" fmla="*/ 17 w 142"/>
                <a:gd name="T87" fmla="*/ 48 h 114"/>
                <a:gd name="T88" fmla="*/ 14 w 142"/>
                <a:gd name="T89" fmla="*/ 48 h 114"/>
                <a:gd name="T90" fmla="*/ 10 w 142"/>
                <a:gd name="T91" fmla="*/ 48 h 114"/>
                <a:gd name="T92" fmla="*/ 7 w 142"/>
                <a:gd name="T93" fmla="*/ 48 h 114"/>
                <a:gd name="T94" fmla="*/ 3 w 142"/>
                <a:gd name="T95" fmla="*/ 48 h 114"/>
                <a:gd name="T96" fmla="*/ 0 w 142"/>
                <a:gd name="T97" fmla="*/ 48 h 114"/>
                <a:gd name="T98" fmla="*/ 0 w 142"/>
                <a:gd name="T99" fmla="*/ 4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14">
                  <a:moveTo>
                    <a:pt x="104" y="111"/>
                  </a:moveTo>
                  <a:lnTo>
                    <a:pt x="104" y="111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11" y="114"/>
                  </a:lnTo>
                  <a:lnTo>
                    <a:pt x="111" y="114"/>
                  </a:lnTo>
                  <a:lnTo>
                    <a:pt x="111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21" y="114"/>
                  </a:lnTo>
                  <a:lnTo>
                    <a:pt x="121" y="111"/>
                  </a:lnTo>
                  <a:lnTo>
                    <a:pt x="125" y="111"/>
                  </a:lnTo>
                  <a:lnTo>
                    <a:pt x="125" y="111"/>
                  </a:lnTo>
                  <a:lnTo>
                    <a:pt x="125" y="111"/>
                  </a:lnTo>
                  <a:lnTo>
                    <a:pt x="128" y="111"/>
                  </a:lnTo>
                  <a:lnTo>
                    <a:pt x="128" y="107"/>
                  </a:lnTo>
                  <a:lnTo>
                    <a:pt x="131" y="107"/>
                  </a:lnTo>
                  <a:lnTo>
                    <a:pt x="131" y="107"/>
                  </a:lnTo>
                  <a:lnTo>
                    <a:pt x="131" y="104"/>
                  </a:lnTo>
                  <a:lnTo>
                    <a:pt x="135" y="104"/>
                  </a:lnTo>
                  <a:lnTo>
                    <a:pt x="135" y="104"/>
                  </a:lnTo>
                  <a:lnTo>
                    <a:pt x="135" y="100"/>
                  </a:lnTo>
                  <a:lnTo>
                    <a:pt x="138" y="100"/>
                  </a:lnTo>
                  <a:lnTo>
                    <a:pt x="138" y="97"/>
                  </a:lnTo>
                  <a:lnTo>
                    <a:pt x="138" y="97"/>
                  </a:lnTo>
                  <a:lnTo>
                    <a:pt x="138" y="97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2" y="83"/>
                  </a:lnTo>
                  <a:lnTo>
                    <a:pt x="142" y="83"/>
                  </a:lnTo>
                  <a:lnTo>
                    <a:pt x="142" y="79"/>
                  </a:lnTo>
                  <a:lnTo>
                    <a:pt x="142" y="79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3"/>
                  </a:lnTo>
                  <a:lnTo>
                    <a:pt x="142" y="73"/>
                  </a:lnTo>
                  <a:lnTo>
                    <a:pt x="138" y="73"/>
                  </a:lnTo>
                  <a:lnTo>
                    <a:pt x="138" y="69"/>
                  </a:lnTo>
                  <a:lnTo>
                    <a:pt x="138" y="69"/>
                  </a:lnTo>
                  <a:lnTo>
                    <a:pt x="138" y="69"/>
                  </a:lnTo>
                  <a:lnTo>
                    <a:pt x="135" y="66"/>
                  </a:lnTo>
                  <a:lnTo>
                    <a:pt x="135" y="66"/>
                  </a:lnTo>
                  <a:lnTo>
                    <a:pt x="135" y="66"/>
                  </a:lnTo>
                  <a:lnTo>
                    <a:pt x="131" y="62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04" y="11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233"/>
            <p:cNvSpPr>
              <a:spLocks/>
            </p:cNvSpPr>
            <p:nvPr/>
          </p:nvSpPr>
          <p:spPr bwMode="auto">
            <a:xfrm>
              <a:off x="4990" y="1114"/>
              <a:ext cx="309" cy="274"/>
            </a:xfrm>
            <a:custGeom>
              <a:avLst/>
              <a:gdLst>
                <a:gd name="T0" fmla="*/ 38 w 309"/>
                <a:gd name="T1" fmla="*/ 0 h 274"/>
                <a:gd name="T2" fmla="*/ 35 w 309"/>
                <a:gd name="T3" fmla="*/ 0 h 274"/>
                <a:gd name="T4" fmla="*/ 35 w 309"/>
                <a:gd name="T5" fmla="*/ 0 h 274"/>
                <a:gd name="T6" fmla="*/ 35 w 309"/>
                <a:gd name="T7" fmla="*/ 0 h 274"/>
                <a:gd name="T8" fmla="*/ 31 w 309"/>
                <a:gd name="T9" fmla="*/ 0 h 274"/>
                <a:gd name="T10" fmla="*/ 31 w 309"/>
                <a:gd name="T11" fmla="*/ 4 h 274"/>
                <a:gd name="T12" fmla="*/ 28 w 309"/>
                <a:gd name="T13" fmla="*/ 4 h 274"/>
                <a:gd name="T14" fmla="*/ 28 w 309"/>
                <a:gd name="T15" fmla="*/ 7 h 274"/>
                <a:gd name="T16" fmla="*/ 25 w 309"/>
                <a:gd name="T17" fmla="*/ 7 h 274"/>
                <a:gd name="T18" fmla="*/ 21 w 309"/>
                <a:gd name="T19" fmla="*/ 11 h 274"/>
                <a:gd name="T20" fmla="*/ 18 w 309"/>
                <a:gd name="T21" fmla="*/ 11 h 274"/>
                <a:gd name="T22" fmla="*/ 18 w 309"/>
                <a:gd name="T23" fmla="*/ 14 h 274"/>
                <a:gd name="T24" fmla="*/ 14 w 309"/>
                <a:gd name="T25" fmla="*/ 18 h 274"/>
                <a:gd name="T26" fmla="*/ 11 w 309"/>
                <a:gd name="T27" fmla="*/ 21 h 274"/>
                <a:gd name="T28" fmla="*/ 11 w 309"/>
                <a:gd name="T29" fmla="*/ 25 h 274"/>
                <a:gd name="T30" fmla="*/ 7 w 309"/>
                <a:gd name="T31" fmla="*/ 25 h 274"/>
                <a:gd name="T32" fmla="*/ 7 w 309"/>
                <a:gd name="T33" fmla="*/ 28 h 274"/>
                <a:gd name="T34" fmla="*/ 4 w 309"/>
                <a:gd name="T35" fmla="*/ 32 h 274"/>
                <a:gd name="T36" fmla="*/ 4 w 309"/>
                <a:gd name="T37" fmla="*/ 32 h 274"/>
                <a:gd name="T38" fmla="*/ 4 w 309"/>
                <a:gd name="T39" fmla="*/ 35 h 274"/>
                <a:gd name="T40" fmla="*/ 0 w 309"/>
                <a:gd name="T41" fmla="*/ 38 h 274"/>
                <a:gd name="T42" fmla="*/ 0 w 309"/>
                <a:gd name="T43" fmla="*/ 38 h 274"/>
                <a:gd name="T44" fmla="*/ 0 w 309"/>
                <a:gd name="T45" fmla="*/ 38 h 274"/>
                <a:gd name="T46" fmla="*/ 0 w 309"/>
                <a:gd name="T47" fmla="*/ 42 h 274"/>
                <a:gd name="T48" fmla="*/ 0 w 309"/>
                <a:gd name="T49" fmla="*/ 42 h 274"/>
                <a:gd name="T50" fmla="*/ 274 w 309"/>
                <a:gd name="T51" fmla="*/ 274 h 274"/>
                <a:gd name="T52" fmla="*/ 274 w 309"/>
                <a:gd name="T53" fmla="*/ 274 h 274"/>
                <a:gd name="T54" fmla="*/ 274 w 309"/>
                <a:gd name="T55" fmla="*/ 271 h 274"/>
                <a:gd name="T56" fmla="*/ 274 w 309"/>
                <a:gd name="T57" fmla="*/ 271 h 274"/>
                <a:gd name="T58" fmla="*/ 274 w 309"/>
                <a:gd name="T59" fmla="*/ 271 h 274"/>
                <a:gd name="T60" fmla="*/ 274 w 309"/>
                <a:gd name="T61" fmla="*/ 267 h 274"/>
                <a:gd name="T62" fmla="*/ 278 w 309"/>
                <a:gd name="T63" fmla="*/ 264 h 274"/>
                <a:gd name="T64" fmla="*/ 278 w 309"/>
                <a:gd name="T65" fmla="*/ 264 h 274"/>
                <a:gd name="T66" fmla="*/ 281 w 309"/>
                <a:gd name="T67" fmla="*/ 260 h 274"/>
                <a:gd name="T68" fmla="*/ 281 w 309"/>
                <a:gd name="T69" fmla="*/ 257 h 274"/>
                <a:gd name="T70" fmla="*/ 285 w 309"/>
                <a:gd name="T71" fmla="*/ 254 h 274"/>
                <a:gd name="T72" fmla="*/ 285 w 309"/>
                <a:gd name="T73" fmla="*/ 254 h 274"/>
                <a:gd name="T74" fmla="*/ 288 w 309"/>
                <a:gd name="T75" fmla="*/ 250 h 274"/>
                <a:gd name="T76" fmla="*/ 292 w 309"/>
                <a:gd name="T77" fmla="*/ 247 h 274"/>
                <a:gd name="T78" fmla="*/ 292 w 309"/>
                <a:gd name="T79" fmla="*/ 243 h 274"/>
                <a:gd name="T80" fmla="*/ 295 w 309"/>
                <a:gd name="T81" fmla="*/ 243 h 274"/>
                <a:gd name="T82" fmla="*/ 298 w 309"/>
                <a:gd name="T83" fmla="*/ 240 h 274"/>
                <a:gd name="T84" fmla="*/ 298 w 309"/>
                <a:gd name="T85" fmla="*/ 240 h 274"/>
                <a:gd name="T86" fmla="*/ 302 w 309"/>
                <a:gd name="T87" fmla="*/ 236 h 274"/>
                <a:gd name="T88" fmla="*/ 305 w 309"/>
                <a:gd name="T89" fmla="*/ 236 h 274"/>
                <a:gd name="T90" fmla="*/ 305 w 309"/>
                <a:gd name="T91" fmla="*/ 233 h 274"/>
                <a:gd name="T92" fmla="*/ 309 w 309"/>
                <a:gd name="T93" fmla="*/ 233 h 274"/>
                <a:gd name="T94" fmla="*/ 309 w 309"/>
                <a:gd name="T95" fmla="*/ 233 h 274"/>
                <a:gd name="T96" fmla="*/ 309 w 309"/>
                <a:gd name="T97" fmla="*/ 233 h 274"/>
                <a:gd name="T98" fmla="*/ 309 w 309"/>
                <a:gd name="T99" fmla="*/ 23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" h="274">
                  <a:moveTo>
                    <a:pt x="38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74" y="271"/>
                  </a:lnTo>
                  <a:lnTo>
                    <a:pt x="274" y="271"/>
                  </a:lnTo>
                  <a:lnTo>
                    <a:pt x="274" y="271"/>
                  </a:lnTo>
                  <a:lnTo>
                    <a:pt x="274" y="271"/>
                  </a:lnTo>
                  <a:lnTo>
                    <a:pt x="274" y="271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8" y="264"/>
                  </a:lnTo>
                  <a:lnTo>
                    <a:pt x="278" y="264"/>
                  </a:lnTo>
                  <a:lnTo>
                    <a:pt x="278" y="264"/>
                  </a:lnTo>
                  <a:lnTo>
                    <a:pt x="278" y="260"/>
                  </a:lnTo>
                  <a:lnTo>
                    <a:pt x="281" y="260"/>
                  </a:lnTo>
                  <a:lnTo>
                    <a:pt x="281" y="260"/>
                  </a:lnTo>
                  <a:lnTo>
                    <a:pt x="281" y="257"/>
                  </a:lnTo>
                  <a:lnTo>
                    <a:pt x="281" y="257"/>
                  </a:lnTo>
                  <a:lnTo>
                    <a:pt x="285" y="254"/>
                  </a:lnTo>
                  <a:lnTo>
                    <a:pt x="285" y="254"/>
                  </a:lnTo>
                  <a:lnTo>
                    <a:pt x="285" y="254"/>
                  </a:lnTo>
                  <a:lnTo>
                    <a:pt x="288" y="250"/>
                  </a:lnTo>
                  <a:lnTo>
                    <a:pt x="288" y="250"/>
                  </a:lnTo>
                  <a:lnTo>
                    <a:pt x="288" y="250"/>
                  </a:lnTo>
                  <a:lnTo>
                    <a:pt x="292" y="247"/>
                  </a:lnTo>
                  <a:lnTo>
                    <a:pt x="292" y="247"/>
                  </a:lnTo>
                  <a:lnTo>
                    <a:pt x="292" y="243"/>
                  </a:lnTo>
                  <a:lnTo>
                    <a:pt x="295" y="243"/>
                  </a:lnTo>
                  <a:lnTo>
                    <a:pt x="295" y="243"/>
                  </a:lnTo>
                  <a:lnTo>
                    <a:pt x="295" y="240"/>
                  </a:lnTo>
                  <a:lnTo>
                    <a:pt x="298" y="240"/>
                  </a:lnTo>
                  <a:lnTo>
                    <a:pt x="298" y="240"/>
                  </a:lnTo>
                  <a:lnTo>
                    <a:pt x="298" y="240"/>
                  </a:lnTo>
                  <a:lnTo>
                    <a:pt x="302" y="236"/>
                  </a:lnTo>
                  <a:lnTo>
                    <a:pt x="302" y="236"/>
                  </a:lnTo>
                  <a:lnTo>
                    <a:pt x="302" y="236"/>
                  </a:lnTo>
                  <a:lnTo>
                    <a:pt x="305" y="236"/>
                  </a:lnTo>
                  <a:lnTo>
                    <a:pt x="305" y="236"/>
                  </a:lnTo>
                  <a:lnTo>
                    <a:pt x="305" y="233"/>
                  </a:lnTo>
                  <a:lnTo>
                    <a:pt x="305" y="233"/>
                  </a:lnTo>
                  <a:lnTo>
                    <a:pt x="309" y="233"/>
                  </a:lnTo>
                  <a:lnTo>
                    <a:pt x="309" y="233"/>
                  </a:lnTo>
                  <a:lnTo>
                    <a:pt x="309" y="233"/>
                  </a:lnTo>
                  <a:lnTo>
                    <a:pt x="309" y="233"/>
                  </a:lnTo>
                  <a:lnTo>
                    <a:pt x="309" y="233"/>
                  </a:lnTo>
                  <a:lnTo>
                    <a:pt x="309" y="233"/>
                  </a:lnTo>
                  <a:lnTo>
                    <a:pt x="309" y="23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Oval 234"/>
            <p:cNvSpPr>
              <a:spLocks noChangeArrowheads="1"/>
            </p:cNvSpPr>
            <p:nvPr/>
          </p:nvSpPr>
          <p:spPr bwMode="auto">
            <a:xfrm>
              <a:off x="1994" y="1673"/>
              <a:ext cx="80" cy="80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Oval 235"/>
            <p:cNvSpPr>
              <a:spLocks noChangeArrowheads="1"/>
            </p:cNvSpPr>
            <p:nvPr/>
          </p:nvSpPr>
          <p:spPr bwMode="auto">
            <a:xfrm>
              <a:off x="3856" y="3071"/>
              <a:ext cx="198" cy="19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236"/>
            <p:cNvSpPr>
              <a:spLocks/>
            </p:cNvSpPr>
            <p:nvPr/>
          </p:nvSpPr>
          <p:spPr bwMode="auto">
            <a:xfrm>
              <a:off x="3797" y="3071"/>
              <a:ext cx="142" cy="104"/>
            </a:xfrm>
            <a:custGeom>
              <a:avLst/>
              <a:gdLst>
                <a:gd name="T0" fmla="*/ 104 w 142"/>
                <a:gd name="T1" fmla="*/ 104 h 104"/>
                <a:gd name="T2" fmla="*/ 108 w 142"/>
                <a:gd name="T3" fmla="*/ 104 h 104"/>
                <a:gd name="T4" fmla="*/ 111 w 142"/>
                <a:gd name="T5" fmla="*/ 104 h 104"/>
                <a:gd name="T6" fmla="*/ 115 w 142"/>
                <a:gd name="T7" fmla="*/ 104 h 104"/>
                <a:gd name="T8" fmla="*/ 118 w 142"/>
                <a:gd name="T9" fmla="*/ 104 h 104"/>
                <a:gd name="T10" fmla="*/ 122 w 142"/>
                <a:gd name="T11" fmla="*/ 104 h 104"/>
                <a:gd name="T12" fmla="*/ 125 w 142"/>
                <a:gd name="T13" fmla="*/ 100 h 104"/>
                <a:gd name="T14" fmla="*/ 129 w 142"/>
                <a:gd name="T15" fmla="*/ 100 h 104"/>
                <a:gd name="T16" fmla="*/ 129 w 142"/>
                <a:gd name="T17" fmla="*/ 97 h 104"/>
                <a:gd name="T18" fmla="*/ 132 w 142"/>
                <a:gd name="T19" fmla="*/ 97 h 104"/>
                <a:gd name="T20" fmla="*/ 136 w 142"/>
                <a:gd name="T21" fmla="*/ 93 h 104"/>
                <a:gd name="T22" fmla="*/ 136 w 142"/>
                <a:gd name="T23" fmla="*/ 90 h 104"/>
                <a:gd name="T24" fmla="*/ 139 w 142"/>
                <a:gd name="T25" fmla="*/ 86 h 104"/>
                <a:gd name="T26" fmla="*/ 139 w 142"/>
                <a:gd name="T27" fmla="*/ 83 h 104"/>
                <a:gd name="T28" fmla="*/ 139 w 142"/>
                <a:gd name="T29" fmla="*/ 79 h 104"/>
                <a:gd name="T30" fmla="*/ 142 w 142"/>
                <a:gd name="T31" fmla="*/ 76 h 104"/>
                <a:gd name="T32" fmla="*/ 142 w 142"/>
                <a:gd name="T33" fmla="*/ 72 h 104"/>
                <a:gd name="T34" fmla="*/ 142 w 142"/>
                <a:gd name="T35" fmla="*/ 69 h 104"/>
                <a:gd name="T36" fmla="*/ 139 w 142"/>
                <a:gd name="T37" fmla="*/ 69 h 104"/>
                <a:gd name="T38" fmla="*/ 139 w 142"/>
                <a:gd name="T39" fmla="*/ 65 h 104"/>
                <a:gd name="T40" fmla="*/ 139 w 142"/>
                <a:gd name="T41" fmla="*/ 62 h 104"/>
                <a:gd name="T42" fmla="*/ 136 w 142"/>
                <a:gd name="T43" fmla="*/ 59 h 104"/>
                <a:gd name="T44" fmla="*/ 136 w 142"/>
                <a:gd name="T45" fmla="*/ 55 h 104"/>
                <a:gd name="T46" fmla="*/ 132 w 142"/>
                <a:gd name="T47" fmla="*/ 55 h 104"/>
                <a:gd name="T48" fmla="*/ 129 w 142"/>
                <a:gd name="T49" fmla="*/ 52 h 104"/>
                <a:gd name="T50" fmla="*/ 28 w 142"/>
                <a:gd name="T51" fmla="*/ 0 h 104"/>
                <a:gd name="T52" fmla="*/ 28 w 142"/>
                <a:gd name="T53" fmla="*/ 0 h 104"/>
                <a:gd name="T54" fmla="*/ 32 w 142"/>
                <a:gd name="T55" fmla="*/ 3 h 104"/>
                <a:gd name="T56" fmla="*/ 32 w 142"/>
                <a:gd name="T57" fmla="*/ 6 h 104"/>
                <a:gd name="T58" fmla="*/ 35 w 142"/>
                <a:gd name="T59" fmla="*/ 6 h 104"/>
                <a:gd name="T60" fmla="*/ 35 w 142"/>
                <a:gd name="T61" fmla="*/ 10 h 104"/>
                <a:gd name="T62" fmla="*/ 35 w 142"/>
                <a:gd name="T63" fmla="*/ 13 h 104"/>
                <a:gd name="T64" fmla="*/ 38 w 142"/>
                <a:gd name="T65" fmla="*/ 17 h 104"/>
                <a:gd name="T66" fmla="*/ 38 w 142"/>
                <a:gd name="T67" fmla="*/ 20 h 104"/>
                <a:gd name="T68" fmla="*/ 35 w 142"/>
                <a:gd name="T69" fmla="*/ 24 h 104"/>
                <a:gd name="T70" fmla="*/ 35 w 142"/>
                <a:gd name="T71" fmla="*/ 27 h 104"/>
                <a:gd name="T72" fmla="*/ 35 w 142"/>
                <a:gd name="T73" fmla="*/ 31 h 104"/>
                <a:gd name="T74" fmla="*/ 32 w 142"/>
                <a:gd name="T75" fmla="*/ 34 h 104"/>
                <a:gd name="T76" fmla="*/ 32 w 142"/>
                <a:gd name="T77" fmla="*/ 38 h 104"/>
                <a:gd name="T78" fmla="*/ 28 w 142"/>
                <a:gd name="T79" fmla="*/ 41 h 104"/>
                <a:gd name="T80" fmla="*/ 28 w 142"/>
                <a:gd name="T81" fmla="*/ 41 h 104"/>
                <a:gd name="T82" fmla="*/ 25 w 142"/>
                <a:gd name="T83" fmla="*/ 45 h 104"/>
                <a:gd name="T84" fmla="*/ 21 w 142"/>
                <a:gd name="T85" fmla="*/ 48 h 104"/>
                <a:gd name="T86" fmla="*/ 18 w 142"/>
                <a:gd name="T87" fmla="*/ 48 h 104"/>
                <a:gd name="T88" fmla="*/ 14 w 142"/>
                <a:gd name="T89" fmla="*/ 48 h 104"/>
                <a:gd name="T90" fmla="*/ 11 w 142"/>
                <a:gd name="T91" fmla="*/ 48 h 104"/>
                <a:gd name="T92" fmla="*/ 7 w 142"/>
                <a:gd name="T93" fmla="*/ 48 h 104"/>
                <a:gd name="T94" fmla="*/ 4 w 142"/>
                <a:gd name="T95" fmla="*/ 48 h 104"/>
                <a:gd name="T96" fmla="*/ 4 w 142"/>
                <a:gd name="T97" fmla="*/ 48 h 104"/>
                <a:gd name="T98" fmla="*/ 0 w 142"/>
                <a:gd name="T99" fmla="*/ 4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04">
                  <a:moveTo>
                    <a:pt x="104" y="100"/>
                  </a:moveTo>
                  <a:lnTo>
                    <a:pt x="104" y="104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1" y="104"/>
                  </a:lnTo>
                  <a:lnTo>
                    <a:pt x="111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22" y="104"/>
                  </a:lnTo>
                  <a:lnTo>
                    <a:pt x="122" y="10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29" y="100"/>
                  </a:lnTo>
                  <a:lnTo>
                    <a:pt x="129" y="100"/>
                  </a:lnTo>
                  <a:lnTo>
                    <a:pt x="129" y="97"/>
                  </a:lnTo>
                  <a:lnTo>
                    <a:pt x="132" y="97"/>
                  </a:lnTo>
                  <a:lnTo>
                    <a:pt x="132" y="97"/>
                  </a:lnTo>
                  <a:lnTo>
                    <a:pt x="132" y="93"/>
                  </a:lnTo>
                  <a:lnTo>
                    <a:pt x="136" y="93"/>
                  </a:lnTo>
                  <a:lnTo>
                    <a:pt x="136" y="93"/>
                  </a:lnTo>
                  <a:lnTo>
                    <a:pt x="136" y="90"/>
                  </a:lnTo>
                  <a:lnTo>
                    <a:pt x="139" y="90"/>
                  </a:lnTo>
                  <a:lnTo>
                    <a:pt x="139" y="86"/>
                  </a:lnTo>
                  <a:lnTo>
                    <a:pt x="139" y="86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39" y="79"/>
                  </a:lnTo>
                  <a:lnTo>
                    <a:pt x="142" y="79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2" y="69"/>
                  </a:lnTo>
                  <a:lnTo>
                    <a:pt x="142" y="69"/>
                  </a:lnTo>
                  <a:lnTo>
                    <a:pt x="139" y="69"/>
                  </a:lnTo>
                  <a:lnTo>
                    <a:pt x="139" y="65"/>
                  </a:lnTo>
                  <a:lnTo>
                    <a:pt x="139" y="65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6" y="59"/>
                  </a:lnTo>
                  <a:lnTo>
                    <a:pt x="136" y="59"/>
                  </a:lnTo>
                  <a:lnTo>
                    <a:pt x="136" y="59"/>
                  </a:lnTo>
                  <a:lnTo>
                    <a:pt x="136" y="55"/>
                  </a:lnTo>
                  <a:lnTo>
                    <a:pt x="132" y="55"/>
                  </a:lnTo>
                  <a:lnTo>
                    <a:pt x="132" y="55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5" y="24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1" y="45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04" y="10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237"/>
            <p:cNvSpPr>
              <a:spLocks/>
            </p:cNvSpPr>
            <p:nvPr/>
          </p:nvSpPr>
          <p:spPr bwMode="auto">
            <a:xfrm>
              <a:off x="4012" y="3206"/>
              <a:ext cx="312" cy="267"/>
            </a:xfrm>
            <a:custGeom>
              <a:avLst/>
              <a:gdLst>
                <a:gd name="T0" fmla="*/ 35 w 312"/>
                <a:gd name="T1" fmla="*/ 0 h 267"/>
                <a:gd name="T2" fmla="*/ 32 w 312"/>
                <a:gd name="T3" fmla="*/ 0 h 267"/>
                <a:gd name="T4" fmla="*/ 32 w 312"/>
                <a:gd name="T5" fmla="*/ 0 h 267"/>
                <a:gd name="T6" fmla="*/ 32 w 312"/>
                <a:gd name="T7" fmla="*/ 3 h 267"/>
                <a:gd name="T8" fmla="*/ 28 w 312"/>
                <a:gd name="T9" fmla="*/ 3 h 267"/>
                <a:gd name="T10" fmla="*/ 28 w 312"/>
                <a:gd name="T11" fmla="*/ 3 h 267"/>
                <a:gd name="T12" fmla="*/ 25 w 312"/>
                <a:gd name="T13" fmla="*/ 7 h 267"/>
                <a:gd name="T14" fmla="*/ 25 w 312"/>
                <a:gd name="T15" fmla="*/ 7 h 267"/>
                <a:gd name="T16" fmla="*/ 21 w 312"/>
                <a:gd name="T17" fmla="*/ 10 h 267"/>
                <a:gd name="T18" fmla="*/ 18 w 312"/>
                <a:gd name="T19" fmla="*/ 14 h 267"/>
                <a:gd name="T20" fmla="*/ 18 w 312"/>
                <a:gd name="T21" fmla="*/ 14 h 267"/>
                <a:gd name="T22" fmla="*/ 14 w 312"/>
                <a:gd name="T23" fmla="*/ 17 h 267"/>
                <a:gd name="T24" fmla="*/ 14 w 312"/>
                <a:gd name="T25" fmla="*/ 21 h 267"/>
                <a:gd name="T26" fmla="*/ 11 w 312"/>
                <a:gd name="T27" fmla="*/ 24 h 267"/>
                <a:gd name="T28" fmla="*/ 7 w 312"/>
                <a:gd name="T29" fmla="*/ 24 h 267"/>
                <a:gd name="T30" fmla="*/ 7 w 312"/>
                <a:gd name="T31" fmla="*/ 28 h 267"/>
                <a:gd name="T32" fmla="*/ 4 w 312"/>
                <a:gd name="T33" fmla="*/ 31 h 267"/>
                <a:gd name="T34" fmla="*/ 4 w 312"/>
                <a:gd name="T35" fmla="*/ 34 h 267"/>
                <a:gd name="T36" fmla="*/ 4 w 312"/>
                <a:gd name="T37" fmla="*/ 34 h 267"/>
                <a:gd name="T38" fmla="*/ 0 w 312"/>
                <a:gd name="T39" fmla="*/ 38 h 267"/>
                <a:gd name="T40" fmla="*/ 0 w 312"/>
                <a:gd name="T41" fmla="*/ 38 h 267"/>
                <a:gd name="T42" fmla="*/ 0 w 312"/>
                <a:gd name="T43" fmla="*/ 41 h 267"/>
                <a:gd name="T44" fmla="*/ 0 w 312"/>
                <a:gd name="T45" fmla="*/ 41 h 267"/>
                <a:gd name="T46" fmla="*/ 0 w 312"/>
                <a:gd name="T47" fmla="*/ 41 h 267"/>
                <a:gd name="T48" fmla="*/ 0 w 312"/>
                <a:gd name="T49" fmla="*/ 45 h 267"/>
                <a:gd name="T50" fmla="*/ 278 w 312"/>
                <a:gd name="T51" fmla="*/ 267 h 267"/>
                <a:gd name="T52" fmla="*/ 278 w 312"/>
                <a:gd name="T53" fmla="*/ 263 h 267"/>
                <a:gd name="T54" fmla="*/ 278 w 312"/>
                <a:gd name="T55" fmla="*/ 263 h 267"/>
                <a:gd name="T56" fmla="*/ 278 w 312"/>
                <a:gd name="T57" fmla="*/ 263 h 267"/>
                <a:gd name="T58" fmla="*/ 278 w 312"/>
                <a:gd name="T59" fmla="*/ 260 h 267"/>
                <a:gd name="T60" fmla="*/ 281 w 312"/>
                <a:gd name="T61" fmla="*/ 260 h 267"/>
                <a:gd name="T62" fmla="*/ 281 w 312"/>
                <a:gd name="T63" fmla="*/ 256 h 267"/>
                <a:gd name="T64" fmla="*/ 281 w 312"/>
                <a:gd name="T65" fmla="*/ 253 h 267"/>
                <a:gd name="T66" fmla="*/ 285 w 312"/>
                <a:gd name="T67" fmla="*/ 253 h 267"/>
                <a:gd name="T68" fmla="*/ 285 w 312"/>
                <a:gd name="T69" fmla="*/ 250 h 267"/>
                <a:gd name="T70" fmla="*/ 288 w 312"/>
                <a:gd name="T71" fmla="*/ 246 h 267"/>
                <a:gd name="T72" fmla="*/ 292 w 312"/>
                <a:gd name="T73" fmla="*/ 243 h 267"/>
                <a:gd name="T74" fmla="*/ 292 w 312"/>
                <a:gd name="T75" fmla="*/ 239 h 267"/>
                <a:gd name="T76" fmla="*/ 295 w 312"/>
                <a:gd name="T77" fmla="*/ 239 h 267"/>
                <a:gd name="T78" fmla="*/ 299 w 312"/>
                <a:gd name="T79" fmla="*/ 236 h 267"/>
                <a:gd name="T80" fmla="*/ 299 w 312"/>
                <a:gd name="T81" fmla="*/ 232 h 267"/>
                <a:gd name="T82" fmla="*/ 302 w 312"/>
                <a:gd name="T83" fmla="*/ 232 h 267"/>
                <a:gd name="T84" fmla="*/ 302 w 312"/>
                <a:gd name="T85" fmla="*/ 229 h 267"/>
                <a:gd name="T86" fmla="*/ 305 w 312"/>
                <a:gd name="T87" fmla="*/ 225 h 267"/>
                <a:gd name="T88" fmla="*/ 305 w 312"/>
                <a:gd name="T89" fmla="*/ 225 h 267"/>
                <a:gd name="T90" fmla="*/ 309 w 312"/>
                <a:gd name="T91" fmla="*/ 225 h 267"/>
                <a:gd name="T92" fmla="*/ 309 w 312"/>
                <a:gd name="T93" fmla="*/ 222 h 267"/>
                <a:gd name="T94" fmla="*/ 312 w 312"/>
                <a:gd name="T95" fmla="*/ 222 h 267"/>
                <a:gd name="T96" fmla="*/ 312 w 312"/>
                <a:gd name="T97" fmla="*/ 222 h 267"/>
                <a:gd name="T98" fmla="*/ 312 w 312"/>
                <a:gd name="T99" fmla="*/ 22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2" h="267">
                  <a:moveTo>
                    <a:pt x="35" y="0"/>
                  </a:moveTo>
                  <a:lnTo>
                    <a:pt x="35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78" y="267"/>
                  </a:lnTo>
                  <a:lnTo>
                    <a:pt x="278" y="267"/>
                  </a:lnTo>
                  <a:lnTo>
                    <a:pt x="278" y="263"/>
                  </a:lnTo>
                  <a:lnTo>
                    <a:pt x="278" y="263"/>
                  </a:lnTo>
                  <a:lnTo>
                    <a:pt x="278" y="263"/>
                  </a:lnTo>
                  <a:lnTo>
                    <a:pt x="278" y="263"/>
                  </a:lnTo>
                  <a:lnTo>
                    <a:pt x="278" y="263"/>
                  </a:lnTo>
                  <a:lnTo>
                    <a:pt x="278" y="263"/>
                  </a:lnTo>
                  <a:lnTo>
                    <a:pt x="278" y="260"/>
                  </a:lnTo>
                  <a:lnTo>
                    <a:pt x="278" y="260"/>
                  </a:lnTo>
                  <a:lnTo>
                    <a:pt x="281" y="260"/>
                  </a:lnTo>
                  <a:lnTo>
                    <a:pt x="281" y="260"/>
                  </a:lnTo>
                  <a:lnTo>
                    <a:pt x="281" y="256"/>
                  </a:lnTo>
                  <a:lnTo>
                    <a:pt x="281" y="256"/>
                  </a:lnTo>
                  <a:lnTo>
                    <a:pt x="281" y="256"/>
                  </a:lnTo>
                  <a:lnTo>
                    <a:pt x="281" y="253"/>
                  </a:lnTo>
                  <a:lnTo>
                    <a:pt x="285" y="253"/>
                  </a:lnTo>
                  <a:lnTo>
                    <a:pt x="285" y="253"/>
                  </a:lnTo>
                  <a:lnTo>
                    <a:pt x="285" y="250"/>
                  </a:lnTo>
                  <a:lnTo>
                    <a:pt x="285" y="250"/>
                  </a:lnTo>
                  <a:lnTo>
                    <a:pt x="288" y="246"/>
                  </a:lnTo>
                  <a:lnTo>
                    <a:pt x="288" y="246"/>
                  </a:lnTo>
                  <a:lnTo>
                    <a:pt x="288" y="246"/>
                  </a:lnTo>
                  <a:lnTo>
                    <a:pt x="292" y="243"/>
                  </a:lnTo>
                  <a:lnTo>
                    <a:pt x="292" y="243"/>
                  </a:lnTo>
                  <a:lnTo>
                    <a:pt x="292" y="239"/>
                  </a:lnTo>
                  <a:lnTo>
                    <a:pt x="295" y="239"/>
                  </a:lnTo>
                  <a:lnTo>
                    <a:pt x="295" y="239"/>
                  </a:lnTo>
                  <a:lnTo>
                    <a:pt x="295" y="236"/>
                  </a:lnTo>
                  <a:lnTo>
                    <a:pt x="299" y="236"/>
                  </a:lnTo>
                  <a:lnTo>
                    <a:pt x="299" y="236"/>
                  </a:lnTo>
                  <a:lnTo>
                    <a:pt x="299" y="232"/>
                  </a:lnTo>
                  <a:lnTo>
                    <a:pt x="299" y="232"/>
                  </a:lnTo>
                  <a:lnTo>
                    <a:pt x="302" y="232"/>
                  </a:lnTo>
                  <a:lnTo>
                    <a:pt x="302" y="229"/>
                  </a:lnTo>
                  <a:lnTo>
                    <a:pt x="302" y="229"/>
                  </a:lnTo>
                  <a:lnTo>
                    <a:pt x="305" y="229"/>
                  </a:lnTo>
                  <a:lnTo>
                    <a:pt x="305" y="225"/>
                  </a:lnTo>
                  <a:lnTo>
                    <a:pt x="305" y="225"/>
                  </a:lnTo>
                  <a:lnTo>
                    <a:pt x="305" y="225"/>
                  </a:lnTo>
                  <a:lnTo>
                    <a:pt x="309" y="225"/>
                  </a:lnTo>
                  <a:lnTo>
                    <a:pt x="309" y="225"/>
                  </a:lnTo>
                  <a:lnTo>
                    <a:pt x="309" y="222"/>
                  </a:lnTo>
                  <a:lnTo>
                    <a:pt x="309" y="222"/>
                  </a:lnTo>
                  <a:lnTo>
                    <a:pt x="309" y="222"/>
                  </a:lnTo>
                  <a:lnTo>
                    <a:pt x="312" y="222"/>
                  </a:lnTo>
                  <a:lnTo>
                    <a:pt x="312" y="222"/>
                  </a:lnTo>
                  <a:lnTo>
                    <a:pt x="312" y="222"/>
                  </a:lnTo>
                  <a:lnTo>
                    <a:pt x="312" y="222"/>
                  </a:lnTo>
                  <a:lnTo>
                    <a:pt x="312" y="22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Oval 238"/>
            <p:cNvSpPr>
              <a:spLocks noChangeArrowheads="1"/>
            </p:cNvSpPr>
            <p:nvPr/>
          </p:nvSpPr>
          <p:spPr bwMode="auto">
            <a:xfrm>
              <a:off x="2958" y="2287"/>
              <a:ext cx="191" cy="19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239"/>
            <p:cNvSpPr>
              <a:spLocks/>
            </p:cNvSpPr>
            <p:nvPr/>
          </p:nvSpPr>
          <p:spPr bwMode="auto">
            <a:xfrm>
              <a:off x="2812" y="2221"/>
              <a:ext cx="195" cy="145"/>
            </a:xfrm>
            <a:custGeom>
              <a:avLst/>
              <a:gdLst>
                <a:gd name="T0" fmla="*/ 163 w 195"/>
                <a:gd name="T1" fmla="*/ 145 h 145"/>
                <a:gd name="T2" fmla="*/ 167 w 195"/>
                <a:gd name="T3" fmla="*/ 145 h 145"/>
                <a:gd name="T4" fmla="*/ 167 w 195"/>
                <a:gd name="T5" fmla="*/ 145 h 145"/>
                <a:gd name="T6" fmla="*/ 170 w 195"/>
                <a:gd name="T7" fmla="*/ 145 h 145"/>
                <a:gd name="T8" fmla="*/ 174 w 195"/>
                <a:gd name="T9" fmla="*/ 145 h 145"/>
                <a:gd name="T10" fmla="*/ 174 w 195"/>
                <a:gd name="T11" fmla="*/ 145 h 145"/>
                <a:gd name="T12" fmla="*/ 177 w 195"/>
                <a:gd name="T13" fmla="*/ 142 h 145"/>
                <a:gd name="T14" fmla="*/ 181 w 195"/>
                <a:gd name="T15" fmla="*/ 142 h 145"/>
                <a:gd name="T16" fmla="*/ 181 w 195"/>
                <a:gd name="T17" fmla="*/ 139 h 145"/>
                <a:gd name="T18" fmla="*/ 184 w 195"/>
                <a:gd name="T19" fmla="*/ 139 h 145"/>
                <a:gd name="T20" fmla="*/ 188 w 195"/>
                <a:gd name="T21" fmla="*/ 135 h 145"/>
                <a:gd name="T22" fmla="*/ 188 w 195"/>
                <a:gd name="T23" fmla="*/ 132 h 145"/>
                <a:gd name="T24" fmla="*/ 191 w 195"/>
                <a:gd name="T25" fmla="*/ 128 h 145"/>
                <a:gd name="T26" fmla="*/ 191 w 195"/>
                <a:gd name="T27" fmla="*/ 125 h 145"/>
                <a:gd name="T28" fmla="*/ 195 w 195"/>
                <a:gd name="T29" fmla="*/ 121 h 145"/>
                <a:gd name="T30" fmla="*/ 195 w 195"/>
                <a:gd name="T31" fmla="*/ 121 h 145"/>
                <a:gd name="T32" fmla="*/ 195 w 195"/>
                <a:gd name="T33" fmla="*/ 118 h 145"/>
                <a:gd name="T34" fmla="*/ 195 w 195"/>
                <a:gd name="T35" fmla="*/ 114 h 145"/>
                <a:gd name="T36" fmla="*/ 195 w 195"/>
                <a:gd name="T37" fmla="*/ 111 h 145"/>
                <a:gd name="T38" fmla="*/ 195 w 195"/>
                <a:gd name="T39" fmla="*/ 107 h 145"/>
                <a:gd name="T40" fmla="*/ 195 w 195"/>
                <a:gd name="T41" fmla="*/ 104 h 145"/>
                <a:gd name="T42" fmla="*/ 195 w 195"/>
                <a:gd name="T43" fmla="*/ 104 h 145"/>
                <a:gd name="T44" fmla="*/ 195 w 195"/>
                <a:gd name="T45" fmla="*/ 100 h 145"/>
                <a:gd name="T46" fmla="*/ 191 w 195"/>
                <a:gd name="T47" fmla="*/ 100 h 145"/>
                <a:gd name="T48" fmla="*/ 191 w 195"/>
                <a:gd name="T49" fmla="*/ 97 h 145"/>
                <a:gd name="T50" fmla="*/ 32 w 195"/>
                <a:gd name="T51" fmla="*/ 0 h 145"/>
                <a:gd name="T52" fmla="*/ 32 w 195"/>
                <a:gd name="T53" fmla="*/ 3 h 145"/>
                <a:gd name="T54" fmla="*/ 35 w 195"/>
                <a:gd name="T55" fmla="*/ 3 h 145"/>
                <a:gd name="T56" fmla="*/ 35 w 195"/>
                <a:gd name="T57" fmla="*/ 7 h 145"/>
                <a:gd name="T58" fmla="*/ 35 w 195"/>
                <a:gd name="T59" fmla="*/ 7 h 145"/>
                <a:gd name="T60" fmla="*/ 35 w 195"/>
                <a:gd name="T61" fmla="*/ 10 h 145"/>
                <a:gd name="T62" fmla="*/ 35 w 195"/>
                <a:gd name="T63" fmla="*/ 14 h 145"/>
                <a:gd name="T64" fmla="*/ 35 w 195"/>
                <a:gd name="T65" fmla="*/ 17 h 145"/>
                <a:gd name="T66" fmla="*/ 35 w 195"/>
                <a:gd name="T67" fmla="*/ 21 h 145"/>
                <a:gd name="T68" fmla="*/ 32 w 195"/>
                <a:gd name="T69" fmla="*/ 24 h 145"/>
                <a:gd name="T70" fmla="*/ 32 w 195"/>
                <a:gd name="T71" fmla="*/ 28 h 145"/>
                <a:gd name="T72" fmla="*/ 32 w 195"/>
                <a:gd name="T73" fmla="*/ 28 h 145"/>
                <a:gd name="T74" fmla="*/ 28 w 195"/>
                <a:gd name="T75" fmla="*/ 31 h 145"/>
                <a:gd name="T76" fmla="*/ 28 w 195"/>
                <a:gd name="T77" fmla="*/ 34 h 145"/>
                <a:gd name="T78" fmla="*/ 25 w 195"/>
                <a:gd name="T79" fmla="*/ 38 h 145"/>
                <a:gd name="T80" fmla="*/ 21 w 195"/>
                <a:gd name="T81" fmla="*/ 41 h 145"/>
                <a:gd name="T82" fmla="*/ 21 w 195"/>
                <a:gd name="T83" fmla="*/ 41 h 145"/>
                <a:gd name="T84" fmla="*/ 18 w 195"/>
                <a:gd name="T85" fmla="*/ 45 h 145"/>
                <a:gd name="T86" fmla="*/ 14 w 195"/>
                <a:gd name="T87" fmla="*/ 45 h 145"/>
                <a:gd name="T88" fmla="*/ 11 w 195"/>
                <a:gd name="T89" fmla="*/ 48 h 145"/>
                <a:gd name="T90" fmla="*/ 11 w 195"/>
                <a:gd name="T91" fmla="*/ 48 h 145"/>
                <a:gd name="T92" fmla="*/ 7 w 195"/>
                <a:gd name="T93" fmla="*/ 48 h 145"/>
                <a:gd name="T94" fmla="*/ 4 w 195"/>
                <a:gd name="T95" fmla="*/ 48 h 145"/>
                <a:gd name="T96" fmla="*/ 4 w 195"/>
                <a:gd name="T97" fmla="*/ 48 h 145"/>
                <a:gd name="T98" fmla="*/ 0 w 195"/>
                <a:gd name="T99" fmla="*/ 4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5" h="145">
                  <a:moveTo>
                    <a:pt x="163" y="145"/>
                  </a:moveTo>
                  <a:lnTo>
                    <a:pt x="163" y="145"/>
                  </a:lnTo>
                  <a:lnTo>
                    <a:pt x="163" y="145"/>
                  </a:lnTo>
                  <a:lnTo>
                    <a:pt x="167" y="145"/>
                  </a:lnTo>
                  <a:lnTo>
                    <a:pt x="167" y="145"/>
                  </a:lnTo>
                  <a:lnTo>
                    <a:pt x="167" y="145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7" y="145"/>
                  </a:lnTo>
                  <a:lnTo>
                    <a:pt x="177" y="142"/>
                  </a:lnTo>
                  <a:lnTo>
                    <a:pt x="177" y="142"/>
                  </a:lnTo>
                  <a:lnTo>
                    <a:pt x="181" y="142"/>
                  </a:lnTo>
                  <a:lnTo>
                    <a:pt x="181" y="142"/>
                  </a:lnTo>
                  <a:lnTo>
                    <a:pt x="181" y="139"/>
                  </a:lnTo>
                  <a:lnTo>
                    <a:pt x="184" y="139"/>
                  </a:lnTo>
                  <a:lnTo>
                    <a:pt x="184" y="139"/>
                  </a:lnTo>
                  <a:lnTo>
                    <a:pt x="184" y="135"/>
                  </a:lnTo>
                  <a:lnTo>
                    <a:pt x="188" y="135"/>
                  </a:lnTo>
                  <a:lnTo>
                    <a:pt x="188" y="132"/>
                  </a:lnTo>
                  <a:lnTo>
                    <a:pt x="188" y="132"/>
                  </a:lnTo>
                  <a:lnTo>
                    <a:pt x="191" y="132"/>
                  </a:lnTo>
                  <a:lnTo>
                    <a:pt x="191" y="128"/>
                  </a:lnTo>
                  <a:lnTo>
                    <a:pt x="191" y="128"/>
                  </a:lnTo>
                  <a:lnTo>
                    <a:pt x="191" y="125"/>
                  </a:lnTo>
                  <a:lnTo>
                    <a:pt x="191" y="125"/>
                  </a:lnTo>
                  <a:lnTo>
                    <a:pt x="195" y="121"/>
                  </a:lnTo>
                  <a:lnTo>
                    <a:pt x="195" y="121"/>
                  </a:lnTo>
                  <a:lnTo>
                    <a:pt x="195" y="121"/>
                  </a:lnTo>
                  <a:lnTo>
                    <a:pt x="195" y="118"/>
                  </a:lnTo>
                  <a:lnTo>
                    <a:pt x="195" y="118"/>
                  </a:lnTo>
                  <a:lnTo>
                    <a:pt x="195" y="114"/>
                  </a:lnTo>
                  <a:lnTo>
                    <a:pt x="195" y="114"/>
                  </a:lnTo>
                  <a:lnTo>
                    <a:pt x="195" y="111"/>
                  </a:lnTo>
                  <a:lnTo>
                    <a:pt x="195" y="111"/>
                  </a:lnTo>
                  <a:lnTo>
                    <a:pt x="195" y="111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4"/>
                  </a:lnTo>
                  <a:lnTo>
                    <a:pt x="195" y="104"/>
                  </a:lnTo>
                  <a:lnTo>
                    <a:pt x="195" y="104"/>
                  </a:lnTo>
                  <a:lnTo>
                    <a:pt x="195" y="104"/>
                  </a:lnTo>
                  <a:lnTo>
                    <a:pt x="195" y="100"/>
                  </a:lnTo>
                  <a:lnTo>
                    <a:pt x="195" y="100"/>
                  </a:lnTo>
                  <a:lnTo>
                    <a:pt x="191" y="100"/>
                  </a:lnTo>
                  <a:lnTo>
                    <a:pt x="191" y="100"/>
                  </a:lnTo>
                  <a:lnTo>
                    <a:pt x="191" y="9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163" y="14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240"/>
            <p:cNvSpPr>
              <a:spLocks/>
            </p:cNvSpPr>
            <p:nvPr/>
          </p:nvSpPr>
          <p:spPr bwMode="auto">
            <a:xfrm>
              <a:off x="3121" y="2349"/>
              <a:ext cx="215" cy="59"/>
            </a:xfrm>
            <a:custGeom>
              <a:avLst/>
              <a:gdLst>
                <a:gd name="T0" fmla="*/ 14 w 215"/>
                <a:gd name="T1" fmla="*/ 4 h 59"/>
                <a:gd name="T2" fmla="*/ 10 w 215"/>
                <a:gd name="T3" fmla="*/ 7 h 59"/>
                <a:gd name="T4" fmla="*/ 10 w 215"/>
                <a:gd name="T5" fmla="*/ 7 h 59"/>
                <a:gd name="T6" fmla="*/ 7 w 215"/>
                <a:gd name="T7" fmla="*/ 7 h 59"/>
                <a:gd name="T8" fmla="*/ 7 w 215"/>
                <a:gd name="T9" fmla="*/ 11 h 59"/>
                <a:gd name="T10" fmla="*/ 7 w 215"/>
                <a:gd name="T11" fmla="*/ 11 h 59"/>
                <a:gd name="T12" fmla="*/ 4 w 215"/>
                <a:gd name="T13" fmla="*/ 14 h 59"/>
                <a:gd name="T14" fmla="*/ 4 w 215"/>
                <a:gd name="T15" fmla="*/ 17 h 59"/>
                <a:gd name="T16" fmla="*/ 4 w 215"/>
                <a:gd name="T17" fmla="*/ 21 h 59"/>
                <a:gd name="T18" fmla="*/ 0 w 215"/>
                <a:gd name="T19" fmla="*/ 24 h 59"/>
                <a:gd name="T20" fmla="*/ 0 w 215"/>
                <a:gd name="T21" fmla="*/ 28 h 59"/>
                <a:gd name="T22" fmla="*/ 0 w 215"/>
                <a:gd name="T23" fmla="*/ 31 h 59"/>
                <a:gd name="T24" fmla="*/ 0 w 215"/>
                <a:gd name="T25" fmla="*/ 35 h 59"/>
                <a:gd name="T26" fmla="*/ 0 w 215"/>
                <a:gd name="T27" fmla="*/ 35 h 59"/>
                <a:gd name="T28" fmla="*/ 0 w 215"/>
                <a:gd name="T29" fmla="*/ 38 h 59"/>
                <a:gd name="T30" fmla="*/ 4 w 215"/>
                <a:gd name="T31" fmla="*/ 42 h 59"/>
                <a:gd name="T32" fmla="*/ 4 w 215"/>
                <a:gd name="T33" fmla="*/ 45 h 59"/>
                <a:gd name="T34" fmla="*/ 4 w 215"/>
                <a:gd name="T35" fmla="*/ 49 h 59"/>
                <a:gd name="T36" fmla="*/ 7 w 215"/>
                <a:gd name="T37" fmla="*/ 52 h 59"/>
                <a:gd name="T38" fmla="*/ 7 w 215"/>
                <a:gd name="T39" fmla="*/ 52 h 59"/>
                <a:gd name="T40" fmla="*/ 7 w 215"/>
                <a:gd name="T41" fmla="*/ 56 h 59"/>
                <a:gd name="T42" fmla="*/ 10 w 215"/>
                <a:gd name="T43" fmla="*/ 56 h 59"/>
                <a:gd name="T44" fmla="*/ 10 w 215"/>
                <a:gd name="T45" fmla="*/ 59 h 59"/>
                <a:gd name="T46" fmla="*/ 14 w 215"/>
                <a:gd name="T47" fmla="*/ 59 h 59"/>
                <a:gd name="T48" fmla="*/ 14 w 215"/>
                <a:gd name="T49" fmla="*/ 59 h 59"/>
                <a:gd name="T50" fmla="*/ 212 w 215"/>
                <a:gd name="T51" fmla="*/ 56 h 59"/>
                <a:gd name="T52" fmla="*/ 212 w 215"/>
                <a:gd name="T53" fmla="*/ 56 h 59"/>
                <a:gd name="T54" fmla="*/ 212 w 215"/>
                <a:gd name="T55" fmla="*/ 56 h 59"/>
                <a:gd name="T56" fmla="*/ 208 w 215"/>
                <a:gd name="T57" fmla="*/ 52 h 59"/>
                <a:gd name="T58" fmla="*/ 208 w 215"/>
                <a:gd name="T59" fmla="*/ 52 h 59"/>
                <a:gd name="T60" fmla="*/ 205 w 215"/>
                <a:gd name="T61" fmla="*/ 49 h 59"/>
                <a:gd name="T62" fmla="*/ 205 w 215"/>
                <a:gd name="T63" fmla="*/ 45 h 59"/>
                <a:gd name="T64" fmla="*/ 205 w 215"/>
                <a:gd name="T65" fmla="*/ 45 h 59"/>
                <a:gd name="T66" fmla="*/ 201 w 215"/>
                <a:gd name="T67" fmla="*/ 42 h 59"/>
                <a:gd name="T68" fmla="*/ 201 w 215"/>
                <a:gd name="T69" fmla="*/ 38 h 59"/>
                <a:gd name="T70" fmla="*/ 201 w 215"/>
                <a:gd name="T71" fmla="*/ 35 h 59"/>
                <a:gd name="T72" fmla="*/ 201 w 215"/>
                <a:gd name="T73" fmla="*/ 31 h 59"/>
                <a:gd name="T74" fmla="*/ 201 w 215"/>
                <a:gd name="T75" fmla="*/ 28 h 59"/>
                <a:gd name="T76" fmla="*/ 201 w 215"/>
                <a:gd name="T77" fmla="*/ 24 h 59"/>
                <a:gd name="T78" fmla="*/ 201 w 215"/>
                <a:gd name="T79" fmla="*/ 21 h 59"/>
                <a:gd name="T80" fmla="*/ 201 w 215"/>
                <a:gd name="T81" fmla="*/ 17 h 59"/>
                <a:gd name="T82" fmla="*/ 201 w 215"/>
                <a:gd name="T83" fmla="*/ 14 h 59"/>
                <a:gd name="T84" fmla="*/ 205 w 215"/>
                <a:gd name="T85" fmla="*/ 11 h 59"/>
                <a:gd name="T86" fmla="*/ 205 w 215"/>
                <a:gd name="T87" fmla="*/ 11 h 59"/>
                <a:gd name="T88" fmla="*/ 205 w 215"/>
                <a:gd name="T89" fmla="*/ 7 h 59"/>
                <a:gd name="T90" fmla="*/ 208 w 215"/>
                <a:gd name="T91" fmla="*/ 4 h 59"/>
                <a:gd name="T92" fmla="*/ 208 w 215"/>
                <a:gd name="T93" fmla="*/ 4 h 59"/>
                <a:gd name="T94" fmla="*/ 208 w 215"/>
                <a:gd name="T95" fmla="*/ 4 h 59"/>
                <a:gd name="T96" fmla="*/ 212 w 215"/>
                <a:gd name="T97" fmla="*/ 0 h 59"/>
                <a:gd name="T98" fmla="*/ 212 w 215"/>
                <a:gd name="T9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5" h="59">
                  <a:moveTo>
                    <a:pt x="14" y="4"/>
                  </a:moveTo>
                  <a:lnTo>
                    <a:pt x="14" y="4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215" y="56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205" y="45"/>
                  </a:lnTo>
                  <a:lnTo>
                    <a:pt x="205" y="45"/>
                  </a:lnTo>
                  <a:lnTo>
                    <a:pt x="205" y="45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01" y="38"/>
                  </a:lnTo>
                  <a:lnTo>
                    <a:pt x="201" y="38"/>
                  </a:lnTo>
                  <a:lnTo>
                    <a:pt x="201" y="35"/>
                  </a:lnTo>
                  <a:lnTo>
                    <a:pt x="201" y="35"/>
                  </a:lnTo>
                  <a:lnTo>
                    <a:pt x="201" y="31"/>
                  </a:lnTo>
                  <a:lnTo>
                    <a:pt x="201" y="31"/>
                  </a:lnTo>
                  <a:lnTo>
                    <a:pt x="201" y="28"/>
                  </a:lnTo>
                  <a:lnTo>
                    <a:pt x="201" y="28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201" y="21"/>
                  </a:lnTo>
                  <a:lnTo>
                    <a:pt x="201" y="21"/>
                  </a:lnTo>
                  <a:lnTo>
                    <a:pt x="201" y="17"/>
                  </a:lnTo>
                  <a:lnTo>
                    <a:pt x="201" y="17"/>
                  </a:lnTo>
                  <a:lnTo>
                    <a:pt x="201" y="17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5" y="11"/>
                  </a:lnTo>
                  <a:lnTo>
                    <a:pt x="205" y="11"/>
                  </a:lnTo>
                  <a:lnTo>
                    <a:pt x="205" y="11"/>
                  </a:lnTo>
                  <a:lnTo>
                    <a:pt x="205" y="7"/>
                  </a:lnTo>
                  <a:lnTo>
                    <a:pt x="205" y="7"/>
                  </a:lnTo>
                  <a:lnTo>
                    <a:pt x="205" y="7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Oval 241"/>
            <p:cNvSpPr>
              <a:spLocks noChangeArrowheads="1"/>
            </p:cNvSpPr>
            <p:nvPr/>
          </p:nvSpPr>
          <p:spPr bwMode="auto">
            <a:xfrm>
              <a:off x="5250" y="1326"/>
              <a:ext cx="205" cy="20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242"/>
            <p:cNvSpPr>
              <a:spLocks/>
            </p:cNvSpPr>
            <p:nvPr/>
          </p:nvSpPr>
          <p:spPr bwMode="auto">
            <a:xfrm>
              <a:off x="5396" y="1267"/>
              <a:ext cx="198" cy="146"/>
            </a:xfrm>
            <a:custGeom>
              <a:avLst/>
              <a:gdLst>
                <a:gd name="T0" fmla="*/ 7 w 198"/>
                <a:gd name="T1" fmla="*/ 101 h 146"/>
                <a:gd name="T2" fmla="*/ 3 w 198"/>
                <a:gd name="T3" fmla="*/ 101 h 146"/>
                <a:gd name="T4" fmla="*/ 3 w 198"/>
                <a:gd name="T5" fmla="*/ 101 h 146"/>
                <a:gd name="T6" fmla="*/ 3 w 198"/>
                <a:gd name="T7" fmla="*/ 104 h 146"/>
                <a:gd name="T8" fmla="*/ 3 w 198"/>
                <a:gd name="T9" fmla="*/ 107 h 146"/>
                <a:gd name="T10" fmla="*/ 3 w 198"/>
                <a:gd name="T11" fmla="*/ 111 h 146"/>
                <a:gd name="T12" fmla="*/ 3 w 198"/>
                <a:gd name="T13" fmla="*/ 111 h 146"/>
                <a:gd name="T14" fmla="*/ 3 w 198"/>
                <a:gd name="T15" fmla="*/ 114 h 146"/>
                <a:gd name="T16" fmla="*/ 3 w 198"/>
                <a:gd name="T17" fmla="*/ 118 h 146"/>
                <a:gd name="T18" fmla="*/ 3 w 198"/>
                <a:gd name="T19" fmla="*/ 121 h 146"/>
                <a:gd name="T20" fmla="*/ 3 w 198"/>
                <a:gd name="T21" fmla="*/ 125 h 146"/>
                <a:gd name="T22" fmla="*/ 7 w 198"/>
                <a:gd name="T23" fmla="*/ 128 h 146"/>
                <a:gd name="T24" fmla="*/ 7 w 198"/>
                <a:gd name="T25" fmla="*/ 132 h 146"/>
                <a:gd name="T26" fmla="*/ 10 w 198"/>
                <a:gd name="T27" fmla="*/ 135 h 146"/>
                <a:gd name="T28" fmla="*/ 14 w 198"/>
                <a:gd name="T29" fmla="*/ 135 h 146"/>
                <a:gd name="T30" fmla="*/ 14 w 198"/>
                <a:gd name="T31" fmla="*/ 139 h 146"/>
                <a:gd name="T32" fmla="*/ 17 w 198"/>
                <a:gd name="T33" fmla="*/ 142 h 146"/>
                <a:gd name="T34" fmla="*/ 21 w 198"/>
                <a:gd name="T35" fmla="*/ 142 h 146"/>
                <a:gd name="T36" fmla="*/ 24 w 198"/>
                <a:gd name="T37" fmla="*/ 146 h 146"/>
                <a:gd name="T38" fmla="*/ 24 w 198"/>
                <a:gd name="T39" fmla="*/ 146 h 146"/>
                <a:gd name="T40" fmla="*/ 28 w 198"/>
                <a:gd name="T41" fmla="*/ 146 h 146"/>
                <a:gd name="T42" fmla="*/ 31 w 198"/>
                <a:gd name="T43" fmla="*/ 146 h 146"/>
                <a:gd name="T44" fmla="*/ 35 w 198"/>
                <a:gd name="T45" fmla="*/ 146 h 146"/>
                <a:gd name="T46" fmla="*/ 35 w 198"/>
                <a:gd name="T47" fmla="*/ 146 h 146"/>
                <a:gd name="T48" fmla="*/ 38 w 198"/>
                <a:gd name="T49" fmla="*/ 146 h 146"/>
                <a:gd name="T50" fmla="*/ 194 w 198"/>
                <a:gd name="T51" fmla="*/ 48 h 146"/>
                <a:gd name="T52" fmla="*/ 194 w 198"/>
                <a:gd name="T53" fmla="*/ 48 h 146"/>
                <a:gd name="T54" fmla="*/ 191 w 198"/>
                <a:gd name="T55" fmla="*/ 48 h 146"/>
                <a:gd name="T56" fmla="*/ 187 w 198"/>
                <a:gd name="T57" fmla="*/ 48 h 146"/>
                <a:gd name="T58" fmla="*/ 187 w 198"/>
                <a:gd name="T59" fmla="*/ 48 h 146"/>
                <a:gd name="T60" fmla="*/ 184 w 198"/>
                <a:gd name="T61" fmla="*/ 48 h 146"/>
                <a:gd name="T62" fmla="*/ 180 w 198"/>
                <a:gd name="T63" fmla="*/ 45 h 146"/>
                <a:gd name="T64" fmla="*/ 177 w 198"/>
                <a:gd name="T65" fmla="*/ 45 h 146"/>
                <a:gd name="T66" fmla="*/ 177 w 198"/>
                <a:gd name="T67" fmla="*/ 42 h 146"/>
                <a:gd name="T68" fmla="*/ 173 w 198"/>
                <a:gd name="T69" fmla="*/ 42 h 146"/>
                <a:gd name="T70" fmla="*/ 170 w 198"/>
                <a:gd name="T71" fmla="*/ 38 h 146"/>
                <a:gd name="T72" fmla="*/ 170 w 198"/>
                <a:gd name="T73" fmla="*/ 35 h 146"/>
                <a:gd name="T74" fmla="*/ 166 w 198"/>
                <a:gd name="T75" fmla="*/ 31 h 146"/>
                <a:gd name="T76" fmla="*/ 166 w 198"/>
                <a:gd name="T77" fmla="*/ 28 h 146"/>
                <a:gd name="T78" fmla="*/ 163 w 198"/>
                <a:gd name="T79" fmla="*/ 24 h 146"/>
                <a:gd name="T80" fmla="*/ 163 w 198"/>
                <a:gd name="T81" fmla="*/ 21 h 146"/>
                <a:gd name="T82" fmla="*/ 163 w 198"/>
                <a:gd name="T83" fmla="*/ 21 h 146"/>
                <a:gd name="T84" fmla="*/ 159 w 198"/>
                <a:gd name="T85" fmla="*/ 17 h 146"/>
                <a:gd name="T86" fmla="*/ 159 w 198"/>
                <a:gd name="T87" fmla="*/ 14 h 146"/>
                <a:gd name="T88" fmla="*/ 159 w 198"/>
                <a:gd name="T89" fmla="*/ 10 h 146"/>
                <a:gd name="T90" fmla="*/ 163 w 198"/>
                <a:gd name="T91" fmla="*/ 7 h 146"/>
                <a:gd name="T92" fmla="*/ 163 w 198"/>
                <a:gd name="T93" fmla="*/ 7 h 146"/>
                <a:gd name="T94" fmla="*/ 163 w 198"/>
                <a:gd name="T95" fmla="*/ 3 h 146"/>
                <a:gd name="T96" fmla="*/ 166 w 198"/>
                <a:gd name="T97" fmla="*/ 0 h 146"/>
                <a:gd name="T98" fmla="*/ 166 w 198"/>
                <a:gd name="T9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8" h="146">
                  <a:moveTo>
                    <a:pt x="7" y="97"/>
                  </a:moveTo>
                  <a:lnTo>
                    <a:pt x="7" y="101"/>
                  </a:lnTo>
                  <a:lnTo>
                    <a:pt x="7" y="101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7"/>
                  </a:lnTo>
                  <a:lnTo>
                    <a:pt x="3" y="107"/>
                  </a:lnTo>
                  <a:lnTo>
                    <a:pt x="3" y="111"/>
                  </a:lnTo>
                  <a:lnTo>
                    <a:pt x="0" y="111"/>
                  </a:lnTo>
                  <a:lnTo>
                    <a:pt x="3" y="11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3" y="118"/>
                  </a:lnTo>
                  <a:lnTo>
                    <a:pt x="3" y="118"/>
                  </a:lnTo>
                  <a:lnTo>
                    <a:pt x="3" y="121"/>
                  </a:lnTo>
                  <a:lnTo>
                    <a:pt x="3" y="121"/>
                  </a:lnTo>
                  <a:lnTo>
                    <a:pt x="3" y="125"/>
                  </a:lnTo>
                  <a:lnTo>
                    <a:pt x="3" y="125"/>
                  </a:lnTo>
                  <a:lnTo>
                    <a:pt x="7" y="128"/>
                  </a:lnTo>
                  <a:lnTo>
                    <a:pt x="7" y="128"/>
                  </a:lnTo>
                  <a:lnTo>
                    <a:pt x="7" y="128"/>
                  </a:lnTo>
                  <a:lnTo>
                    <a:pt x="7" y="132"/>
                  </a:lnTo>
                  <a:lnTo>
                    <a:pt x="10" y="132"/>
                  </a:lnTo>
                  <a:lnTo>
                    <a:pt x="10" y="135"/>
                  </a:lnTo>
                  <a:lnTo>
                    <a:pt x="10" y="135"/>
                  </a:lnTo>
                  <a:lnTo>
                    <a:pt x="14" y="135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7" y="139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21" y="142"/>
                  </a:lnTo>
                  <a:lnTo>
                    <a:pt x="21" y="146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5" y="146"/>
                  </a:lnTo>
                  <a:lnTo>
                    <a:pt x="35" y="146"/>
                  </a:lnTo>
                  <a:lnTo>
                    <a:pt x="35" y="146"/>
                  </a:lnTo>
                  <a:lnTo>
                    <a:pt x="35" y="146"/>
                  </a:lnTo>
                  <a:lnTo>
                    <a:pt x="38" y="146"/>
                  </a:lnTo>
                  <a:lnTo>
                    <a:pt x="198" y="48"/>
                  </a:lnTo>
                  <a:lnTo>
                    <a:pt x="194" y="48"/>
                  </a:lnTo>
                  <a:lnTo>
                    <a:pt x="194" y="48"/>
                  </a:lnTo>
                  <a:lnTo>
                    <a:pt x="194" y="48"/>
                  </a:lnTo>
                  <a:lnTo>
                    <a:pt x="191" y="48"/>
                  </a:lnTo>
                  <a:lnTo>
                    <a:pt x="191" y="48"/>
                  </a:lnTo>
                  <a:lnTo>
                    <a:pt x="191" y="48"/>
                  </a:lnTo>
                  <a:lnTo>
                    <a:pt x="187" y="48"/>
                  </a:lnTo>
                  <a:lnTo>
                    <a:pt x="187" y="48"/>
                  </a:lnTo>
                  <a:lnTo>
                    <a:pt x="187" y="48"/>
                  </a:lnTo>
                  <a:lnTo>
                    <a:pt x="184" y="48"/>
                  </a:lnTo>
                  <a:lnTo>
                    <a:pt x="184" y="48"/>
                  </a:lnTo>
                  <a:lnTo>
                    <a:pt x="184" y="48"/>
                  </a:lnTo>
                  <a:lnTo>
                    <a:pt x="180" y="45"/>
                  </a:lnTo>
                  <a:lnTo>
                    <a:pt x="180" y="45"/>
                  </a:lnTo>
                  <a:lnTo>
                    <a:pt x="177" y="45"/>
                  </a:lnTo>
                  <a:lnTo>
                    <a:pt x="177" y="45"/>
                  </a:lnTo>
                  <a:lnTo>
                    <a:pt x="177" y="42"/>
                  </a:lnTo>
                  <a:lnTo>
                    <a:pt x="173" y="42"/>
                  </a:lnTo>
                  <a:lnTo>
                    <a:pt x="173" y="42"/>
                  </a:lnTo>
                  <a:lnTo>
                    <a:pt x="173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5"/>
                  </a:lnTo>
                  <a:lnTo>
                    <a:pt x="166" y="35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28"/>
                  </a:lnTo>
                  <a:lnTo>
                    <a:pt x="163" y="28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63" y="21"/>
                  </a:lnTo>
                  <a:lnTo>
                    <a:pt x="163" y="21"/>
                  </a:lnTo>
                  <a:lnTo>
                    <a:pt x="163" y="21"/>
                  </a:lnTo>
                  <a:lnTo>
                    <a:pt x="159" y="17"/>
                  </a:lnTo>
                  <a:lnTo>
                    <a:pt x="159" y="17"/>
                  </a:lnTo>
                  <a:lnTo>
                    <a:pt x="159" y="14"/>
                  </a:lnTo>
                  <a:lnTo>
                    <a:pt x="159" y="14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243"/>
            <p:cNvSpPr>
              <a:spLocks/>
            </p:cNvSpPr>
            <p:nvPr/>
          </p:nvSpPr>
          <p:spPr bwMode="auto">
            <a:xfrm>
              <a:off x="5205" y="1492"/>
              <a:ext cx="139" cy="215"/>
            </a:xfrm>
            <a:custGeom>
              <a:avLst/>
              <a:gdLst>
                <a:gd name="T0" fmla="*/ 139 w 139"/>
                <a:gd name="T1" fmla="*/ 25 h 215"/>
                <a:gd name="T2" fmla="*/ 139 w 139"/>
                <a:gd name="T3" fmla="*/ 25 h 215"/>
                <a:gd name="T4" fmla="*/ 139 w 139"/>
                <a:gd name="T5" fmla="*/ 25 h 215"/>
                <a:gd name="T6" fmla="*/ 135 w 139"/>
                <a:gd name="T7" fmla="*/ 21 h 215"/>
                <a:gd name="T8" fmla="*/ 135 w 139"/>
                <a:gd name="T9" fmla="*/ 18 h 215"/>
                <a:gd name="T10" fmla="*/ 135 w 139"/>
                <a:gd name="T11" fmla="*/ 18 h 215"/>
                <a:gd name="T12" fmla="*/ 132 w 139"/>
                <a:gd name="T13" fmla="*/ 14 h 215"/>
                <a:gd name="T14" fmla="*/ 132 w 139"/>
                <a:gd name="T15" fmla="*/ 14 h 215"/>
                <a:gd name="T16" fmla="*/ 129 w 139"/>
                <a:gd name="T17" fmla="*/ 11 h 215"/>
                <a:gd name="T18" fmla="*/ 125 w 139"/>
                <a:gd name="T19" fmla="*/ 11 h 215"/>
                <a:gd name="T20" fmla="*/ 122 w 139"/>
                <a:gd name="T21" fmla="*/ 7 h 215"/>
                <a:gd name="T22" fmla="*/ 118 w 139"/>
                <a:gd name="T23" fmla="*/ 7 h 215"/>
                <a:gd name="T24" fmla="*/ 115 w 139"/>
                <a:gd name="T25" fmla="*/ 4 h 215"/>
                <a:gd name="T26" fmla="*/ 111 w 139"/>
                <a:gd name="T27" fmla="*/ 4 h 215"/>
                <a:gd name="T28" fmla="*/ 108 w 139"/>
                <a:gd name="T29" fmla="*/ 4 h 215"/>
                <a:gd name="T30" fmla="*/ 104 w 139"/>
                <a:gd name="T31" fmla="*/ 0 h 215"/>
                <a:gd name="T32" fmla="*/ 104 w 139"/>
                <a:gd name="T33" fmla="*/ 0 h 215"/>
                <a:gd name="T34" fmla="*/ 101 w 139"/>
                <a:gd name="T35" fmla="*/ 0 h 215"/>
                <a:gd name="T36" fmla="*/ 97 w 139"/>
                <a:gd name="T37" fmla="*/ 0 h 215"/>
                <a:gd name="T38" fmla="*/ 94 w 139"/>
                <a:gd name="T39" fmla="*/ 0 h 215"/>
                <a:gd name="T40" fmla="*/ 90 w 139"/>
                <a:gd name="T41" fmla="*/ 0 h 215"/>
                <a:gd name="T42" fmla="*/ 90 w 139"/>
                <a:gd name="T43" fmla="*/ 0 h 215"/>
                <a:gd name="T44" fmla="*/ 87 w 139"/>
                <a:gd name="T45" fmla="*/ 0 h 215"/>
                <a:gd name="T46" fmla="*/ 87 w 139"/>
                <a:gd name="T47" fmla="*/ 4 h 215"/>
                <a:gd name="T48" fmla="*/ 87 w 139"/>
                <a:gd name="T49" fmla="*/ 4 h 215"/>
                <a:gd name="T50" fmla="*/ 0 w 139"/>
                <a:gd name="T51" fmla="*/ 195 h 215"/>
                <a:gd name="T52" fmla="*/ 0 w 139"/>
                <a:gd name="T53" fmla="*/ 191 h 215"/>
                <a:gd name="T54" fmla="*/ 0 w 139"/>
                <a:gd name="T55" fmla="*/ 191 h 215"/>
                <a:gd name="T56" fmla="*/ 4 w 139"/>
                <a:gd name="T57" fmla="*/ 191 h 215"/>
                <a:gd name="T58" fmla="*/ 7 w 139"/>
                <a:gd name="T59" fmla="*/ 191 h 215"/>
                <a:gd name="T60" fmla="*/ 7 w 139"/>
                <a:gd name="T61" fmla="*/ 191 h 215"/>
                <a:gd name="T62" fmla="*/ 11 w 139"/>
                <a:gd name="T63" fmla="*/ 191 h 215"/>
                <a:gd name="T64" fmla="*/ 14 w 139"/>
                <a:gd name="T65" fmla="*/ 191 h 215"/>
                <a:gd name="T66" fmla="*/ 18 w 139"/>
                <a:gd name="T67" fmla="*/ 191 h 215"/>
                <a:gd name="T68" fmla="*/ 21 w 139"/>
                <a:gd name="T69" fmla="*/ 191 h 215"/>
                <a:gd name="T70" fmla="*/ 25 w 139"/>
                <a:gd name="T71" fmla="*/ 191 h 215"/>
                <a:gd name="T72" fmla="*/ 28 w 139"/>
                <a:gd name="T73" fmla="*/ 195 h 215"/>
                <a:gd name="T74" fmla="*/ 31 w 139"/>
                <a:gd name="T75" fmla="*/ 195 h 215"/>
                <a:gd name="T76" fmla="*/ 35 w 139"/>
                <a:gd name="T77" fmla="*/ 198 h 215"/>
                <a:gd name="T78" fmla="*/ 35 w 139"/>
                <a:gd name="T79" fmla="*/ 198 h 215"/>
                <a:gd name="T80" fmla="*/ 38 w 139"/>
                <a:gd name="T81" fmla="*/ 202 h 215"/>
                <a:gd name="T82" fmla="*/ 42 w 139"/>
                <a:gd name="T83" fmla="*/ 202 h 215"/>
                <a:gd name="T84" fmla="*/ 45 w 139"/>
                <a:gd name="T85" fmla="*/ 205 h 215"/>
                <a:gd name="T86" fmla="*/ 45 w 139"/>
                <a:gd name="T87" fmla="*/ 205 h 215"/>
                <a:gd name="T88" fmla="*/ 49 w 139"/>
                <a:gd name="T89" fmla="*/ 208 h 215"/>
                <a:gd name="T90" fmla="*/ 49 w 139"/>
                <a:gd name="T91" fmla="*/ 208 h 215"/>
                <a:gd name="T92" fmla="*/ 49 w 139"/>
                <a:gd name="T93" fmla="*/ 212 h 215"/>
                <a:gd name="T94" fmla="*/ 49 w 139"/>
                <a:gd name="T95" fmla="*/ 212 h 215"/>
                <a:gd name="T96" fmla="*/ 49 w 139"/>
                <a:gd name="T97" fmla="*/ 215 h 215"/>
                <a:gd name="T98" fmla="*/ 49 w 139"/>
                <a:gd name="T9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" h="215">
                  <a:moveTo>
                    <a:pt x="139" y="28"/>
                  </a:moveTo>
                  <a:lnTo>
                    <a:pt x="139" y="25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9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2" y="18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29" y="11"/>
                  </a:lnTo>
                  <a:lnTo>
                    <a:pt x="129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7"/>
                  </a:lnTo>
                  <a:lnTo>
                    <a:pt x="122" y="7"/>
                  </a:lnTo>
                  <a:lnTo>
                    <a:pt x="122" y="7"/>
                  </a:lnTo>
                  <a:lnTo>
                    <a:pt x="118" y="7"/>
                  </a:lnTo>
                  <a:lnTo>
                    <a:pt x="118" y="4"/>
                  </a:lnTo>
                  <a:lnTo>
                    <a:pt x="115" y="4"/>
                  </a:lnTo>
                  <a:lnTo>
                    <a:pt x="115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08" y="4"/>
                  </a:lnTo>
                  <a:lnTo>
                    <a:pt x="108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4" y="191"/>
                  </a:lnTo>
                  <a:lnTo>
                    <a:pt x="4" y="191"/>
                  </a:lnTo>
                  <a:lnTo>
                    <a:pt x="4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11" y="191"/>
                  </a:lnTo>
                  <a:lnTo>
                    <a:pt x="11" y="191"/>
                  </a:lnTo>
                  <a:lnTo>
                    <a:pt x="11" y="191"/>
                  </a:lnTo>
                  <a:lnTo>
                    <a:pt x="14" y="191"/>
                  </a:lnTo>
                  <a:lnTo>
                    <a:pt x="14" y="191"/>
                  </a:lnTo>
                  <a:lnTo>
                    <a:pt x="18" y="191"/>
                  </a:lnTo>
                  <a:lnTo>
                    <a:pt x="18" y="191"/>
                  </a:lnTo>
                  <a:lnTo>
                    <a:pt x="21" y="191"/>
                  </a:lnTo>
                  <a:lnTo>
                    <a:pt x="21" y="191"/>
                  </a:lnTo>
                  <a:lnTo>
                    <a:pt x="25" y="191"/>
                  </a:lnTo>
                  <a:lnTo>
                    <a:pt x="25" y="195"/>
                  </a:lnTo>
                  <a:lnTo>
                    <a:pt x="28" y="195"/>
                  </a:lnTo>
                  <a:lnTo>
                    <a:pt x="28" y="195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5" y="198"/>
                  </a:lnTo>
                  <a:lnTo>
                    <a:pt x="35" y="198"/>
                  </a:lnTo>
                  <a:lnTo>
                    <a:pt x="35" y="198"/>
                  </a:lnTo>
                  <a:lnTo>
                    <a:pt x="38" y="198"/>
                  </a:lnTo>
                  <a:lnTo>
                    <a:pt x="38" y="202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5" y="205"/>
                  </a:lnTo>
                  <a:lnTo>
                    <a:pt x="45" y="205"/>
                  </a:lnTo>
                  <a:lnTo>
                    <a:pt x="45" y="205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139" y="2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Oval 244"/>
            <p:cNvSpPr>
              <a:spLocks noChangeArrowheads="1"/>
            </p:cNvSpPr>
            <p:nvPr/>
          </p:nvSpPr>
          <p:spPr bwMode="auto">
            <a:xfrm>
              <a:off x="4279" y="3407"/>
              <a:ext cx="198" cy="19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245"/>
            <p:cNvSpPr>
              <a:spLocks/>
            </p:cNvSpPr>
            <p:nvPr/>
          </p:nvSpPr>
          <p:spPr bwMode="auto">
            <a:xfrm>
              <a:off x="4245" y="3580"/>
              <a:ext cx="131" cy="233"/>
            </a:xfrm>
            <a:custGeom>
              <a:avLst/>
              <a:gdLst>
                <a:gd name="T0" fmla="*/ 131 w 131"/>
                <a:gd name="T1" fmla="*/ 25 h 233"/>
                <a:gd name="T2" fmla="*/ 131 w 131"/>
                <a:gd name="T3" fmla="*/ 25 h 233"/>
                <a:gd name="T4" fmla="*/ 128 w 131"/>
                <a:gd name="T5" fmla="*/ 21 h 233"/>
                <a:gd name="T6" fmla="*/ 128 w 131"/>
                <a:gd name="T7" fmla="*/ 21 h 233"/>
                <a:gd name="T8" fmla="*/ 128 w 131"/>
                <a:gd name="T9" fmla="*/ 18 h 233"/>
                <a:gd name="T10" fmla="*/ 124 w 131"/>
                <a:gd name="T11" fmla="*/ 18 h 233"/>
                <a:gd name="T12" fmla="*/ 124 w 131"/>
                <a:gd name="T13" fmla="*/ 14 h 233"/>
                <a:gd name="T14" fmla="*/ 121 w 131"/>
                <a:gd name="T15" fmla="*/ 14 h 233"/>
                <a:gd name="T16" fmla="*/ 118 w 131"/>
                <a:gd name="T17" fmla="*/ 14 h 233"/>
                <a:gd name="T18" fmla="*/ 114 w 131"/>
                <a:gd name="T19" fmla="*/ 11 h 233"/>
                <a:gd name="T20" fmla="*/ 111 w 131"/>
                <a:gd name="T21" fmla="*/ 11 h 233"/>
                <a:gd name="T22" fmla="*/ 111 w 131"/>
                <a:gd name="T23" fmla="*/ 7 h 233"/>
                <a:gd name="T24" fmla="*/ 107 w 131"/>
                <a:gd name="T25" fmla="*/ 7 h 233"/>
                <a:gd name="T26" fmla="*/ 104 w 131"/>
                <a:gd name="T27" fmla="*/ 4 h 233"/>
                <a:gd name="T28" fmla="*/ 100 w 131"/>
                <a:gd name="T29" fmla="*/ 4 h 233"/>
                <a:gd name="T30" fmla="*/ 97 w 131"/>
                <a:gd name="T31" fmla="*/ 4 h 233"/>
                <a:gd name="T32" fmla="*/ 93 w 131"/>
                <a:gd name="T33" fmla="*/ 4 h 233"/>
                <a:gd name="T34" fmla="*/ 90 w 131"/>
                <a:gd name="T35" fmla="*/ 4 h 233"/>
                <a:gd name="T36" fmla="*/ 86 w 131"/>
                <a:gd name="T37" fmla="*/ 0 h 233"/>
                <a:gd name="T38" fmla="*/ 86 w 131"/>
                <a:gd name="T39" fmla="*/ 0 h 233"/>
                <a:gd name="T40" fmla="*/ 83 w 131"/>
                <a:gd name="T41" fmla="*/ 0 h 233"/>
                <a:gd name="T42" fmla="*/ 79 w 131"/>
                <a:gd name="T43" fmla="*/ 0 h 233"/>
                <a:gd name="T44" fmla="*/ 79 w 131"/>
                <a:gd name="T45" fmla="*/ 4 h 233"/>
                <a:gd name="T46" fmla="*/ 79 w 131"/>
                <a:gd name="T47" fmla="*/ 4 h 233"/>
                <a:gd name="T48" fmla="*/ 79 w 131"/>
                <a:gd name="T49" fmla="*/ 4 h 233"/>
                <a:gd name="T50" fmla="*/ 0 w 131"/>
                <a:gd name="T51" fmla="*/ 212 h 233"/>
                <a:gd name="T52" fmla="*/ 0 w 131"/>
                <a:gd name="T53" fmla="*/ 212 h 233"/>
                <a:gd name="T54" fmla="*/ 0 w 131"/>
                <a:gd name="T55" fmla="*/ 212 h 233"/>
                <a:gd name="T56" fmla="*/ 3 w 131"/>
                <a:gd name="T57" fmla="*/ 209 h 233"/>
                <a:gd name="T58" fmla="*/ 3 w 131"/>
                <a:gd name="T59" fmla="*/ 209 h 233"/>
                <a:gd name="T60" fmla="*/ 7 w 131"/>
                <a:gd name="T61" fmla="*/ 209 h 233"/>
                <a:gd name="T62" fmla="*/ 10 w 131"/>
                <a:gd name="T63" fmla="*/ 212 h 233"/>
                <a:gd name="T64" fmla="*/ 10 w 131"/>
                <a:gd name="T65" fmla="*/ 212 h 233"/>
                <a:gd name="T66" fmla="*/ 14 w 131"/>
                <a:gd name="T67" fmla="*/ 212 h 233"/>
                <a:gd name="T68" fmla="*/ 17 w 131"/>
                <a:gd name="T69" fmla="*/ 212 h 233"/>
                <a:gd name="T70" fmla="*/ 20 w 131"/>
                <a:gd name="T71" fmla="*/ 212 h 233"/>
                <a:gd name="T72" fmla="*/ 24 w 131"/>
                <a:gd name="T73" fmla="*/ 215 h 233"/>
                <a:gd name="T74" fmla="*/ 27 w 131"/>
                <a:gd name="T75" fmla="*/ 215 h 233"/>
                <a:gd name="T76" fmla="*/ 31 w 131"/>
                <a:gd name="T77" fmla="*/ 219 h 233"/>
                <a:gd name="T78" fmla="*/ 34 w 131"/>
                <a:gd name="T79" fmla="*/ 219 h 233"/>
                <a:gd name="T80" fmla="*/ 38 w 131"/>
                <a:gd name="T81" fmla="*/ 219 h 233"/>
                <a:gd name="T82" fmla="*/ 41 w 131"/>
                <a:gd name="T83" fmla="*/ 222 h 233"/>
                <a:gd name="T84" fmla="*/ 41 w 131"/>
                <a:gd name="T85" fmla="*/ 222 h 233"/>
                <a:gd name="T86" fmla="*/ 45 w 131"/>
                <a:gd name="T87" fmla="*/ 226 h 233"/>
                <a:gd name="T88" fmla="*/ 48 w 131"/>
                <a:gd name="T89" fmla="*/ 226 h 233"/>
                <a:gd name="T90" fmla="*/ 48 w 131"/>
                <a:gd name="T91" fmla="*/ 229 h 233"/>
                <a:gd name="T92" fmla="*/ 48 w 131"/>
                <a:gd name="T93" fmla="*/ 229 h 233"/>
                <a:gd name="T94" fmla="*/ 52 w 131"/>
                <a:gd name="T95" fmla="*/ 229 h 233"/>
                <a:gd name="T96" fmla="*/ 52 w 131"/>
                <a:gd name="T97" fmla="*/ 233 h 233"/>
                <a:gd name="T98" fmla="*/ 52 w 131"/>
                <a:gd name="T9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1" h="233">
                  <a:moveTo>
                    <a:pt x="131" y="25"/>
                  </a:moveTo>
                  <a:lnTo>
                    <a:pt x="131" y="25"/>
                  </a:lnTo>
                  <a:lnTo>
                    <a:pt x="131" y="25"/>
                  </a:lnTo>
                  <a:lnTo>
                    <a:pt x="131" y="25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8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4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18" y="14"/>
                  </a:lnTo>
                  <a:lnTo>
                    <a:pt x="118" y="11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1" y="11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3" y="209"/>
                  </a:lnTo>
                  <a:lnTo>
                    <a:pt x="3" y="209"/>
                  </a:lnTo>
                  <a:lnTo>
                    <a:pt x="3" y="209"/>
                  </a:lnTo>
                  <a:lnTo>
                    <a:pt x="3" y="209"/>
                  </a:lnTo>
                  <a:lnTo>
                    <a:pt x="7" y="209"/>
                  </a:lnTo>
                  <a:lnTo>
                    <a:pt x="7" y="212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7" y="212"/>
                  </a:lnTo>
                  <a:lnTo>
                    <a:pt x="17" y="212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4" y="215"/>
                  </a:lnTo>
                  <a:lnTo>
                    <a:pt x="24" y="215"/>
                  </a:lnTo>
                  <a:lnTo>
                    <a:pt x="27" y="215"/>
                  </a:lnTo>
                  <a:lnTo>
                    <a:pt x="27" y="215"/>
                  </a:lnTo>
                  <a:lnTo>
                    <a:pt x="31" y="215"/>
                  </a:lnTo>
                  <a:lnTo>
                    <a:pt x="31" y="219"/>
                  </a:lnTo>
                  <a:lnTo>
                    <a:pt x="31" y="219"/>
                  </a:lnTo>
                  <a:lnTo>
                    <a:pt x="34" y="219"/>
                  </a:lnTo>
                  <a:lnTo>
                    <a:pt x="34" y="219"/>
                  </a:lnTo>
                  <a:lnTo>
                    <a:pt x="38" y="219"/>
                  </a:lnTo>
                  <a:lnTo>
                    <a:pt x="38" y="222"/>
                  </a:lnTo>
                  <a:lnTo>
                    <a:pt x="41" y="222"/>
                  </a:lnTo>
                  <a:lnTo>
                    <a:pt x="41" y="222"/>
                  </a:lnTo>
                  <a:lnTo>
                    <a:pt x="41" y="222"/>
                  </a:lnTo>
                  <a:lnTo>
                    <a:pt x="45" y="226"/>
                  </a:lnTo>
                  <a:lnTo>
                    <a:pt x="45" y="226"/>
                  </a:lnTo>
                  <a:lnTo>
                    <a:pt x="45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52" y="229"/>
                  </a:lnTo>
                  <a:lnTo>
                    <a:pt x="52" y="233"/>
                  </a:lnTo>
                  <a:lnTo>
                    <a:pt x="52" y="233"/>
                  </a:lnTo>
                  <a:lnTo>
                    <a:pt x="52" y="233"/>
                  </a:lnTo>
                  <a:lnTo>
                    <a:pt x="52" y="233"/>
                  </a:lnTo>
                  <a:lnTo>
                    <a:pt x="131" y="2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246"/>
            <p:cNvSpPr>
              <a:spLocks/>
            </p:cNvSpPr>
            <p:nvPr/>
          </p:nvSpPr>
          <p:spPr bwMode="auto">
            <a:xfrm>
              <a:off x="4422" y="3331"/>
              <a:ext cx="284" cy="173"/>
            </a:xfrm>
            <a:custGeom>
              <a:avLst/>
              <a:gdLst>
                <a:gd name="T0" fmla="*/ 10 w 284"/>
                <a:gd name="T1" fmla="*/ 125 h 173"/>
                <a:gd name="T2" fmla="*/ 6 w 284"/>
                <a:gd name="T3" fmla="*/ 125 h 173"/>
                <a:gd name="T4" fmla="*/ 6 w 284"/>
                <a:gd name="T5" fmla="*/ 125 h 173"/>
                <a:gd name="T6" fmla="*/ 3 w 284"/>
                <a:gd name="T7" fmla="*/ 128 h 173"/>
                <a:gd name="T8" fmla="*/ 3 w 284"/>
                <a:gd name="T9" fmla="*/ 131 h 173"/>
                <a:gd name="T10" fmla="*/ 3 w 284"/>
                <a:gd name="T11" fmla="*/ 135 h 173"/>
                <a:gd name="T12" fmla="*/ 0 w 284"/>
                <a:gd name="T13" fmla="*/ 138 h 173"/>
                <a:gd name="T14" fmla="*/ 0 w 284"/>
                <a:gd name="T15" fmla="*/ 138 h 173"/>
                <a:gd name="T16" fmla="*/ 3 w 284"/>
                <a:gd name="T17" fmla="*/ 142 h 173"/>
                <a:gd name="T18" fmla="*/ 3 w 284"/>
                <a:gd name="T19" fmla="*/ 145 h 173"/>
                <a:gd name="T20" fmla="*/ 3 w 284"/>
                <a:gd name="T21" fmla="*/ 149 h 173"/>
                <a:gd name="T22" fmla="*/ 3 w 284"/>
                <a:gd name="T23" fmla="*/ 152 h 173"/>
                <a:gd name="T24" fmla="*/ 6 w 284"/>
                <a:gd name="T25" fmla="*/ 156 h 173"/>
                <a:gd name="T26" fmla="*/ 6 w 284"/>
                <a:gd name="T27" fmla="*/ 159 h 173"/>
                <a:gd name="T28" fmla="*/ 10 w 284"/>
                <a:gd name="T29" fmla="*/ 163 h 173"/>
                <a:gd name="T30" fmla="*/ 13 w 284"/>
                <a:gd name="T31" fmla="*/ 166 h 173"/>
                <a:gd name="T32" fmla="*/ 13 w 284"/>
                <a:gd name="T33" fmla="*/ 166 h 173"/>
                <a:gd name="T34" fmla="*/ 17 w 284"/>
                <a:gd name="T35" fmla="*/ 170 h 173"/>
                <a:gd name="T36" fmla="*/ 20 w 284"/>
                <a:gd name="T37" fmla="*/ 170 h 173"/>
                <a:gd name="T38" fmla="*/ 20 w 284"/>
                <a:gd name="T39" fmla="*/ 173 h 173"/>
                <a:gd name="T40" fmla="*/ 24 w 284"/>
                <a:gd name="T41" fmla="*/ 173 h 173"/>
                <a:gd name="T42" fmla="*/ 27 w 284"/>
                <a:gd name="T43" fmla="*/ 173 h 173"/>
                <a:gd name="T44" fmla="*/ 31 w 284"/>
                <a:gd name="T45" fmla="*/ 173 h 173"/>
                <a:gd name="T46" fmla="*/ 31 w 284"/>
                <a:gd name="T47" fmla="*/ 173 h 173"/>
                <a:gd name="T48" fmla="*/ 34 w 284"/>
                <a:gd name="T49" fmla="*/ 173 h 173"/>
                <a:gd name="T50" fmla="*/ 280 w 284"/>
                <a:gd name="T51" fmla="*/ 52 h 173"/>
                <a:gd name="T52" fmla="*/ 280 w 284"/>
                <a:gd name="T53" fmla="*/ 52 h 173"/>
                <a:gd name="T54" fmla="*/ 277 w 284"/>
                <a:gd name="T55" fmla="*/ 52 h 173"/>
                <a:gd name="T56" fmla="*/ 273 w 284"/>
                <a:gd name="T57" fmla="*/ 52 h 173"/>
                <a:gd name="T58" fmla="*/ 270 w 284"/>
                <a:gd name="T59" fmla="*/ 52 h 173"/>
                <a:gd name="T60" fmla="*/ 270 w 284"/>
                <a:gd name="T61" fmla="*/ 52 h 173"/>
                <a:gd name="T62" fmla="*/ 267 w 284"/>
                <a:gd name="T63" fmla="*/ 48 h 173"/>
                <a:gd name="T64" fmla="*/ 263 w 284"/>
                <a:gd name="T65" fmla="*/ 48 h 173"/>
                <a:gd name="T66" fmla="*/ 260 w 284"/>
                <a:gd name="T67" fmla="*/ 45 h 173"/>
                <a:gd name="T68" fmla="*/ 260 w 284"/>
                <a:gd name="T69" fmla="*/ 41 h 173"/>
                <a:gd name="T70" fmla="*/ 256 w 284"/>
                <a:gd name="T71" fmla="*/ 41 h 173"/>
                <a:gd name="T72" fmla="*/ 253 w 284"/>
                <a:gd name="T73" fmla="*/ 38 h 173"/>
                <a:gd name="T74" fmla="*/ 253 w 284"/>
                <a:gd name="T75" fmla="*/ 34 h 173"/>
                <a:gd name="T76" fmla="*/ 253 w 284"/>
                <a:gd name="T77" fmla="*/ 31 h 173"/>
                <a:gd name="T78" fmla="*/ 249 w 284"/>
                <a:gd name="T79" fmla="*/ 27 h 173"/>
                <a:gd name="T80" fmla="*/ 249 w 284"/>
                <a:gd name="T81" fmla="*/ 24 h 173"/>
                <a:gd name="T82" fmla="*/ 249 w 284"/>
                <a:gd name="T83" fmla="*/ 20 h 173"/>
                <a:gd name="T84" fmla="*/ 249 w 284"/>
                <a:gd name="T85" fmla="*/ 17 h 173"/>
                <a:gd name="T86" fmla="*/ 249 w 284"/>
                <a:gd name="T87" fmla="*/ 14 h 173"/>
                <a:gd name="T88" fmla="*/ 249 w 284"/>
                <a:gd name="T89" fmla="*/ 10 h 173"/>
                <a:gd name="T90" fmla="*/ 249 w 284"/>
                <a:gd name="T91" fmla="*/ 7 h 173"/>
                <a:gd name="T92" fmla="*/ 253 w 284"/>
                <a:gd name="T93" fmla="*/ 7 h 173"/>
                <a:gd name="T94" fmla="*/ 253 w 284"/>
                <a:gd name="T95" fmla="*/ 3 h 173"/>
                <a:gd name="T96" fmla="*/ 256 w 284"/>
                <a:gd name="T97" fmla="*/ 3 h 173"/>
                <a:gd name="T98" fmla="*/ 256 w 284"/>
                <a:gd name="T9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4" h="173">
                  <a:moveTo>
                    <a:pt x="10" y="121"/>
                  </a:moveTo>
                  <a:lnTo>
                    <a:pt x="10" y="125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3" y="128"/>
                  </a:lnTo>
                  <a:lnTo>
                    <a:pt x="3" y="128"/>
                  </a:lnTo>
                  <a:lnTo>
                    <a:pt x="3" y="128"/>
                  </a:lnTo>
                  <a:lnTo>
                    <a:pt x="3" y="131"/>
                  </a:lnTo>
                  <a:lnTo>
                    <a:pt x="3" y="131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3" y="142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9"/>
                  </a:lnTo>
                  <a:lnTo>
                    <a:pt x="3" y="149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6" y="159"/>
                  </a:lnTo>
                  <a:lnTo>
                    <a:pt x="6" y="159"/>
                  </a:lnTo>
                  <a:lnTo>
                    <a:pt x="10" y="163"/>
                  </a:lnTo>
                  <a:lnTo>
                    <a:pt x="10" y="163"/>
                  </a:lnTo>
                  <a:lnTo>
                    <a:pt x="10" y="163"/>
                  </a:lnTo>
                  <a:lnTo>
                    <a:pt x="13" y="166"/>
                  </a:lnTo>
                  <a:lnTo>
                    <a:pt x="13" y="166"/>
                  </a:lnTo>
                  <a:lnTo>
                    <a:pt x="13" y="166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20" y="170"/>
                  </a:lnTo>
                  <a:lnTo>
                    <a:pt x="20" y="173"/>
                  </a:lnTo>
                  <a:lnTo>
                    <a:pt x="20" y="173"/>
                  </a:lnTo>
                  <a:lnTo>
                    <a:pt x="24" y="173"/>
                  </a:lnTo>
                  <a:lnTo>
                    <a:pt x="24" y="173"/>
                  </a:lnTo>
                  <a:lnTo>
                    <a:pt x="27" y="173"/>
                  </a:lnTo>
                  <a:lnTo>
                    <a:pt x="27" y="173"/>
                  </a:lnTo>
                  <a:lnTo>
                    <a:pt x="27" y="173"/>
                  </a:lnTo>
                  <a:lnTo>
                    <a:pt x="31" y="173"/>
                  </a:lnTo>
                  <a:lnTo>
                    <a:pt x="31" y="173"/>
                  </a:lnTo>
                  <a:lnTo>
                    <a:pt x="31" y="173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284" y="52"/>
                  </a:lnTo>
                  <a:lnTo>
                    <a:pt x="280" y="52"/>
                  </a:lnTo>
                  <a:lnTo>
                    <a:pt x="280" y="52"/>
                  </a:lnTo>
                  <a:lnTo>
                    <a:pt x="280" y="52"/>
                  </a:lnTo>
                  <a:lnTo>
                    <a:pt x="277" y="52"/>
                  </a:lnTo>
                  <a:lnTo>
                    <a:pt x="277" y="52"/>
                  </a:lnTo>
                  <a:lnTo>
                    <a:pt x="277" y="52"/>
                  </a:lnTo>
                  <a:lnTo>
                    <a:pt x="273" y="52"/>
                  </a:lnTo>
                  <a:lnTo>
                    <a:pt x="273" y="52"/>
                  </a:lnTo>
                  <a:lnTo>
                    <a:pt x="270" y="52"/>
                  </a:lnTo>
                  <a:lnTo>
                    <a:pt x="270" y="52"/>
                  </a:lnTo>
                  <a:lnTo>
                    <a:pt x="270" y="52"/>
                  </a:lnTo>
                  <a:lnTo>
                    <a:pt x="267" y="52"/>
                  </a:lnTo>
                  <a:lnTo>
                    <a:pt x="267" y="48"/>
                  </a:lnTo>
                  <a:lnTo>
                    <a:pt x="263" y="48"/>
                  </a:lnTo>
                  <a:lnTo>
                    <a:pt x="263" y="48"/>
                  </a:lnTo>
                  <a:lnTo>
                    <a:pt x="263" y="45"/>
                  </a:lnTo>
                  <a:lnTo>
                    <a:pt x="260" y="45"/>
                  </a:lnTo>
                  <a:lnTo>
                    <a:pt x="260" y="45"/>
                  </a:lnTo>
                  <a:lnTo>
                    <a:pt x="260" y="41"/>
                  </a:lnTo>
                  <a:lnTo>
                    <a:pt x="256" y="41"/>
                  </a:lnTo>
                  <a:lnTo>
                    <a:pt x="256" y="41"/>
                  </a:lnTo>
                  <a:lnTo>
                    <a:pt x="256" y="38"/>
                  </a:lnTo>
                  <a:lnTo>
                    <a:pt x="253" y="38"/>
                  </a:lnTo>
                  <a:lnTo>
                    <a:pt x="253" y="34"/>
                  </a:lnTo>
                  <a:lnTo>
                    <a:pt x="253" y="34"/>
                  </a:lnTo>
                  <a:lnTo>
                    <a:pt x="253" y="31"/>
                  </a:lnTo>
                  <a:lnTo>
                    <a:pt x="253" y="31"/>
                  </a:lnTo>
                  <a:lnTo>
                    <a:pt x="249" y="27"/>
                  </a:lnTo>
                  <a:lnTo>
                    <a:pt x="249" y="27"/>
                  </a:lnTo>
                  <a:lnTo>
                    <a:pt x="249" y="24"/>
                  </a:lnTo>
                  <a:lnTo>
                    <a:pt x="249" y="24"/>
                  </a:lnTo>
                  <a:lnTo>
                    <a:pt x="249" y="20"/>
                  </a:lnTo>
                  <a:lnTo>
                    <a:pt x="249" y="20"/>
                  </a:lnTo>
                  <a:lnTo>
                    <a:pt x="249" y="17"/>
                  </a:lnTo>
                  <a:lnTo>
                    <a:pt x="249" y="17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249" y="10"/>
                  </a:lnTo>
                  <a:lnTo>
                    <a:pt x="249" y="10"/>
                  </a:lnTo>
                  <a:lnTo>
                    <a:pt x="249" y="7"/>
                  </a:lnTo>
                  <a:lnTo>
                    <a:pt x="249" y="7"/>
                  </a:lnTo>
                  <a:lnTo>
                    <a:pt x="253" y="7"/>
                  </a:lnTo>
                  <a:lnTo>
                    <a:pt x="253" y="3"/>
                  </a:lnTo>
                  <a:lnTo>
                    <a:pt x="253" y="3"/>
                  </a:lnTo>
                  <a:lnTo>
                    <a:pt x="253" y="3"/>
                  </a:lnTo>
                  <a:lnTo>
                    <a:pt x="256" y="3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10" y="12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Oval 247"/>
            <p:cNvSpPr>
              <a:spLocks noChangeArrowheads="1"/>
            </p:cNvSpPr>
            <p:nvPr/>
          </p:nvSpPr>
          <p:spPr bwMode="auto">
            <a:xfrm>
              <a:off x="3177" y="1080"/>
              <a:ext cx="253" cy="25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Oval 248"/>
            <p:cNvSpPr>
              <a:spLocks noChangeArrowheads="1"/>
            </p:cNvSpPr>
            <p:nvPr/>
          </p:nvSpPr>
          <p:spPr bwMode="auto">
            <a:xfrm>
              <a:off x="2896" y="3064"/>
              <a:ext cx="79" cy="79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Oval 249"/>
            <p:cNvSpPr>
              <a:spLocks noChangeArrowheads="1"/>
            </p:cNvSpPr>
            <p:nvPr/>
          </p:nvSpPr>
          <p:spPr bwMode="auto">
            <a:xfrm>
              <a:off x="3319" y="2335"/>
              <a:ext cx="79" cy="80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Oval 250"/>
            <p:cNvSpPr>
              <a:spLocks noChangeArrowheads="1"/>
            </p:cNvSpPr>
            <p:nvPr/>
          </p:nvSpPr>
          <p:spPr bwMode="auto">
            <a:xfrm>
              <a:off x="4213" y="3785"/>
              <a:ext cx="87" cy="87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Oval 251"/>
            <p:cNvSpPr>
              <a:spLocks noChangeArrowheads="1"/>
            </p:cNvSpPr>
            <p:nvPr/>
          </p:nvSpPr>
          <p:spPr bwMode="auto">
            <a:xfrm>
              <a:off x="5174" y="1676"/>
              <a:ext cx="87" cy="87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Oval 252"/>
            <p:cNvSpPr>
              <a:spLocks noChangeArrowheads="1"/>
            </p:cNvSpPr>
            <p:nvPr/>
          </p:nvSpPr>
          <p:spPr bwMode="auto">
            <a:xfrm>
              <a:off x="2764" y="2190"/>
              <a:ext cx="80" cy="79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Oval 253"/>
            <p:cNvSpPr>
              <a:spLocks noChangeArrowheads="1"/>
            </p:cNvSpPr>
            <p:nvPr/>
          </p:nvSpPr>
          <p:spPr bwMode="auto">
            <a:xfrm>
              <a:off x="4734" y="930"/>
              <a:ext cx="86" cy="87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Oval 254"/>
            <p:cNvSpPr>
              <a:spLocks noChangeArrowheads="1"/>
            </p:cNvSpPr>
            <p:nvPr/>
          </p:nvSpPr>
          <p:spPr bwMode="auto">
            <a:xfrm>
              <a:off x="5555" y="1232"/>
              <a:ext cx="87" cy="87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Oval 255"/>
            <p:cNvSpPr>
              <a:spLocks noChangeArrowheads="1"/>
            </p:cNvSpPr>
            <p:nvPr/>
          </p:nvSpPr>
          <p:spPr bwMode="auto">
            <a:xfrm>
              <a:off x="3749" y="3043"/>
              <a:ext cx="86" cy="87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Oval 256"/>
            <p:cNvSpPr>
              <a:spLocks noChangeArrowheads="1"/>
            </p:cNvSpPr>
            <p:nvPr/>
          </p:nvSpPr>
          <p:spPr bwMode="auto">
            <a:xfrm>
              <a:off x="4841" y="2963"/>
              <a:ext cx="87" cy="87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257"/>
            <p:cNvSpPr>
              <a:spLocks/>
            </p:cNvSpPr>
            <p:nvPr/>
          </p:nvSpPr>
          <p:spPr bwMode="auto">
            <a:xfrm>
              <a:off x="4765" y="3022"/>
              <a:ext cx="135" cy="229"/>
            </a:xfrm>
            <a:custGeom>
              <a:avLst/>
              <a:gdLst>
                <a:gd name="T0" fmla="*/ 135 w 135"/>
                <a:gd name="T1" fmla="*/ 24 h 229"/>
                <a:gd name="T2" fmla="*/ 135 w 135"/>
                <a:gd name="T3" fmla="*/ 21 h 229"/>
                <a:gd name="T4" fmla="*/ 135 w 135"/>
                <a:gd name="T5" fmla="*/ 21 h 229"/>
                <a:gd name="T6" fmla="*/ 135 w 135"/>
                <a:gd name="T7" fmla="*/ 21 h 229"/>
                <a:gd name="T8" fmla="*/ 135 w 135"/>
                <a:gd name="T9" fmla="*/ 17 h 229"/>
                <a:gd name="T10" fmla="*/ 132 w 135"/>
                <a:gd name="T11" fmla="*/ 17 h 229"/>
                <a:gd name="T12" fmla="*/ 128 w 135"/>
                <a:gd name="T13" fmla="*/ 14 h 229"/>
                <a:gd name="T14" fmla="*/ 128 w 135"/>
                <a:gd name="T15" fmla="*/ 14 h 229"/>
                <a:gd name="T16" fmla="*/ 125 w 135"/>
                <a:gd name="T17" fmla="*/ 10 h 229"/>
                <a:gd name="T18" fmla="*/ 121 w 135"/>
                <a:gd name="T19" fmla="*/ 10 h 229"/>
                <a:gd name="T20" fmla="*/ 118 w 135"/>
                <a:gd name="T21" fmla="*/ 7 h 229"/>
                <a:gd name="T22" fmla="*/ 114 w 135"/>
                <a:gd name="T23" fmla="*/ 7 h 229"/>
                <a:gd name="T24" fmla="*/ 111 w 135"/>
                <a:gd name="T25" fmla="*/ 3 h 229"/>
                <a:gd name="T26" fmla="*/ 107 w 135"/>
                <a:gd name="T27" fmla="*/ 3 h 229"/>
                <a:gd name="T28" fmla="*/ 104 w 135"/>
                <a:gd name="T29" fmla="*/ 3 h 229"/>
                <a:gd name="T30" fmla="*/ 100 w 135"/>
                <a:gd name="T31" fmla="*/ 0 h 229"/>
                <a:gd name="T32" fmla="*/ 100 w 135"/>
                <a:gd name="T33" fmla="*/ 0 h 229"/>
                <a:gd name="T34" fmla="*/ 97 w 135"/>
                <a:gd name="T35" fmla="*/ 0 h 229"/>
                <a:gd name="T36" fmla="*/ 93 w 135"/>
                <a:gd name="T37" fmla="*/ 0 h 229"/>
                <a:gd name="T38" fmla="*/ 90 w 135"/>
                <a:gd name="T39" fmla="*/ 0 h 229"/>
                <a:gd name="T40" fmla="*/ 87 w 135"/>
                <a:gd name="T41" fmla="*/ 0 h 229"/>
                <a:gd name="T42" fmla="*/ 87 w 135"/>
                <a:gd name="T43" fmla="*/ 0 h 229"/>
                <a:gd name="T44" fmla="*/ 87 w 135"/>
                <a:gd name="T45" fmla="*/ 0 h 229"/>
                <a:gd name="T46" fmla="*/ 83 w 135"/>
                <a:gd name="T47" fmla="*/ 0 h 229"/>
                <a:gd name="T48" fmla="*/ 83 w 135"/>
                <a:gd name="T49" fmla="*/ 3 h 229"/>
                <a:gd name="T50" fmla="*/ 0 w 135"/>
                <a:gd name="T51" fmla="*/ 205 h 229"/>
                <a:gd name="T52" fmla="*/ 3 w 135"/>
                <a:gd name="T53" fmla="*/ 205 h 229"/>
                <a:gd name="T54" fmla="*/ 3 w 135"/>
                <a:gd name="T55" fmla="*/ 205 h 229"/>
                <a:gd name="T56" fmla="*/ 3 w 135"/>
                <a:gd name="T57" fmla="*/ 205 h 229"/>
                <a:gd name="T58" fmla="*/ 7 w 135"/>
                <a:gd name="T59" fmla="*/ 205 h 229"/>
                <a:gd name="T60" fmla="*/ 10 w 135"/>
                <a:gd name="T61" fmla="*/ 205 h 229"/>
                <a:gd name="T62" fmla="*/ 10 w 135"/>
                <a:gd name="T63" fmla="*/ 205 h 229"/>
                <a:gd name="T64" fmla="*/ 14 w 135"/>
                <a:gd name="T65" fmla="*/ 205 h 229"/>
                <a:gd name="T66" fmla="*/ 17 w 135"/>
                <a:gd name="T67" fmla="*/ 205 h 229"/>
                <a:gd name="T68" fmla="*/ 21 w 135"/>
                <a:gd name="T69" fmla="*/ 205 h 229"/>
                <a:gd name="T70" fmla="*/ 24 w 135"/>
                <a:gd name="T71" fmla="*/ 205 h 229"/>
                <a:gd name="T72" fmla="*/ 28 w 135"/>
                <a:gd name="T73" fmla="*/ 208 h 229"/>
                <a:gd name="T74" fmla="*/ 31 w 135"/>
                <a:gd name="T75" fmla="*/ 208 h 229"/>
                <a:gd name="T76" fmla="*/ 34 w 135"/>
                <a:gd name="T77" fmla="*/ 212 h 229"/>
                <a:gd name="T78" fmla="*/ 38 w 135"/>
                <a:gd name="T79" fmla="*/ 212 h 229"/>
                <a:gd name="T80" fmla="*/ 41 w 135"/>
                <a:gd name="T81" fmla="*/ 215 h 229"/>
                <a:gd name="T82" fmla="*/ 45 w 135"/>
                <a:gd name="T83" fmla="*/ 215 h 229"/>
                <a:gd name="T84" fmla="*/ 45 w 135"/>
                <a:gd name="T85" fmla="*/ 218 h 229"/>
                <a:gd name="T86" fmla="*/ 48 w 135"/>
                <a:gd name="T87" fmla="*/ 218 h 229"/>
                <a:gd name="T88" fmla="*/ 52 w 135"/>
                <a:gd name="T89" fmla="*/ 222 h 229"/>
                <a:gd name="T90" fmla="*/ 52 w 135"/>
                <a:gd name="T91" fmla="*/ 222 h 229"/>
                <a:gd name="T92" fmla="*/ 52 w 135"/>
                <a:gd name="T93" fmla="*/ 225 h 229"/>
                <a:gd name="T94" fmla="*/ 55 w 135"/>
                <a:gd name="T95" fmla="*/ 225 h 229"/>
                <a:gd name="T96" fmla="*/ 55 w 135"/>
                <a:gd name="T97" fmla="*/ 225 h 229"/>
                <a:gd name="T98" fmla="*/ 55 w 135"/>
                <a:gd name="T9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5" h="229">
                  <a:moveTo>
                    <a:pt x="135" y="24"/>
                  </a:moveTo>
                  <a:lnTo>
                    <a:pt x="135" y="24"/>
                  </a:lnTo>
                  <a:lnTo>
                    <a:pt x="135" y="24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2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1" y="10"/>
                  </a:lnTo>
                  <a:lnTo>
                    <a:pt x="121" y="7"/>
                  </a:lnTo>
                  <a:lnTo>
                    <a:pt x="118" y="7"/>
                  </a:lnTo>
                  <a:lnTo>
                    <a:pt x="118" y="7"/>
                  </a:lnTo>
                  <a:lnTo>
                    <a:pt x="114" y="7"/>
                  </a:lnTo>
                  <a:lnTo>
                    <a:pt x="114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4" y="3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7" y="205"/>
                  </a:lnTo>
                  <a:lnTo>
                    <a:pt x="7" y="205"/>
                  </a:lnTo>
                  <a:lnTo>
                    <a:pt x="7" y="205"/>
                  </a:lnTo>
                  <a:lnTo>
                    <a:pt x="10" y="205"/>
                  </a:lnTo>
                  <a:lnTo>
                    <a:pt x="10" y="205"/>
                  </a:lnTo>
                  <a:lnTo>
                    <a:pt x="10" y="205"/>
                  </a:lnTo>
                  <a:lnTo>
                    <a:pt x="14" y="205"/>
                  </a:lnTo>
                  <a:lnTo>
                    <a:pt x="14" y="205"/>
                  </a:lnTo>
                  <a:lnTo>
                    <a:pt x="17" y="205"/>
                  </a:lnTo>
                  <a:lnTo>
                    <a:pt x="17" y="205"/>
                  </a:lnTo>
                  <a:lnTo>
                    <a:pt x="21" y="205"/>
                  </a:lnTo>
                  <a:lnTo>
                    <a:pt x="21" y="205"/>
                  </a:lnTo>
                  <a:lnTo>
                    <a:pt x="24" y="205"/>
                  </a:lnTo>
                  <a:lnTo>
                    <a:pt x="24" y="205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1" y="208"/>
                  </a:lnTo>
                  <a:lnTo>
                    <a:pt x="31" y="208"/>
                  </a:lnTo>
                  <a:lnTo>
                    <a:pt x="34" y="208"/>
                  </a:lnTo>
                  <a:lnTo>
                    <a:pt x="34" y="212"/>
                  </a:lnTo>
                  <a:lnTo>
                    <a:pt x="38" y="212"/>
                  </a:lnTo>
                  <a:lnTo>
                    <a:pt x="38" y="212"/>
                  </a:lnTo>
                  <a:lnTo>
                    <a:pt x="38" y="212"/>
                  </a:lnTo>
                  <a:lnTo>
                    <a:pt x="41" y="215"/>
                  </a:lnTo>
                  <a:lnTo>
                    <a:pt x="41" y="215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5" y="218"/>
                  </a:lnTo>
                  <a:lnTo>
                    <a:pt x="48" y="218"/>
                  </a:lnTo>
                  <a:lnTo>
                    <a:pt x="48" y="218"/>
                  </a:lnTo>
                  <a:lnTo>
                    <a:pt x="48" y="218"/>
                  </a:lnTo>
                  <a:lnTo>
                    <a:pt x="52" y="222"/>
                  </a:lnTo>
                  <a:lnTo>
                    <a:pt x="52" y="222"/>
                  </a:lnTo>
                  <a:lnTo>
                    <a:pt x="52" y="222"/>
                  </a:lnTo>
                  <a:lnTo>
                    <a:pt x="52" y="222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5" y="225"/>
                  </a:lnTo>
                  <a:lnTo>
                    <a:pt x="55" y="225"/>
                  </a:lnTo>
                  <a:lnTo>
                    <a:pt x="55" y="225"/>
                  </a:lnTo>
                  <a:lnTo>
                    <a:pt x="55" y="225"/>
                  </a:lnTo>
                  <a:lnTo>
                    <a:pt x="55" y="229"/>
                  </a:lnTo>
                  <a:lnTo>
                    <a:pt x="135" y="2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Oval 258"/>
            <p:cNvSpPr>
              <a:spLocks noChangeArrowheads="1"/>
            </p:cNvSpPr>
            <p:nvPr/>
          </p:nvSpPr>
          <p:spPr bwMode="auto">
            <a:xfrm>
              <a:off x="4654" y="3220"/>
              <a:ext cx="204" cy="20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259"/>
            <p:cNvSpPr>
              <a:spLocks/>
            </p:cNvSpPr>
            <p:nvPr/>
          </p:nvSpPr>
          <p:spPr bwMode="auto">
            <a:xfrm>
              <a:off x="4813" y="3369"/>
              <a:ext cx="215" cy="201"/>
            </a:xfrm>
            <a:custGeom>
              <a:avLst/>
              <a:gdLst>
                <a:gd name="T0" fmla="*/ 39 w 215"/>
                <a:gd name="T1" fmla="*/ 0 h 201"/>
                <a:gd name="T2" fmla="*/ 39 w 215"/>
                <a:gd name="T3" fmla="*/ 0 h 201"/>
                <a:gd name="T4" fmla="*/ 35 w 215"/>
                <a:gd name="T5" fmla="*/ 0 h 201"/>
                <a:gd name="T6" fmla="*/ 35 w 215"/>
                <a:gd name="T7" fmla="*/ 0 h 201"/>
                <a:gd name="T8" fmla="*/ 35 w 215"/>
                <a:gd name="T9" fmla="*/ 3 h 201"/>
                <a:gd name="T10" fmla="*/ 32 w 215"/>
                <a:gd name="T11" fmla="*/ 3 h 201"/>
                <a:gd name="T12" fmla="*/ 32 w 215"/>
                <a:gd name="T13" fmla="*/ 7 h 201"/>
                <a:gd name="T14" fmla="*/ 28 w 215"/>
                <a:gd name="T15" fmla="*/ 7 h 201"/>
                <a:gd name="T16" fmla="*/ 28 w 215"/>
                <a:gd name="T17" fmla="*/ 10 h 201"/>
                <a:gd name="T18" fmla="*/ 25 w 215"/>
                <a:gd name="T19" fmla="*/ 14 h 201"/>
                <a:gd name="T20" fmla="*/ 21 w 215"/>
                <a:gd name="T21" fmla="*/ 14 h 201"/>
                <a:gd name="T22" fmla="*/ 18 w 215"/>
                <a:gd name="T23" fmla="*/ 17 h 201"/>
                <a:gd name="T24" fmla="*/ 18 w 215"/>
                <a:gd name="T25" fmla="*/ 21 h 201"/>
                <a:gd name="T26" fmla="*/ 14 w 215"/>
                <a:gd name="T27" fmla="*/ 24 h 201"/>
                <a:gd name="T28" fmla="*/ 11 w 215"/>
                <a:gd name="T29" fmla="*/ 28 h 201"/>
                <a:gd name="T30" fmla="*/ 11 w 215"/>
                <a:gd name="T31" fmla="*/ 28 h 201"/>
                <a:gd name="T32" fmla="*/ 7 w 215"/>
                <a:gd name="T33" fmla="*/ 31 h 201"/>
                <a:gd name="T34" fmla="*/ 7 w 215"/>
                <a:gd name="T35" fmla="*/ 35 h 201"/>
                <a:gd name="T36" fmla="*/ 4 w 215"/>
                <a:gd name="T37" fmla="*/ 35 h 201"/>
                <a:gd name="T38" fmla="*/ 4 w 215"/>
                <a:gd name="T39" fmla="*/ 38 h 201"/>
                <a:gd name="T40" fmla="*/ 0 w 215"/>
                <a:gd name="T41" fmla="*/ 38 h 201"/>
                <a:gd name="T42" fmla="*/ 0 w 215"/>
                <a:gd name="T43" fmla="*/ 41 h 201"/>
                <a:gd name="T44" fmla="*/ 0 w 215"/>
                <a:gd name="T45" fmla="*/ 41 h 201"/>
                <a:gd name="T46" fmla="*/ 0 w 215"/>
                <a:gd name="T47" fmla="*/ 41 h 201"/>
                <a:gd name="T48" fmla="*/ 0 w 215"/>
                <a:gd name="T49" fmla="*/ 41 h 201"/>
                <a:gd name="T50" fmla="*/ 181 w 215"/>
                <a:gd name="T51" fmla="*/ 201 h 201"/>
                <a:gd name="T52" fmla="*/ 181 w 215"/>
                <a:gd name="T53" fmla="*/ 198 h 201"/>
                <a:gd name="T54" fmla="*/ 181 w 215"/>
                <a:gd name="T55" fmla="*/ 198 h 201"/>
                <a:gd name="T56" fmla="*/ 181 w 215"/>
                <a:gd name="T57" fmla="*/ 198 h 201"/>
                <a:gd name="T58" fmla="*/ 181 w 215"/>
                <a:gd name="T59" fmla="*/ 194 h 201"/>
                <a:gd name="T60" fmla="*/ 184 w 215"/>
                <a:gd name="T61" fmla="*/ 194 h 201"/>
                <a:gd name="T62" fmla="*/ 184 w 215"/>
                <a:gd name="T63" fmla="*/ 191 h 201"/>
                <a:gd name="T64" fmla="*/ 188 w 215"/>
                <a:gd name="T65" fmla="*/ 191 h 201"/>
                <a:gd name="T66" fmla="*/ 188 w 215"/>
                <a:gd name="T67" fmla="*/ 187 h 201"/>
                <a:gd name="T68" fmla="*/ 191 w 215"/>
                <a:gd name="T69" fmla="*/ 184 h 201"/>
                <a:gd name="T70" fmla="*/ 191 w 215"/>
                <a:gd name="T71" fmla="*/ 180 h 201"/>
                <a:gd name="T72" fmla="*/ 195 w 215"/>
                <a:gd name="T73" fmla="*/ 180 h 201"/>
                <a:gd name="T74" fmla="*/ 198 w 215"/>
                <a:gd name="T75" fmla="*/ 177 h 201"/>
                <a:gd name="T76" fmla="*/ 202 w 215"/>
                <a:gd name="T77" fmla="*/ 173 h 201"/>
                <a:gd name="T78" fmla="*/ 202 w 215"/>
                <a:gd name="T79" fmla="*/ 170 h 201"/>
                <a:gd name="T80" fmla="*/ 205 w 215"/>
                <a:gd name="T81" fmla="*/ 170 h 201"/>
                <a:gd name="T82" fmla="*/ 208 w 215"/>
                <a:gd name="T83" fmla="*/ 166 h 201"/>
                <a:gd name="T84" fmla="*/ 208 w 215"/>
                <a:gd name="T85" fmla="*/ 163 h 201"/>
                <a:gd name="T86" fmla="*/ 212 w 215"/>
                <a:gd name="T87" fmla="*/ 163 h 201"/>
                <a:gd name="T88" fmla="*/ 212 w 215"/>
                <a:gd name="T89" fmla="*/ 159 h 201"/>
                <a:gd name="T90" fmla="*/ 215 w 215"/>
                <a:gd name="T91" fmla="*/ 159 h 201"/>
                <a:gd name="T92" fmla="*/ 215 w 215"/>
                <a:gd name="T93" fmla="*/ 159 h 201"/>
                <a:gd name="T94" fmla="*/ 215 w 215"/>
                <a:gd name="T95" fmla="*/ 156 h 201"/>
                <a:gd name="T96" fmla="*/ 215 w 215"/>
                <a:gd name="T97" fmla="*/ 156 h 201"/>
                <a:gd name="T98" fmla="*/ 215 w 215"/>
                <a:gd name="T99" fmla="*/ 15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5" h="201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18" y="17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81" y="201"/>
                  </a:lnTo>
                  <a:lnTo>
                    <a:pt x="181" y="201"/>
                  </a:lnTo>
                  <a:lnTo>
                    <a:pt x="181" y="198"/>
                  </a:lnTo>
                  <a:lnTo>
                    <a:pt x="181" y="198"/>
                  </a:lnTo>
                  <a:lnTo>
                    <a:pt x="181" y="198"/>
                  </a:lnTo>
                  <a:lnTo>
                    <a:pt x="181" y="198"/>
                  </a:lnTo>
                  <a:lnTo>
                    <a:pt x="181" y="198"/>
                  </a:lnTo>
                  <a:lnTo>
                    <a:pt x="181" y="198"/>
                  </a:lnTo>
                  <a:lnTo>
                    <a:pt x="181" y="198"/>
                  </a:lnTo>
                  <a:lnTo>
                    <a:pt x="181" y="194"/>
                  </a:lnTo>
                  <a:lnTo>
                    <a:pt x="181" y="194"/>
                  </a:lnTo>
                  <a:lnTo>
                    <a:pt x="184" y="194"/>
                  </a:lnTo>
                  <a:lnTo>
                    <a:pt x="184" y="194"/>
                  </a:lnTo>
                  <a:lnTo>
                    <a:pt x="184" y="191"/>
                  </a:lnTo>
                  <a:lnTo>
                    <a:pt x="184" y="191"/>
                  </a:lnTo>
                  <a:lnTo>
                    <a:pt x="188" y="191"/>
                  </a:lnTo>
                  <a:lnTo>
                    <a:pt x="188" y="187"/>
                  </a:lnTo>
                  <a:lnTo>
                    <a:pt x="188" y="187"/>
                  </a:lnTo>
                  <a:lnTo>
                    <a:pt x="188" y="187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0"/>
                  </a:lnTo>
                  <a:lnTo>
                    <a:pt x="195" y="180"/>
                  </a:lnTo>
                  <a:lnTo>
                    <a:pt x="195" y="180"/>
                  </a:lnTo>
                  <a:lnTo>
                    <a:pt x="195" y="177"/>
                  </a:lnTo>
                  <a:lnTo>
                    <a:pt x="198" y="177"/>
                  </a:lnTo>
                  <a:lnTo>
                    <a:pt x="198" y="177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0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5" y="166"/>
                  </a:lnTo>
                  <a:lnTo>
                    <a:pt x="208" y="166"/>
                  </a:lnTo>
                  <a:lnTo>
                    <a:pt x="208" y="166"/>
                  </a:lnTo>
                  <a:lnTo>
                    <a:pt x="208" y="163"/>
                  </a:lnTo>
                  <a:lnTo>
                    <a:pt x="208" y="163"/>
                  </a:lnTo>
                  <a:lnTo>
                    <a:pt x="212" y="163"/>
                  </a:lnTo>
                  <a:lnTo>
                    <a:pt x="212" y="163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5" y="159"/>
                  </a:lnTo>
                  <a:lnTo>
                    <a:pt x="215" y="159"/>
                  </a:lnTo>
                  <a:lnTo>
                    <a:pt x="215" y="159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260"/>
            <p:cNvSpPr>
              <a:spLocks/>
            </p:cNvSpPr>
            <p:nvPr/>
          </p:nvSpPr>
          <p:spPr bwMode="auto">
            <a:xfrm>
              <a:off x="4602" y="3258"/>
              <a:ext cx="139" cy="83"/>
            </a:xfrm>
            <a:custGeom>
              <a:avLst/>
              <a:gdLst>
                <a:gd name="T0" fmla="*/ 107 w 139"/>
                <a:gd name="T1" fmla="*/ 83 h 83"/>
                <a:gd name="T2" fmla="*/ 111 w 139"/>
                <a:gd name="T3" fmla="*/ 83 h 83"/>
                <a:gd name="T4" fmla="*/ 114 w 139"/>
                <a:gd name="T5" fmla="*/ 83 h 83"/>
                <a:gd name="T6" fmla="*/ 118 w 139"/>
                <a:gd name="T7" fmla="*/ 83 h 83"/>
                <a:gd name="T8" fmla="*/ 121 w 139"/>
                <a:gd name="T9" fmla="*/ 83 h 83"/>
                <a:gd name="T10" fmla="*/ 121 w 139"/>
                <a:gd name="T11" fmla="*/ 80 h 83"/>
                <a:gd name="T12" fmla="*/ 125 w 139"/>
                <a:gd name="T13" fmla="*/ 80 h 83"/>
                <a:gd name="T14" fmla="*/ 128 w 139"/>
                <a:gd name="T15" fmla="*/ 76 h 83"/>
                <a:gd name="T16" fmla="*/ 132 w 139"/>
                <a:gd name="T17" fmla="*/ 73 h 83"/>
                <a:gd name="T18" fmla="*/ 132 w 139"/>
                <a:gd name="T19" fmla="*/ 69 h 83"/>
                <a:gd name="T20" fmla="*/ 135 w 139"/>
                <a:gd name="T21" fmla="*/ 69 h 83"/>
                <a:gd name="T22" fmla="*/ 135 w 139"/>
                <a:gd name="T23" fmla="*/ 66 h 83"/>
                <a:gd name="T24" fmla="*/ 139 w 139"/>
                <a:gd name="T25" fmla="*/ 62 h 83"/>
                <a:gd name="T26" fmla="*/ 139 w 139"/>
                <a:gd name="T27" fmla="*/ 59 h 83"/>
                <a:gd name="T28" fmla="*/ 139 w 139"/>
                <a:gd name="T29" fmla="*/ 55 h 83"/>
                <a:gd name="T30" fmla="*/ 139 w 139"/>
                <a:gd name="T31" fmla="*/ 48 h 83"/>
                <a:gd name="T32" fmla="*/ 139 w 139"/>
                <a:gd name="T33" fmla="*/ 45 h 83"/>
                <a:gd name="T34" fmla="*/ 135 w 139"/>
                <a:gd name="T35" fmla="*/ 41 h 83"/>
                <a:gd name="T36" fmla="*/ 135 w 139"/>
                <a:gd name="T37" fmla="*/ 41 h 83"/>
                <a:gd name="T38" fmla="*/ 132 w 139"/>
                <a:gd name="T39" fmla="*/ 38 h 83"/>
                <a:gd name="T40" fmla="*/ 132 w 139"/>
                <a:gd name="T41" fmla="*/ 35 h 83"/>
                <a:gd name="T42" fmla="*/ 128 w 139"/>
                <a:gd name="T43" fmla="*/ 31 h 83"/>
                <a:gd name="T44" fmla="*/ 125 w 139"/>
                <a:gd name="T45" fmla="*/ 31 h 83"/>
                <a:gd name="T46" fmla="*/ 121 w 139"/>
                <a:gd name="T47" fmla="*/ 28 h 83"/>
                <a:gd name="T48" fmla="*/ 118 w 139"/>
                <a:gd name="T49" fmla="*/ 28 h 83"/>
                <a:gd name="T50" fmla="*/ 14 w 139"/>
                <a:gd name="T51" fmla="*/ 0 h 83"/>
                <a:gd name="T52" fmla="*/ 17 w 139"/>
                <a:gd name="T53" fmla="*/ 0 h 83"/>
                <a:gd name="T54" fmla="*/ 21 w 139"/>
                <a:gd name="T55" fmla="*/ 3 h 83"/>
                <a:gd name="T56" fmla="*/ 24 w 139"/>
                <a:gd name="T57" fmla="*/ 3 h 83"/>
                <a:gd name="T58" fmla="*/ 28 w 139"/>
                <a:gd name="T59" fmla="*/ 7 h 83"/>
                <a:gd name="T60" fmla="*/ 28 w 139"/>
                <a:gd name="T61" fmla="*/ 10 h 83"/>
                <a:gd name="T62" fmla="*/ 31 w 139"/>
                <a:gd name="T63" fmla="*/ 14 h 83"/>
                <a:gd name="T64" fmla="*/ 31 w 139"/>
                <a:gd name="T65" fmla="*/ 17 h 83"/>
                <a:gd name="T66" fmla="*/ 31 w 139"/>
                <a:gd name="T67" fmla="*/ 21 h 83"/>
                <a:gd name="T68" fmla="*/ 31 w 139"/>
                <a:gd name="T69" fmla="*/ 24 h 83"/>
                <a:gd name="T70" fmla="*/ 31 w 139"/>
                <a:gd name="T71" fmla="*/ 28 h 83"/>
                <a:gd name="T72" fmla="*/ 31 w 139"/>
                <a:gd name="T73" fmla="*/ 31 h 83"/>
                <a:gd name="T74" fmla="*/ 31 w 139"/>
                <a:gd name="T75" fmla="*/ 35 h 83"/>
                <a:gd name="T76" fmla="*/ 31 w 139"/>
                <a:gd name="T77" fmla="*/ 38 h 83"/>
                <a:gd name="T78" fmla="*/ 28 w 139"/>
                <a:gd name="T79" fmla="*/ 41 h 83"/>
                <a:gd name="T80" fmla="*/ 28 w 139"/>
                <a:gd name="T81" fmla="*/ 45 h 83"/>
                <a:gd name="T82" fmla="*/ 24 w 139"/>
                <a:gd name="T83" fmla="*/ 48 h 83"/>
                <a:gd name="T84" fmla="*/ 21 w 139"/>
                <a:gd name="T85" fmla="*/ 48 h 83"/>
                <a:gd name="T86" fmla="*/ 17 w 139"/>
                <a:gd name="T87" fmla="*/ 52 h 83"/>
                <a:gd name="T88" fmla="*/ 17 w 139"/>
                <a:gd name="T89" fmla="*/ 52 h 83"/>
                <a:gd name="T90" fmla="*/ 14 w 139"/>
                <a:gd name="T91" fmla="*/ 55 h 83"/>
                <a:gd name="T92" fmla="*/ 10 w 139"/>
                <a:gd name="T93" fmla="*/ 55 h 83"/>
                <a:gd name="T94" fmla="*/ 7 w 139"/>
                <a:gd name="T95" fmla="*/ 55 h 83"/>
                <a:gd name="T96" fmla="*/ 3 w 139"/>
                <a:gd name="T97" fmla="*/ 55 h 83"/>
                <a:gd name="T98" fmla="*/ 0 w 139"/>
                <a:gd name="T99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" h="83">
                  <a:moveTo>
                    <a:pt x="104" y="83"/>
                  </a:moveTo>
                  <a:lnTo>
                    <a:pt x="107" y="83"/>
                  </a:lnTo>
                  <a:lnTo>
                    <a:pt x="107" y="83"/>
                  </a:lnTo>
                  <a:lnTo>
                    <a:pt x="111" y="83"/>
                  </a:lnTo>
                  <a:lnTo>
                    <a:pt x="111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8" y="83"/>
                  </a:lnTo>
                  <a:lnTo>
                    <a:pt x="118" y="83"/>
                  </a:lnTo>
                  <a:lnTo>
                    <a:pt x="121" y="83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28" y="76"/>
                  </a:lnTo>
                  <a:lnTo>
                    <a:pt x="128" y="76"/>
                  </a:lnTo>
                  <a:lnTo>
                    <a:pt x="128" y="76"/>
                  </a:lnTo>
                  <a:lnTo>
                    <a:pt x="132" y="73"/>
                  </a:lnTo>
                  <a:lnTo>
                    <a:pt x="132" y="73"/>
                  </a:lnTo>
                  <a:lnTo>
                    <a:pt x="132" y="69"/>
                  </a:lnTo>
                  <a:lnTo>
                    <a:pt x="135" y="69"/>
                  </a:lnTo>
                  <a:lnTo>
                    <a:pt x="135" y="69"/>
                  </a:lnTo>
                  <a:lnTo>
                    <a:pt x="135" y="66"/>
                  </a:lnTo>
                  <a:lnTo>
                    <a:pt x="135" y="66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39" y="52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9" y="45"/>
                  </a:lnTo>
                  <a:lnTo>
                    <a:pt x="135" y="45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5" y="38"/>
                  </a:lnTo>
                  <a:lnTo>
                    <a:pt x="132" y="38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28" y="35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25" y="31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21" y="28"/>
                  </a:lnTo>
                  <a:lnTo>
                    <a:pt x="118" y="28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8" y="38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8" y="45"/>
                  </a:lnTo>
                  <a:lnTo>
                    <a:pt x="24" y="4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04" y="8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Oval 261"/>
            <p:cNvSpPr>
              <a:spLocks noChangeArrowheads="1"/>
            </p:cNvSpPr>
            <p:nvPr/>
          </p:nvSpPr>
          <p:spPr bwMode="auto">
            <a:xfrm>
              <a:off x="4990" y="3525"/>
              <a:ext cx="87" cy="87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Oval 262"/>
            <p:cNvSpPr>
              <a:spLocks noChangeArrowheads="1"/>
            </p:cNvSpPr>
            <p:nvPr/>
          </p:nvSpPr>
          <p:spPr bwMode="auto">
            <a:xfrm>
              <a:off x="4550" y="3237"/>
              <a:ext cx="87" cy="87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2" name="TextBox 27"/>
          <p:cNvSpPr txBox="1">
            <a:spLocks noChangeArrowheads="1"/>
          </p:cNvSpPr>
          <p:nvPr/>
        </p:nvSpPr>
        <p:spPr bwMode="auto">
          <a:xfrm>
            <a:off x="0" y="4400252"/>
            <a:ext cx="9144000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657350" indent="-28575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2038350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446338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854325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3115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7687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2259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6831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[Cu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BuDea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OAc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]                              [Cu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BuDea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2       </a:t>
            </a:r>
          </a:p>
          <a:p>
            <a:pPr algn="ctr" eaLnBrk="1" hangingPunct="1"/>
            <a:r>
              <a:rPr lang="en-US" sz="2000" dirty="0"/>
              <a:t>N-</a:t>
            </a:r>
            <a:r>
              <a:rPr lang="en-US" sz="2000" i="1" dirty="0" err="1"/>
              <a:t>tert</a:t>
            </a:r>
            <a:r>
              <a:rPr lang="en-US" sz="2000" dirty="0"/>
              <a:t>-</a:t>
            </a:r>
            <a:r>
              <a:rPr lang="en-US" sz="2000" dirty="0" err="1"/>
              <a:t>butyldiethanolamine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</a:t>
            </a:r>
            <a:r>
              <a:rPr lang="en-US" sz="2000" dirty="0"/>
              <a:t>N-</a:t>
            </a:r>
            <a:r>
              <a:rPr lang="en-US" sz="2000" dirty="0" err="1"/>
              <a:t>butyldiethanolamine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algn="ctr" eaLnBrk="1" hangingPunct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Compounds prepared by Prof.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Pombeiro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group, Lisbon</a:t>
            </a:r>
          </a:p>
          <a:p>
            <a:pPr algn="ctr" eaLnBrk="1" hangingPunct="1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Nesterova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O. V.,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Inorg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Chem., 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57, 19, 12384 (2018)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6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3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8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070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roup 317"/>
          <p:cNvGrpSpPr>
            <a:grpSpLocks noChangeAspect="1"/>
          </p:cNvGrpSpPr>
          <p:nvPr/>
        </p:nvGrpSpPr>
        <p:grpSpPr bwMode="auto">
          <a:xfrm>
            <a:off x="152400" y="228600"/>
            <a:ext cx="4572000" cy="3744983"/>
            <a:chOff x="243" y="0"/>
            <a:chExt cx="5274" cy="4320"/>
          </a:xfrm>
        </p:grpSpPr>
        <p:sp>
          <p:nvSpPr>
            <p:cNvPr id="319" name="AutoShape 316"/>
            <p:cNvSpPr>
              <a:spLocks noChangeAspect="1" noChangeArrowheads="1" noTextEdit="1"/>
            </p:cNvSpPr>
            <p:nvPr/>
          </p:nvSpPr>
          <p:spPr bwMode="auto">
            <a:xfrm>
              <a:off x="243" y="0"/>
              <a:ext cx="2880" cy="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318"/>
            <p:cNvSpPr>
              <a:spLocks noChangeArrowheads="1"/>
            </p:cNvSpPr>
            <p:nvPr/>
          </p:nvSpPr>
          <p:spPr bwMode="auto">
            <a:xfrm>
              <a:off x="243" y="0"/>
              <a:ext cx="5274" cy="43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Oval 319"/>
            <p:cNvSpPr>
              <a:spLocks noChangeArrowheads="1"/>
            </p:cNvSpPr>
            <p:nvPr/>
          </p:nvSpPr>
          <p:spPr bwMode="auto">
            <a:xfrm>
              <a:off x="3018" y="3666"/>
              <a:ext cx="326" cy="3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Oval 320"/>
            <p:cNvSpPr>
              <a:spLocks noChangeArrowheads="1"/>
            </p:cNvSpPr>
            <p:nvPr/>
          </p:nvSpPr>
          <p:spPr bwMode="auto">
            <a:xfrm>
              <a:off x="4492" y="3632"/>
              <a:ext cx="326" cy="3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Oval 321"/>
            <p:cNvSpPr>
              <a:spLocks noChangeArrowheads="1"/>
            </p:cNvSpPr>
            <p:nvPr/>
          </p:nvSpPr>
          <p:spPr bwMode="auto">
            <a:xfrm>
              <a:off x="2555" y="976"/>
              <a:ext cx="325" cy="32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22"/>
            <p:cNvSpPr>
              <a:spLocks/>
            </p:cNvSpPr>
            <p:nvPr/>
          </p:nvSpPr>
          <p:spPr bwMode="auto">
            <a:xfrm>
              <a:off x="2689" y="1246"/>
              <a:ext cx="146" cy="505"/>
            </a:xfrm>
            <a:custGeom>
              <a:avLst/>
              <a:gdLst>
                <a:gd name="T0" fmla="*/ 90 w 146"/>
                <a:gd name="T1" fmla="*/ 18 h 505"/>
                <a:gd name="T2" fmla="*/ 90 w 146"/>
                <a:gd name="T3" fmla="*/ 15 h 505"/>
                <a:gd name="T4" fmla="*/ 86 w 146"/>
                <a:gd name="T5" fmla="*/ 15 h 505"/>
                <a:gd name="T6" fmla="*/ 86 w 146"/>
                <a:gd name="T7" fmla="*/ 11 h 505"/>
                <a:gd name="T8" fmla="*/ 83 w 146"/>
                <a:gd name="T9" fmla="*/ 7 h 505"/>
                <a:gd name="T10" fmla="*/ 79 w 146"/>
                <a:gd name="T11" fmla="*/ 7 h 505"/>
                <a:gd name="T12" fmla="*/ 75 w 146"/>
                <a:gd name="T13" fmla="*/ 3 h 505"/>
                <a:gd name="T14" fmla="*/ 68 w 146"/>
                <a:gd name="T15" fmla="*/ 3 h 505"/>
                <a:gd name="T16" fmla="*/ 64 w 146"/>
                <a:gd name="T17" fmla="*/ 3 h 505"/>
                <a:gd name="T18" fmla="*/ 60 w 146"/>
                <a:gd name="T19" fmla="*/ 3 h 505"/>
                <a:gd name="T20" fmla="*/ 53 w 146"/>
                <a:gd name="T21" fmla="*/ 0 h 505"/>
                <a:gd name="T22" fmla="*/ 49 w 146"/>
                <a:gd name="T23" fmla="*/ 0 h 505"/>
                <a:gd name="T24" fmla="*/ 41 w 146"/>
                <a:gd name="T25" fmla="*/ 3 h 505"/>
                <a:gd name="T26" fmla="*/ 34 w 146"/>
                <a:gd name="T27" fmla="*/ 3 h 505"/>
                <a:gd name="T28" fmla="*/ 30 w 146"/>
                <a:gd name="T29" fmla="*/ 3 h 505"/>
                <a:gd name="T30" fmla="*/ 26 w 146"/>
                <a:gd name="T31" fmla="*/ 7 h 505"/>
                <a:gd name="T32" fmla="*/ 19 w 146"/>
                <a:gd name="T33" fmla="*/ 7 h 505"/>
                <a:gd name="T34" fmla="*/ 15 w 146"/>
                <a:gd name="T35" fmla="*/ 11 h 505"/>
                <a:gd name="T36" fmla="*/ 12 w 146"/>
                <a:gd name="T37" fmla="*/ 15 h 505"/>
                <a:gd name="T38" fmla="*/ 8 w 146"/>
                <a:gd name="T39" fmla="*/ 15 h 505"/>
                <a:gd name="T40" fmla="*/ 4 w 146"/>
                <a:gd name="T41" fmla="*/ 18 h 505"/>
                <a:gd name="T42" fmla="*/ 4 w 146"/>
                <a:gd name="T43" fmla="*/ 22 h 505"/>
                <a:gd name="T44" fmla="*/ 0 w 146"/>
                <a:gd name="T45" fmla="*/ 26 h 505"/>
                <a:gd name="T46" fmla="*/ 0 w 146"/>
                <a:gd name="T47" fmla="*/ 29 h 505"/>
                <a:gd name="T48" fmla="*/ 0 w 146"/>
                <a:gd name="T49" fmla="*/ 29 h 505"/>
                <a:gd name="T50" fmla="*/ 56 w 146"/>
                <a:gd name="T51" fmla="*/ 505 h 505"/>
                <a:gd name="T52" fmla="*/ 56 w 146"/>
                <a:gd name="T53" fmla="*/ 501 h 505"/>
                <a:gd name="T54" fmla="*/ 60 w 146"/>
                <a:gd name="T55" fmla="*/ 497 h 505"/>
                <a:gd name="T56" fmla="*/ 60 w 146"/>
                <a:gd name="T57" fmla="*/ 493 h 505"/>
                <a:gd name="T58" fmla="*/ 64 w 146"/>
                <a:gd name="T59" fmla="*/ 493 h 505"/>
                <a:gd name="T60" fmla="*/ 68 w 146"/>
                <a:gd name="T61" fmla="*/ 490 h 505"/>
                <a:gd name="T62" fmla="*/ 71 w 146"/>
                <a:gd name="T63" fmla="*/ 486 h 505"/>
                <a:gd name="T64" fmla="*/ 75 w 146"/>
                <a:gd name="T65" fmla="*/ 486 h 505"/>
                <a:gd name="T66" fmla="*/ 79 w 146"/>
                <a:gd name="T67" fmla="*/ 482 h 505"/>
                <a:gd name="T68" fmla="*/ 83 w 146"/>
                <a:gd name="T69" fmla="*/ 478 h 505"/>
                <a:gd name="T70" fmla="*/ 90 w 146"/>
                <a:gd name="T71" fmla="*/ 478 h 505"/>
                <a:gd name="T72" fmla="*/ 94 w 146"/>
                <a:gd name="T73" fmla="*/ 478 h 505"/>
                <a:gd name="T74" fmla="*/ 101 w 146"/>
                <a:gd name="T75" fmla="*/ 478 h 505"/>
                <a:gd name="T76" fmla="*/ 105 w 146"/>
                <a:gd name="T77" fmla="*/ 475 h 505"/>
                <a:gd name="T78" fmla="*/ 112 w 146"/>
                <a:gd name="T79" fmla="*/ 475 h 505"/>
                <a:gd name="T80" fmla="*/ 116 w 146"/>
                <a:gd name="T81" fmla="*/ 478 h 505"/>
                <a:gd name="T82" fmla="*/ 124 w 146"/>
                <a:gd name="T83" fmla="*/ 478 h 505"/>
                <a:gd name="T84" fmla="*/ 127 w 146"/>
                <a:gd name="T85" fmla="*/ 478 h 505"/>
                <a:gd name="T86" fmla="*/ 131 w 146"/>
                <a:gd name="T87" fmla="*/ 478 h 505"/>
                <a:gd name="T88" fmla="*/ 135 w 146"/>
                <a:gd name="T89" fmla="*/ 482 h 505"/>
                <a:gd name="T90" fmla="*/ 139 w 146"/>
                <a:gd name="T91" fmla="*/ 486 h 505"/>
                <a:gd name="T92" fmla="*/ 142 w 146"/>
                <a:gd name="T93" fmla="*/ 486 h 505"/>
                <a:gd name="T94" fmla="*/ 146 w 146"/>
                <a:gd name="T95" fmla="*/ 490 h 505"/>
                <a:gd name="T96" fmla="*/ 146 w 146"/>
                <a:gd name="T97" fmla="*/ 493 h 505"/>
                <a:gd name="T98" fmla="*/ 146 w 146"/>
                <a:gd name="T99" fmla="*/ 49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" h="505">
                  <a:moveTo>
                    <a:pt x="90" y="22"/>
                  </a:moveTo>
                  <a:lnTo>
                    <a:pt x="90" y="18"/>
                  </a:lnTo>
                  <a:lnTo>
                    <a:pt x="90" y="18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86" y="15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3" y="11"/>
                  </a:lnTo>
                  <a:lnTo>
                    <a:pt x="83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5" y="3"/>
                  </a:lnTo>
                  <a:lnTo>
                    <a:pt x="71" y="3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4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56" y="505"/>
                  </a:lnTo>
                  <a:lnTo>
                    <a:pt x="56" y="505"/>
                  </a:lnTo>
                  <a:lnTo>
                    <a:pt x="56" y="501"/>
                  </a:lnTo>
                  <a:lnTo>
                    <a:pt x="56" y="501"/>
                  </a:lnTo>
                  <a:lnTo>
                    <a:pt x="56" y="501"/>
                  </a:lnTo>
                  <a:lnTo>
                    <a:pt x="60" y="497"/>
                  </a:lnTo>
                  <a:lnTo>
                    <a:pt x="60" y="497"/>
                  </a:lnTo>
                  <a:lnTo>
                    <a:pt x="60" y="493"/>
                  </a:lnTo>
                  <a:lnTo>
                    <a:pt x="60" y="493"/>
                  </a:lnTo>
                  <a:lnTo>
                    <a:pt x="64" y="493"/>
                  </a:lnTo>
                  <a:lnTo>
                    <a:pt x="64" y="490"/>
                  </a:lnTo>
                  <a:lnTo>
                    <a:pt x="68" y="490"/>
                  </a:lnTo>
                  <a:lnTo>
                    <a:pt x="68" y="490"/>
                  </a:lnTo>
                  <a:lnTo>
                    <a:pt x="71" y="486"/>
                  </a:lnTo>
                  <a:lnTo>
                    <a:pt x="71" y="486"/>
                  </a:lnTo>
                  <a:lnTo>
                    <a:pt x="75" y="486"/>
                  </a:lnTo>
                  <a:lnTo>
                    <a:pt x="75" y="482"/>
                  </a:lnTo>
                  <a:lnTo>
                    <a:pt x="79" y="482"/>
                  </a:lnTo>
                  <a:lnTo>
                    <a:pt x="83" y="482"/>
                  </a:lnTo>
                  <a:lnTo>
                    <a:pt x="83" y="478"/>
                  </a:lnTo>
                  <a:lnTo>
                    <a:pt x="86" y="478"/>
                  </a:lnTo>
                  <a:lnTo>
                    <a:pt x="90" y="478"/>
                  </a:lnTo>
                  <a:lnTo>
                    <a:pt x="94" y="478"/>
                  </a:lnTo>
                  <a:lnTo>
                    <a:pt x="94" y="478"/>
                  </a:lnTo>
                  <a:lnTo>
                    <a:pt x="98" y="478"/>
                  </a:lnTo>
                  <a:lnTo>
                    <a:pt x="101" y="478"/>
                  </a:lnTo>
                  <a:lnTo>
                    <a:pt x="105" y="475"/>
                  </a:lnTo>
                  <a:lnTo>
                    <a:pt x="105" y="475"/>
                  </a:lnTo>
                  <a:lnTo>
                    <a:pt x="109" y="475"/>
                  </a:lnTo>
                  <a:lnTo>
                    <a:pt x="112" y="475"/>
                  </a:lnTo>
                  <a:lnTo>
                    <a:pt x="116" y="475"/>
                  </a:lnTo>
                  <a:lnTo>
                    <a:pt x="116" y="478"/>
                  </a:lnTo>
                  <a:lnTo>
                    <a:pt x="120" y="478"/>
                  </a:lnTo>
                  <a:lnTo>
                    <a:pt x="124" y="478"/>
                  </a:lnTo>
                  <a:lnTo>
                    <a:pt x="127" y="478"/>
                  </a:lnTo>
                  <a:lnTo>
                    <a:pt x="127" y="478"/>
                  </a:lnTo>
                  <a:lnTo>
                    <a:pt x="131" y="478"/>
                  </a:lnTo>
                  <a:lnTo>
                    <a:pt x="131" y="478"/>
                  </a:lnTo>
                  <a:lnTo>
                    <a:pt x="135" y="482"/>
                  </a:lnTo>
                  <a:lnTo>
                    <a:pt x="135" y="482"/>
                  </a:lnTo>
                  <a:lnTo>
                    <a:pt x="139" y="482"/>
                  </a:lnTo>
                  <a:lnTo>
                    <a:pt x="139" y="486"/>
                  </a:lnTo>
                  <a:lnTo>
                    <a:pt x="142" y="486"/>
                  </a:lnTo>
                  <a:lnTo>
                    <a:pt x="142" y="486"/>
                  </a:lnTo>
                  <a:lnTo>
                    <a:pt x="142" y="490"/>
                  </a:lnTo>
                  <a:lnTo>
                    <a:pt x="146" y="490"/>
                  </a:lnTo>
                  <a:lnTo>
                    <a:pt x="146" y="490"/>
                  </a:lnTo>
                  <a:lnTo>
                    <a:pt x="146" y="493"/>
                  </a:lnTo>
                  <a:lnTo>
                    <a:pt x="146" y="493"/>
                  </a:lnTo>
                  <a:lnTo>
                    <a:pt x="146" y="493"/>
                  </a:lnTo>
                  <a:lnTo>
                    <a:pt x="90" y="2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23"/>
            <p:cNvSpPr>
              <a:spLocks/>
            </p:cNvSpPr>
            <p:nvPr/>
          </p:nvSpPr>
          <p:spPr bwMode="auto">
            <a:xfrm>
              <a:off x="2476" y="527"/>
              <a:ext cx="247" cy="520"/>
            </a:xfrm>
            <a:custGeom>
              <a:avLst/>
              <a:gdLst>
                <a:gd name="T0" fmla="*/ 161 w 247"/>
                <a:gd name="T1" fmla="*/ 509 h 520"/>
                <a:gd name="T2" fmla="*/ 165 w 247"/>
                <a:gd name="T3" fmla="*/ 513 h 520"/>
                <a:gd name="T4" fmla="*/ 165 w 247"/>
                <a:gd name="T5" fmla="*/ 513 h 520"/>
                <a:gd name="T6" fmla="*/ 168 w 247"/>
                <a:gd name="T7" fmla="*/ 517 h 520"/>
                <a:gd name="T8" fmla="*/ 172 w 247"/>
                <a:gd name="T9" fmla="*/ 517 h 520"/>
                <a:gd name="T10" fmla="*/ 176 w 247"/>
                <a:gd name="T11" fmla="*/ 520 h 520"/>
                <a:gd name="T12" fmla="*/ 180 w 247"/>
                <a:gd name="T13" fmla="*/ 520 h 520"/>
                <a:gd name="T14" fmla="*/ 187 w 247"/>
                <a:gd name="T15" fmla="*/ 520 h 520"/>
                <a:gd name="T16" fmla="*/ 191 w 247"/>
                <a:gd name="T17" fmla="*/ 520 h 520"/>
                <a:gd name="T18" fmla="*/ 195 w 247"/>
                <a:gd name="T19" fmla="*/ 520 h 520"/>
                <a:gd name="T20" fmla="*/ 202 w 247"/>
                <a:gd name="T21" fmla="*/ 520 h 520"/>
                <a:gd name="T22" fmla="*/ 206 w 247"/>
                <a:gd name="T23" fmla="*/ 520 h 520"/>
                <a:gd name="T24" fmla="*/ 213 w 247"/>
                <a:gd name="T25" fmla="*/ 517 h 520"/>
                <a:gd name="T26" fmla="*/ 217 w 247"/>
                <a:gd name="T27" fmla="*/ 517 h 520"/>
                <a:gd name="T28" fmla="*/ 225 w 247"/>
                <a:gd name="T29" fmla="*/ 513 h 520"/>
                <a:gd name="T30" fmla="*/ 228 w 247"/>
                <a:gd name="T31" fmla="*/ 509 h 520"/>
                <a:gd name="T32" fmla="*/ 232 w 247"/>
                <a:gd name="T33" fmla="*/ 505 h 520"/>
                <a:gd name="T34" fmla="*/ 236 w 247"/>
                <a:gd name="T35" fmla="*/ 505 h 520"/>
                <a:gd name="T36" fmla="*/ 239 w 247"/>
                <a:gd name="T37" fmla="*/ 502 h 520"/>
                <a:gd name="T38" fmla="*/ 243 w 247"/>
                <a:gd name="T39" fmla="*/ 498 h 520"/>
                <a:gd name="T40" fmla="*/ 243 w 247"/>
                <a:gd name="T41" fmla="*/ 494 h 520"/>
                <a:gd name="T42" fmla="*/ 247 w 247"/>
                <a:gd name="T43" fmla="*/ 490 h 520"/>
                <a:gd name="T44" fmla="*/ 247 w 247"/>
                <a:gd name="T45" fmla="*/ 487 h 520"/>
                <a:gd name="T46" fmla="*/ 247 w 247"/>
                <a:gd name="T47" fmla="*/ 483 h 520"/>
                <a:gd name="T48" fmla="*/ 247 w 247"/>
                <a:gd name="T49" fmla="*/ 479 h 520"/>
                <a:gd name="T50" fmla="*/ 90 w 247"/>
                <a:gd name="T51" fmla="*/ 0 h 520"/>
                <a:gd name="T52" fmla="*/ 90 w 247"/>
                <a:gd name="T53" fmla="*/ 4 h 520"/>
                <a:gd name="T54" fmla="*/ 90 w 247"/>
                <a:gd name="T55" fmla="*/ 8 h 520"/>
                <a:gd name="T56" fmla="*/ 86 w 247"/>
                <a:gd name="T57" fmla="*/ 12 h 520"/>
                <a:gd name="T58" fmla="*/ 86 w 247"/>
                <a:gd name="T59" fmla="*/ 15 h 520"/>
                <a:gd name="T60" fmla="*/ 82 w 247"/>
                <a:gd name="T61" fmla="*/ 19 h 520"/>
                <a:gd name="T62" fmla="*/ 79 w 247"/>
                <a:gd name="T63" fmla="*/ 23 h 520"/>
                <a:gd name="T64" fmla="*/ 75 w 247"/>
                <a:gd name="T65" fmla="*/ 27 h 520"/>
                <a:gd name="T66" fmla="*/ 71 w 247"/>
                <a:gd name="T67" fmla="*/ 27 h 520"/>
                <a:gd name="T68" fmla="*/ 67 w 247"/>
                <a:gd name="T69" fmla="*/ 30 h 520"/>
                <a:gd name="T70" fmla="*/ 64 w 247"/>
                <a:gd name="T71" fmla="*/ 34 h 520"/>
                <a:gd name="T72" fmla="*/ 56 w 247"/>
                <a:gd name="T73" fmla="*/ 34 h 520"/>
                <a:gd name="T74" fmla="*/ 52 w 247"/>
                <a:gd name="T75" fmla="*/ 38 h 520"/>
                <a:gd name="T76" fmla="*/ 45 w 247"/>
                <a:gd name="T77" fmla="*/ 38 h 520"/>
                <a:gd name="T78" fmla="*/ 41 w 247"/>
                <a:gd name="T79" fmla="*/ 42 h 520"/>
                <a:gd name="T80" fmla="*/ 34 w 247"/>
                <a:gd name="T81" fmla="*/ 42 h 520"/>
                <a:gd name="T82" fmla="*/ 30 w 247"/>
                <a:gd name="T83" fmla="*/ 42 h 520"/>
                <a:gd name="T84" fmla="*/ 23 w 247"/>
                <a:gd name="T85" fmla="*/ 42 h 520"/>
                <a:gd name="T86" fmla="*/ 19 w 247"/>
                <a:gd name="T87" fmla="*/ 42 h 520"/>
                <a:gd name="T88" fmla="*/ 15 w 247"/>
                <a:gd name="T89" fmla="*/ 38 h 520"/>
                <a:gd name="T90" fmla="*/ 11 w 247"/>
                <a:gd name="T91" fmla="*/ 38 h 520"/>
                <a:gd name="T92" fmla="*/ 8 w 247"/>
                <a:gd name="T93" fmla="*/ 34 h 520"/>
                <a:gd name="T94" fmla="*/ 4 w 247"/>
                <a:gd name="T95" fmla="*/ 34 h 520"/>
                <a:gd name="T96" fmla="*/ 4 w 247"/>
                <a:gd name="T97" fmla="*/ 30 h 520"/>
                <a:gd name="T98" fmla="*/ 0 w 247"/>
                <a:gd name="T99" fmla="*/ 27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7" h="520">
                  <a:moveTo>
                    <a:pt x="161" y="509"/>
                  </a:moveTo>
                  <a:lnTo>
                    <a:pt x="161" y="509"/>
                  </a:lnTo>
                  <a:lnTo>
                    <a:pt x="161" y="509"/>
                  </a:lnTo>
                  <a:lnTo>
                    <a:pt x="165" y="513"/>
                  </a:lnTo>
                  <a:lnTo>
                    <a:pt x="165" y="513"/>
                  </a:lnTo>
                  <a:lnTo>
                    <a:pt x="165" y="513"/>
                  </a:lnTo>
                  <a:lnTo>
                    <a:pt x="168" y="517"/>
                  </a:lnTo>
                  <a:lnTo>
                    <a:pt x="168" y="517"/>
                  </a:lnTo>
                  <a:lnTo>
                    <a:pt x="168" y="517"/>
                  </a:lnTo>
                  <a:lnTo>
                    <a:pt x="172" y="517"/>
                  </a:lnTo>
                  <a:lnTo>
                    <a:pt x="172" y="520"/>
                  </a:lnTo>
                  <a:lnTo>
                    <a:pt x="176" y="520"/>
                  </a:lnTo>
                  <a:lnTo>
                    <a:pt x="180" y="520"/>
                  </a:lnTo>
                  <a:lnTo>
                    <a:pt x="180" y="520"/>
                  </a:lnTo>
                  <a:lnTo>
                    <a:pt x="183" y="520"/>
                  </a:lnTo>
                  <a:lnTo>
                    <a:pt x="187" y="520"/>
                  </a:lnTo>
                  <a:lnTo>
                    <a:pt x="187" y="520"/>
                  </a:lnTo>
                  <a:lnTo>
                    <a:pt x="191" y="520"/>
                  </a:lnTo>
                  <a:lnTo>
                    <a:pt x="195" y="520"/>
                  </a:lnTo>
                  <a:lnTo>
                    <a:pt x="195" y="520"/>
                  </a:lnTo>
                  <a:lnTo>
                    <a:pt x="198" y="520"/>
                  </a:lnTo>
                  <a:lnTo>
                    <a:pt x="202" y="520"/>
                  </a:lnTo>
                  <a:lnTo>
                    <a:pt x="206" y="520"/>
                  </a:lnTo>
                  <a:lnTo>
                    <a:pt x="206" y="520"/>
                  </a:lnTo>
                  <a:lnTo>
                    <a:pt x="210" y="517"/>
                  </a:lnTo>
                  <a:lnTo>
                    <a:pt x="213" y="517"/>
                  </a:lnTo>
                  <a:lnTo>
                    <a:pt x="217" y="517"/>
                  </a:lnTo>
                  <a:lnTo>
                    <a:pt x="217" y="517"/>
                  </a:lnTo>
                  <a:lnTo>
                    <a:pt x="221" y="513"/>
                  </a:lnTo>
                  <a:lnTo>
                    <a:pt x="225" y="513"/>
                  </a:lnTo>
                  <a:lnTo>
                    <a:pt x="225" y="513"/>
                  </a:lnTo>
                  <a:lnTo>
                    <a:pt x="228" y="509"/>
                  </a:lnTo>
                  <a:lnTo>
                    <a:pt x="232" y="509"/>
                  </a:lnTo>
                  <a:lnTo>
                    <a:pt x="232" y="505"/>
                  </a:lnTo>
                  <a:lnTo>
                    <a:pt x="236" y="505"/>
                  </a:lnTo>
                  <a:lnTo>
                    <a:pt x="236" y="505"/>
                  </a:lnTo>
                  <a:lnTo>
                    <a:pt x="239" y="502"/>
                  </a:lnTo>
                  <a:lnTo>
                    <a:pt x="239" y="502"/>
                  </a:lnTo>
                  <a:lnTo>
                    <a:pt x="239" y="498"/>
                  </a:lnTo>
                  <a:lnTo>
                    <a:pt x="243" y="498"/>
                  </a:lnTo>
                  <a:lnTo>
                    <a:pt x="243" y="494"/>
                  </a:lnTo>
                  <a:lnTo>
                    <a:pt x="243" y="494"/>
                  </a:lnTo>
                  <a:lnTo>
                    <a:pt x="247" y="490"/>
                  </a:lnTo>
                  <a:lnTo>
                    <a:pt x="247" y="490"/>
                  </a:lnTo>
                  <a:lnTo>
                    <a:pt x="247" y="487"/>
                  </a:lnTo>
                  <a:lnTo>
                    <a:pt x="247" y="487"/>
                  </a:lnTo>
                  <a:lnTo>
                    <a:pt x="247" y="483"/>
                  </a:lnTo>
                  <a:lnTo>
                    <a:pt x="247" y="483"/>
                  </a:lnTo>
                  <a:lnTo>
                    <a:pt x="247" y="479"/>
                  </a:lnTo>
                  <a:lnTo>
                    <a:pt x="247" y="479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0" y="34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49" y="38"/>
                  </a:lnTo>
                  <a:lnTo>
                    <a:pt x="45" y="38"/>
                  </a:lnTo>
                  <a:lnTo>
                    <a:pt x="45" y="42"/>
                  </a:lnTo>
                  <a:lnTo>
                    <a:pt x="41" y="42"/>
                  </a:lnTo>
                  <a:lnTo>
                    <a:pt x="37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26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5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27"/>
                  </a:lnTo>
                  <a:lnTo>
                    <a:pt x="161" y="50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Oval 324"/>
            <p:cNvSpPr>
              <a:spLocks noChangeArrowheads="1"/>
            </p:cNvSpPr>
            <p:nvPr/>
          </p:nvSpPr>
          <p:spPr bwMode="auto">
            <a:xfrm>
              <a:off x="939" y="1792"/>
              <a:ext cx="280" cy="28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25"/>
            <p:cNvSpPr>
              <a:spLocks/>
            </p:cNvSpPr>
            <p:nvPr/>
          </p:nvSpPr>
          <p:spPr bwMode="auto">
            <a:xfrm>
              <a:off x="1130" y="1908"/>
              <a:ext cx="587" cy="213"/>
            </a:xfrm>
            <a:custGeom>
              <a:avLst/>
              <a:gdLst>
                <a:gd name="T0" fmla="*/ 44 w 587"/>
                <a:gd name="T1" fmla="*/ 0 h 213"/>
                <a:gd name="T2" fmla="*/ 41 w 587"/>
                <a:gd name="T3" fmla="*/ 0 h 213"/>
                <a:gd name="T4" fmla="*/ 33 w 587"/>
                <a:gd name="T5" fmla="*/ 0 h 213"/>
                <a:gd name="T6" fmla="*/ 29 w 587"/>
                <a:gd name="T7" fmla="*/ 0 h 213"/>
                <a:gd name="T8" fmla="*/ 26 w 587"/>
                <a:gd name="T9" fmla="*/ 3 h 213"/>
                <a:gd name="T10" fmla="*/ 22 w 587"/>
                <a:gd name="T11" fmla="*/ 3 h 213"/>
                <a:gd name="T12" fmla="*/ 18 w 587"/>
                <a:gd name="T13" fmla="*/ 7 h 213"/>
                <a:gd name="T14" fmla="*/ 14 w 587"/>
                <a:gd name="T15" fmla="*/ 11 h 213"/>
                <a:gd name="T16" fmla="*/ 11 w 587"/>
                <a:gd name="T17" fmla="*/ 15 h 213"/>
                <a:gd name="T18" fmla="*/ 7 w 587"/>
                <a:gd name="T19" fmla="*/ 22 h 213"/>
                <a:gd name="T20" fmla="*/ 3 w 587"/>
                <a:gd name="T21" fmla="*/ 26 h 213"/>
                <a:gd name="T22" fmla="*/ 3 w 587"/>
                <a:gd name="T23" fmla="*/ 30 h 213"/>
                <a:gd name="T24" fmla="*/ 0 w 587"/>
                <a:gd name="T25" fmla="*/ 37 h 213"/>
                <a:gd name="T26" fmla="*/ 0 w 587"/>
                <a:gd name="T27" fmla="*/ 41 h 213"/>
                <a:gd name="T28" fmla="*/ 0 w 587"/>
                <a:gd name="T29" fmla="*/ 48 h 213"/>
                <a:gd name="T30" fmla="*/ 0 w 587"/>
                <a:gd name="T31" fmla="*/ 56 h 213"/>
                <a:gd name="T32" fmla="*/ 0 w 587"/>
                <a:gd name="T33" fmla="*/ 59 h 213"/>
                <a:gd name="T34" fmla="*/ 3 w 587"/>
                <a:gd name="T35" fmla="*/ 63 h 213"/>
                <a:gd name="T36" fmla="*/ 3 w 587"/>
                <a:gd name="T37" fmla="*/ 71 h 213"/>
                <a:gd name="T38" fmla="*/ 7 w 587"/>
                <a:gd name="T39" fmla="*/ 74 h 213"/>
                <a:gd name="T40" fmla="*/ 11 w 587"/>
                <a:gd name="T41" fmla="*/ 78 h 213"/>
                <a:gd name="T42" fmla="*/ 14 w 587"/>
                <a:gd name="T43" fmla="*/ 82 h 213"/>
                <a:gd name="T44" fmla="*/ 18 w 587"/>
                <a:gd name="T45" fmla="*/ 86 h 213"/>
                <a:gd name="T46" fmla="*/ 22 w 587"/>
                <a:gd name="T47" fmla="*/ 86 h 213"/>
                <a:gd name="T48" fmla="*/ 26 w 587"/>
                <a:gd name="T49" fmla="*/ 89 h 213"/>
                <a:gd name="T50" fmla="*/ 561 w 587"/>
                <a:gd name="T51" fmla="*/ 213 h 213"/>
                <a:gd name="T52" fmla="*/ 557 w 587"/>
                <a:gd name="T53" fmla="*/ 209 h 213"/>
                <a:gd name="T54" fmla="*/ 553 w 587"/>
                <a:gd name="T55" fmla="*/ 205 h 213"/>
                <a:gd name="T56" fmla="*/ 549 w 587"/>
                <a:gd name="T57" fmla="*/ 205 h 213"/>
                <a:gd name="T58" fmla="*/ 549 w 587"/>
                <a:gd name="T59" fmla="*/ 202 h 213"/>
                <a:gd name="T60" fmla="*/ 546 w 587"/>
                <a:gd name="T61" fmla="*/ 194 h 213"/>
                <a:gd name="T62" fmla="*/ 542 w 587"/>
                <a:gd name="T63" fmla="*/ 190 h 213"/>
                <a:gd name="T64" fmla="*/ 542 w 587"/>
                <a:gd name="T65" fmla="*/ 187 h 213"/>
                <a:gd name="T66" fmla="*/ 538 w 587"/>
                <a:gd name="T67" fmla="*/ 179 h 213"/>
                <a:gd name="T68" fmla="*/ 538 w 587"/>
                <a:gd name="T69" fmla="*/ 175 h 213"/>
                <a:gd name="T70" fmla="*/ 538 w 587"/>
                <a:gd name="T71" fmla="*/ 168 h 213"/>
                <a:gd name="T72" fmla="*/ 538 w 587"/>
                <a:gd name="T73" fmla="*/ 164 h 213"/>
                <a:gd name="T74" fmla="*/ 542 w 587"/>
                <a:gd name="T75" fmla="*/ 157 h 213"/>
                <a:gd name="T76" fmla="*/ 542 w 587"/>
                <a:gd name="T77" fmla="*/ 153 h 213"/>
                <a:gd name="T78" fmla="*/ 546 w 587"/>
                <a:gd name="T79" fmla="*/ 145 h 213"/>
                <a:gd name="T80" fmla="*/ 549 w 587"/>
                <a:gd name="T81" fmla="*/ 142 h 213"/>
                <a:gd name="T82" fmla="*/ 549 w 587"/>
                <a:gd name="T83" fmla="*/ 134 h 213"/>
                <a:gd name="T84" fmla="*/ 553 w 587"/>
                <a:gd name="T85" fmla="*/ 131 h 213"/>
                <a:gd name="T86" fmla="*/ 557 w 587"/>
                <a:gd name="T87" fmla="*/ 127 h 213"/>
                <a:gd name="T88" fmla="*/ 564 w 587"/>
                <a:gd name="T89" fmla="*/ 127 h 213"/>
                <a:gd name="T90" fmla="*/ 568 w 587"/>
                <a:gd name="T91" fmla="*/ 123 h 213"/>
                <a:gd name="T92" fmla="*/ 572 w 587"/>
                <a:gd name="T93" fmla="*/ 119 h 213"/>
                <a:gd name="T94" fmla="*/ 576 w 587"/>
                <a:gd name="T95" fmla="*/ 119 h 213"/>
                <a:gd name="T96" fmla="*/ 579 w 587"/>
                <a:gd name="T97" fmla="*/ 119 h 213"/>
                <a:gd name="T98" fmla="*/ 587 w 587"/>
                <a:gd name="T99" fmla="*/ 11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7" h="213">
                  <a:moveTo>
                    <a:pt x="44" y="0"/>
                  </a:move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7" y="18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3" y="67"/>
                  </a:lnTo>
                  <a:lnTo>
                    <a:pt x="3" y="71"/>
                  </a:lnTo>
                  <a:lnTo>
                    <a:pt x="7" y="71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6" y="89"/>
                  </a:lnTo>
                  <a:lnTo>
                    <a:pt x="564" y="213"/>
                  </a:lnTo>
                  <a:lnTo>
                    <a:pt x="561" y="213"/>
                  </a:lnTo>
                  <a:lnTo>
                    <a:pt x="561" y="209"/>
                  </a:lnTo>
                  <a:lnTo>
                    <a:pt x="557" y="209"/>
                  </a:lnTo>
                  <a:lnTo>
                    <a:pt x="557" y="209"/>
                  </a:lnTo>
                  <a:lnTo>
                    <a:pt x="553" y="205"/>
                  </a:lnTo>
                  <a:lnTo>
                    <a:pt x="553" y="205"/>
                  </a:lnTo>
                  <a:lnTo>
                    <a:pt x="549" y="205"/>
                  </a:lnTo>
                  <a:lnTo>
                    <a:pt x="549" y="202"/>
                  </a:lnTo>
                  <a:lnTo>
                    <a:pt x="549" y="202"/>
                  </a:lnTo>
                  <a:lnTo>
                    <a:pt x="546" y="198"/>
                  </a:lnTo>
                  <a:lnTo>
                    <a:pt x="546" y="194"/>
                  </a:lnTo>
                  <a:lnTo>
                    <a:pt x="542" y="194"/>
                  </a:lnTo>
                  <a:lnTo>
                    <a:pt x="542" y="190"/>
                  </a:lnTo>
                  <a:lnTo>
                    <a:pt x="542" y="187"/>
                  </a:lnTo>
                  <a:lnTo>
                    <a:pt x="542" y="187"/>
                  </a:lnTo>
                  <a:lnTo>
                    <a:pt x="542" y="183"/>
                  </a:lnTo>
                  <a:lnTo>
                    <a:pt x="538" y="179"/>
                  </a:lnTo>
                  <a:lnTo>
                    <a:pt x="538" y="179"/>
                  </a:lnTo>
                  <a:lnTo>
                    <a:pt x="538" y="175"/>
                  </a:lnTo>
                  <a:lnTo>
                    <a:pt x="538" y="172"/>
                  </a:lnTo>
                  <a:lnTo>
                    <a:pt x="538" y="168"/>
                  </a:lnTo>
                  <a:lnTo>
                    <a:pt x="538" y="164"/>
                  </a:lnTo>
                  <a:lnTo>
                    <a:pt x="538" y="164"/>
                  </a:lnTo>
                  <a:lnTo>
                    <a:pt x="542" y="160"/>
                  </a:lnTo>
                  <a:lnTo>
                    <a:pt x="542" y="157"/>
                  </a:lnTo>
                  <a:lnTo>
                    <a:pt x="542" y="153"/>
                  </a:lnTo>
                  <a:lnTo>
                    <a:pt x="542" y="153"/>
                  </a:lnTo>
                  <a:lnTo>
                    <a:pt x="546" y="149"/>
                  </a:lnTo>
                  <a:lnTo>
                    <a:pt x="546" y="145"/>
                  </a:lnTo>
                  <a:lnTo>
                    <a:pt x="546" y="142"/>
                  </a:lnTo>
                  <a:lnTo>
                    <a:pt x="549" y="142"/>
                  </a:lnTo>
                  <a:lnTo>
                    <a:pt x="549" y="138"/>
                  </a:lnTo>
                  <a:lnTo>
                    <a:pt x="549" y="134"/>
                  </a:lnTo>
                  <a:lnTo>
                    <a:pt x="553" y="134"/>
                  </a:lnTo>
                  <a:lnTo>
                    <a:pt x="553" y="131"/>
                  </a:lnTo>
                  <a:lnTo>
                    <a:pt x="557" y="131"/>
                  </a:lnTo>
                  <a:lnTo>
                    <a:pt x="557" y="127"/>
                  </a:lnTo>
                  <a:lnTo>
                    <a:pt x="561" y="127"/>
                  </a:lnTo>
                  <a:lnTo>
                    <a:pt x="564" y="127"/>
                  </a:lnTo>
                  <a:lnTo>
                    <a:pt x="564" y="123"/>
                  </a:lnTo>
                  <a:lnTo>
                    <a:pt x="568" y="123"/>
                  </a:lnTo>
                  <a:lnTo>
                    <a:pt x="568" y="123"/>
                  </a:lnTo>
                  <a:lnTo>
                    <a:pt x="572" y="119"/>
                  </a:lnTo>
                  <a:lnTo>
                    <a:pt x="576" y="119"/>
                  </a:lnTo>
                  <a:lnTo>
                    <a:pt x="576" y="119"/>
                  </a:lnTo>
                  <a:lnTo>
                    <a:pt x="579" y="119"/>
                  </a:lnTo>
                  <a:lnTo>
                    <a:pt x="579" y="119"/>
                  </a:lnTo>
                  <a:lnTo>
                    <a:pt x="583" y="119"/>
                  </a:lnTo>
                  <a:lnTo>
                    <a:pt x="587" y="11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26"/>
            <p:cNvSpPr>
              <a:spLocks/>
            </p:cNvSpPr>
            <p:nvPr/>
          </p:nvSpPr>
          <p:spPr bwMode="auto">
            <a:xfrm>
              <a:off x="580" y="1380"/>
              <a:ext cx="449" cy="486"/>
            </a:xfrm>
            <a:custGeom>
              <a:avLst/>
              <a:gdLst>
                <a:gd name="T0" fmla="*/ 381 w 449"/>
                <a:gd name="T1" fmla="*/ 486 h 486"/>
                <a:gd name="T2" fmla="*/ 385 w 449"/>
                <a:gd name="T3" fmla="*/ 486 h 486"/>
                <a:gd name="T4" fmla="*/ 385 w 449"/>
                <a:gd name="T5" fmla="*/ 486 h 486"/>
                <a:gd name="T6" fmla="*/ 389 w 449"/>
                <a:gd name="T7" fmla="*/ 486 h 486"/>
                <a:gd name="T8" fmla="*/ 389 w 449"/>
                <a:gd name="T9" fmla="*/ 483 h 486"/>
                <a:gd name="T10" fmla="*/ 392 w 449"/>
                <a:gd name="T11" fmla="*/ 483 h 486"/>
                <a:gd name="T12" fmla="*/ 396 w 449"/>
                <a:gd name="T13" fmla="*/ 479 h 486"/>
                <a:gd name="T14" fmla="*/ 400 w 449"/>
                <a:gd name="T15" fmla="*/ 479 h 486"/>
                <a:gd name="T16" fmla="*/ 404 w 449"/>
                <a:gd name="T17" fmla="*/ 475 h 486"/>
                <a:gd name="T18" fmla="*/ 411 w 449"/>
                <a:gd name="T19" fmla="*/ 471 h 486"/>
                <a:gd name="T20" fmla="*/ 415 w 449"/>
                <a:gd name="T21" fmla="*/ 468 h 486"/>
                <a:gd name="T22" fmla="*/ 419 w 449"/>
                <a:gd name="T23" fmla="*/ 464 h 486"/>
                <a:gd name="T24" fmla="*/ 422 w 449"/>
                <a:gd name="T25" fmla="*/ 460 h 486"/>
                <a:gd name="T26" fmla="*/ 426 w 449"/>
                <a:gd name="T27" fmla="*/ 457 h 486"/>
                <a:gd name="T28" fmla="*/ 430 w 449"/>
                <a:gd name="T29" fmla="*/ 453 h 486"/>
                <a:gd name="T30" fmla="*/ 434 w 449"/>
                <a:gd name="T31" fmla="*/ 449 h 486"/>
                <a:gd name="T32" fmla="*/ 437 w 449"/>
                <a:gd name="T33" fmla="*/ 445 h 486"/>
                <a:gd name="T34" fmla="*/ 441 w 449"/>
                <a:gd name="T35" fmla="*/ 442 h 486"/>
                <a:gd name="T36" fmla="*/ 445 w 449"/>
                <a:gd name="T37" fmla="*/ 438 h 486"/>
                <a:gd name="T38" fmla="*/ 445 w 449"/>
                <a:gd name="T39" fmla="*/ 434 h 486"/>
                <a:gd name="T40" fmla="*/ 449 w 449"/>
                <a:gd name="T41" fmla="*/ 430 h 486"/>
                <a:gd name="T42" fmla="*/ 449 w 449"/>
                <a:gd name="T43" fmla="*/ 430 h 486"/>
                <a:gd name="T44" fmla="*/ 449 w 449"/>
                <a:gd name="T45" fmla="*/ 427 h 486"/>
                <a:gd name="T46" fmla="*/ 449 w 449"/>
                <a:gd name="T47" fmla="*/ 427 h 486"/>
                <a:gd name="T48" fmla="*/ 449 w 449"/>
                <a:gd name="T49" fmla="*/ 427 h 486"/>
                <a:gd name="T50" fmla="*/ 71 w 449"/>
                <a:gd name="T51" fmla="*/ 0 h 486"/>
                <a:gd name="T52" fmla="*/ 71 w 449"/>
                <a:gd name="T53" fmla="*/ 0 h 486"/>
                <a:gd name="T54" fmla="*/ 71 w 449"/>
                <a:gd name="T55" fmla="*/ 4 h 486"/>
                <a:gd name="T56" fmla="*/ 67 w 449"/>
                <a:gd name="T57" fmla="*/ 4 h 486"/>
                <a:gd name="T58" fmla="*/ 67 w 449"/>
                <a:gd name="T59" fmla="*/ 8 h 486"/>
                <a:gd name="T60" fmla="*/ 63 w 449"/>
                <a:gd name="T61" fmla="*/ 11 h 486"/>
                <a:gd name="T62" fmla="*/ 63 w 449"/>
                <a:gd name="T63" fmla="*/ 15 h 486"/>
                <a:gd name="T64" fmla="*/ 60 w 449"/>
                <a:gd name="T65" fmla="*/ 19 h 486"/>
                <a:gd name="T66" fmla="*/ 56 w 449"/>
                <a:gd name="T67" fmla="*/ 23 h 486"/>
                <a:gd name="T68" fmla="*/ 52 w 449"/>
                <a:gd name="T69" fmla="*/ 26 h 486"/>
                <a:gd name="T70" fmla="*/ 48 w 449"/>
                <a:gd name="T71" fmla="*/ 30 h 486"/>
                <a:gd name="T72" fmla="*/ 45 w 449"/>
                <a:gd name="T73" fmla="*/ 34 h 486"/>
                <a:gd name="T74" fmla="*/ 41 w 449"/>
                <a:gd name="T75" fmla="*/ 38 h 486"/>
                <a:gd name="T76" fmla="*/ 33 w 449"/>
                <a:gd name="T77" fmla="*/ 41 h 486"/>
                <a:gd name="T78" fmla="*/ 30 w 449"/>
                <a:gd name="T79" fmla="*/ 45 h 486"/>
                <a:gd name="T80" fmla="*/ 26 w 449"/>
                <a:gd name="T81" fmla="*/ 49 h 486"/>
                <a:gd name="T82" fmla="*/ 22 w 449"/>
                <a:gd name="T83" fmla="*/ 49 h 486"/>
                <a:gd name="T84" fmla="*/ 18 w 449"/>
                <a:gd name="T85" fmla="*/ 53 h 486"/>
                <a:gd name="T86" fmla="*/ 15 w 449"/>
                <a:gd name="T87" fmla="*/ 56 h 486"/>
                <a:gd name="T88" fmla="*/ 11 w 449"/>
                <a:gd name="T89" fmla="*/ 56 h 486"/>
                <a:gd name="T90" fmla="*/ 7 w 449"/>
                <a:gd name="T91" fmla="*/ 60 h 486"/>
                <a:gd name="T92" fmla="*/ 3 w 449"/>
                <a:gd name="T93" fmla="*/ 60 h 486"/>
                <a:gd name="T94" fmla="*/ 3 w 449"/>
                <a:gd name="T95" fmla="*/ 60 h 486"/>
                <a:gd name="T96" fmla="*/ 3 w 449"/>
                <a:gd name="T97" fmla="*/ 60 h 486"/>
                <a:gd name="T98" fmla="*/ 0 w 449"/>
                <a:gd name="T99" fmla="*/ 6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9" h="486">
                  <a:moveTo>
                    <a:pt x="381" y="486"/>
                  </a:moveTo>
                  <a:lnTo>
                    <a:pt x="381" y="486"/>
                  </a:lnTo>
                  <a:lnTo>
                    <a:pt x="381" y="486"/>
                  </a:lnTo>
                  <a:lnTo>
                    <a:pt x="385" y="486"/>
                  </a:lnTo>
                  <a:lnTo>
                    <a:pt x="385" y="486"/>
                  </a:lnTo>
                  <a:lnTo>
                    <a:pt x="385" y="486"/>
                  </a:lnTo>
                  <a:lnTo>
                    <a:pt x="385" y="486"/>
                  </a:lnTo>
                  <a:lnTo>
                    <a:pt x="389" y="486"/>
                  </a:lnTo>
                  <a:lnTo>
                    <a:pt x="389" y="486"/>
                  </a:lnTo>
                  <a:lnTo>
                    <a:pt x="389" y="483"/>
                  </a:lnTo>
                  <a:lnTo>
                    <a:pt x="392" y="483"/>
                  </a:lnTo>
                  <a:lnTo>
                    <a:pt x="392" y="483"/>
                  </a:lnTo>
                  <a:lnTo>
                    <a:pt x="396" y="483"/>
                  </a:lnTo>
                  <a:lnTo>
                    <a:pt x="396" y="479"/>
                  </a:lnTo>
                  <a:lnTo>
                    <a:pt x="400" y="479"/>
                  </a:lnTo>
                  <a:lnTo>
                    <a:pt x="400" y="479"/>
                  </a:lnTo>
                  <a:lnTo>
                    <a:pt x="404" y="475"/>
                  </a:lnTo>
                  <a:lnTo>
                    <a:pt x="404" y="475"/>
                  </a:lnTo>
                  <a:lnTo>
                    <a:pt x="407" y="475"/>
                  </a:lnTo>
                  <a:lnTo>
                    <a:pt x="411" y="471"/>
                  </a:lnTo>
                  <a:lnTo>
                    <a:pt x="411" y="471"/>
                  </a:lnTo>
                  <a:lnTo>
                    <a:pt x="415" y="468"/>
                  </a:lnTo>
                  <a:lnTo>
                    <a:pt x="415" y="468"/>
                  </a:lnTo>
                  <a:lnTo>
                    <a:pt x="419" y="464"/>
                  </a:lnTo>
                  <a:lnTo>
                    <a:pt x="419" y="464"/>
                  </a:lnTo>
                  <a:lnTo>
                    <a:pt x="422" y="460"/>
                  </a:lnTo>
                  <a:lnTo>
                    <a:pt x="426" y="460"/>
                  </a:lnTo>
                  <a:lnTo>
                    <a:pt x="426" y="457"/>
                  </a:lnTo>
                  <a:lnTo>
                    <a:pt x="430" y="457"/>
                  </a:lnTo>
                  <a:lnTo>
                    <a:pt x="430" y="453"/>
                  </a:lnTo>
                  <a:lnTo>
                    <a:pt x="434" y="453"/>
                  </a:lnTo>
                  <a:lnTo>
                    <a:pt x="434" y="449"/>
                  </a:lnTo>
                  <a:lnTo>
                    <a:pt x="437" y="445"/>
                  </a:lnTo>
                  <a:lnTo>
                    <a:pt x="437" y="445"/>
                  </a:lnTo>
                  <a:lnTo>
                    <a:pt x="441" y="442"/>
                  </a:lnTo>
                  <a:lnTo>
                    <a:pt x="441" y="442"/>
                  </a:lnTo>
                  <a:lnTo>
                    <a:pt x="441" y="442"/>
                  </a:lnTo>
                  <a:lnTo>
                    <a:pt x="445" y="438"/>
                  </a:lnTo>
                  <a:lnTo>
                    <a:pt x="445" y="438"/>
                  </a:lnTo>
                  <a:lnTo>
                    <a:pt x="445" y="434"/>
                  </a:lnTo>
                  <a:lnTo>
                    <a:pt x="449" y="434"/>
                  </a:lnTo>
                  <a:lnTo>
                    <a:pt x="449" y="430"/>
                  </a:lnTo>
                  <a:lnTo>
                    <a:pt x="449" y="430"/>
                  </a:lnTo>
                  <a:lnTo>
                    <a:pt x="449" y="430"/>
                  </a:lnTo>
                  <a:lnTo>
                    <a:pt x="449" y="430"/>
                  </a:lnTo>
                  <a:lnTo>
                    <a:pt x="449" y="427"/>
                  </a:lnTo>
                  <a:lnTo>
                    <a:pt x="449" y="427"/>
                  </a:lnTo>
                  <a:lnTo>
                    <a:pt x="449" y="427"/>
                  </a:lnTo>
                  <a:lnTo>
                    <a:pt x="449" y="427"/>
                  </a:lnTo>
                  <a:lnTo>
                    <a:pt x="449" y="427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0" y="15"/>
                  </a:lnTo>
                  <a:lnTo>
                    <a:pt x="60" y="19"/>
                  </a:lnTo>
                  <a:lnTo>
                    <a:pt x="56" y="19"/>
                  </a:lnTo>
                  <a:lnTo>
                    <a:pt x="56" y="23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5" y="30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41" y="38"/>
                  </a:lnTo>
                  <a:lnTo>
                    <a:pt x="37" y="38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381" y="48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Oval 327"/>
            <p:cNvSpPr>
              <a:spLocks noChangeArrowheads="1"/>
            </p:cNvSpPr>
            <p:nvPr/>
          </p:nvSpPr>
          <p:spPr bwMode="auto">
            <a:xfrm>
              <a:off x="344" y="1126"/>
              <a:ext cx="333" cy="33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28"/>
            <p:cNvSpPr>
              <a:spLocks/>
            </p:cNvSpPr>
            <p:nvPr/>
          </p:nvSpPr>
          <p:spPr bwMode="auto">
            <a:xfrm>
              <a:off x="557" y="617"/>
              <a:ext cx="400" cy="569"/>
            </a:xfrm>
            <a:custGeom>
              <a:avLst/>
              <a:gdLst>
                <a:gd name="T0" fmla="*/ 0 w 400"/>
                <a:gd name="T1" fmla="*/ 520 h 569"/>
                <a:gd name="T2" fmla="*/ 0 w 400"/>
                <a:gd name="T3" fmla="*/ 520 h 569"/>
                <a:gd name="T4" fmla="*/ 0 w 400"/>
                <a:gd name="T5" fmla="*/ 520 h 569"/>
                <a:gd name="T6" fmla="*/ 0 w 400"/>
                <a:gd name="T7" fmla="*/ 520 h 569"/>
                <a:gd name="T8" fmla="*/ 4 w 400"/>
                <a:gd name="T9" fmla="*/ 524 h 569"/>
                <a:gd name="T10" fmla="*/ 8 w 400"/>
                <a:gd name="T11" fmla="*/ 524 h 569"/>
                <a:gd name="T12" fmla="*/ 11 w 400"/>
                <a:gd name="T13" fmla="*/ 528 h 569"/>
                <a:gd name="T14" fmla="*/ 15 w 400"/>
                <a:gd name="T15" fmla="*/ 531 h 569"/>
                <a:gd name="T16" fmla="*/ 19 w 400"/>
                <a:gd name="T17" fmla="*/ 535 h 569"/>
                <a:gd name="T18" fmla="*/ 23 w 400"/>
                <a:gd name="T19" fmla="*/ 535 h 569"/>
                <a:gd name="T20" fmla="*/ 26 w 400"/>
                <a:gd name="T21" fmla="*/ 539 h 569"/>
                <a:gd name="T22" fmla="*/ 34 w 400"/>
                <a:gd name="T23" fmla="*/ 543 h 569"/>
                <a:gd name="T24" fmla="*/ 38 w 400"/>
                <a:gd name="T25" fmla="*/ 546 h 569"/>
                <a:gd name="T26" fmla="*/ 41 w 400"/>
                <a:gd name="T27" fmla="*/ 550 h 569"/>
                <a:gd name="T28" fmla="*/ 49 w 400"/>
                <a:gd name="T29" fmla="*/ 550 h 569"/>
                <a:gd name="T30" fmla="*/ 53 w 400"/>
                <a:gd name="T31" fmla="*/ 554 h 569"/>
                <a:gd name="T32" fmla="*/ 56 w 400"/>
                <a:gd name="T33" fmla="*/ 557 h 569"/>
                <a:gd name="T34" fmla="*/ 60 w 400"/>
                <a:gd name="T35" fmla="*/ 561 h 569"/>
                <a:gd name="T36" fmla="*/ 64 w 400"/>
                <a:gd name="T37" fmla="*/ 561 h 569"/>
                <a:gd name="T38" fmla="*/ 68 w 400"/>
                <a:gd name="T39" fmla="*/ 565 h 569"/>
                <a:gd name="T40" fmla="*/ 71 w 400"/>
                <a:gd name="T41" fmla="*/ 565 h 569"/>
                <a:gd name="T42" fmla="*/ 75 w 400"/>
                <a:gd name="T43" fmla="*/ 565 h 569"/>
                <a:gd name="T44" fmla="*/ 75 w 400"/>
                <a:gd name="T45" fmla="*/ 569 h 569"/>
                <a:gd name="T46" fmla="*/ 75 w 400"/>
                <a:gd name="T47" fmla="*/ 569 h 569"/>
                <a:gd name="T48" fmla="*/ 75 w 400"/>
                <a:gd name="T49" fmla="*/ 569 h 569"/>
                <a:gd name="T50" fmla="*/ 400 w 400"/>
                <a:gd name="T51" fmla="*/ 53 h 569"/>
                <a:gd name="T52" fmla="*/ 400 w 400"/>
                <a:gd name="T53" fmla="*/ 49 h 569"/>
                <a:gd name="T54" fmla="*/ 400 w 400"/>
                <a:gd name="T55" fmla="*/ 49 h 569"/>
                <a:gd name="T56" fmla="*/ 397 w 400"/>
                <a:gd name="T57" fmla="*/ 49 h 569"/>
                <a:gd name="T58" fmla="*/ 393 w 400"/>
                <a:gd name="T59" fmla="*/ 49 h 569"/>
                <a:gd name="T60" fmla="*/ 389 w 400"/>
                <a:gd name="T61" fmla="*/ 45 h 569"/>
                <a:gd name="T62" fmla="*/ 389 w 400"/>
                <a:gd name="T63" fmla="*/ 45 h 569"/>
                <a:gd name="T64" fmla="*/ 382 w 400"/>
                <a:gd name="T65" fmla="*/ 41 h 569"/>
                <a:gd name="T66" fmla="*/ 378 w 400"/>
                <a:gd name="T67" fmla="*/ 38 h 569"/>
                <a:gd name="T68" fmla="*/ 374 w 400"/>
                <a:gd name="T69" fmla="*/ 38 h 569"/>
                <a:gd name="T70" fmla="*/ 371 w 400"/>
                <a:gd name="T71" fmla="*/ 34 h 569"/>
                <a:gd name="T72" fmla="*/ 363 w 400"/>
                <a:gd name="T73" fmla="*/ 30 h 569"/>
                <a:gd name="T74" fmla="*/ 359 w 400"/>
                <a:gd name="T75" fmla="*/ 26 h 569"/>
                <a:gd name="T76" fmla="*/ 356 w 400"/>
                <a:gd name="T77" fmla="*/ 23 h 569"/>
                <a:gd name="T78" fmla="*/ 348 w 400"/>
                <a:gd name="T79" fmla="*/ 19 h 569"/>
                <a:gd name="T80" fmla="*/ 344 w 400"/>
                <a:gd name="T81" fmla="*/ 19 h 569"/>
                <a:gd name="T82" fmla="*/ 341 w 400"/>
                <a:gd name="T83" fmla="*/ 15 h 569"/>
                <a:gd name="T84" fmla="*/ 337 w 400"/>
                <a:gd name="T85" fmla="*/ 11 h 569"/>
                <a:gd name="T86" fmla="*/ 333 w 400"/>
                <a:gd name="T87" fmla="*/ 8 h 569"/>
                <a:gd name="T88" fmla="*/ 329 w 400"/>
                <a:gd name="T89" fmla="*/ 8 h 569"/>
                <a:gd name="T90" fmla="*/ 326 w 400"/>
                <a:gd name="T91" fmla="*/ 4 h 569"/>
                <a:gd name="T92" fmla="*/ 326 w 400"/>
                <a:gd name="T93" fmla="*/ 4 h 569"/>
                <a:gd name="T94" fmla="*/ 326 w 400"/>
                <a:gd name="T95" fmla="*/ 4 h 569"/>
                <a:gd name="T96" fmla="*/ 322 w 400"/>
                <a:gd name="T97" fmla="*/ 0 h 569"/>
                <a:gd name="T98" fmla="*/ 322 w 400"/>
                <a:gd name="T99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0" h="569">
                  <a:moveTo>
                    <a:pt x="0" y="520"/>
                  </a:moveTo>
                  <a:lnTo>
                    <a:pt x="0" y="520"/>
                  </a:lnTo>
                  <a:lnTo>
                    <a:pt x="0" y="520"/>
                  </a:lnTo>
                  <a:lnTo>
                    <a:pt x="0" y="520"/>
                  </a:lnTo>
                  <a:lnTo>
                    <a:pt x="0" y="520"/>
                  </a:lnTo>
                  <a:lnTo>
                    <a:pt x="0" y="520"/>
                  </a:lnTo>
                  <a:lnTo>
                    <a:pt x="0" y="520"/>
                  </a:lnTo>
                  <a:lnTo>
                    <a:pt x="0" y="520"/>
                  </a:lnTo>
                  <a:lnTo>
                    <a:pt x="4" y="524"/>
                  </a:lnTo>
                  <a:lnTo>
                    <a:pt x="4" y="524"/>
                  </a:lnTo>
                  <a:lnTo>
                    <a:pt x="4" y="524"/>
                  </a:lnTo>
                  <a:lnTo>
                    <a:pt x="8" y="524"/>
                  </a:lnTo>
                  <a:lnTo>
                    <a:pt x="8" y="528"/>
                  </a:lnTo>
                  <a:lnTo>
                    <a:pt x="11" y="528"/>
                  </a:lnTo>
                  <a:lnTo>
                    <a:pt x="11" y="528"/>
                  </a:lnTo>
                  <a:lnTo>
                    <a:pt x="15" y="531"/>
                  </a:lnTo>
                  <a:lnTo>
                    <a:pt x="15" y="531"/>
                  </a:lnTo>
                  <a:lnTo>
                    <a:pt x="19" y="535"/>
                  </a:lnTo>
                  <a:lnTo>
                    <a:pt x="19" y="535"/>
                  </a:lnTo>
                  <a:lnTo>
                    <a:pt x="23" y="535"/>
                  </a:lnTo>
                  <a:lnTo>
                    <a:pt x="26" y="539"/>
                  </a:lnTo>
                  <a:lnTo>
                    <a:pt x="26" y="539"/>
                  </a:lnTo>
                  <a:lnTo>
                    <a:pt x="30" y="543"/>
                  </a:lnTo>
                  <a:lnTo>
                    <a:pt x="34" y="543"/>
                  </a:lnTo>
                  <a:lnTo>
                    <a:pt x="34" y="543"/>
                  </a:lnTo>
                  <a:lnTo>
                    <a:pt x="38" y="546"/>
                  </a:lnTo>
                  <a:lnTo>
                    <a:pt x="41" y="546"/>
                  </a:lnTo>
                  <a:lnTo>
                    <a:pt x="41" y="550"/>
                  </a:lnTo>
                  <a:lnTo>
                    <a:pt x="45" y="550"/>
                  </a:lnTo>
                  <a:lnTo>
                    <a:pt x="49" y="550"/>
                  </a:lnTo>
                  <a:lnTo>
                    <a:pt x="49" y="554"/>
                  </a:lnTo>
                  <a:lnTo>
                    <a:pt x="53" y="554"/>
                  </a:lnTo>
                  <a:lnTo>
                    <a:pt x="53" y="557"/>
                  </a:lnTo>
                  <a:lnTo>
                    <a:pt x="56" y="557"/>
                  </a:lnTo>
                  <a:lnTo>
                    <a:pt x="60" y="557"/>
                  </a:lnTo>
                  <a:lnTo>
                    <a:pt x="60" y="561"/>
                  </a:lnTo>
                  <a:lnTo>
                    <a:pt x="64" y="561"/>
                  </a:lnTo>
                  <a:lnTo>
                    <a:pt x="64" y="561"/>
                  </a:lnTo>
                  <a:lnTo>
                    <a:pt x="68" y="561"/>
                  </a:lnTo>
                  <a:lnTo>
                    <a:pt x="68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5" y="565"/>
                  </a:lnTo>
                  <a:lnTo>
                    <a:pt x="75" y="565"/>
                  </a:lnTo>
                  <a:lnTo>
                    <a:pt x="75" y="569"/>
                  </a:lnTo>
                  <a:lnTo>
                    <a:pt x="75" y="569"/>
                  </a:lnTo>
                  <a:lnTo>
                    <a:pt x="75" y="569"/>
                  </a:lnTo>
                  <a:lnTo>
                    <a:pt x="75" y="569"/>
                  </a:lnTo>
                  <a:lnTo>
                    <a:pt x="75" y="569"/>
                  </a:lnTo>
                  <a:lnTo>
                    <a:pt x="400" y="53"/>
                  </a:lnTo>
                  <a:lnTo>
                    <a:pt x="400" y="53"/>
                  </a:lnTo>
                  <a:lnTo>
                    <a:pt x="400" y="49"/>
                  </a:lnTo>
                  <a:lnTo>
                    <a:pt x="400" y="49"/>
                  </a:lnTo>
                  <a:lnTo>
                    <a:pt x="400" y="49"/>
                  </a:lnTo>
                  <a:lnTo>
                    <a:pt x="400" y="49"/>
                  </a:lnTo>
                  <a:lnTo>
                    <a:pt x="397" y="49"/>
                  </a:lnTo>
                  <a:lnTo>
                    <a:pt x="397" y="49"/>
                  </a:lnTo>
                  <a:lnTo>
                    <a:pt x="397" y="49"/>
                  </a:lnTo>
                  <a:lnTo>
                    <a:pt x="393" y="49"/>
                  </a:lnTo>
                  <a:lnTo>
                    <a:pt x="393" y="45"/>
                  </a:lnTo>
                  <a:lnTo>
                    <a:pt x="389" y="45"/>
                  </a:lnTo>
                  <a:lnTo>
                    <a:pt x="389" y="45"/>
                  </a:lnTo>
                  <a:lnTo>
                    <a:pt x="389" y="45"/>
                  </a:lnTo>
                  <a:lnTo>
                    <a:pt x="385" y="41"/>
                  </a:lnTo>
                  <a:lnTo>
                    <a:pt x="382" y="41"/>
                  </a:lnTo>
                  <a:lnTo>
                    <a:pt x="382" y="41"/>
                  </a:lnTo>
                  <a:lnTo>
                    <a:pt x="378" y="38"/>
                  </a:lnTo>
                  <a:lnTo>
                    <a:pt x="378" y="38"/>
                  </a:lnTo>
                  <a:lnTo>
                    <a:pt x="374" y="38"/>
                  </a:lnTo>
                  <a:lnTo>
                    <a:pt x="371" y="34"/>
                  </a:lnTo>
                  <a:lnTo>
                    <a:pt x="371" y="34"/>
                  </a:lnTo>
                  <a:lnTo>
                    <a:pt x="367" y="30"/>
                  </a:lnTo>
                  <a:lnTo>
                    <a:pt x="363" y="30"/>
                  </a:lnTo>
                  <a:lnTo>
                    <a:pt x="363" y="30"/>
                  </a:lnTo>
                  <a:lnTo>
                    <a:pt x="359" y="26"/>
                  </a:lnTo>
                  <a:lnTo>
                    <a:pt x="356" y="26"/>
                  </a:lnTo>
                  <a:lnTo>
                    <a:pt x="356" y="23"/>
                  </a:lnTo>
                  <a:lnTo>
                    <a:pt x="352" y="23"/>
                  </a:lnTo>
                  <a:lnTo>
                    <a:pt x="348" y="19"/>
                  </a:lnTo>
                  <a:lnTo>
                    <a:pt x="348" y="19"/>
                  </a:lnTo>
                  <a:lnTo>
                    <a:pt x="344" y="19"/>
                  </a:lnTo>
                  <a:lnTo>
                    <a:pt x="344" y="15"/>
                  </a:lnTo>
                  <a:lnTo>
                    <a:pt x="341" y="15"/>
                  </a:lnTo>
                  <a:lnTo>
                    <a:pt x="341" y="11"/>
                  </a:lnTo>
                  <a:lnTo>
                    <a:pt x="337" y="11"/>
                  </a:lnTo>
                  <a:lnTo>
                    <a:pt x="333" y="11"/>
                  </a:lnTo>
                  <a:lnTo>
                    <a:pt x="333" y="8"/>
                  </a:lnTo>
                  <a:lnTo>
                    <a:pt x="333" y="8"/>
                  </a:lnTo>
                  <a:lnTo>
                    <a:pt x="329" y="8"/>
                  </a:lnTo>
                  <a:lnTo>
                    <a:pt x="329" y="8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22" y="4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Oval 329"/>
            <p:cNvSpPr>
              <a:spLocks noChangeArrowheads="1"/>
            </p:cNvSpPr>
            <p:nvPr/>
          </p:nvSpPr>
          <p:spPr bwMode="auto">
            <a:xfrm>
              <a:off x="4421" y="1601"/>
              <a:ext cx="281" cy="28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30"/>
            <p:cNvSpPr>
              <a:spLocks/>
            </p:cNvSpPr>
            <p:nvPr/>
          </p:nvSpPr>
          <p:spPr bwMode="auto">
            <a:xfrm>
              <a:off x="3905" y="1739"/>
              <a:ext cx="602" cy="333"/>
            </a:xfrm>
            <a:custGeom>
              <a:avLst/>
              <a:gdLst>
                <a:gd name="T0" fmla="*/ 587 w 602"/>
                <a:gd name="T1" fmla="*/ 86 h 333"/>
                <a:gd name="T2" fmla="*/ 591 w 602"/>
                <a:gd name="T3" fmla="*/ 83 h 333"/>
                <a:gd name="T4" fmla="*/ 595 w 602"/>
                <a:gd name="T5" fmla="*/ 83 h 333"/>
                <a:gd name="T6" fmla="*/ 598 w 602"/>
                <a:gd name="T7" fmla="*/ 79 h 333"/>
                <a:gd name="T8" fmla="*/ 598 w 602"/>
                <a:gd name="T9" fmla="*/ 75 h 333"/>
                <a:gd name="T10" fmla="*/ 602 w 602"/>
                <a:gd name="T11" fmla="*/ 68 h 333"/>
                <a:gd name="T12" fmla="*/ 602 w 602"/>
                <a:gd name="T13" fmla="*/ 64 h 333"/>
                <a:gd name="T14" fmla="*/ 602 w 602"/>
                <a:gd name="T15" fmla="*/ 60 h 333"/>
                <a:gd name="T16" fmla="*/ 602 w 602"/>
                <a:gd name="T17" fmla="*/ 53 h 333"/>
                <a:gd name="T18" fmla="*/ 602 w 602"/>
                <a:gd name="T19" fmla="*/ 49 h 333"/>
                <a:gd name="T20" fmla="*/ 598 w 602"/>
                <a:gd name="T21" fmla="*/ 41 h 333"/>
                <a:gd name="T22" fmla="*/ 598 w 602"/>
                <a:gd name="T23" fmla="*/ 38 h 333"/>
                <a:gd name="T24" fmla="*/ 595 w 602"/>
                <a:gd name="T25" fmla="*/ 30 h 333"/>
                <a:gd name="T26" fmla="*/ 595 w 602"/>
                <a:gd name="T27" fmla="*/ 26 h 333"/>
                <a:gd name="T28" fmla="*/ 591 w 602"/>
                <a:gd name="T29" fmla="*/ 23 h 333"/>
                <a:gd name="T30" fmla="*/ 587 w 602"/>
                <a:gd name="T31" fmla="*/ 19 h 333"/>
                <a:gd name="T32" fmla="*/ 583 w 602"/>
                <a:gd name="T33" fmla="*/ 12 h 333"/>
                <a:gd name="T34" fmla="*/ 580 w 602"/>
                <a:gd name="T35" fmla="*/ 12 h 333"/>
                <a:gd name="T36" fmla="*/ 576 w 602"/>
                <a:gd name="T37" fmla="*/ 8 h 333"/>
                <a:gd name="T38" fmla="*/ 568 w 602"/>
                <a:gd name="T39" fmla="*/ 4 h 333"/>
                <a:gd name="T40" fmla="*/ 565 w 602"/>
                <a:gd name="T41" fmla="*/ 4 h 333"/>
                <a:gd name="T42" fmla="*/ 561 w 602"/>
                <a:gd name="T43" fmla="*/ 0 h 333"/>
                <a:gd name="T44" fmla="*/ 557 w 602"/>
                <a:gd name="T45" fmla="*/ 0 h 333"/>
                <a:gd name="T46" fmla="*/ 554 w 602"/>
                <a:gd name="T47" fmla="*/ 4 h 333"/>
                <a:gd name="T48" fmla="*/ 550 w 602"/>
                <a:gd name="T49" fmla="*/ 4 h 333"/>
                <a:gd name="T50" fmla="*/ 4 w 602"/>
                <a:gd name="T51" fmla="*/ 247 h 333"/>
                <a:gd name="T52" fmla="*/ 7 w 602"/>
                <a:gd name="T53" fmla="*/ 247 h 333"/>
                <a:gd name="T54" fmla="*/ 11 w 602"/>
                <a:gd name="T55" fmla="*/ 247 h 333"/>
                <a:gd name="T56" fmla="*/ 15 w 602"/>
                <a:gd name="T57" fmla="*/ 247 h 333"/>
                <a:gd name="T58" fmla="*/ 19 w 602"/>
                <a:gd name="T59" fmla="*/ 247 h 333"/>
                <a:gd name="T60" fmla="*/ 22 w 602"/>
                <a:gd name="T61" fmla="*/ 251 h 333"/>
                <a:gd name="T62" fmla="*/ 26 w 602"/>
                <a:gd name="T63" fmla="*/ 251 h 333"/>
                <a:gd name="T64" fmla="*/ 30 w 602"/>
                <a:gd name="T65" fmla="*/ 255 h 333"/>
                <a:gd name="T66" fmla="*/ 37 w 602"/>
                <a:gd name="T67" fmla="*/ 258 h 333"/>
                <a:gd name="T68" fmla="*/ 41 w 602"/>
                <a:gd name="T69" fmla="*/ 262 h 333"/>
                <a:gd name="T70" fmla="*/ 41 w 602"/>
                <a:gd name="T71" fmla="*/ 270 h 333"/>
                <a:gd name="T72" fmla="*/ 45 w 602"/>
                <a:gd name="T73" fmla="*/ 273 h 333"/>
                <a:gd name="T74" fmla="*/ 49 w 602"/>
                <a:gd name="T75" fmla="*/ 281 h 333"/>
                <a:gd name="T76" fmla="*/ 49 w 602"/>
                <a:gd name="T77" fmla="*/ 285 h 333"/>
                <a:gd name="T78" fmla="*/ 52 w 602"/>
                <a:gd name="T79" fmla="*/ 292 h 333"/>
                <a:gd name="T80" fmla="*/ 52 w 602"/>
                <a:gd name="T81" fmla="*/ 296 h 333"/>
                <a:gd name="T82" fmla="*/ 52 w 602"/>
                <a:gd name="T83" fmla="*/ 303 h 333"/>
                <a:gd name="T84" fmla="*/ 52 w 602"/>
                <a:gd name="T85" fmla="*/ 307 h 333"/>
                <a:gd name="T86" fmla="*/ 52 w 602"/>
                <a:gd name="T87" fmla="*/ 311 h 333"/>
                <a:gd name="T88" fmla="*/ 52 w 602"/>
                <a:gd name="T89" fmla="*/ 318 h 333"/>
                <a:gd name="T90" fmla="*/ 49 w 602"/>
                <a:gd name="T91" fmla="*/ 322 h 333"/>
                <a:gd name="T92" fmla="*/ 49 w 602"/>
                <a:gd name="T93" fmla="*/ 326 h 333"/>
                <a:gd name="T94" fmla="*/ 45 w 602"/>
                <a:gd name="T95" fmla="*/ 329 h 333"/>
                <a:gd name="T96" fmla="*/ 41 w 602"/>
                <a:gd name="T97" fmla="*/ 329 h 333"/>
                <a:gd name="T98" fmla="*/ 37 w 602"/>
                <a:gd name="T9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2" h="333">
                  <a:moveTo>
                    <a:pt x="587" y="86"/>
                  </a:moveTo>
                  <a:lnTo>
                    <a:pt x="587" y="86"/>
                  </a:lnTo>
                  <a:lnTo>
                    <a:pt x="591" y="86"/>
                  </a:lnTo>
                  <a:lnTo>
                    <a:pt x="591" y="83"/>
                  </a:lnTo>
                  <a:lnTo>
                    <a:pt x="595" y="83"/>
                  </a:lnTo>
                  <a:lnTo>
                    <a:pt x="595" y="83"/>
                  </a:lnTo>
                  <a:lnTo>
                    <a:pt x="595" y="79"/>
                  </a:lnTo>
                  <a:lnTo>
                    <a:pt x="598" y="79"/>
                  </a:lnTo>
                  <a:lnTo>
                    <a:pt x="598" y="75"/>
                  </a:lnTo>
                  <a:lnTo>
                    <a:pt x="598" y="75"/>
                  </a:lnTo>
                  <a:lnTo>
                    <a:pt x="598" y="71"/>
                  </a:lnTo>
                  <a:lnTo>
                    <a:pt x="602" y="68"/>
                  </a:lnTo>
                  <a:lnTo>
                    <a:pt x="602" y="68"/>
                  </a:lnTo>
                  <a:lnTo>
                    <a:pt x="602" y="64"/>
                  </a:lnTo>
                  <a:lnTo>
                    <a:pt x="602" y="60"/>
                  </a:lnTo>
                  <a:lnTo>
                    <a:pt x="602" y="60"/>
                  </a:lnTo>
                  <a:lnTo>
                    <a:pt x="602" y="56"/>
                  </a:lnTo>
                  <a:lnTo>
                    <a:pt x="602" y="53"/>
                  </a:lnTo>
                  <a:lnTo>
                    <a:pt x="602" y="53"/>
                  </a:lnTo>
                  <a:lnTo>
                    <a:pt x="602" y="49"/>
                  </a:lnTo>
                  <a:lnTo>
                    <a:pt x="602" y="45"/>
                  </a:lnTo>
                  <a:lnTo>
                    <a:pt x="598" y="41"/>
                  </a:lnTo>
                  <a:lnTo>
                    <a:pt x="598" y="41"/>
                  </a:lnTo>
                  <a:lnTo>
                    <a:pt x="598" y="38"/>
                  </a:lnTo>
                  <a:lnTo>
                    <a:pt x="598" y="34"/>
                  </a:lnTo>
                  <a:lnTo>
                    <a:pt x="595" y="30"/>
                  </a:lnTo>
                  <a:lnTo>
                    <a:pt x="595" y="30"/>
                  </a:lnTo>
                  <a:lnTo>
                    <a:pt x="595" y="26"/>
                  </a:lnTo>
                  <a:lnTo>
                    <a:pt x="591" y="23"/>
                  </a:lnTo>
                  <a:lnTo>
                    <a:pt x="591" y="23"/>
                  </a:lnTo>
                  <a:lnTo>
                    <a:pt x="587" y="19"/>
                  </a:lnTo>
                  <a:lnTo>
                    <a:pt x="587" y="19"/>
                  </a:lnTo>
                  <a:lnTo>
                    <a:pt x="583" y="15"/>
                  </a:lnTo>
                  <a:lnTo>
                    <a:pt x="583" y="12"/>
                  </a:lnTo>
                  <a:lnTo>
                    <a:pt x="580" y="12"/>
                  </a:lnTo>
                  <a:lnTo>
                    <a:pt x="580" y="12"/>
                  </a:lnTo>
                  <a:lnTo>
                    <a:pt x="576" y="8"/>
                  </a:lnTo>
                  <a:lnTo>
                    <a:pt x="576" y="8"/>
                  </a:lnTo>
                  <a:lnTo>
                    <a:pt x="572" y="4"/>
                  </a:lnTo>
                  <a:lnTo>
                    <a:pt x="568" y="4"/>
                  </a:lnTo>
                  <a:lnTo>
                    <a:pt x="568" y="4"/>
                  </a:lnTo>
                  <a:lnTo>
                    <a:pt x="565" y="4"/>
                  </a:lnTo>
                  <a:lnTo>
                    <a:pt x="565" y="4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57" y="0"/>
                  </a:lnTo>
                  <a:lnTo>
                    <a:pt x="557" y="0"/>
                  </a:lnTo>
                  <a:lnTo>
                    <a:pt x="554" y="4"/>
                  </a:lnTo>
                  <a:lnTo>
                    <a:pt x="554" y="4"/>
                  </a:lnTo>
                  <a:lnTo>
                    <a:pt x="550" y="4"/>
                  </a:lnTo>
                  <a:lnTo>
                    <a:pt x="0" y="247"/>
                  </a:lnTo>
                  <a:lnTo>
                    <a:pt x="4" y="247"/>
                  </a:lnTo>
                  <a:lnTo>
                    <a:pt x="4" y="247"/>
                  </a:lnTo>
                  <a:lnTo>
                    <a:pt x="7" y="247"/>
                  </a:lnTo>
                  <a:lnTo>
                    <a:pt x="7" y="247"/>
                  </a:lnTo>
                  <a:lnTo>
                    <a:pt x="11" y="247"/>
                  </a:lnTo>
                  <a:lnTo>
                    <a:pt x="11" y="247"/>
                  </a:lnTo>
                  <a:lnTo>
                    <a:pt x="15" y="247"/>
                  </a:lnTo>
                  <a:lnTo>
                    <a:pt x="19" y="247"/>
                  </a:lnTo>
                  <a:lnTo>
                    <a:pt x="19" y="247"/>
                  </a:lnTo>
                  <a:lnTo>
                    <a:pt x="22" y="247"/>
                  </a:lnTo>
                  <a:lnTo>
                    <a:pt x="22" y="251"/>
                  </a:lnTo>
                  <a:lnTo>
                    <a:pt x="26" y="251"/>
                  </a:lnTo>
                  <a:lnTo>
                    <a:pt x="26" y="251"/>
                  </a:lnTo>
                  <a:lnTo>
                    <a:pt x="30" y="255"/>
                  </a:lnTo>
                  <a:lnTo>
                    <a:pt x="30" y="255"/>
                  </a:lnTo>
                  <a:lnTo>
                    <a:pt x="34" y="258"/>
                  </a:lnTo>
                  <a:lnTo>
                    <a:pt x="37" y="258"/>
                  </a:lnTo>
                  <a:lnTo>
                    <a:pt x="37" y="262"/>
                  </a:lnTo>
                  <a:lnTo>
                    <a:pt x="41" y="262"/>
                  </a:lnTo>
                  <a:lnTo>
                    <a:pt x="41" y="266"/>
                  </a:lnTo>
                  <a:lnTo>
                    <a:pt x="41" y="270"/>
                  </a:lnTo>
                  <a:lnTo>
                    <a:pt x="45" y="270"/>
                  </a:lnTo>
                  <a:lnTo>
                    <a:pt x="45" y="273"/>
                  </a:lnTo>
                  <a:lnTo>
                    <a:pt x="49" y="277"/>
                  </a:lnTo>
                  <a:lnTo>
                    <a:pt x="49" y="281"/>
                  </a:lnTo>
                  <a:lnTo>
                    <a:pt x="49" y="281"/>
                  </a:lnTo>
                  <a:lnTo>
                    <a:pt x="49" y="285"/>
                  </a:lnTo>
                  <a:lnTo>
                    <a:pt x="52" y="288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2" y="296"/>
                  </a:lnTo>
                  <a:lnTo>
                    <a:pt x="52" y="300"/>
                  </a:lnTo>
                  <a:lnTo>
                    <a:pt x="52" y="303"/>
                  </a:lnTo>
                  <a:lnTo>
                    <a:pt x="52" y="303"/>
                  </a:lnTo>
                  <a:lnTo>
                    <a:pt x="52" y="307"/>
                  </a:lnTo>
                  <a:lnTo>
                    <a:pt x="52" y="311"/>
                  </a:lnTo>
                  <a:lnTo>
                    <a:pt x="52" y="311"/>
                  </a:lnTo>
                  <a:lnTo>
                    <a:pt x="52" y="314"/>
                  </a:lnTo>
                  <a:lnTo>
                    <a:pt x="52" y="318"/>
                  </a:lnTo>
                  <a:lnTo>
                    <a:pt x="52" y="318"/>
                  </a:lnTo>
                  <a:lnTo>
                    <a:pt x="49" y="322"/>
                  </a:lnTo>
                  <a:lnTo>
                    <a:pt x="49" y="322"/>
                  </a:lnTo>
                  <a:lnTo>
                    <a:pt x="49" y="326"/>
                  </a:lnTo>
                  <a:lnTo>
                    <a:pt x="45" y="326"/>
                  </a:lnTo>
                  <a:lnTo>
                    <a:pt x="45" y="329"/>
                  </a:lnTo>
                  <a:lnTo>
                    <a:pt x="45" y="329"/>
                  </a:lnTo>
                  <a:lnTo>
                    <a:pt x="41" y="329"/>
                  </a:lnTo>
                  <a:lnTo>
                    <a:pt x="41" y="333"/>
                  </a:lnTo>
                  <a:lnTo>
                    <a:pt x="37" y="333"/>
                  </a:lnTo>
                  <a:lnTo>
                    <a:pt x="587" y="8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Oval 331"/>
            <p:cNvSpPr>
              <a:spLocks noChangeArrowheads="1"/>
            </p:cNvSpPr>
            <p:nvPr/>
          </p:nvSpPr>
          <p:spPr bwMode="auto">
            <a:xfrm>
              <a:off x="834" y="340"/>
              <a:ext cx="333" cy="33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32"/>
            <p:cNvSpPr>
              <a:spLocks/>
            </p:cNvSpPr>
            <p:nvPr/>
          </p:nvSpPr>
          <p:spPr bwMode="auto">
            <a:xfrm>
              <a:off x="1096" y="475"/>
              <a:ext cx="509" cy="131"/>
            </a:xfrm>
            <a:custGeom>
              <a:avLst/>
              <a:gdLst>
                <a:gd name="T0" fmla="*/ 30 w 509"/>
                <a:gd name="T1" fmla="*/ 0 h 131"/>
                <a:gd name="T2" fmla="*/ 26 w 509"/>
                <a:gd name="T3" fmla="*/ 0 h 131"/>
                <a:gd name="T4" fmla="*/ 22 w 509"/>
                <a:gd name="T5" fmla="*/ 0 h 131"/>
                <a:gd name="T6" fmla="*/ 19 w 509"/>
                <a:gd name="T7" fmla="*/ 4 h 131"/>
                <a:gd name="T8" fmla="*/ 15 w 509"/>
                <a:gd name="T9" fmla="*/ 4 h 131"/>
                <a:gd name="T10" fmla="*/ 15 w 509"/>
                <a:gd name="T11" fmla="*/ 8 h 131"/>
                <a:gd name="T12" fmla="*/ 11 w 509"/>
                <a:gd name="T13" fmla="*/ 11 h 131"/>
                <a:gd name="T14" fmla="*/ 7 w 509"/>
                <a:gd name="T15" fmla="*/ 15 h 131"/>
                <a:gd name="T16" fmla="*/ 4 w 509"/>
                <a:gd name="T17" fmla="*/ 22 h 131"/>
                <a:gd name="T18" fmla="*/ 4 w 509"/>
                <a:gd name="T19" fmla="*/ 26 h 131"/>
                <a:gd name="T20" fmla="*/ 0 w 509"/>
                <a:gd name="T21" fmla="*/ 34 h 131"/>
                <a:gd name="T22" fmla="*/ 0 w 509"/>
                <a:gd name="T23" fmla="*/ 37 h 131"/>
                <a:gd name="T24" fmla="*/ 0 w 509"/>
                <a:gd name="T25" fmla="*/ 45 h 131"/>
                <a:gd name="T26" fmla="*/ 0 w 509"/>
                <a:gd name="T27" fmla="*/ 49 h 131"/>
                <a:gd name="T28" fmla="*/ 0 w 509"/>
                <a:gd name="T29" fmla="*/ 56 h 131"/>
                <a:gd name="T30" fmla="*/ 0 w 509"/>
                <a:gd name="T31" fmla="*/ 60 h 131"/>
                <a:gd name="T32" fmla="*/ 4 w 509"/>
                <a:gd name="T33" fmla="*/ 67 h 131"/>
                <a:gd name="T34" fmla="*/ 4 w 509"/>
                <a:gd name="T35" fmla="*/ 71 h 131"/>
                <a:gd name="T36" fmla="*/ 7 w 509"/>
                <a:gd name="T37" fmla="*/ 75 h 131"/>
                <a:gd name="T38" fmla="*/ 7 w 509"/>
                <a:gd name="T39" fmla="*/ 79 h 131"/>
                <a:gd name="T40" fmla="*/ 11 w 509"/>
                <a:gd name="T41" fmla="*/ 82 h 131"/>
                <a:gd name="T42" fmla="*/ 15 w 509"/>
                <a:gd name="T43" fmla="*/ 86 h 131"/>
                <a:gd name="T44" fmla="*/ 19 w 509"/>
                <a:gd name="T45" fmla="*/ 90 h 131"/>
                <a:gd name="T46" fmla="*/ 22 w 509"/>
                <a:gd name="T47" fmla="*/ 90 h 131"/>
                <a:gd name="T48" fmla="*/ 26 w 509"/>
                <a:gd name="T49" fmla="*/ 90 h 131"/>
                <a:gd name="T50" fmla="*/ 497 w 509"/>
                <a:gd name="T51" fmla="*/ 131 h 131"/>
                <a:gd name="T52" fmla="*/ 494 w 509"/>
                <a:gd name="T53" fmla="*/ 131 h 131"/>
                <a:gd name="T54" fmla="*/ 490 w 509"/>
                <a:gd name="T55" fmla="*/ 127 h 131"/>
                <a:gd name="T56" fmla="*/ 486 w 509"/>
                <a:gd name="T57" fmla="*/ 127 h 131"/>
                <a:gd name="T58" fmla="*/ 486 w 509"/>
                <a:gd name="T59" fmla="*/ 123 h 131"/>
                <a:gd name="T60" fmla="*/ 482 w 509"/>
                <a:gd name="T61" fmla="*/ 120 h 131"/>
                <a:gd name="T62" fmla="*/ 479 w 509"/>
                <a:gd name="T63" fmla="*/ 116 h 131"/>
                <a:gd name="T64" fmla="*/ 479 w 509"/>
                <a:gd name="T65" fmla="*/ 109 h 131"/>
                <a:gd name="T66" fmla="*/ 475 w 509"/>
                <a:gd name="T67" fmla="*/ 105 h 131"/>
                <a:gd name="T68" fmla="*/ 475 w 509"/>
                <a:gd name="T69" fmla="*/ 101 h 131"/>
                <a:gd name="T70" fmla="*/ 475 w 509"/>
                <a:gd name="T71" fmla="*/ 94 h 131"/>
                <a:gd name="T72" fmla="*/ 475 w 509"/>
                <a:gd name="T73" fmla="*/ 86 h 131"/>
                <a:gd name="T74" fmla="*/ 475 w 509"/>
                <a:gd name="T75" fmla="*/ 82 h 131"/>
                <a:gd name="T76" fmla="*/ 475 w 509"/>
                <a:gd name="T77" fmla="*/ 75 h 131"/>
                <a:gd name="T78" fmla="*/ 479 w 509"/>
                <a:gd name="T79" fmla="*/ 71 h 131"/>
                <a:gd name="T80" fmla="*/ 479 w 509"/>
                <a:gd name="T81" fmla="*/ 64 h 131"/>
                <a:gd name="T82" fmla="*/ 482 w 509"/>
                <a:gd name="T83" fmla="*/ 60 h 131"/>
                <a:gd name="T84" fmla="*/ 482 w 509"/>
                <a:gd name="T85" fmla="*/ 56 h 131"/>
                <a:gd name="T86" fmla="*/ 486 w 509"/>
                <a:gd name="T87" fmla="*/ 49 h 131"/>
                <a:gd name="T88" fmla="*/ 490 w 509"/>
                <a:gd name="T89" fmla="*/ 45 h 131"/>
                <a:gd name="T90" fmla="*/ 494 w 509"/>
                <a:gd name="T91" fmla="*/ 45 h 131"/>
                <a:gd name="T92" fmla="*/ 497 w 509"/>
                <a:gd name="T93" fmla="*/ 41 h 131"/>
                <a:gd name="T94" fmla="*/ 501 w 509"/>
                <a:gd name="T95" fmla="*/ 41 h 131"/>
                <a:gd name="T96" fmla="*/ 505 w 509"/>
                <a:gd name="T97" fmla="*/ 37 h 131"/>
                <a:gd name="T98" fmla="*/ 509 w 509"/>
                <a:gd name="T99" fmla="*/ 3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9" h="131">
                  <a:moveTo>
                    <a:pt x="34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7" y="75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501" y="131"/>
                  </a:lnTo>
                  <a:lnTo>
                    <a:pt x="497" y="131"/>
                  </a:lnTo>
                  <a:lnTo>
                    <a:pt x="497" y="131"/>
                  </a:lnTo>
                  <a:lnTo>
                    <a:pt x="494" y="131"/>
                  </a:lnTo>
                  <a:lnTo>
                    <a:pt x="494" y="131"/>
                  </a:lnTo>
                  <a:lnTo>
                    <a:pt x="490" y="127"/>
                  </a:lnTo>
                  <a:lnTo>
                    <a:pt x="490" y="127"/>
                  </a:lnTo>
                  <a:lnTo>
                    <a:pt x="486" y="127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2" y="120"/>
                  </a:lnTo>
                  <a:lnTo>
                    <a:pt x="482" y="120"/>
                  </a:lnTo>
                  <a:lnTo>
                    <a:pt x="482" y="116"/>
                  </a:lnTo>
                  <a:lnTo>
                    <a:pt x="479" y="116"/>
                  </a:lnTo>
                  <a:lnTo>
                    <a:pt x="479" y="112"/>
                  </a:lnTo>
                  <a:lnTo>
                    <a:pt x="479" y="109"/>
                  </a:lnTo>
                  <a:lnTo>
                    <a:pt x="479" y="109"/>
                  </a:lnTo>
                  <a:lnTo>
                    <a:pt x="475" y="105"/>
                  </a:lnTo>
                  <a:lnTo>
                    <a:pt x="475" y="101"/>
                  </a:lnTo>
                  <a:lnTo>
                    <a:pt x="475" y="101"/>
                  </a:lnTo>
                  <a:lnTo>
                    <a:pt x="475" y="97"/>
                  </a:lnTo>
                  <a:lnTo>
                    <a:pt x="475" y="94"/>
                  </a:lnTo>
                  <a:lnTo>
                    <a:pt x="475" y="90"/>
                  </a:lnTo>
                  <a:lnTo>
                    <a:pt x="475" y="86"/>
                  </a:lnTo>
                  <a:lnTo>
                    <a:pt x="475" y="86"/>
                  </a:lnTo>
                  <a:lnTo>
                    <a:pt x="475" y="82"/>
                  </a:lnTo>
                  <a:lnTo>
                    <a:pt x="475" y="79"/>
                  </a:lnTo>
                  <a:lnTo>
                    <a:pt x="475" y="75"/>
                  </a:lnTo>
                  <a:lnTo>
                    <a:pt x="475" y="71"/>
                  </a:lnTo>
                  <a:lnTo>
                    <a:pt x="479" y="71"/>
                  </a:lnTo>
                  <a:lnTo>
                    <a:pt x="479" y="67"/>
                  </a:lnTo>
                  <a:lnTo>
                    <a:pt x="479" y="64"/>
                  </a:lnTo>
                  <a:lnTo>
                    <a:pt x="479" y="60"/>
                  </a:lnTo>
                  <a:lnTo>
                    <a:pt x="482" y="60"/>
                  </a:lnTo>
                  <a:lnTo>
                    <a:pt x="482" y="56"/>
                  </a:lnTo>
                  <a:lnTo>
                    <a:pt x="482" y="56"/>
                  </a:lnTo>
                  <a:lnTo>
                    <a:pt x="486" y="52"/>
                  </a:lnTo>
                  <a:lnTo>
                    <a:pt x="486" y="49"/>
                  </a:lnTo>
                  <a:lnTo>
                    <a:pt x="490" y="49"/>
                  </a:lnTo>
                  <a:lnTo>
                    <a:pt x="490" y="45"/>
                  </a:lnTo>
                  <a:lnTo>
                    <a:pt x="490" y="45"/>
                  </a:lnTo>
                  <a:lnTo>
                    <a:pt x="494" y="45"/>
                  </a:lnTo>
                  <a:lnTo>
                    <a:pt x="494" y="41"/>
                  </a:lnTo>
                  <a:lnTo>
                    <a:pt x="497" y="41"/>
                  </a:lnTo>
                  <a:lnTo>
                    <a:pt x="497" y="41"/>
                  </a:lnTo>
                  <a:lnTo>
                    <a:pt x="501" y="41"/>
                  </a:lnTo>
                  <a:lnTo>
                    <a:pt x="501" y="37"/>
                  </a:lnTo>
                  <a:lnTo>
                    <a:pt x="505" y="37"/>
                  </a:lnTo>
                  <a:lnTo>
                    <a:pt x="505" y="37"/>
                  </a:lnTo>
                  <a:lnTo>
                    <a:pt x="509" y="3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Oval 333"/>
            <p:cNvSpPr>
              <a:spLocks noChangeArrowheads="1"/>
            </p:cNvSpPr>
            <p:nvPr/>
          </p:nvSpPr>
          <p:spPr bwMode="auto">
            <a:xfrm>
              <a:off x="2663" y="1717"/>
              <a:ext cx="281" cy="28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34"/>
            <p:cNvSpPr>
              <a:spLocks/>
            </p:cNvSpPr>
            <p:nvPr/>
          </p:nvSpPr>
          <p:spPr bwMode="auto">
            <a:xfrm>
              <a:off x="2876" y="1844"/>
              <a:ext cx="651" cy="258"/>
            </a:xfrm>
            <a:custGeom>
              <a:avLst/>
              <a:gdLst>
                <a:gd name="T0" fmla="*/ 41 w 651"/>
                <a:gd name="T1" fmla="*/ 0 h 258"/>
                <a:gd name="T2" fmla="*/ 38 w 651"/>
                <a:gd name="T3" fmla="*/ 0 h 258"/>
                <a:gd name="T4" fmla="*/ 34 w 651"/>
                <a:gd name="T5" fmla="*/ 0 h 258"/>
                <a:gd name="T6" fmla="*/ 30 w 651"/>
                <a:gd name="T7" fmla="*/ 0 h 258"/>
                <a:gd name="T8" fmla="*/ 26 w 651"/>
                <a:gd name="T9" fmla="*/ 4 h 258"/>
                <a:gd name="T10" fmla="*/ 23 w 651"/>
                <a:gd name="T11" fmla="*/ 4 h 258"/>
                <a:gd name="T12" fmla="*/ 19 w 651"/>
                <a:gd name="T13" fmla="*/ 7 h 258"/>
                <a:gd name="T14" fmla="*/ 15 w 651"/>
                <a:gd name="T15" fmla="*/ 11 h 258"/>
                <a:gd name="T16" fmla="*/ 12 w 651"/>
                <a:gd name="T17" fmla="*/ 15 h 258"/>
                <a:gd name="T18" fmla="*/ 8 w 651"/>
                <a:gd name="T19" fmla="*/ 22 h 258"/>
                <a:gd name="T20" fmla="*/ 8 w 651"/>
                <a:gd name="T21" fmla="*/ 26 h 258"/>
                <a:gd name="T22" fmla="*/ 4 w 651"/>
                <a:gd name="T23" fmla="*/ 30 h 258"/>
                <a:gd name="T24" fmla="*/ 4 w 651"/>
                <a:gd name="T25" fmla="*/ 37 h 258"/>
                <a:gd name="T26" fmla="*/ 0 w 651"/>
                <a:gd name="T27" fmla="*/ 41 h 258"/>
                <a:gd name="T28" fmla="*/ 0 w 651"/>
                <a:gd name="T29" fmla="*/ 49 h 258"/>
                <a:gd name="T30" fmla="*/ 0 w 651"/>
                <a:gd name="T31" fmla="*/ 56 h 258"/>
                <a:gd name="T32" fmla="*/ 0 w 651"/>
                <a:gd name="T33" fmla="*/ 60 h 258"/>
                <a:gd name="T34" fmla="*/ 0 w 651"/>
                <a:gd name="T35" fmla="*/ 64 h 258"/>
                <a:gd name="T36" fmla="*/ 4 w 651"/>
                <a:gd name="T37" fmla="*/ 71 h 258"/>
                <a:gd name="T38" fmla="*/ 4 w 651"/>
                <a:gd name="T39" fmla="*/ 75 h 258"/>
                <a:gd name="T40" fmla="*/ 8 w 651"/>
                <a:gd name="T41" fmla="*/ 79 h 258"/>
                <a:gd name="T42" fmla="*/ 8 w 651"/>
                <a:gd name="T43" fmla="*/ 82 h 258"/>
                <a:gd name="T44" fmla="*/ 12 w 651"/>
                <a:gd name="T45" fmla="*/ 82 h 258"/>
                <a:gd name="T46" fmla="*/ 15 w 651"/>
                <a:gd name="T47" fmla="*/ 86 h 258"/>
                <a:gd name="T48" fmla="*/ 19 w 651"/>
                <a:gd name="T49" fmla="*/ 86 h 258"/>
                <a:gd name="T50" fmla="*/ 625 w 651"/>
                <a:gd name="T51" fmla="*/ 254 h 258"/>
                <a:gd name="T52" fmla="*/ 625 w 651"/>
                <a:gd name="T53" fmla="*/ 254 h 258"/>
                <a:gd name="T54" fmla="*/ 621 w 651"/>
                <a:gd name="T55" fmla="*/ 251 h 258"/>
                <a:gd name="T56" fmla="*/ 617 w 651"/>
                <a:gd name="T57" fmla="*/ 251 h 258"/>
                <a:gd name="T58" fmla="*/ 614 w 651"/>
                <a:gd name="T59" fmla="*/ 247 h 258"/>
                <a:gd name="T60" fmla="*/ 614 w 651"/>
                <a:gd name="T61" fmla="*/ 239 h 258"/>
                <a:gd name="T62" fmla="*/ 614 w 651"/>
                <a:gd name="T63" fmla="*/ 236 h 258"/>
                <a:gd name="T64" fmla="*/ 610 w 651"/>
                <a:gd name="T65" fmla="*/ 232 h 258"/>
                <a:gd name="T66" fmla="*/ 610 w 651"/>
                <a:gd name="T67" fmla="*/ 224 h 258"/>
                <a:gd name="T68" fmla="*/ 610 w 651"/>
                <a:gd name="T69" fmla="*/ 221 h 258"/>
                <a:gd name="T70" fmla="*/ 610 w 651"/>
                <a:gd name="T71" fmla="*/ 213 h 258"/>
                <a:gd name="T72" fmla="*/ 614 w 651"/>
                <a:gd name="T73" fmla="*/ 209 h 258"/>
                <a:gd name="T74" fmla="*/ 614 w 651"/>
                <a:gd name="T75" fmla="*/ 202 h 258"/>
                <a:gd name="T76" fmla="*/ 617 w 651"/>
                <a:gd name="T77" fmla="*/ 198 h 258"/>
                <a:gd name="T78" fmla="*/ 617 w 651"/>
                <a:gd name="T79" fmla="*/ 191 h 258"/>
                <a:gd name="T80" fmla="*/ 621 w 651"/>
                <a:gd name="T81" fmla="*/ 187 h 258"/>
                <a:gd name="T82" fmla="*/ 625 w 651"/>
                <a:gd name="T83" fmla="*/ 183 h 258"/>
                <a:gd name="T84" fmla="*/ 629 w 651"/>
                <a:gd name="T85" fmla="*/ 176 h 258"/>
                <a:gd name="T86" fmla="*/ 632 w 651"/>
                <a:gd name="T87" fmla="*/ 176 h 258"/>
                <a:gd name="T88" fmla="*/ 636 w 651"/>
                <a:gd name="T89" fmla="*/ 172 h 258"/>
                <a:gd name="T90" fmla="*/ 640 w 651"/>
                <a:gd name="T91" fmla="*/ 168 h 258"/>
                <a:gd name="T92" fmla="*/ 644 w 651"/>
                <a:gd name="T93" fmla="*/ 168 h 258"/>
                <a:gd name="T94" fmla="*/ 647 w 651"/>
                <a:gd name="T95" fmla="*/ 165 h 258"/>
                <a:gd name="T96" fmla="*/ 651 w 651"/>
                <a:gd name="T97" fmla="*/ 165 h 258"/>
                <a:gd name="T98" fmla="*/ 651 w 651"/>
                <a:gd name="T99" fmla="*/ 16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51" h="258">
                  <a:moveTo>
                    <a:pt x="41" y="0"/>
                  </a:moveTo>
                  <a:lnTo>
                    <a:pt x="4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7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629" y="258"/>
                  </a:lnTo>
                  <a:lnTo>
                    <a:pt x="625" y="254"/>
                  </a:lnTo>
                  <a:lnTo>
                    <a:pt x="625" y="254"/>
                  </a:lnTo>
                  <a:lnTo>
                    <a:pt x="625" y="254"/>
                  </a:lnTo>
                  <a:lnTo>
                    <a:pt x="621" y="254"/>
                  </a:lnTo>
                  <a:lnTo>
                    <a:pt x="621" y="251"/>
                  </a:lnTo>
                  <a:lnTo>
                    <a:pt x="617" y="251"/>
                  </a:lnTo>
                  <a:lnTo>
                    <a:pt x="617" y="251"/>
                  </a:lnTo>
                  <a:lnTo>
                    <a:pt x="617" y="247"/>
                  </a:lnTo>
                  <a:lnTo>
                    <a:pt x="614" y="247"/>
                  </a:lnTo>
                  <a:lnTo>
                    <a:pt x="614" y="243"/>
                  </a:lnTo>
                  <a:lnTo>
                    <a:pt x="614" y="239"/>
                  </a:lnTo>
                  <a:lnTo>
                    <a:pt x="614" y="239"/>
                  </a:lnTo>
                  <a:lnTo>
                    <a:pt x="614" y="236"/>
                  </a:lnTo>
                  <a:lnTo>
                    <a:pt x="614" y="236"/>
                  </a:lnTo>
                  <a:lnTo>
                    <a:pt x="610" y="232"/>
                  </a:lnTo>
                  <a:lnTo>
                    <a:pt x="610" y="228"/>
                  </a:lnTo>
                  <a:lnTo>
                    <a:pt x="610" y="224"/>
                  </a:lnTo>
                  <a:lnTo>
                    <a:pt x="610" y="224"/>
                  </a:lnTo>
                  <a:lnTo>
                    <a:pt x="610" y="221"/>
                  </a:lnTo>
                  <a:lnTo>
                    <a:pt x="610" y="217"/>
                  </a:lnTo>
                  <a:lnTo>
                    <a:pt x="610" y="213"/>
                  </a:lnTo>
                  <a:lnTo>
                    <a:pt x="614" y="213"/>
                  </a:lnTo>
                  <a:lnTo>
                    <a:pt x="614" y="209"/>
                  </a:lnTo>
                  <a:lnTo>
                    <a:pt x="614" y="206"/>
                  </a:lnTo>
                  <a:lnTo>
                    <a:pt x="614" y="202"/>
                  </a:lnTo>
                  <a:lnTo>
                    <a:pt x="614" y="198"/>
                  </a:lnTo>
                  <a:lnTo>
                    <a:pt x="617" y="198"/>
                  </a:lnTo>
                  <a:lnTo>
                    <a:pt x="617" y="195"/>
                  </a:lnTo>
                  <a:lnTo>
                    <a:pt x="617" y="191"/>
                  </a:lnTo>
                  <a:lnTo>
                    <a:pt x="621" y="191"/>
                  </a:lnTo>
                  <a:lnTo>
                    <a:pt x="621" y="187"/>
                  </a:lnTo>
                  <a:lnTo>
                    <a:pt x="621" y="183"/>
                  </a:lnTo>
                  <a:lnTo>
                    <a:pt x="625" y="183"/>
                  </a:lnTo>
                  <a:lnTo>
                    <a:pt x="625" y="180"/>
                  </a:lnTo>
                  <a:lnTo>
                    <a:pt x="629" y="176"/>
                  </a:lnTo>
                  <a:lnTo>
                    <a:pt x="629" y="176"/>
                  </a:lnTo>
                  <a:lnTo>
                    <a:pt x="632" y="176"/>
                  </a:lnTo>
                  <a:lnTo>
                    <a:pt x="632" y="172"/>
                  </a:lnTo>
                  <a:lnTo>
                    <a:pt x="636" y="172"/>
                  </a:lnTo>
                  <a:lnTo>
                    <a:pt x="636" y="168"/>
                  </a:lnTo>
                  <a:lnTo>
                    <a:pt x="640" y="168"/>
                  </a:lnTo>
                  <a:lnTo>
                    <a:pt x="640" y="168"/>
                  </a:lnTo>
                  <a:lnTo>
                    <a:pt x="644" y="168"/>
                  </a:lnTo>
                  <a:lnTo>
                    <a:pt x="644" y="165"/>
                  </a:lnTo>
                  <a:lnTo>
                    <a:pt x="647" y="165"/>
                  </a:lnTo>
                  <a:lnTo>
                    <a:pt x="647" y="165"/>
                  </a:lnTo>
                  <a:lnTo>
                    <a:pt x="651" y="165"/>
                  </a:lnTo>
                  <a:lnTo>
                    <a:pt x="651" y="165"/>
                  </a:lnTo>
                  <a:lnTo>
                    <a:pt x="651" y="16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35"/>
            <p:cNvSpPr>
              <a:spLocks/>
            </p:cNvSpPr>
            <p:nvPr/>
          </p:nvSpPr>
          <p:spPr bwMode="auto">
            <a:xfrm>
              <a:off x="2087" y="1844"/>
              <a:ext cx="647" cy="254"/>
            </a:xfrm>
            <a:custGeom>
              <a:avLst/>
              <a:gdLst>
                <a:gd name="T0" fmla="*/ 628 w 647"/>
                <a:gd name="T1" fmla="*/ 86 h 254"/>
                <a:gd name="T2" fmla="*/ 632 w 647"/>
                <a:gd name="T3" fmla="*/ 86 h 254"/>
                <a:gd name="T4" fmla="*/ 636 w 647"/>
                <a:gd name="T5" fmla="*/ 82 h 254"/>
                <a:gd name="T6" fmla="*/ 640 w 647"/>
                <a:gd name="T7" fmla="*/ 79 h 254"/>
                <a:gd name="T8" fmla="*/ 640 w 647"/>
                <a:gd name="T9" fmla="*/ 75 h 254"/>
                <a:gd name="T10" fmla="*/ 643 w 647"/>
                <a:gd name="T11" fmla="*/ 71 h 254"/>
                <a:gd name="T12" fmla="*/ 643 w 647"/>
                <a:gd name="T13" fmla="*/ 67 h 254"/>
                <a:gd name="T14" fmla="*/ 643 w 647"/>
                <a:gd name="T15" fmla="*/ 64 h 254"/>
                <a:gd name="T16" fmla="*/ 643 w 647"/>
                <a:gd name="T17" fmla="*/ 56 h 254"/>
                <a:gd name="T18" fmla="*/ 643 w 647"/>
                <a:gd name="T19" fmla="*/ 52 h 254"/>
                <a:gd name="T20" fmla="*/ 643 w 647"/>
                <a:gd name="T21" fmla="*/ 45 h 254"/>
                <a:gd name="T22" fmla="*/ 643 w 647"/>
                <a:gd name="T23" fmla="*/ 41 h 254"/>
                <a:gd name="T24" fmla="*/ 643 w 647"/>
                <a:gd name="T25" fmla="*/ 34 h 254"/>
                <a:gd name="T26" fmla="*/ 640 w 647"/>
                <a:gd name="T27" fmla="*/ 30 h 254"/>
                <a:gd name="T28" fmla="*/ 640 w 647"/>
                <a:gd name="T29" fmla="*/ 22 h 254"/>
                <a:gd name="T30" fmla="*/ 636 w 647"/>
                <a:gd name="T31" fmla="*/ 19 h 254"/>
                <a:gd name="T32" fmla="*/ 632 w 647"/>
                <a:gd name="T33" fmla="*/ 15 h 254"/>
                <a:gd name="T34" fmla="*/ 628 w 647"/>
                <a:gd name="T35" fmla="*/ 11 h 254"/>
                <a:gd name="T36" fmla="*/ 625 w 647"/>
                <a:gd name="T37" fmla="*/ 7 h 254"/>
                <a:gd name="T38" fmla="*/ 621 w 647"/>
                <a:gd name="T39" fmla="*/ 4 h 254"/>
                <a:gd name="T40" fmla="*/ 617 w 647"/>
                <a:gd name="T41" fmla="*/ 0 h 254"/>
                <a:gd name="T42" fmla="*/ 614 w 647"/>
                <a:gd name="T43" fmla="*/ 0 h 254"/>
                <a:gd name="T44" fmla="*/ 610 w 647"/>
                <a:gd name="T45" fmla="*/ 0 h 254"/>
                <a:gd name="T46" fmla="*/ 606 w 647"/>
                <a:gd name="T47" fmla="*/ 0 h 254"/>
                <a:gd name="T48" fmla="*/ 602 w 647"/>
                <a:gd name="T49" fmla="*/ 0 h 254"/>
                <a:gd name="T50" fmla="*/ 4 w 647"/>
                <a:gd name="T51" fmla="*/ 165 h 254"/>
                <a:gd name="T52" fmla="*/ 8 w 647"/>
                <a:gd name="T53" fmla="*/ 165 h 254"/>
                <a:gd name="T54" fmla="*/ 11 w 647"/>
                <a:gd name="T55" fmla="*/ 165 h 254"/>
                <a:gd name="T56" fmla="*/ 15 w 647"/>
                <a:gd name="T57" fmla="*/ 168 h 254"/>
                <a:gd name="T58" fmla="*/ 19 w 647"/>
                <a:gd name="T59" fmla="*/ 168 h 254"/>
                <a:gd name="T60" fmla="*/ 23 w 647"/>
                <a:gd name="T61" fmla="*/ 172 h 254"/>
                <a:gd name="T62" fmla="*/ 26 w 647"/>
                <a:gd name="T63" fmla="*/ 176 h 254"/>
                <a:gd name="T64" fmla="*/ 26 w 647"/>
                <a:gd name="T65" fmla="*/ 180 h 254"/>
                <a:gd name="T66" fmla="*/ 30 w 647"/>
                <a:gd name="T67" fmla="*/ 183 h 254"/>
                <a:gd name="T68" fmla="*/ 34 w 647"/>
                <a:gd name="T69" fmla="*/ 187 h 254"/>
                <a:gd name="T70" fmla="*/ 37 w 647"/>
                <a:gd name="T71" fmla="*/ 195 h 254"/>
                <a:gd name="T72" fmla="*/ 37 w 647"/>
                <a:gd name="T73" fmla="*/ 198 h 254"/>
                <a:gd name="T74" fmla="*/ 41 w 647"/>
                <a:gd name="T75" fmla="*/ 206 h 254"/>
                <a:gd name="T76" fmla="*/ 41 w 647"/>
                <a:gd name="T77" fmla="*/ 209 h 254"/>
                <a:gd name="T78" fmla="*/ 41 w 647"/>
                <a:gd name="T79" fmla="*/ 217 h 254"/>
                <a:gd name="T80" fmla="*/ 41 w 647"/>
                <a:gd name="T81" fmla="*/ 221 h 254"/>
                <a:gd name="T82" fmla="*/ 41 w 647"/>
                <a:gd name="T83" fmla="*/ 228 h 254"/>
                <a:gd name="T84" fmla="*/ 41 w 647"/>
                <a:gd name="T85" fmla="*/ 232 h 254"/>
                <a:gd name="T86" fmla="*/ 41 w 647"/>
                <a:gd name="T87" fmla="*/ 239 h 254"/>
                <a:gd name="T88" fmla="*/ 37 w 647"/>
                <a:gd name="T89" fmla="*/ 243 h 254"/>
                <a:gd name="T90" fmla="*/ 37 w 647"/>
                <a:gd name="T91" fmla="*/ 247 h 254"/>
                <a:gd name="T92" fmla="*/ 34 w 647"/>
                <a:gd name="T93" fmla="*/ 251 h 254"/>
                <a:gd name="T94" fmla="*/ 34 w 647"/>
                <a:gd name="T95" fmla="*/ 254 h 254"/>
                <a:gd name="T96" fmla="*/ 30 w 647"/>
                <a:gd name="T97" fmla="*/ 254 h 254"/>
                <a:gd name="T98" fmla="*/ 26 w 647"/>
                <a:gd name="T9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7" h="254">
                  <a:moveTo>
                    <a:pt x="628" y="86"/>
                  </a:moveTo>
                  <a:lnTo>
                    <a:pt x="628" y="86"/>
                  </a:lnTo>
                  <a:lnTo>
                    <a:pt x="632" y="86"/>
                  </a:lnTo>
                  <a:lnTo>
                    <a:pt x="632" y="86"/>
                  </a:lnTo>
                  <a:lnTo>
                    <a:pt x="636" y="86"/>
                  </a:lnTo>
                  <a:lnTo>
                    <a:pt x="636" y="82"/>
                  </a:lnTo>
                  <a:lnTo>
                    <a:pt x="636" y="82"/>
                  </a:lnTo>
                  <a:lnTo>
                    <a:pt x="640" y="79"/>
                  </a:lnTo>
                  <a:lnTo>
                    <a:pt x="640" y="79"/>
                  </a:lnTo>
                  <a:lnTo>
                    <a:pt x="640" y="75"/>
                  </a:lnTo>
                  <a:lnTo>
                    <a:pt x="643" y="75"/>
                  </a:lnTo>
                  <a:lnTo>
                    <a:pt x="643" y="71"/>
                  </a:lnTo>
                  <a:lnTo>
                    <a:pt x="643" y="71"/>
                  </a:lnTo>
                  <a:lnTo>
                    <a:pt x="643" y="67"/>
                  </a:lnTo>
                  <a:lnTo>
                    <a:pt x="643" y="64"/>
                  </a:lnTo>
                  <a:lnTo>
                    <a:pt x="643" y="64"/>
                  </a:lnTo>
                  <a:lnTo>
                    <a:pt x="643" y="60"/>
                  </a:lnTo>
                  <a:lnTo>
                    <a:pt x="643" y="56"/>
                  </a:lnTo>
                  <a:lnTo>
                    <a:pt x="647" y="56"/>
                  </a:lnTo>
                  <a:lnTo>
                    <a:pt x="643" y="52"/>
                  </a:lnTo>
                  <a:lnTo>
                    <a:pt x="643" y="49"/>
                  </a:lnTo>
                  <a:lnTo>
                    <a:pt x="643" y="45"/>
                  </a:lnTo>
                  <a:lnTo>
                    <a:pt x="643" y="45"/>
                  </a:lnTo>
                  <a:lnTo>
                    <a:pt x="643" y="41"/>
                  </a:lnTo>
                  <a:lnTo>
                    <a:pt x="643" y="37"/>
                  </a:lnTo>
                  <a:lnTo>
                    <a:pt x="643" y="34"/>
                  </a:lnTo>
                  <a:lnTo>
                    <a:pt x="640" y="34"/>
                  </a:lnTo>
                  <a:lnTo>
                    <a:pt x="640" y="30"/>
                  </a:lnTo>
                  <a:lnTo>
                    <a:pt x="640" y="26"/>
                  </a:lnTo>
                  <a:lnTo>
                    <a:pt x="640" y="22"/>
                  </a:lnTo>
                  <a:lnTo>
                    <a:pt x="636" y="22"/>
                  </a:lnTo>
                  <a:lnTo>
                    <a:pt x="636" y="19"/>
                  </a:lnTo>
                  <a:lnTo>
                    <a:pt x="632" y="15"/>
                  </a:lnTo>
                  <a:lnTo>
                    <a:pt x="632" y="15"/>
                  </a:lnTo>
                  <a:lnTo>
                    <a:pt x="632" y="11"/>
                  </a:lnTo>
                  <a:lnTo>
                    <a:pt x="628" y="11"/>
                  </a:lnTo>
                  <a:lnTo>
                    <a:pt x="628" y="7"/>
                  </a:lnTo>
                  <a:lnTo>
                    <a:pt x="625" y="7"/>
                  </a:lnTo>
                  <a:lnTo>
                    <a:pt x="625" y="4"/>
                  </a:lnTo>
                  <a:lnTo>
                    <a:pt x="621" y="4"/>
                  </a:lnTo>
                  <a:lnTo>
                    <a:pt x="621" y="4"/>
                  </a:lnTo>
                  <a:lnTo>
                    <a:pt x="617" y="0"/>
                  </a:lnTo>
                  <a:lnTo>
                    <a:pt x="617" y="0"/>
                  </a:lnTo>
                  <a:lnTo>
                    <a:pt x="614" y="0"/>
                  </a:lnTo>
                  <a:lnTo>
                    <a:pt x="614" y="0"/>
                  </a:lnTo>
                  <a:lnTo>
                    <a:pt x="610" y="0"/>
                  </a:lnTo>
                  <a:lnTo>
                    <a:pt x="610" y="0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602" y="0"/>
                  </a:lnTo>
                  <a:lnTo>
                    <a:pt x="0" y="165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8" y="165"/>
                  </a:lnTo>
                  <a:lnTo>
                    <a:pt x="8" y="165"/>
                  </a:lnTo>
                  <a:lnTo>
                    <a:pt x="11" y="165"/>
                  </a:lnTo>
                  <a:lnTo>
                    <a:pt x="11" y="168"/>
                  </a:lnTo>
                  <a:lnTo>
                    <a:pt x="15" y="168"/>
                  </a:lnTo>
                  <a:lnTo>
                    <a:pt x="15" y="168"/>
                  </a:lnTo>
                  <a:lnTo>
                    <a:pt x="19" y="168"/>
                  </a:lnTo>
                  <a:lnTo>
                    <a:pt x="19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30" y="180"/>
                  </a:lnTo>
                  <a:lnTo>
                    <a:pt x="30" y="183"/>
                  </a:lnTo>
                  <a:lnTo>
                    <a:pt x="34" y="187"/>
                  </a:lnTo>
                  <a:lnTo>
                    <a:pt x="34" y="187"/>
                  </a:lnTo>
                  <a:lnTo>
                    <a:pt x="34" y="191"/>
                  </a:lnTo>
                  <a:lnTo>
                    <a:pt x="37" y="195"/>
                  </a:lnTo>
                  <a:lnTo>
                    <a:pt x="37" y="198"/>
                  </a:lnTo>
                  <a:lnTo>
                    <a:pt x="37" y="198"/>
                  </a:lnTo>
                  <a:lnTo>
                    <a:pt x="37" y="202"/>
                  </a:lnTo>
                  <a:lnTo>
                    <a:pt x="41" y="206"/>
                  </a:lnTo>
                  <a:lnTo>
                    <a:pt x="41" y="209"/>
                  </a:lnTo>
                  <a:lnTo>
                    <a:pt x="41" y="209"/>
                  </a:lnTo>
                  <a:lnTo>
                    <a:pt x="41" y="213"/>
                  </a:lnTo>
                  <a:lnTo>
                    <a:pt x="41" y="217"/>
                  </a:lnTo>
                  <a:lnTo>
                    <a:pt x="41" y="221"/>
                  </a:lnTo>
                  <a:lnTo>
                    <a:pt x="41" y="221"/>
                  </a:lnTo>
                  <a:lnTo>
                    <a:pt x="41" y="224"/>
                  </a:lnTo>
                  <a:lnTo>
                    <a:pt x="41" y="228"/>
                  </a:lnTo>
                  <a:lnTo>
                    <a:pt x="41" y="232"/>
                  </a:lnTo>
                  <a:lnTo>
                    <a:pt x="41" y="232"/>
                  </a:lnTo>
                  <a:lnTo>
                    <a:pt x="41" y="236"/>
                  </a:lnTo>
                  <a:lnTo>
                    <a:pt x="41" y="239"/>
                  </a:lnTo>
                  <a:lnTo>
                    <a:pt x="41" y="239"/>
                  </a:lnTo>
                  <a:lnTo>
                    <a:pt x="37" y="243"/>
                  </a:lnTo>
                  <a:lnTo>
                    <a:pt x="37" y="243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4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0" y="254"/>
                  </a:lnTo>
                  <a:lnTo>
                    <a:pt x="30" y="254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628" y="8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Oval 336"/>
            <p:cNvSpPr>
              <a:spLocks noChangeArrowheads="1"/>
            </p:cNvSpPr>
            <p:nvPr/>
          </p:nvSpPr>
          <p:spPr bwMode="auto">
            <a:xfrm>
              <a:off x="2311" y="247"/>
              <a:ext cx="333" cy="33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37"/>
            <p:cNvSpPr>
              <a:spLocks/>
            </p:cNvSpPr>
            <p:nvPr/>
          </p:nvSpPr>
          <p:spPr bwMode="auto">
            <a:xfrm>
              <a:off x="1829" y="397"/>
              <a:ext cx="542" cy="194"/>
            </a:xfrm>
            <a:custGeom>
              <a:avLst/>
              <a:gdLst>
                <a:gd name="T0" fmla="*/ 531 w 542"/>
                <a:gd name="T1" fmla="*/ 89 h 194"/>
                <a:gd name="T2" fmla="*/ 531 w 542"/>
                <a:gd name="T3" fmla="*/ 89 h 194"/>
                <a:gd name="T4" fmla="*/ 535 w 542"/>
                <a:gd name="T5" fmla="*/ 86 h 194"/>
                <a:gd name="T6" fmla="*/ 539 w 542"/>
                <a:gd name="T7" fmla="*/ 82 h 194"/>
                <a:gd name="T8" fmla="*/ 539 w 542"/>
                <a:gd name="T9" fmla="*/ 78 h 194"/>
                <a:gd name="T10" fmla="*/ 542 w 542"/>
                <a:gd name="T11" fmla="*/ 74 h 194"/>
                <a:gd name="T12" fmla="*/ 542 w 542"/>
                <a:gd name="T13" fmla="*/ 71 h 194"/>
                <a:gd name="T14" fmla="*/ 542 w 542"/>
                <a:gd name="T15" fmla="*/ 67 h 194"/>
                <a:gd name="T16" fmla="*/ 542 w 542"/>
                <a:gd name="T17" fmla="*/ 59 h 194"/>
                <a:gd name="T18" fmla="*/ 542 w 542"/>
                <a:gd name="T19" fmla="*/ 56 h 194"/>
                <a:gd name="T20" fmla="*/ 542 w 542"/>
                <a:gd name="T21" fmla="*/ 48 h 194"/>
                <a:gd name="T22" fmla="*/ 542 w 542"/>
                <a:gd name="T23" fmla="*/ 44 h 194"/>
                <a:gd name="T24" fmla="*/ 542 w 542"/>
                <a:gd name="T25" fmla="*/ 37 h 194"/>
                <a:gd name="T26" fmla="*/ 542 w 542"/>
                <a:gd name="T27" fmla="*/ 33 h 194"/>
                <a:gd name="T28" fmla="*/ 539 w 542"/>
                <a:gd name="T29" fmla="*/ 26 h 194"/>
                <a:gd name="T30" fmla="*/ 535 w 542"/>
                <a:gd name="T31" fmla="*/ 22 h 194"/>
                <a:gd name="T32" fmla="*/ 535 w 542"/>
                <a:gd name="T33" fmla="*/ 18 h 194"/>
                <a:gd name="T34" fmla="*/ 531 w 542"/>
                <a:gd name="T35" fmla="*/ 11 h 194"/>
                <a:gd name="T36" fmla="*/ 527 w 542"/>
                <a:gd name="T37" fmla="*/ 7 h 194"/>
                <a:gd name="T38" fmla="*/ 524 w 542"/>
                <a:gd name="T39" fmla="*/ 3 h 194"/>
                <a:gd name="T40" fmla="*/ 524 w 542"/>
                <a:gd name="T41" fmla="*/ 3 h 194"/>
                <a:gd name="T42" fmla="*/ 520 w 542"/>
                <a:gd name="T43" fmla="*/ 0 h 194"/>
                <a:gd name="T44" fmla="*/ 516 w 542"/>
                <a:gd name="T45" fmla="*/ 0 h 194"/>
                <a:gd name="T46" fmla="*/ 512 w 542"/>
                <a:gd name="T47" fmla="*/ 0 h 194"/>
                <a:gd name="T48" fmla="*/ 509 w 542"/>
                <a:gd name="T49" fmla="*/ 0 h 194"/>
                <a:gd name="T50" fmla="*/ 0 w 542"/>
                <a:gd name="T51" fmla="*/ 100 h 194"/>
                <a:gd name="T52" fmla="*/ 4 w 542"/>
                <a:gd name="T53" fmla="*/ 100 h 194"/>
                <a:gd name="T54" fmla="*/ 7 w 542"/>
                <a:gd name="T55" fmla="*/ 104 h 194"/>
                <a:gd name="T56" fmla="*/ 11 w 542"/>
                <a:gd name="T57" fmla="*/ 104 h 194"/>
                <a:gd name="T58" fmla="*/ 11 w 542"/>
                <a:gd name="T59" fmla="*/ 108 h 194"/>
                <a:gd name="T60" fmla="*/ 15 w 542"/>
                <a:gd name="T61" fmla="*/ 112 h 194"/>
                <a:gd name="T62" fmla="*/ 19 w 542"/>
                <a:gd name="T63" fmla="*/ 115 h 194"/>
                <a:gd name="T64" fmla="*/ 22 w 542"/>
                <a:gd name="T65" fmla="*/ 119 h 194"/>
                <a:gd name="T66" fmla="*/ 22 w 542"/>
                <a:gd name="T67" fmla="*/ 123 h 194"/>
                <a:gd name="T68" fmla="*/ 26 w 542"/>
                <a:gd name="T69" fmla="*/ 127 h 194"/>
                <a:gd name="T70" fmla="*/ 30 w 542"/>
                <a:gd name="T71" fmla="*/ 134 h 194"/>
                <a:gd name="T72" fmla="*/ 30 w 542"/>
                <a:gd name="T73" fmla="*/ 138 h 194"/>
                <a:gd name="T74" fmla="*/ 30 w 542"/>
                <a:gd name="T75" fmla="*/ 145 h 194"/>
                <a:gd name="T76" fmla="*/ 34 w 542"/>
                <a:gd name="T77" fmla="*/ 149 h 194"/>
                <a:gd name="T78" fmla="*/ 34 w 542"/>
                <a:gd name="T79" fmla="*/ 157 h 194"/>
                <a:gd name="T80" fmla="*/ 34 w 542"/>
                <a:gd name="T81" fmla="*/ 164 h 194"/>
                <a:gd name="T82" fmla="*/ 34 w 542"/>
                <a:gd name="T83" fmla="*/ 168 h 194"/>
                <a:gd name="T84" fmla="*/ 34 w 542"/>
                <a:gd name="T85" fmla="*/ 172 h 194"/>
                <a:gd name="T86" fmla="*/ 30 w 542"/>
                <a:gd name="T87" fmla="*/ 179 h 194"/>
                <a:gd name="T88" fmla="*/ 30 w 542"/>
                <a:gd name="T89" fmla="*/ 183 h 194"/>
                <a:gd name="T90" fmla="*/ 26 w 542"/>
                <a:gd name="T91" fmla="*/ 187 h 194"/>
                <a:gd name="T92" fmla="*/ 26 w 542"/>
                <a:gd name="T93" fmla="*/ 190 h 194"/>
                <a:gd name="T94" fmla="*/ 22 w 542"/>
                <a:gd name="T95" fmla="*/ 190 h 194"/>
                <a:gd name="T96" fmla="*/ 19 w 542"/>
                <a:gd name="T97" fmla="*/ 194 h 194"/>
                <a:gd name="T98" fmla="*/ 19 w 542"/>
                <a:gd name="T9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2" h="194">
                  <a:moveTo>
                    <a:pt x="527" y="89"/>
                  </a:moveTo>
                  <a:lnTo>
                    <a:pt x="531" y="89"/>
                  </a:lnTo>
                  <a:lnTo>
                    <a:pt x="531" y="89"/>
                  </a:lnTo>
                  <a:lnTo>
                    <a:pt x="531" y="89"/>
                  </a:lnTo>
                  <a:lnTo>
                    <a:pt x="535" y="86"/>
                  </a:lnTo>
                  <a:lnTo>
                    <a:pt x="535" y="86"/>
                  </a:lnTo>
                  <a:lnTo>
                    <a:pt x="535" y="86"/>
                  </a:lnTo>
                  <a:lnTo>
                    <a:pt x="539" y="82"/>
                  </a:lnTo>
                  <a:lnTo>
                    <a:pt x="539" y="82"/>
                  </a:lnTo>
                  <a:lnTo>
                    <a:pt x="539" y="78"/>
                  </a:lnTo>
                  <a:lnTo>
                    <a:pt x="539" y="78"/>
                  </a:lnTo>
                  <a:lnTo>
                    <a:pt x="542" y="74"/>
                  </a:lnTo>
                  <a:lnTo>
                    <a:pt x="542" y="74"/>
                  </a:lnTo>
                  <a:lnTo>
                    <a:pt x="542" y="71"/>
                  </a:lnTo>
                  <a:lnTo>
                    <a:pt x="542" y="67"/>
                  </a:lnTo>
                  <a:lnTo>
                    <a:pt x="542" y="67"/>
                  </a:lnTo>
                  <a:lnTo>
                    <a:pt x="542" y="63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6"/>
                  </a:lnTo>
                  <a:lnTo>
                    <a:pt x="542" y="52"/>
                  </a:lnTo>
                  <a:lnTo>
                    <a:pt x="542" y="48"/>
                  </a:lnTo>
                  <a:lnTo>
                    <a:pt x="542" y="48"/>
                  </a:lnTo>
                  <a:lnTo>
                    <a:pt x="542" y="44"/>
                  </a:lnTo>
                  <a:lnTo>
                    <a:pt x="542" y="41"/>
                  </a:lnTo>
                  <a:lnTo>
                    <a:pt x="542" y="37"/>
                  </a:lnTo>
                  <a:lnTo>
                    <a:pt x="542" y="37"/>
                  </a:lnTo>
                  <a:lnTo>
                    <a:pt x="542" y="33"/>
                  </a:lnTo>
                  <a:lnTo>
                    <a:pt x="539" y="29"/>
                  </a:lnTo>
                  <a:lnTo>
                    <a:pt x="539" y="26"/>
                  </a:lnTo>
                  <a:lnTo>
                    <a:pt x="539" y="26"/>
                  </a:lnTo>
                  <a:lnTo>
                    <a:pt x="535" y="22"/>
                  </a:lnTo>
                  <a:lnTo>
                    <a:pt x="535" y="18"/>
                  </a:lnTo>
                  <a:lnTo>
                    <a:pt x="535" y="18"/>
                  </a:lnTo>
                  <a:lnTo>
                    <a:pt x="531" y="14"/>
                  </a:lnTo>
                  <a:lnTo>
                    <a:pt x="531" y="11"/>
                  </a:lnTo>
                  <a:lnTo>
                    <a:pt x="531" y="11"/>
                  </a:lnTo>
                  <a:lnTo>
                    <a:pt x="527" y="7"/>
                  </a:lnTo>
                  <a:lnTo>
                    <a:pt x="527" y="7"/>
                  </a:lnTo>
                  <a:lnTo>
                    <a:pt x="524" y="3"/>
                  </a:lnTo>
                  <a:lnTo>
                    <a:pt x="524" y="3"/>
                  </a:lnTo>
                  <a:lnTo>
                    <a:pt x="524" y="3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09" y="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100"/>
                  </a:lnTo>
                  <a:lnTo>
                    <a:pt x="4" y="104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11" y="104"/>
                  </a:lnTo>
                  <a:lnTo>
                    <a:pt x="11" y="104"/>
                  </a:lnTo>
                  <a:lnTo>
                    <a:pt x="11" y="108"/>
                  </a:lnTo>
                  <a:lnTo>
                    <a:pt x="15" y="108"/>
                  </a:lnTo>
                  <a:lnTo>
                    <a:pt x="15" y="112"/>
                  </a:lnTo>
                  <a:lnTo>
                    <a:pt x="19" y="112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2" y="123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30"/>
                  </a:lnTo>
                  <a:lnTo>
                    <a:pt x="30" y="134"/>
                  </a:lnTo>
                  <a:lnTo>
                    <a:pt x="30" y="138"/>
                  </a:lnTo>
                  <a:lnTo>
                    <a:pt x="30" y="138"/>
                  </a:lnTo>
                  <a:lnTo>
                    <a:pt x="30" y="142"/>
                  </a:lnTo>
                  <a:lnTo>
                    <a:pt x="30" y="145"/>
                  </a:lnTo>
                  <a:lnTo>
                    <a:pt x="34" y="149"/>
                  </a:lnTo>
                  <a:lnTo>
                    <a:pt x="34" y="149"/>
                  </a:lnTo>
                  <a:lnTo>
                    <a:pt x="34" y="153"/>
                  </a:lnTo>
                  <a:lnTo>
                    <a:pt x="34" y="157"/>
                  </a:lnTo>
                  <a:lnTo>
                    <a:pt x="34" y="160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8"/>
                  </a:lnTo>
                  <a:lnTo>
                    <a:pt x="34" y="172"/>
                  </a:lnTo>
                  <a:lnTo>
                    <a:pt x="34" y="172"/>
                  </a:lnTo>
                  <a:lnTo>
                    <a:pt x="30" y="175"/>
                  </a:lnTo>
                  <a:lnTo>
                    <a:pt x="30" y="179"/>
                  </a:lnTo>
                  <a:lnTo>
                    <a:pt x="30" y="179"/>
                  </a:lnTo>
                  <a:lnTo>
                    <a:pt x="30" y="183"/>
                  </a:lnTo>
                  <a:lnTo>
                    <a:pt x="30" y="183"/>
                  </a:lnTo>
                  <a:lnTo>
                    <a:pt x="26" y="187"/>
                  </a:lnTo>
                  <a:lnTo>
                    <a:pt x="26" y="187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2" y="190"/>
                  </a:lnTo>
                  <a:lnTo>
                    <a:pt x="22" y="194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527" y="8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Oval 338"/>
            <p:cNvSpPr>
              <a:spLocks noChangeArrowheads="1"/>
            </p:cNvSpPr>
            <p:nvPr/>
          </p:nvSpPr>
          <p:spPr bwMode="auto">
            <a:xfrm>
              <a:off x="1556" y="411"/>
              <a:ext cx="310" cy="31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Oval 339"/>
            <p:cNvSpPr>
              <a:spLocks noChangeArrowheads="1"/>
            </p:cNvSpPr>
            <p:nvPr/>
          </p:nvSpPr>
          <p:spPr bwMode="auto">
            <a:xfrm>
              <a:off x="1601" y="1829"/>
              <a:ext cx="565" cy="565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40"/>
            <p:cNvSpPr>
              <a:spLocks/>
            </p:cNvSpPr>
            <p:nvPr/>
          </p:nvSpPr>
          <p:spPr bwMode="auto">
            <a:xfrm>
              <a:off x="2057" y="2128"/>
              <a:ext cx="662" cy="273"/>
            </a:xfrm>
            <a:custGeom>
              <a:avLst/>
              <a:gdLst>
                <a:gd name="T0" fmla="*/ 45 w 662"/>
                <a:gd name="T1" fmla="*/ 0 h 273"/>
                <a:gd name="T2" fmla="*/ 41 w 662"/>
                <a:gd name="T3" fmla="*/ 0 h 273"/>
                <a:gd name="T4" fmla="*/ 38 w 662"/>
                <a:gd name="T5" fmla="*/ 0 h 273"/>
                <a:gd name="T6" fmla="*/ 34 w 662"/>
                <a:gd name="T7" fmla="*/ 4 h 273"/>
                <a:gd name="T8" fmla="*/ 30 w 662"/>
                <a:gd name="T9" fmla="*/ 4 h 273"/>
                <a:gd name="T10" fmla="*/ 26 w 662"/>
                <a:gd name="T11" fmla="*/ 8 h 273"/>
                <a:gd name="T12" fmla="*/ 23 w 662"/>
                <a:gd name="T13" fmla="*/ 11 h 273"/>
                <a:gd name="T14" fmla="*/ 19 w 662"/>
                <a:gd name="T15" fmla="*/ 15 h 273"/>
                <a:gd name="T16" fmla="*/ 15 w 662"/>
                <a:gd name="T17" fmla="*/ 19 h 273"/>
                <a:gd name="T18" fmla="*/ 11 w 662"/>
                <a:gd name="T19" fmla="*/ 23 h 273"/>
                <a:gd name="T20" fmla="*/ 8 w 662"/>
                <a:gd name="T21" fmla="*/ 30 h 273"/>
                <a:gd name="T22" fmla="*/ 8 w 662"/>
                <a:gd name="T23" fmla="*/ 34 h 273"/>
                <a:gd name="T24" fmla="*/ 4 w 662"/>
                <a:gd name="T25" fmla="*/ 41 h 273"/>
                <a:gd name="T26" fmla="*/ 4 w 662"/>
                <a:gd name="T27" fmla="*/ 45 h 273"/>
                <a:gd name="T28" fmla="*/ 4 w 662"/>
                <a:gd name="T29" fmla="*/ 53 h 273"/>
                <a:gd name="T30" fmla="*/ 0 w 662"/>
                <a:gd name="T31" fmla="*/ 56 h 273"/>
                <a:gd name="T32" fmla="*/ 0 w 662"/>
                <a:gd name="T33" fmla="*/ 64 h 273"/>
                <a:gd name="T34" fmla="*/ 4 w 662"/>
                <a:gd name="T35" fmla="*/ 68 h 273"/>
                <a:gd name="T36" fmla="*/ 4 w 662"/>
                <a:gd name="T37" fmla="*/ 75 h 273"/>
                <a:gd name="T38" fmla="*/ 4 w 662"/>
                <a:gd name="T39" fmla="*/ 79 h 273"/>
                <a:gd name="T40" fmla="*/ 8 w 662"/>
                <a:gd name="T41" fmla="*/ 83 h 273"/>
                <a:gd name="T42" fmla="*/ 11 w 662"/>
                <a:gd name="T43" fmla="*/ 86 h 273"/>
                <a:gd name="T44" fmla="*/ 11 w 662"/>
                <a:gd name="T45" fmla="*/ 90 h 273"/>
                <a:gd name="T46" fmla="*/ 15 w 662"/>
                <a:gd name="T47" fmla="*/ 90 h 273"/>
                <a:gd name="T48" fmla="*/ 19 w 662"/>
                <a:gd name="T49" fmla="*/ 94 h 273"/>
                <a:gd name="T50" fmla="*/ 632 w 662"/>
                <a:gd name="T51" fmla="*/ 273 h 273"/>
                <a:gd name="T52" fmla="*/ 629 w 662"/>
                <a:gd name="T53" fmla="*/ 270 h 273"/>
                <a:gd name="T54" fmla="*/ 625 w 662"/>
                <a:gd name="T55" fmla="*/ 270 h 273"/>
                <a:gd name="T56" fmla="*/ 625 w 662"/>
                <a:gd name="T57" fmla="*/ 266 h 273"/>
                <a:gd name="T58" fmla="*/ 621 w 662"/>
                <a:gd name="T59" fmla="*/ 262 h 273"/>
                <a:gd name="T60" fmla="*/ 621 w 662"/>
                <a:gd name="T61" fmla="*/ 258 h 273"/>
                <a:gd name="T62" fmla="*/ 617 w 662"/>
                <a:gd name="T63" fmla="*/ 251 h 273"/>
                <a:gd name="T64" fmla="*/ 617 w 662"/>
                <a:gd name="T65" fmla="*/ 247 h 273"/>
                <a:gd name="T66" fmla="*/ 617 w 662"/>
                <a:gd name="T67" fmla="*/ 240 h 273"/>
                <a:gd name="T68" fmla="*/ 617 w 662"/>
                <a:gd name="T69" fmla="*/ 236 h 273"/>
                <a:gd name="T70" fmla="*/ 617 w 662"/>
                <a:gd name="T71" fmla="*/ 228 h 273"/>
                <a:gd name="T72" fmla="*/ 617 w 662"/>
                <a:gd name="T73" fmla="*/ 225 h 273"/>
                <a:gd name="T74" fmla="*/ 621 w 662"/>
                <a:gd name="T75" fmla="*/ 217 h 273"/>
                <a:gd name="T76" fmla="*/ 621 w 662"/>
                <a:gd name="T77" fmla="*/ 210 h 273"/>
                <a:gd name="T78" fmla="*/ 625 w 662"/>
                <a:gd name="T79" fmla="*/ 206 h 273"/>
                <a:gd name="T80" fmla="*/ 629 w 662"/>
                <a:gd name="T81" fmla="*/ 202 h 273"/>
                <a:gd name="T82" fmla="*/ 632 w 662"/>
                <a:gd name="T83" fmla="*/ 195 h 273"/>
                <a:gd name="T84" fmla="*/ 636 w 662"/>
                <a:gd name="T85" fmla="*/ 191 h 273"/>
                <a:gd name="T86" fmla="*/ 640 w 662"/>
                <a:gd name="T87" fmla="*/ 187 h 273"/>
                <a:gd name="T88" fmla="*/ 644 w 662"/>
                <a:gd name="T89" fmla="*/ 184 h 273"/>
                <a:gd name="T90" fmla="*/ 647 w 662"/>
                <a:gd name="T91" fmla="*/ 184 h 273"/>
                <a:gd name="T92" fmla="*/ 651 w 662"/>
                <a:gd name="T93" fmla="*/ 180 h 273"/>
                <a:gd name="T94" fmla="*/ 655 w 662"/>
                <a:gd name="T95" fmla="*/ 180 h 273"/>
                <a:gd name="T96" fmla="*/ 658 w 662"/>
                <a:gd name="T97" fmla="*/ 180 h 273"/>
                <a:gd name="T98" fmla="*/ 662 w 662"/>
                <a:gd name="T99" fmla="*/ 18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2" h="273">
                  <a:moveTo>
                    <a:pt x="45" y="0"/>
                  </a:moveTo>
                  <a:lnTo>
                    <a:pt x="4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4" y="38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5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4" y="79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636" y="273"/>
                  </a:lnTo>
                  <a:lnTo>
                    <a:pt x="632" y="273"/>
                  </a:lnTo>
                  <a:lnTo>
                    <a:pt x="632" y="273"/>
                  </a:lnTo>
                  <a:lnTo>
                    <a:pt x="629" y="270"/>
                  </a:lnTo>
                  <a:lnTo>
                    <a:pt x="629" y="270"/>
                  </a:lnTo>
                  <a:lnTo>
                    <a:pt x="625" y="270"/>
                  </a:lnTo>
                  <a:lnTo>
                    <a:pt x="625" y="266"/>
                  </a:lnTo>
                  <a:lnTo>
                    <a:pt x="625" y="266"/>
                  </a:lnTo>
                  <a:lnTo>
                    <a:pt x="621" y="262"/>
                  </a:lnTo>
                  <a:lnTo>
                    <a:pt x="621" y="262"/>
                  </a:lnTo>
                  <a:lnTo>
                    <a:pt x="621" y="258"/>
                  </a:lnTo>
                  <a:lnTo>
                    <a:pt x="621" y="258"/>
                  </a:lnTo>
                  <a:lnTo>
                    <a:pt x="617" y="255"/>
                  </a:lnTo>
                  <a:lnTo>
                    <a:pt x="617" y="251"/>
                  </a:lnTo>
                  <a:lnTo>
                    <a:pt x="617" y="251"/>
                  </a:lnTo>
                  <a:lnTo>
                    <a:pt x="617" y="247"/>
                  </a:lnTo>
                  <a:lnTo>
                    <a:pt x="617" y="243"/>
                  </a:lnTo>
                  <a:lnTo>
                    <a:pt x="617" y="240"/>
                  </a:lnTo>
                  <a:lnTo>
                    <a:pt x="617" y="240"/>
                  </a:lnTo>
                  <a:lnTo>
                    <a:pt x="617" y="236"/>
                  </a:lnTo>
                  <a:lnTo>
                    <a:pt x="617" y="232"/>
                  </a:lnTo>
                  <a:lnTo>
                    <a:pt x="617" y="228"/>
                  </a:lnTo>
                  <a:lnTo>
                    <a:pt x="617" y="225"/>
                  </a:lnTo>
                  <a:lnTo>
                    <a:pt x="617" y="225"/>
                  </a:lnTo>
                  <a:lnTo>
                    <a:pt x="617" y="221"/>
                  </a:lnTo>
                  <a:lnTo>
                    <a:pt x="621" y="217"/>
                  </a:lnTo>
                  <a:lnTo>
                    <a:pt x="621" y="213"/>
                  </a:lnTo>
                  <a:lnTo>
                    <a:pt x="621" y="210"/>
                  </a:lnTo>
                  <a:lnTo>
                    <a:pt x="625" y="210"/>
                  </a:lnTo>
                  <a:lnTo>
                    <a:pt x="625" y="206"/>
                  </a:lnTo>
                  <a:lnTo>
                    <a:pt x="625" y="202"/>
                  </a:lnTo>
                  <a:lnTo>
                    <a:pt x="629" y="202"/>
                  </a:lnTo>
                  <a:lnTo>
                    <a:pt x="629" y="199"/>
                  </a:lnTo>
                  <a:lnTo>
                    <a:pt x="632" y="195"/>
                  </a:lnTo>
                  <a:lnTo>
                    <a:pt x="632" y="195"/>
                  </a:lnTo>
                  <a:lnTo>
                    <a:pt x="636" y="191"/>
                  </a:lnTo>
                  <a:lnTo>
                    <a:pt x="636" y="191"/>
                  </a:lnTo>
                  <a:lnTo>
                    <a:pt x="640" y="187"/>
                  </a:lnTo>
                  <a:lnTo>
                    <a:pt x="640" y="187"/>
                  </a:lnTo>
                  <a:lnTo>
                    <a:pt x="644" y="184"/>
                  </a:lnTo>
                  <a:lnTo>
                    <a:pt x="644" y="184"/>
                  </a:lnTo>
                  <a:lnTo>
                    <a:pt x="647" y="184"/>
                  </a:lnTo>
                  <a:lnTo>
                    <a:pt x="647" y="180"/>
                  </a:lnTo>
                  <a:lnTo>
                    <a:pt x="651" y="180"/>
                  </a:lnTo>
                  <a:lnTo>
                    <a:pt x="651" y="180"/>
                  </a:lnTo>
                  <a:lnTo>
                    <a:pt x="655" y="180"/>
                  </a:lnTo>
                  <a:lnTo>
                    <a:pt x="655" y="180"/>
                  </a:lnTo>
                  <a:lnTo>
                    <a:pt x="658" y="180"/>
                  </a:lnTo>
                  <a:lnTo>
                    <a:pt x="658" y="180"/>
                  </a:lnTo>
                  <a:lnTo>
                    <a:pt x="662" y="18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41"/>
            <p:cNvSpPr>
              <a:spLocks/>
            </p:cNvSpPr>
            <p:nvPr/>
          </p:nvSpPr>
          <p:spPr bwMode="auto">
            <a:xfrm>
              <a:off x="1032" y="2158"/>
              <a:ext cx="677" cy="352"/>
            </a:xfrm>
            <a:custGeom>
              <a:avLst/>
              <a:gdLst>
                <a:gd name="T0" fmla="*/ 666 w 677"/>
                <a:gd name="T1" fmla="*/ 86 h 352"/>
                <a:gd name="T2" fmla="*/ 666 w 677"/>
                <a:gd name="T3" fmla="*/ 86 h 352"/>
                <a:gd name="T4" fmla="*/ 670 w 677"/>
                <a:gd name="T5" fmla="*/ 82 h 352"/>
                <a:gd name="T6" fmla="*/ 674 w 677"/>
                <a:gd name="T7" fmla="*/ 79 h 352"/>
                <a:gd name="T8" fmla="*/ 674 w 677"/>
                <a:gd name="T9" fmla="*/ 75 h 352"/>
                <a:gd name="T10" fmla="*/ 674 w 677"/>
                <a:gd name="T11" fmla="*/ 71 h 352"/>
                <a:gd name="T12" fmla="*/ 677 w 677"/>
                <a:gd name="T13" fmla="*/ 64 h 352"/>
                <a:gd name="T14" fmla="*/ 677 w 677"/>
                <a:gd name="T15" fmla="*/ 60 h 352"/>
                <a:gd name="T16" fmla="*/ 677 w 677"/>
                <a:gd name="T17" fmla="*/ 56 h 352"/>
                <a:gd name="T18" fmla="*/ 674 w 677"/>
                <a:gd name="T19" fmla="*/ 49 h 352"/>
                <a:gd name="T20" fmla="*/ 674 w 677"/>
                <a:gd name="T21" fmla="*/ 45 h 352"/>
                <a:gd name="T22" fmla="*/ 670 w 677"/>
                <a:gd name="T23" fmla="*/ 38 h 352"/>
                <a:gd name="T24" fmla="*/ 670 w 677"/>
                <a:gd name="T25" fmla="*/ 30 h 352"/>
                <a:gd name="T26" fmla="*/ 666 w 677"/>
                <a:gd name="T27" fmla="*/ 26 h 352"/>
                <a:gd name="T28" fmla="*/ 662 w 677"/>
                <a:gd name="T29" fmla="*/ 23 h 352"/>
                <a:gd name="T30" fmla="*/ 659 w 677"/>
                <a:gd name="T31" fmla="*/ 15 h 352"/>
                <a:gd name="T32" fmla="*/ 655 w 677"/>
                <a:gd name="T33" fmla="*/ 11 h 352"/>
                <a:gd name="T34" fmla="*/ 651 w 677"/>
                <a:gd name="T35" fmla="*/ 8 h 352"/>
                <a:gd name="T36" fmla="*/ 647 w 677"/>
                <a:gd name="T37" fmla="*/ 4 h 352"/>
                <a:gd name="T38" fmla="*/ 644 w 677"/>
                <a:gd name="T39" fmla="*/ 4 h 352"/>
                <a:gd name="T40" fmla="*/ 640 w 677"/>
                <a:gd name="T41" fmla="*/ 0 h 352"/>
                <a:gd name="T42" fmla="*/ 636 w 677"/>
                <a:gd name="T43" fmla="*/ 0 h 352"/>
                <a:gd name="T44" fmla="*/ 632 w 677"/>
                <a:gd name="T45" fmla="*/ 0 h 352"/>
                <a:gd name="T46" fmla="*/ 629 w 677"/>
                <a:gd name="T47" fmla="*/ 0 h 352"/>
                <a:gd name="T48" fmla="*/ 625 w 677"/>
                <a:gd name="T49" fmla="*/ 0 h 352"/>
                <a:gd name="T50" fmla="*/ 0 w 677"/>
                <a:gd name="T51" fmla="*/ 262 h 352"/>
                <a:gd name="T52" fmla="*/ 4 w 677"/>
                <a:gd name="T53" fmla="*/ 258 h 352"/>
                <a:gd name="T54" fmla="*/ 8 w 677"/>
                <a:gd name="T55" fmla="*/ 258 h 352"/>
                <a:gd name="T56" fmla="*/ 11 w 677"/>
                <a:gd name="T57" fmla="*/ 262 h 352"/>
                <a:gd name="T58" fmla="*/ 15 w 677"/>
                <a:gd name="T59" fmla="*/ 262 h 352"/>
                <a:gd name="T60" fmla="*/ 23 w 677"/>
                <a:gd name="T61" fmla="*/ 266 h 352"/>
                <a:gd name="T62" fmla="*/ 26 w 677"/>
                <a:gd name="T63" fmla="*/ 270 h 352"/>
                <a:gd name="T64" fmla="*/ 30 w 677"/>
                <a:gd name="T65" fmla="*/ 273 h 352"/>
                <a:gd name="T66" fmla="*/ 34 w 677"/>
                <a:gd name="T67" fmla="*/ 277 h 352"/>
                <a:gd name="T68" fmla="*/ 38 w 677"/>
                <a:gd name="T69" fmla="*/ 281 h 352"/>
                <a:gd name="T70" fmla="*/ 38 w 677"/>
                <a:gd name="T71" fmla="*/ 284 h 352"/>
                <a:gd name="T72" fmla="*/ 41 w 677"/>
                <a:gd name="T73" fmla="*/ 292 h 352"/>
                <a:gd name="T74" fmla="*/ 45 w 677"/>
                <a:gd name="T75" fmla="*/ 296 h 352"/>
                <a:gd name="T76" fmla="*/ 45 w 677"/>
                <a:gd name="T77" fmla="*/ 303 h 352"/>
                <a:gd name="T78" fmla="*/ 49 w 677"/>
                <a:gd name="T79" fmla="*/ 307 h 352"/>
                <a:gd name="T80" fmla="*/ 49 w 677"/>
                <a:gd name="T81" fmla="*/ 314 h 352"/>
                <a:gd name="T82" fmla="*/ 49 w 677"/>
                <a:gd name="T83" fmla="*/ 318 h 352"/>
                <a:gd name="T84" fmla="*/ 49 w 677"/>
                <a:gd name="T85" fmla="*/ 326 h 352"/>
                <a:gd name="T86" fmla="*/ 49 w 677"/>
                <a:gd name="T87" fmla="*/ 329 h 352"/>
                <a:gd name="T88" fmla="*/ 49 w 677"/>
                <a:gd name="T89" fmla="*/ 337 h 352"/>
                <a:gd name="T90" fmla="*/ 49 w 677"/>
                <a:gd name="T91" fmla="*/ 341 h 352"/>
                <a:gd name="T92" fmla="*/ 45 w 677"/>
                <a:gd name="T93" fmla="*/ 344 h 352"/>
                <a:gd name="T94" fmla="*/ 45 w 677"/>
                <a:gd name="T95" fmla="*/ 344 h 352"/>
                <a:gd name="T96" fmla="*/ 41 w 677"/>
                <a:gd name="T97" fmla="*/ 348 h 352"/>
                <a:gd name="T98" fmla="*/ 38 w 677"/>
                <a:gd name="T9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7" h="352">
                  <a:moveTo>
                    <a:pt x="662" y="86"/>
                  </a:moveTo>
                  <a:lnTo>
                    <a:pt x="666" y="86"/>
                  </a:lnTo>
                  <a:lnTo>
                    <a:pt x="666" y="86"/>
                  </a:lnTo>
                  <a:lnTo>
                    <a:pt x="666" y="86"/>
                  </a:lnTo>
                  <a:lnTo>
                    <a:pt x="670" y="82"/>
                  </a:lnTo>
                  <a:lnTo>
                    <a:pt x="670" y="82"/>
                  </a:lnTo>
                  <a:lnTo>
                    <a:pt x="670" y="79"/>
                  </a:lnTo>
                  <a:lnTo>
                    <a:pt x="674" y="79"/>
                  </a:lnTo>
                  <a:lnTo>
                    <a:pt x="674" y="75"/>
                  </a:lnTo>
                  <a:lnTo>
                    <a:pt x="674" y="75"/>
                  </a:lnTo>
                  <a:lnTo>
                    <a:pt x="674" y="71"/>
                  </a:lnTo>
                  <a:lnTo>
                    <a:pt x="674" y="71"/>
                  </a:lnTo>
                  <a:lnTo>
                    <a:pt x="674" y="68"/>
                  </a:lnTo>
                  <a:lnTo>
                    <a:pt x="677" y="64"/>
                  </a:lnTo>
                  <a:lnTo>
                    <a:pt x="677" y="64"/>
                  </a:lnTo>
                  <a:lnTo>
                    <a:pt x="677" y="60"/>
                  </a:lnTo>
                  <a:lnTo>
                    <a:pt x="677" y="56"/>
                  </a:lnTo>
                  <a:lnTo>
                    <a:pt x="677" y="56"/>
                  </a:lnTo>
                  <a:lnTo>
                    <a:pt x="674" y="53"/>
                  </a:lnTo>
                  <a:lnTo>
                    <a:pt x="674" y="49"/>
                  </a:lnTo>
                  <a:lnTo>
                    <a:pt x="674" y="45"/>
                  </a:lnTo>
                  <a:lnTo>
                    <a:pt x="674" y="45"/>
                  </a:lnTo>
                  <a:lnTo>
                    <a:pt x="674" y="41"/>
                  </a:lnTo>
                  <a:lnTo>
                    <a:pt x="670" y="38"/>
                  </a:lnTo>
                  <a:lnTo>
                    <a:pt x="670" y="34"/>
                  </a:lnTo>
                  <a:lnTo>
                    <a:pt x="670" y="30"/>
                  </a:lnTo>
                  <a:lnTo>
                    <a:pt x="670" y="30"/>
                  </a:lnTo>
                  <a:lnTo>
                    <a:pt x="666" y="26"/>
                  </a:lnTo>
                  <a:lnTo>
                    <a:pt x="666" y="23"/>
                  </a:lnTo>
                  <a:lnTo>
                    <a:pt x="662" y="23"/>
                  </a:lnTo>
                  <a:lnTo>
                    <a:pt x="662" y="19"/>
                  </a:lnTo>
                  <a:lnTo>
                    <a:pt x="659" y="15"/>
                  </a:lnTo>
                  <a:lnTo>
                    <a:pt x="659" y="15"/>
                  </a:lnTo>
                  <a:lnTo>
                    <a:pt x="655" y="11"/>
                  </a:lnTo>
                  <a:lnTo>
                    <a:pt x="655" y="11"/>
                  </a:lnTo>
                  <a:lnTo>
                    <a:pt x="651" y="8"/>
                  </a:lnTo>
                  <a:lnTo>
                    <a:pt x="651" y="8"/>
                  </a:lnTo>
                  <a:lnTo>
                    <a:pt x="647" y="4"/>
                  </a:lnTo>
                  <a:lnTo>
                    <a:pt x="647" y="4"/>
                  </a:lnTo>
                  <a:lnTo>
                    <a:pt x="644" y="4"/>
                  </a:lnTo>
                  <a:lnTo>
                    <a:pt x="644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2" y="0"/>
                  </a:lnTo>
                  <a:lnTo>
                    <a:pt x="632" y="0"/>
                  </a:lnTo>
                  <a:lnTo>
                    <a:pt x="629" y="0"/>
                  </a:lnTo>
                  <a:lnTo>
                    <a:pt x="629" y="0"/>
                  </a:lnTo>
                  <a:lnTo>
                    <a:pt x="625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4" y="258"/>
                  </a:lnTo>
                  <a:lnTo>
                    <a:pt x="4" y="258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11" y="262"/>
                  </a:lnTo>
                  <a:lnTo>
                    <a:pt x="11" y="262"/>
                  </a:lnTo>
                  <a:lnTo>
                    <a:pt x="15" y="262"/>
                  </a:lnTo>
                  <a:lnTo>
                    <a:pt x="15" y="262"/>
                  </a:lnTo>
                  <a:lnTo>
                    <a:pt x="19" y="262"/>
                  </a:lnTo>
                  <a:lnTo>
                    <a:pt x="23" y="266"/>
                  </a:lnTo>
                  <a:lnTo>
                    <a:pt x="23" y="266"/>
                  </a:lnTo>
                  <a:lnTo>
                    <a:pt x="26" y="270"/>
                  </a:lnTo>
                  <a:lnTo>
                    <a:pt x="26" y="270"/>
                  </a:lnTo>
                  <a:lnTo>
                    <a:pt x="30" y="273"/>
                  </a:lnTo>
                  <a:lnTo>
                    <a:pt x="30" y="273"/>
                  </a:lnTo>
                  <a:lnTo>
                    <a:pt x="34" y="277"/>
                  </a:lnTo>
                  <a:lnTo>
                    <a:pt x="34" y="277"/>
                  </a:lnTo>
                  <a:lnTo>
                    <a:pt x="38" y="281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41" y="288"/>
                  </a:lnTo>
                  <a:lnTo>
                    <a:pt x="41" y="292"/>
                  </a:lnTo>
                  <a:lnTo>
                    <a:pt x="45" y="292"/>
                  </a:lnTo>
                  <a:lnTo>
                    <a:pt x="45" y="296"/>
                  </a:lnTo>
                  <a:lnTo>
                    <a:pt x="45" y="299"/>
                  </a:lnTo>
                  <a:lnTo>
                    <a:pt x="45" y="303"/>
                  </a:lnTo>
                  <a:lnTo>
                    <a:pt x="49" y="307"/>
                  </a:lnTo>
                  <a:lnTo>
                    <a:pt x="49" y="307"/>
                  </a:lnTo>
                  <a:lnTo>
                    <a:pt x="49" y="311"/>
                  </a:lnTo>
                  <a:lnTo>
                    <a:pt x="49" y="314"/>
                  </a:lnTo>
                  <a:lnTo>
                    <a:pt x="49" y="318"/>
                  </a:lnTo>
                  <a:lnTo>
                    <a:pt x="49" y="318"/>
                  </a:lnTo>
                  <a:lnTo>
                    <a:pt x="49" y="322"/>
                  </a:lnTo>
                  <a:lnTo>
                    <a:pt x="49" y="326"/>
                  </a:lnTo>
                  <a:lnTo>
                    <a:pt x="49" y="329"/>
                  </a:lnTo>
                  <a:lnTo>
                    <a:pt x="49" y="329"/>
                  </a:lnTo>
                  <a:lnTo>
                    <a:pt x="49" y="333"/>
                  </a:lnTo>
                  <a:lnTo>
                    <a:pt x="49" y="337"/>
                  </a:lnTo>
                  <a:lnTo>
                    <a:pt x="49" y="337"/>
                  </a:lnTo>
                  <a:lnTo>
                    <a:pt x="49" y="341"/>
                  </a:lnTo>
                  <a:lnTo>
                    <a:pt x="45" y="341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1" y="348"/>
                  </a:lnTo>
                  <a:lnTo>
                    <a:pt x="41" y="348"/>
                  </a:lnTo>
                  <a:lnTo>
                    <a:pt x="38" y="348"/>
                  </a:lnTo>
                  <a:lnTo>
                    <a:pt x="38" y="352"/>
                  </a:lnTo>
                  <a:lnTo>
                    <a:pt x="662" y="8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Oval 342"/>
            <p:cNvSpPr>
              <a:spLocks noChangeArrowheads="1"/>
            </p:cNvSpPr>
            <p:nvPr/>
          </p:nvSpPr>
          <p:spPr bwMode="auto">
            <a:xfrm>
              <a:off x="3449" y="1829"/>
              <a:ext cx="564" cy="565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43"/>
            <p:cNvSpPr>
              <a:spLocks/>
            </p:cNvSpPr>
            <p:nvPr/>
          </p:nvSpPr>
          <p:spPr bwMode="auto">
            <a:xfrm>
              <a:off x="2906" y="2128"/>
              <a:ext cx="651" cy="273"/>
            </a:xfrm>
            <a:custGeom>
              <a:avLst/>
              <a:gdLst>
                <a:gd name="T0" fmla="*/ 636 w 651"/>
                <a:gd name="T1" fmla="*/ 94 h 273"/>
                <a:gd name="T2" fmla="*/ 640 w 651"/>
                <a:gd name="T3" fmla="*/ 90 h 273"/>
                <a:gd name="T4" fmla="*/ 640 w 651"/>
                <a:gd name="T5" fmla="*/ 90 h 273"/>
                <a:gd name="T6" fmla="*/ 644 w 651"/>
                <a:gd name="T7" fmla="*/ 86 h 273"/>
                <a:gd name="T8" fmla="*/ 647 w 651"/>
                <a:gd name="T9" fmla="*/ 83 h 273"/>
                <a:gd name="T10" fmla="*/ 647 w 651"/>
                <a:gd name="T11" fmla="*/ 75 h 273"/>
                <a:gd name="T12" fmla="*/ 651 w 651"/>
                <a:gd name="T13" fmla="*/ 71 h 273"/>
                <a:gd name="T14" fmla="*/ 651 w 651"/>
                <a:gd name="T15" fmla="*/ 68 h 273"/>
                <a:gd name="T16" fmla="*/ 651 w 651"/>
                <a:gd name="T17" fmla="*/ 60 h 273"/>
                <a:gd name="T18" fmla="*/ 651 w 651"/>
                <a:gd name="T19" fmla="*/ 56 h 273"/>
                <a:gd name="T20" fmla="*/ 651 w 651"/>
                <a:gd name="T21" fmla="*/ 49 h 273"/>
                <a:gd name="T22" fmla="*/ 651 w 651"/>
                <a:gd name="T23" fmla="*/ 45 h 273"/>
                <a:gd name="T24" fmla="*/ 647 w 651"/>
                <a:gd name="T25" fmla="*/ 38 h 273"/>
                <a:gd name="T26" fmla="*/ 647 w 651"/>
                <a:gd name="T27" fmla="*/ 34 h 273"/>
                <a:gd name="T28" fmla="*/ 644 w 651"/>
                <a:gd name="T29" fmla="*/ 26 h 273"/>
                <a:gd name="T30" fmla="*/ 640 w 651"/>
                <a:gd name="T31" fmla="*/ 23 h 273"/>
                <a:gd name="T32" fmla="*/ 636 w 651"/>
                <a:gd name="T33" fmla="*/ 15 h 273"/>
                <a:gd name="T34" fmla="*/ 632 w 651"/>
                <a:gd name="T35" fmla="*/ 11 h 273"/>
                <a:gd name="T36" fmla="*/ 629 w 651"/>
                <a:gd name="T37" fmla="*/ 8 h 273"/>
                <a:gd name="T38" fmla="*/ 625 w 651"/>
                <a:gd name="T39" fmla="*/ 8 h 273"/>
                <a:gd name="T40" fmla="*/ 621 w 651"/>
                <a:gd name="T41" fmla="*/ 4 h 273"/>
                <a:gd name="T42" fmla="*/ 617 w 651"/>
                <a:gd name="T43" fmla="*/ 4 h 273"/>
                <a:gd name="T44" fmla="*/ 614 w 651"/>
                <a:gd name="T45" fmla="*/ 0 h 273"/>
                <a:gd name="T46" fmla="*/ 610 w 651"/>
                <a:gd name="T47" fmla="*/ 0 h 273"/>
                <a:gd name="T48" fmla="*/ 606 w 651"/>
                <a:gd name="T49" fmla="*/ 4 h 273"/>
                <a:gd name="T50" fmla="*/ 0 w 651"/>
                <a:gd name="T51" fmla="*/ 180 h 273"/>
                <a:gd name="T52" fmla="*/ 4 w 651"/>
                <a:gd name="T53" fmla="*/ 180 h 273"/>
                <a:gd name="T54" fmla="*/ 8 w 651"/>
                <a:gd name="T55" fmla="*/ 180 h 273"/>
                <a:gd name="T56" fmla="*/ 15 w 651"/>
                <a:gd name="T57" fmla="*/ 180 h 273"/>
                <a:gd name="T58" fmla="*/ 19 w 651"/>
                <a:gd name="T59" fmla="*/ 184 h 273"/>
                <a:gd name="T60" fmla="*/ 23 w 651"/>
                <a:gd name="T61" fmla="*/ 187 h 273"/>
                <a:gd name="T62" fmla="*/ 26 w 651"/>
                <a:gd name="T63" fmla="*/ 191 h 273"/>
                <a:gd name="T64" fmla="*/ 30 w 651"/>
                <a:gd name="T65" fmla="*/ 195 h 273"/>
                <a:gd name="T66" fmla="*/ 34 w 651"/>
                <a:gd name="T67" fmla="*/ 199 h 273"/>
                <a:gd name="T68" fmla="*/ 34 w 651"/>
                <a:gd name="T69" fmla="*/ 202 h 273"/>
                <a:gd name="T70" fmla="*/ 38 w 651"/>
                <a:gd name="T71" fmla="*/ 210 h 273"/>
                <a:gd name="T72" fmla="*/ 41 w 651"/>
                <a:gd name="T73" fmla="*/ 213 h 273"/>
                <a:gd name="T74" fmla="*/ 41 w 651"/>
                <a:gd name="T75" fmla="*/ 221 h 273"/>
                <a:gd name="T76" fmla="*/ 45 w 651"/>
                <a:gd name="T77" fmla="*/ 225 h 273"/>
                <a:gd name="T78" fmla="*/ 45 w 651"/>
                <a:gd name="T79" fmla="*/ 232 h 273"/>
                <a:gd name="T80" fmla="*/ 45 w 651"/>
                <a:gd name="T81" fmla="*/ 236 h 273"/>
                <a:gd name="T82" fmla="*/ 45 w 651"/>
                <a:gd name="T83" fmla="*/ 243 h 273"/>
                <a:gd name="T84" fmla="*/ 45 w 651"/>
                <a:gd name="T85" fmla="*/ 247 h 273"/>
                <a:gd name="T86" fmla="*/ 41 w 651"/>
                <a:gd name="T87" fmla="*/ 255 h 273"/>
                <a:gd name="T88" fmla="*/ 41 w 651"/>
                <a:gd name="T89" fmla="*/ 258 h 273"/>
                <a:gd name="T90" fmla="*/ 38 w 651"/>
                <a:gd name="T91" fmla="*/ 262 h 273"/>
                <a:gd name="T92" fmla="*/ 38 w 651"/>
                <a:gd name="T93" fmla="*/ 266 h 273"/>
                <a:gd name="T94" fmla="*/ 34 w 651"/>
                <a:gd name="T95" fmla="*/ 270 h 273"/>
                <a:gd name="T96" fmla="*/ 30 w 651"/>
                <a:gd name="T97" fmla="*/ 270 h 273"/>
                <a:gd name="T98" fmla="*/ 26 w 651"/>
                <a:gd name="T99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51" h="273">
                  <a:moveTo>
                    <a:pt x="632" y="94"/>
                  </a:moveTo>
                  <a:lnTo>
                    <a:pt x="636" y="94"/>
                  </a:lnTo>
                  <a:lnTo>
                    <a:pt x="636" y="90"/>
                  </a:lnTo>
                  <a:lnTo>
                    <a:pt x="640" y="90"/>
                  </a:lnTo>
                  <a:lnTo>
                    <a:pt x="640" y="90"/>
                  </a:lnTo>
                  <a:lnTo>
                    <a:pt x="640" y="90"/>
                  </a:lnTo>
                  <a:lnTo>
                    <a:pt x="644" y="86"/>
                  </a:lnTo>
                  <a:lnTo>
                    <a:pt x="644" y="86"/>
                  </a:lnTo>
                  <a:lnTo>
                    <a:pt x="647" y="83"/>
                  </a:lnTo>
                  <a:lnTo>
                    <a:pt x="647" y="83"/>
                  </a:lnTo>
                  <a:lnTo>
                    <a:pt x="647" y="79"/>
                  </a:lnTo>
                  <a:lnTo>
                    <a:pt x="647" y="75"/>
                  </a:lnTo>
                  <a:lnTo>
                    <a:pt x="651" y="75"/>
                  </a:lnTo>
                  <a:lnTo>
                    <a:pt x="651" y="71"/>
                  </a:lnTo>
                  <a:lnTo>
                    <a:pt x="651" y="68"/>
                  </a:lnTo>
                  <a:lnTo>
                    <a:pt x="651" y="68"/>
                  </a:lnTo>
                  <a:lnTo>
                    <a:pt x="651" y="64"/>
                  </a:lnTo>
                  <a:lnTo>
                    <a:pt x="651" y="60"/>
                  </a:lnTo>
                  <a:lnTo>
                    <a:pt x="651" y="60"/>
                  </a:lnTo>
                  <a:lnTo>
                    <a:pt x="651" y="56"/>
                  </a:lnTo>
                  <a:lnTo>
                    <a:pt x="651" y="53"/>
                  </a:lnTo>
                  <a:lnTo>
                    <a:pt x="651" y="49"/>
                  </a:lnTo>
                  <a:lnTo>
                    <a:pt x="651" y="45"/>
                  </a:lnTo>
                  <a:lnTo>
                    <a:pt x="651" y="45"/>
                  </a:lnTo>
                  <a:lnTo>
                    <a:pt x="647" y="41"/>
                  </a:lnTo>
                  <a:lnTo>
                    <a:pt x="647" y="38"/>
                  </a:lnTo>
                  <a:lnTo>
                    <a:pt x="647" y="34"/>
                  </a:lnTo>
                  <a:lnTo>
                    <a:pt x="647" y="34"/>
                  </a:lnTo>
                  <a:lnTo>
                    <a:pt x="644" y="30"/>
                  </a:lnTo>
                  <a:lnTo>
                    <a:pt x="644" y="26"/>
                  </a:lnTo>
                  <a:lnTo>
                    <a:pt x="644" y="23"/>
                  </a:lnTo>
                  <a:lnTo>
                    <a:pt x="640" y="23"/>
                  </a:lnTo>
                  <a:lnTo>
                    <a:pt x="640" y="19"/>
                  </a:lnTo>
                  <a:lnTo>
                    <a:pt x="636" y="15"/>
                  </a:lnTo>
                  <a:lnTo>
                    <a:pt x="636" y="15"/>
                  </a:lnTo>
                  <a:lnTo>
                    <a:pt x="632" y="11"/>
                  </a:lnTo>
                  <a:lnTo>
                    <a:pt x="632" y="11"/>
                  </a:lnTo>
                  <a:lnTo>
                    <a:pt x="629" y="8"/>
                  </a:lnTo>
                  <a:lnTo>
                    <a:pt x="629" y="8"/>
                  </a:lnTo>
                  <a:lnTo>
                    <a:pt x="625" y="8"/>
                  </a:lnTo>
                  <a:lnTo>
                    <a:pt x="625" y="4"/>
                  </a:lnTo>
                  <a:lnTo>
                    <a:pt x="621" y="4"/>
                  </a:lnTo>
                  <a:lnTo>
                    <a:pt x="621" y="4"/>
                  </a:lnTo>
                  <a:lnTo>
                    <a:pt x="617" y="4"/>
                  </a:lnTo>
                  <a:lnTo>
                    <a:pt x="617" y="0"/>
                  </a:lnTo>
                  <a:lnTo>
                    <a:pt x="614" y="0"/>
                  </a:lnTo>
                  <a:lnTo>
                    <a:pt x="614" y="0"/>
                  </a:lnTo>
                  <a:lnTo>
                    <a:pt x="610" y="0"/>
                  </a:lnTo>
                  <a:lnTo>
                    <a:pt x="610" y="0"/>
                  </a:lnTo>
                  <a:lnTo>
                    <a:pt x="606" y="4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8" y="180"/>
                  </a:lnTo>
                  <a:lnTo>
                    <a:pt x="8" y="180"/>
                  </a:lnTo>
                  <a:lnTo>
                    <a:pt x="11" y="180"/>
                  </a:lnTo>
                  <a:lnTo>
                    <a:pt x="15" y="180"/>
                  </a:lnTo>
                  <a:lnTo>
                    <a:pt x="15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23" y="187"/>
                  </a:lnTo>
                  <a:lnTo>
                    <a:pt x="23" y="187"/>
                  </a:lnTo>
                  <a:lnTo>
                    <a:pt x="26" y="191"/>
                  </a:lnTo>
                  <a:lnTo>
                    <a:pt x="26" y="191"/>
                  </a:lnTo>
                  <a:lnTo>
                    <a:pt x="30" y="195"/>
                  </a:lnTo>
                  <a:lnTo>
                    <a:pt x="30" y="195"/>
                  </a:lnTo>
                  <a:lnTo>
                    <a:pt x="34" y="199"/>
                  </a:lnTo>
                  <a:lnTo>
                    <a:pt x="34" y="199"/>
                  </a:lnTo>
                  <a:lnTo>
                    <a:pt x="34" y="202"/>
                  </a:lnTo>
                  <a:lnTo>
                    <a:pt x="38" y="206"/>
                  </a:lnTo>
                  <a:lnTo>
                    <a:pt x="38" y="210"/>
                  </a:lnTo>
                  <a:lnTo>
                    <a:pt x="38" y="210"/>
                  </a:lnTo>
                  <a:lnTo>
                    <a:pt x="41" y="213"/>
                  </a:lnTo>
                  <a:lnTo>
                    <a:pt x="41" y="217"/>
                  </a:lnTo>
                  <a:lnTo>
                    <a:pt x="41" y="221"/>
                  </a:lnTo>
                  <a:lnTo>
                    <a:pt x="41" y="221"/>
                  </a:lnTo>
                  <a:lnTo>
                    <a:pt x="45" y="225"/>
                  </a:lnTo>
                  <a:lnTo>
                    <a:pt x="45" y="228"/>
                  </a:lnTo>
                  <a:lnTo>
                    <a:pt x="45" y="232"/>
                  </a:lnTo>
                  <a:lnTo>
                    <a:pt x="45" y="236"/>
                  </a:lnTo>
                  <a:lnTo>
                    <a:pt x="45" y="236"/>
                  </a:lnTo>
                  <a:lnTo>
                    <a:pt x="45" y="240"/>
                  </a:lnTo>
                  <a:lnTo>
                    <a:pt x="45" y="243"/>
                  </a:lnTo>
                  <a:lnTo>
                    <a:pt x="45" y="247"/>
                  </a:lnTo>
                  <a:lnTo>
                    <a:pt x="45" y="247"/>
                  </a:lnTo>
                  <a:lnTo>
                    <a:pt x="45" y="251"/>
                  </a:lnTo>
                  <a:lnTo>
                    <a:pt x="41" y="255"/>
                  </a:lnTo>
                  <a:lnTo>
                    <a:pt x="41" y="255"/>
                  </a:lnTo>
                  <a:lnTo>
                    <a:pt x="41" y="258"/>
                  </a:lnTo>
                  <a:lnTo>
                    <a:pt x="41" y="262"/>
                  </a:lnTo>
                  <a:lnTo>
                    <a:pt x="38" y="262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4" y="270"/>
                  </a:lnTo>
                  <a:lnTo>
                    <a:pt x="34" y="270"/>
                  </a:lnTo>
                  <a:lnTo>
                    <a:pt x="34" y="270"/>
                  </a:lnTo>
                  <a:lnTo>
                    <a:pt x="30" y="270"/>
                  </a:lnTo>
                  <a:lnTo>
                    <a:pt x="30" y="273"/>
                  </a:lnTo>
                  <a:lnTo>
                    <a:pt x="26" y="273"/>
                  </a:lnTo>
                  <a:lnTo>
                    <a:pt x="632" y="9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44"/>
            <p:cNvSpPr>
              <a:spLocks/>
            </p:cNvSpPr>
            <p:nvPr/>
          </p:nvSpPr>
          <p:spPr bwMode="auto">
            <a:xfrm>
              <a:off x="3897" y="2110"/>
              <a:ext cx="674" cy="228"/>
            </a:xfrm>
            <a:custGeom>
              <a:avLst/>
              <a:gdLst>
                <a:gd name="T0" fmla="*/ 42 w 674"/>
                <a:gd name="T1" fmla="*/ 0 h 228"/>
                <a:gd name="T2" fmla="*/ 34 w 674"/>
                <a:gd name="T3" fmla="*/ 0 h 228"/>
                <a:gd name="T4" fmla="*/ 30 w 674"/>
                <a:gd name="T5" fmla="*/ 0 h 228"/>
                <a:gd name="T6" fmla="*/ 27 w 674"/>
                <a:gd name="T7" fmla="*/ 3 h 228"/>
                <a:gd name="T8" fmla="*/ 23 w 674"/>
                <a:gd name="T9" fmla="*/ 3 h 228"/>
                <a:gd name="T10" fmla="*/ 19 w 674"/>
                <a:gd name="T11" fmla="*/ 7 h 228"/>
                <a:gd name="T12" fmla="*/ 15 w 674"/>
                <a:gd name="T13" fmla="*/ 11 h 228"/>
                <a:gd name="T14" fmla="*/ 12 w 674"/>
                <a:gd name="T15" fmla="*/ 15 h 228"/>
                <a:gd name="T16" fmla="*/ 8 w 674"/>
                <a:gd name="T17" fmla="*/ 18 h 228"/>
                <a:gd name="T18" fmla="*/ 4 w 674"/>
                <a:gd name="T19" fmla="*/ 26 h 228"/>
                <a:gd name="T20" fmla="*/ 4 w 674"/>
                <a:gd name="T21" fmla="*/ 29 h 228"/>
                <a:gd name="T22" fmla="*/ 0 w 674"/>
                <a:gd name="T23" fmla="*/ 37 h 228"/>
                <a:gd name="T24" fmla="*/ 0 w 674"/>
                <a:gd name="T25" fmla="*/ 41 h 228"/>
                <a:gd name="T26" fmla="*/ 0 w 674"/>
                <a:gd name="T27" fmla="*/ 48 h 228"/>
                <a:gd name="T28" fmla="*/ 0 w 674"/>
                <a:gd name="T29" fmla="*/ 52 h 228"/>
                <a:gd name="T30" fmla="*/ 0 w 674"/>
                <a:gd name="T31" fmla="*/ 59 h 228"/>
                <a:gd name="T32" fmla="*/ 0 w 674"/>
                <a:gd name="T33" fmla="*/ 63 h 228"/>
                <a:gd name="T34" fmla="*/ 0 w 674"/>
                <a:gd name="T35" fmla="*/ 71 h 228"/>
                <a:gd name="T36" fmla="*/ 4 w 674"/>
                <a:gd name="T37" fmla="*/ 74 h 228"/>
                <a:gd name="T38" fmla="*/ 4 w 674"/>
                <a:gd name="T39" fmla="*/ 78 h 228"/>
                <a:gd name="T40" fmla="*/ 8 w 674"/>
                <a:gd name="T41" fmla="*/ 82 h 228"/>
                <a:gd name="T42" fmla="*/ 12 w 674"/>
                <a:gd name="T43" fmla="*/ 86 h 228"/>
                <a:gd name="T44" fmla="*/ 15 w 674"/>
                <a:gd name="T45" fmla="*/ 89 h 228"/>
                <a:gd name="T46" fmla="*/ 19 w 674"/>
                <a:gd name="T47" fmla="*/ 93 h 228"/>
                <a:gd name="T48" fmla="*/ 23 w 674"/>
                <a:gd name="T49" fmla="*/ 93 h 228"/>
                <a:gd name="T50" fmla="*/ 651 w 674"/>
                <a:gd name="T51" fmla="*/ 228 h 228"/>
                <a:gd name="T52" fmla="*/ 648 w 674"/>
                <a:gd name="T53" fmla="*/ 224 h 228"/>
                <a:gd name="T54" fmla="*/ 644 w 674"/>
                <a:gd name="T55" fmla="*/ 224 h 228"/>
                <a:gd name="T56" fmla="*/ 640 w 674"/>
                <a:gd name="T57" fmla="*/ 220 h 228"/>
                <a:gd name="T58" fmla="*/ 640 w 674"/>
                <a:gd name="T59" fmla="*/ 217 h 228"/>
                <a:gd name="T60" fmla="*/ 636 w 674"/>
                <a:gd name="T61" fmla="*/ 213 h 228"/>
                <a:gd name="T62" fmla="*/ 633 w 674"/>
                <a:gd name="T63" fmla="*/ 205 h 228"/>
                <a:gd name="T64" fmla="*/ 633 w 674"/>
                <a:gd name="T65" fmla="*/ 202 h 228"/>
                <a:gd name="T66" fmla="*/ 633 w 674"/>
                <a:gd name="T67" fmla="*/ 194 h 228"/>
                <a:gd name="T68" fmla="*/ 633 w 674"/>
                <a:gd name="T69" fmla="*/ 190 h 228"/>
                <a:gd name="T70" fmla="*/ 633 w 674"/>
                <a:gd name="T71" fmla="*/ 183 h 228"/>
                <a:gd name="T72" fmla="*/ 633 w 674"/>
                <a:gd name="T73" fmla="*/ 179 h 228"/>
                <a:gd name="T74" fmla="*/ 633 w 674"/>
                <a:gd name="T75" fmla="*/ 172 h 228"/>
                <a:gd name="T76" fmla="*/ 633 w 674"/>
                <a:gd name="T77" fmla="*/ 164 h 228"/>
                <a:gd name="T78" fmla="*/ 636 w 674"/>
                <a:gd name="T79" fmla="*/ 160 h 228"/>
                <a:gd name="T80" fmla="*/ 640 w 674"/>
                <a:gd name="T81" fmla="*/ 153 h 228"/>
                <a:gd name="T82" fmla="*/ 644 w 674"/>
                <a:gd name="T83" fmla="*/ 149 h 228"/>
                <a:gd name="T84" fmla="*/ 644 w 674"/>
                <a:gd name="T85" fmla="*/ 145 h 228"/>
                <a:gd name="T86" fmla="*/ 648 w 674"/>
                <a:gd name="T87" fmla="*/ 142 h 228"/>
                <a:gd name="T88" fmla="*/ 655 w 674"/>
                <a:gd name="T89" fmla="*/ 138 h 228"/>
                <a:gd name="T90" fmla="*/ 659 w 674"/>
                <a:gd name="T91" fmla="*/ 134 h 228"/>
                <a:gd name="T92" fmla="*/ 662 w 674"/>
                <a:gd name="T93" fmla="*/ 134 h 228"/>
                <a:gd name="T94" fmla="*/ 666 w 674"/>
                <a:gd name="T95" fmla="*/ 130 h 228"/>
                <a:gd name="T96" fmla="*/ 670 w 674"/>
                <a:gd name="T97" fmla="*/ 130 h 228"/>
                <a:gd name="T98" fmla="*/ 674 w 674"/>
                <a:gd name="T99" fmla="*/ 13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4" h="228">
                  <a:moveTo>
                    <a:pt x="42" y="0"/>
                  </a:moveTo>
                  <a:lnTo>
                    <a:pt x="42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12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9" y="93"/>
                  </a:lnTo>
                  <a:lnTo>
                    <a:pt x="19" y="93"/>
                  </a:lnTo>
                  <a:lnTo>
                    <a:pt x="23" y="93"/>
                  </a:lnTo>
                  <a:lnTo>
                    <a:pt x="655" y="228"/>
                  </a:lnTo>
                  <a:lnTo>
                    <a:pt x="651" y="228"/>
                  </a:lnTo>
                  <a:lnTo>
                    <a:pt x="651" y="228"/>
                  </a:lnTo>
                  <a:lnTo>
                    <a:pt x="648" y="224"/>
                  </a:lnTo>
                  <a:lnTo>
                    <a:pt x="648" y="224"/>
                  </a:lnTo>
                  <a:lnTo>
                    <a:pt x="644" y="224"/>
                  </a:lnTo>
                  <a:lnTo>
                    <a:pt x="644" y="220"/>
                  </a:lnTo>
                  <a:lnTo>
                    <a:pt x="640" y="220"/>
                  </a:lnTo>
                  <a:lnTo>
                    <a:pt x="640" y="217"/>
                  </a:lnTo>
                  <a:lnTo>
                    <a:pt x="640" y="217"/>
                  </a:lnTo>
                  <a:lnTo>
                    <a:pt x="636" y="213"/>
                  </a:lnTo>
                  <a:lnTo>
                    <a:pt x="636" y="213"/>
                  </a:lnTo>
                  <a:lnTo>
                    <a:pt x="636" y="209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33" y="202"/>
                  </a:lnTo>
                  <a:lnTo>
                    <a:pt x="633" y="198"/>
                  </a:lnTo>
                  <a:lnTo>
                    <a:pt x="633" y="194"/>
                  </a:lnTo>
                  <a:lnTo>
                    <a:pt x="633" y="194"/>
                  </a:lnTo>
                  <a:lnTo>
                    <a:pt x="633" y="190"/>
                  </a:lnTo>
                  <a:lnTo>
                    <a:pt x="633" y="187"/>
                  </a:lnTo>
                  <a:lnTo>
                    <a:pt x="633" y="183"/>
                  </a:lnTo>
                  <a:lnTo>
                    <a:pt x="633" y="179"/>
                  </a:lnTo>
                  <a:lnTo>
                    <a:pt x="633" y="179"/>
                  </a:lnTo>
                  <a:lnTo>
                    <a:pt x="633" y="175"/>
                  </a:lnTo>
                  <a:lnTo>
                    <a:pt x="633" y="172"/>
                  </a:lnTo>
                  <a:lnTo>
                    <a:pt x="633" y="168"/>
                  </a:lnTo>
                  <a:lnTo>
                    <a:pt x="633" y="164"/>
                  </a:lnTo>
                  <a:lnTo>
                    <a:pt x="636" y="164"/>
                  </a:lnTo>
                  <a:lnTo>
                    <a:pt x="636" y="160"/>
                  </a:lnTo>
                  <a:lnTo>
                    <a:pt x="636" y="157"/>
                  </a:lnTo>
                  <a:lnTo>
                    <a:pt x="640" y="153"/>
                  </a:lnTo>
                  <a:lnTo>
                    <a:pt x="640" y="153"/>
                  </a:lnTo>
                  <a:lnTo>
                    <a:pt x="644" y="149"/>
                  </a:lnTo>
                  <a:lnTo>
                    <a:pt x="644" y="145"/>
                  </a:lnTo>
                  <a:lnTo>
                    <a:pt x="644" y="145"/>
                  </a:lnTo>
                  <a:lnTo>
                    <a:pt x="648" y="142"/>
                  </a:lnTo>
                  <a:lnTo>
                    <a:pt x="648" y="142"/>
                  </a:lnTo>
                  <a:lnTo>
                    <a:pt x="651" y="138"/>
                  </a:lnTo>
                  <a:lnTo>
                    <a:pt x="655" y="138"/>
                  </a:lnTo>
                  <a:lnTo>
                    <a:pt x="655" y="138"/>
                  </a:lnTo>
                  <a:lnTo>
                    <a:pt x="659" y="134"/>
                  </a:lnTo>
                  <a:lnTo>
                    <a:pt x="659" y="134"/>
                  </a:lnTo>
                  <a:lnTo>
                    <a:pt x="662" y="134"/>
                  </a:lnTo>
                  <a:lnTo>
                    <a:pt x="662" y="134"/>
                  </a:lnTo>
                  <a:lnTo>
                    <a:pt x="666" y="130"/>
                  </a:lnTo>
                  <a:lnTo>
                    <a:pt x="666" y="130"/>
                  </a:lnTo>
                  <a:lnTo>
                    <a:pt x="670" y="130"/>
                  </a:lnTo>
                  <a:lnTo>
                    <a:pt x="674" y="130"/>
                  </a:lnTo>
                  <a:lnTo>
                    <a:pt x="674" y="13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Oval 345"/>
            <p:cNvSpPr>
              <a:spLocks noChangeArrowheads="1"/>
            </p:cNvSpPr>
            <p:nvPr/>
          </p:nvSpPr>
          <p:spPr bwMode="auto">
            <a:xfrm>
              <a:off x="3755" y="3516"/>
              <a:ext cx="311" cy="31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46"/>
            <p:cNvSpPr>
              <a:spLocks/>
            </p:cNvSpPr>
            <p:nvPr/>
          </p:nvSpPr>
          <p:spPr bwMode="auto">
            <a:xfrm>
              <a:off x="3273" y="3662"/>
              <a:ext cx="550" cy="243"/>
            </a:xfrm>
            <a:custGeom>
              <a:avLst/>
              <a:gdLst>
                <a:gd name="T0" fmla="*/ 535 w 550"/>
                <a:gd name="T1" fmla="*/ 90 h 243"/>
                <a:gd name="T2" fmla="*/ 538 w 550"/>
                <a:gd name="T3" fmla="*/ 90 h 243"/>
                <a:gd name="T4" fmla="*/ 542 w 550"/>
                <a:gd name="T5" fmla="*/ 86 h 243"/>
                <a:gd name="T6" fmla="*/ 542 w 550"/>
                <a:gd name="T7" fmla="*/ 82 h 243"/>
                <a:gd name="T8" fmla="*/ 546 w 550"/>
                <a:gd name="T9" fmla="*/ 78 h 243"/>
                <a:gd name="T10" fmla="*/ 546 w 550"/>
                <a:gd name="T11" fmla="*/ 75 h 243"/>
                <a:gd name="T12" fmla="*/ 550 w 550"/>
                <a:gd name="T13" fmla="*/ 71 h 243"/>
                <a:gd name="T14" fmla="*/ 550 w 550"/>
                <a:gd name="T15" fmla="*/ 67 h 243"/>
                <a:gd name="T16" fmla="*/ 550 w 550"/>
                <a:gd name="T17" fmla="*/ 60 h 243"/>
                <a:gd name="T18" fmla="*/ 550 w 550"/>
                <a:gd name="T19" fmla="*/ 56 h 243"/>
                <a:gd name="T20" fmla="*/ 550 w 550"/>
                <a:gd name="T21" fmla="*/ 48 h 243"/>
                <a:gd name="T22" fmla="*/ 546 w 550"/>
                <a:gd name="T23" fmla="*/ 41 h 243"/>
                <a:gd name="T24" fmla="*/ 546 w 550"/>
                <a:gd name="T25" fmla="*/ 37 h 243"/>
                <a:gd name="T26" fmla="*/ 542 w 550"/>
                <a:gd name="T27" fmla="*/ 30 h 243"/>
                <a:gd name="T28" fmla="*/ 542 w 550"/>
                <a:gd name="T29" fmla="*/ 26 h 243"/>
                <a:gd name="T30" fmla="*/ 538 w 550"/>
                <a:gd name="T31" fmla="*/ 22 h 243"/>
                <a:gd name="T32" fmla="*/ 535 w 550"/>
                <a:gd name="T33" fmla="*/ 15 h 243"/>
                <a:gd name="T34" fmla="*/ 531 w 550"/>
                <a:gd name="T35" fmla="*/ 11 h 243"/>
                <a:gd name="T36" fmla="*/ 527 w 550"/>
                <a:gd name="T37" fmla="*/ 7 h 243"/>
                <a:gd name="T38" fmla="*/ 523 w 550"/>
                <a:gd name="T39" fmla="*/ 4 h 243"/>
                <a:gd name="T40" fmla="*/ 520 w 550"/>
                <a:gd name="T41" fmla="*/ 4 h 243"/>
                <a:gd name="T42" fmla="*/ 516 w 550"/>
                <a:gd name="T43" fmla="*/ 0 h 243"/>
                <a:gd name="T44" fmla="*/ 512 w 550"/>
                <a:gd name="T45" fmla="*/ 0 h 243"/>
                <a:gd name="T46" fmla="*/ 512 w 550"/>
                <a:gd name="T47" fmla="*/ 0 h 243"/>
                <a:gd name="T48" fmla="*/ 508 w 550"/>
                <a:gd name="T49" fmla="*/ 0 h 243"/>
                <a:gd name="T50" fmla="*/ 4 w 550"/>
                <a:gd name="T51" fmla="*/ 149 h 243"/>
                <a:gd name="T52" fmla="*/ 7 w 550"/>
                <a:gd name="T53" fmla="*/ 149 h 243"/>
                <a:gd name="T54" fmla="*/ 11 w 550"/>
                <a:gd name="T55" fmla="*/ 149 h 243"/>
                <a:gd name="T56" fmla="*/ 15 w 550"/>
                <a:gd name="T57" fmla="*/ 153 h 243"/>
                <a:gd name="T58" fmla="*/ 18 w 550"/>
                <a:gd name="T59" fmla="*/ 153 h 243"/>
                <a:gd name="T60" fmla="*/ 22 w 550"/>
                <a:gd name="T61" fmla="*/ 157 h 243"/>
                <a:gd name="T62" fmla="*/ 22 w 550"/>
                <a:gd name="T63" fmla="*/ 161 h 243"/>
                <a:gd name="T64" fmla="*/ 26 w 550"/>
                <a:gd name="T65" fmla="*/ 164 h 243"/>
                <a:gd name="T66" fmla="*/ 30 w 550"/>
                <a:gd name="T67" fmla="*/ 168 h 243"/>
                <a:gd name="T68" fmla="*/ 33 w 550"/>
                <a:gd name="T69" fmla="*/ 172 h 243"/>
                <a:gd name="T70" fmla="*/ 37 w 550"/>
                <a:gd name="T71" fmla="*/ 179 h 243"/>
                <a:gd name="T72" fmla="*/ 37 w 550"/>
                <a:gd name="T73" fmla="*/ 183 h 243"/>
                <a:gd name="T74" fmla="*/ 41 w 550"/>
                <a:gd name="T75" fmla="*/ 191 h 243"/>
                <a:gd name="T76" fmla="*/ 41 w 550"/>
                <a:gd name="T77" fmla="*/ 198 h 243"/>
                <a:gd name="T78" fmla="*/ 41 w 550"/>
                <a:gd name="T79" fmla="*/ 202 h 243"/>
                <a:gd name="T80" fmla="*/ 45 w 550"/>
                <a:gd name="T81" fmla="*/ 209 h 243"/>
                <a:gd name="T82" fmla="*/ 45 w 550"/>
                <a:gd name="T83" fmla="*/ 213 h 243"/>
                <a:gd name="T84" fmla="*/ 41 w 550"/>
                <a:gd name="T85" fmla="*/ 220 h 243"/>
                <a:gd name="T86" fmla="*/ 41 w 550"/>
                <a:gd name="T87" fmla="*/ 224 h 243"/>
                <a:gd name="T88" fmla="*/ 41 w 550"/>
                <a:gd name="T89" fmla="*/ 228 h 243"/>
                <a:gd name="T90" fmla="*/ 37 w 550"/>
                <a:gd name="T91" fmla="*/ 232 h 243"/>
                <a:gd name="T92" fmla="*/ 37 w 550"/>
                <a:gd name="T93" fmla="*/ 235 h 243"/>
                <a:gd name="T94" fmla="*/ 33 w 550"/>
                <a:gd name="T95" fmla="*/ 239 h 243"/>
                <a:gd name="T96" fmla="*/ 33 w 550"/>
                <a:gd name="T97" fmla="*/ 243 h 243"/>
                <a:gd name="T98" fmla="*/ 30 w 550"/>
                <a:gd name="T9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0" h="243">
                  <a:moveTo>
                    <a:pt x="535" y="90"/>
                  </a:moveTo>
                  <a:lnTo>
                    <a:pt x="535" y="90"/>
                  </a:lnTo>
                  <a:lnTo>
                    <a:pt x="538" y="90"/>
                  </a:lnTo>
                  <a:lnTo>
                    <a:pt x="538" y="90"/>
                  </a:lnTo>
                  <a:lnTo>
                    <a:pt x="538" y="86"/>
                  </a:lnTo>
                  <a:lnTo>
                    <a:pt x="542" y="86"/>
                  </a:lnTo>
                  <a:lnTo>
                    <a:pt x="542" y="86"/>
                  </a:lnTo>
                  <a:lnTo>
                    <a:pt x="542" y="82"/>
                  </a:lnTo>
                  <a:lnTo>
                    <a:pt x="546" y="82"/>
                  </a:lnTo>
                  <a:lnTo>
                    <a:pt x="546" y="78"/>
                  </a:lnTo>
                  <a:lnTo>
                    <a:pt x="546" y="78"/>
                  </a:lnTo>
                  <a:lnTo>
                    <a:pt x="546" y="75"/>
                  </a:lnTo>
                  <a:lnTo>
                    <a:pt x="550" y="75"/>
                  </a:lnTo>
                  <a:lnTo>
                    <a:pt x="550" y="71"/>
                  </a:lnTo>
                  <a:lnTo>
                    <a:pt x="550" y="67"/>
                  </a:lnTo>
                  <a:lnTo>
                    <a:pt x="550" y="67"/>
                  </a:lnTo>
                  <a:lnTo>
                    <a:pt x="550" y="63"/>
                  </a:lnTo>
                  <a:lnTo>
                    <a:pt x="550" y="60"/>
                  </a:lnTo>
                  <a:lnTo>
                    <a:pt x="550" y="56"/>
                  </a:lnTo>
                  <a:lnTo>
                    <a:pt x="550" y="56"/>
                  </a:lnTo>
                  <a:lnTo>
                    <a:pt x="550" y="52"/>
                  </a:lnTo>
                  <a:lnTo>
                    <a:pt x="550" y="48"/>
                  </a:lnTo>
                  <a:lnTo>
                    <a:pt x="546" y="45"/>
                  </a:lnTo>
                  <a:lnTo>
                    <a:pt x="546" y="41"/>
                  </a:lnTo>
                  <a:lnTo>
                    <a:pt x="546" y="41"/>
                  </a:lnTo>
                  <a:lnTo>
                    <a:pt x="546" y="37"/>
                  </a:lnTo>
                  <a:lnTo>
                    <a:pt x="546" y="33"/>
                  </a:lnTo>
                  <a:lnTo>
                    <a:pt x="542" y="30"/>
                  </a:lnTo>
                  <a:lnTo>
                    <a:pt x="542" y="30"/>
                  </a:lnTo>
                  <a:lnTo>
                    <a:pt x="542" y="26"/>
                  </a:lnTo>
                  <a:lnTo>
                    <a:pt x="538" y="22"/>
                  </a:lnTo>
                  <a:lnTo>
                    <a:pt x="538" y="22"/>
                  </a:lnTo>
                  <a:lnTo>
                    <a:pt x="535" y="19"/>
                  </a:lnTo>
                  <a:lnTo>
                    <a:pt x="535" y="15"/>
                  </a:lnTo>
                  <a:lnTo>
                    <a:pt x="535" y="15"/>
                  </a:lnTo>
                  <a:lnTo>
                    <a:pt x="531" y="11"/>
                  </a:lnTo>
                  <a:lnTo>
                    <a:pt x="531" y="11"/>
                  </a:lnTo>
                  <a:lnTo>
                    <a:pt x="527" y="7"/>
                  </a:lnTo>
                  <a:lnTo>
                    <a:pt x="527" y="7"/>
                  </a:lnTo>
                  <a:lnTo>
                    <a:pt x="523" y="4"/>
                  </a:lnTo>
                  <a:lnTo>
                    <a:pt x="523" y="4"/>
                  </a:lnTo>
                  <a:lnTo>
                    <a:pt x="520" y="4"/>
                  </a:lnTo>
                  <a:lnTo>
                    <a:pt x="520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0" y="149"/>
                  </a:lnTo>
                  <a:lnTo>
                    <a:pt x="4" y="149"/>
                  </a:lnTo>
                  <a:lnTo>
                    <a:pt x="4" y="149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11" y="149"/>
                  </a:lnTo>
                  <a:lnTo>
                    <a:pt x="11" y="149"/>
                  </a:lnTo>
                  <a:lnTo>
                    <a:pt x="15" y="153"/>
                  </a:lnTo>
                  <a:lnTo>
                    <a:pt x="15" y="153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22" y="157"/>
                  </a:lnTo>
                  <a:lnTo>
                    <a:pt x="22" y="157"/>
                  </a:lnTo>
                  <a:lnTo>
                    <a:pt x="22" y="161"/>
                  </a:lnTo>
                  <a:lnTo>
                    <a:pt x="26" y="161"/>
                  </a:lnTo>
                  <a:lnTo>
                    <a:pt x="26" y="164"/>
                  </a:lnTo>
                  <a:lnTo>
                    <a:pt x="30" y="164"/>
                  </a:lnTo>
                  <a:lnTo>
                    <a:pt x="30" y="168"/>
                  </a:lnTo>
                  <a:lnTo>
                    <a:pt x="33" y="172"/>
                  </a:lnTo>
                  <a:lnTo>
                    <a:pt x="33" y="172"/>
                  </a:lnTo>
                  <a:lnTo>
                    <a:pt x="33" y="176"/>
                  </a:lnTo>
                  <a:lnTo>
                    <a:pt x="37" y="179"/>
                  </a:lnTo>
                  <a:lnTo>
                    <a:pt x="37" y="183"/>
                  </a:lnTo>
                  <a:lnTo>
                    <a:pt x="37" y="183"/>
                  </a:lnTo>
                  <a:lnTo>
                    <a:pt x="37" y="187"/>
                  </a:lnTo>
                  <a:lnTo>
                    <a:pt x="41" y="191"/>
                  </a:lnTo>
                  <a:lnTo>
                    <a:pt x="41" y="194"/>
                  </a:lnTo>
                  <a:lnTo>
                    <a:pt x="41" y="198"/>
                  </a:lnTo>
                  <a:lnTo>
                    <a:pt x="41" y="198"/>
                  </a:lnTo>
                  <a:lnTo>
                    <a:pt x="41" y="202"/>
                  </a:lnTo>
                  <a:lnTo>
                    <a:pt x="41" y="206"/>
                  </a:lnTo>
                  <a:lnTo>
                    <a:pt x="45" y="209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7"/>
                  </a:lnTo>
                  <a:lnTo>
                    <a:pt x="41" y="220"/>
                  </a:lnTo>
                  <a:lnTo>
                    <a:pt x="41" y="220"/>
                  </a:lnTo>
                  <a:lnTo>
                    <a:pt x="41" y="224"/>
                  </a:lnTo>
                  <a:lnTo>
                    <a:pt x="41" y="228"/>
                  </a:lnTo>
                  <a:lnTo>
                    <a:pt x="41" y="228"/>
                  </a:lnTo>
                  <a:lnTo>
                    <a:pt x="41" y="232"/>
                  </a:lnTo>
                  <a:lnTo>
                    <a:pt x="37" y="232"/>
                  </a:lnTo>
                  <a:lnTo>
                    <a:pt x="37" y="235"/>
                  </a:lnTo>
                  <a:lnTo>
                    <a:pt x="37" y="235"/>
                  </a:lnTo>
                  <a:lnTo>
                    <a:pt x="37" y="239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3" y="243"/>
                  </a:lnTo>
                  <a:lnTo>
                    <a:pt x="30" y="243"/>
                  </a:lnTo>
                  <a:lnTo>
                    <a:pt x="30" y="243"/>
                  </a:lnTo>
                  <a:lnTo>
                    <a:pt x="535" y="9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47"/>
            <p:cNvSpPr>
              <a:spLocks/>
            </p:cNvSpPr>
            <p:nvPr/>
          </p:nvSpPr>
          <p:spPr bwMode="auto">
            <a:xfrm>
              <a:off x="4010" y="3647"/>
              <a:ext cx="564" cy="183"/>
            </a:xfrm>
            <a:custGeom>
              <a:avLst/>
              <a:gdLst>
                <a:gd name="T0" fmla="*/ 30 w 564"/>
                <a:gd name="T1" fmla="*/ 0 h 183"/>
                <a:gd name="T2" fmla="*/ 26 w 564"/>
                <a:gd name="T3" fmla="*/ 0 h 183"/>
                <a:gd name="T4" fmla="*/ 26 w 564"/>
                <a:gd name="T5" fmla="*/ 0 h 183"/>
                <a:gd name="T6" fmla="*/ 22 w 564"/>
                <a:gd name="T7" fmla="*/ 4 h 183"/>
                <a:gd name="T8" fmla="*/ 18 w 564"/>
                <a:gd name="T9" fmla="*/ 4 h 183"/>
                <a:gd name="T10" fmla="*/ 15 w 564"/>
                <a:gd name="T11" fmla="*/ 7 h 183"/>
                <a:gd name="T12" fmla="*/ 11 w 564"/>
                <a:gd name="T13" fmla="*/ 11 h 183"/>
                <a:gd name="T14" fmla="*/ 7 w 564"/>
                <a:gd name="T15" fmla="*/ 15 h 183"/>
                <a:gd name="T16" fmla="*/ 7 w 564"/>
                <a:gd name="T17" fmla="*/ 22 h 183"/>
                <a:gd name="T18" fmla="*/ 3 w 564"/>
                <a:gd name="T19" fmla="*/ 26 h 183"/>
                <a:gd name="T20" fmla="*/ 3 w 564"/>
                <a:gd name="T21" fmla="*/ 30 h 183"/>
                <a:gd name="T22" fmla="*/ 0 w 564"/>
                <a:gd name="T23" fmla="*/ 37 h 183"/>
                <a:gd name="T24" fmla="*/ 0 w 564"/>
                <a:gd name="T25" fmla="*/ 45 h 183"/>
                <a:gd name="T26" fmla="*/ 0 w 564"/>
                <a:gd name="T27" fmla="*/ 48 h 183"/>
                <a:gd name="T28" fmla="*/ 0 w 564"/>
                <a:gd name="T29" fmla="*/ 56 h 183"/>
                <a:gd name="T30" fmla="*/ 0 w 564"/>
                <a:gd name="T31" fmla="*/ 60 h 183"/>
                <a:gd name="T32" fmla="*/ 0 w 564"/>
                <a:gd name="T33" fmla="*/ 67 h 183"/>
                <a:gd name="T34" fmla="*/ 0 w 564"/>
                <a:gd name="T35" fmla="*/ 71 h 183"/>
                <a:gd name="T36" fmla="*/ 3 w 564"/>
                <a:gd name="T37" fmla="*/ 78 h 183"/>
                <a:gd name="T38" fmla="*/ 3 w 564"/>
                <a:gd name="T39" fmla="*/ 82 h 183"/>
                <a:gd name="T40" fmla="*/ 7 w 564"/>
                <a:gd name="T41" fmla="*/ 86 h 183"/>
                <a:gd name="T42" fmla="*/ 7 w 564"/>
                <a:gd name="T43" fmla="*/ 86 h 183"/>
                <a:gd name="T44" fmla="*/ 11 w 564"/>
                <a:gd name="T45" fmla="*/ 90 h 183"/>
                <a:gd name="T46" fmla="*/ 15 w 564"/>
                <a:gd name="T47" fmla="*/ 93 h 183"/>
                <a:gd name="T48" fmla="*/ 18 w 564"/>
                <a:gd name="T49" fmla="*/ 93 h 183"/>
                <a:gd name="T50" fmla="*/ 546 w 564"/>
                <a:gd name="T51" fmla="*/ 179 h 183"/>
                <a:gd name="T52" fmla="*/ 542 w 564"/>
                <a:gd name="T53" fmla="*/ 179 h 183"/>
                <a:gd name="T54" fmla="*/ 542 w 564"/>
                <a:gd name="T55" fmla="*/ 179 h 183"/>
                <a:gd name="T56" fmla="*/ 538 w 564"/>
                <a:gd name="T57" fmla="*/ 176 h 183"/>
                <a:gd name="T58" fmla="*/ 535 w 564"/>
                <a:gd name="T59" fmla="*/ 172 h 183"/>
                <a:gd name="T60" fmla="*/ 535 w 564"/>
                <a:gd name="T61" fmla="*/ 168 h 183"/>
                <a:gd name="T62" fmla="*/ 535 w 564"/>
                <a:gd name="T63" fmla="*/ 164 h 183"/>
                <a:gd name="T64" fmla="*/ 531 w 564"/>
                <a:gd name="T65" fmla="*/ 157 h 183"/>
                <a:gd name="T66" fmla="*/ 531 w 564"/>
                <a:gd name="T67" fmla="*/ 153 h 183"/>
                <a:gd name="T68" fmla="*/ 531 w 564"/>
                <a:gd name="T69" fmla="*/ 146 h 183"/>
                <a:gd name="T70" fmla="*/ 531 w 564"/>
                <a:gd name="T71" fmla="*/ 142 h 183"/>
                <a:gd name="T72" fmla="*/ 531 w 564"/>
                <a:gd name="T73" fmla="*/ 135 h 183"/>
                <a:gd name="T74" fmla="*/ 531 w 564"/>
                <a:gd name="T75" fmla="*/ 127 h 183"/>
                <a:gd name="T76" fmla="*/ 535 w 564"/>
                <a:gd name="T77" fmla="*/ 123 h 183"/>
                <a:gd name="T78" fmla="*/ 535 w 564"/>
                <a:gd name="T79" fmla="*/ 116 h 183"/>
                <a:gd name="T80" fmla="*/ 538 w 564"/>
                <a:gd name="T81" fmla="*/ 112 h 183"/>
                <a:gd name="T82" fmla="*/ 538 w 564"/>
                <a:gd name="T83" fmla="*/ 105 h 183"/>
                <a:gd name="T84" fmla="*/ 542 w 564"/>
                <a:gd name="T85" fmla="*/ 101 h 183"/>
                <a:gd name="T86" fmla="*/ 546 w 564"/>
                <a:gd name="T87" fmla="*/ 97 h 183"/>
                <a:gd name="T88" fmla="*/ 546 w 564"/>
                <a:gd name="T89" fmla="*/ 93 h 183"/>
                <a:gd name="T90" fmla="*/ 549 w 564"/>
                <a:gd name="T91" fmla="*/ 90 h 183"/>
                <a:gd name="T92" fmla="*/ 553 w 564"/>
                <a:gd name="T93" fmla="*/ 90 h 183"/>
                <a:gd name="T94" fmla="*/ 557 w 564"/>
                <a:gd name="T95" fmla="*/ 86 h 183"/>
                <a:gd name="T96" fmla="*/ 561 w 564"/>
                <a:gd name="T97" fmla="*/ 86 h 183"/>
                <a:gd name="T98" fmla="*/ 564 w 564"/>
                <a:gd name="T99" fmla="*/ 8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4" h="183">
                  <a:moveTo>
                    <a:pt x="33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5" y="93"/>
                  </a:lnTo>
                  <a:lnTo>
                    <a:pt x="15" y="93"/>
                  </a:lnTo>
                  <a:lnTo>
                    <a:pt x="18" y="93"/>
                  </a:lnTo>
                  <a:lnTo>
                    <a:pt x="549" y="183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38" y="176"/>
                  </a:lnTo>
                  <a:lnTo>
                    <a:pt x="538" y="176"/>
                  </a:lnTo>
                  <a:lnTo>
                    <a:pt x="538" y="172"/>
                  </a:lnTo>
                  <a:lnTo>
                    <a:pt x="535" y="172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5" y="164"/>
                  </a:lnTo>
                  <a:lnTo>
                    <a:pt x="535" y="164"/>
                  </a:lnTo>
                  <a:lnTo>
                    <a:pt x="531" y="161"/>
                  </a:lnTo>
                  <a:lnTo>
                    <a:pt x="531" y="157"/>
                  </a:lnTo>
                  <a:lnTo>
                    <a:pt x="531" y="157"/>
                  </a:lnTo>
                  <a:lnTo>
                    <a:pt x="531" y="153"/>
                  </a:lnTo>
                  <a:lnTo>
                    <a:pt x="531" y="149"/>
                  </a:lnTo>
                  <a:lnTo>
                    <a:pt x="531" y="146"/>
                  </a:lnTo>
                  <a:lnTo>
                    <a:pt x="531" y="142"/>
                  </a:lnTo>
                  <a:lnTo>
                    <a:pt x="531" y="142"/>
                  </a:lnTo>
                  <a:lnTo>
                    <a:pt x="531" y="138"/>
                  </a:lnTo>
                  <a:lnTo>
                    <a:pt x="531" y="135"/>
                  </a:lnTo>
                  <a:lnTo>
                    <a:pt x="531" y="131"/>
                  </a:lnTo>
                  <a:lnTo>
                    <a:pt x="531" y="127"/>
                  </a:lnTo>
                  <a:lnTo>
                    <a:pt x="531" y="127"/>
                  </a:lnTo>
                  <a:lnTo>
                    <a:pt x="535" y="123"/>
                  </a:lnTo>
                  <a:lnTo>
                    <a:pt x="535" y="120"/>
                  </a:lnTo>
                  <a:lnTo>
                    <a:pt x="535" y="116"/>
                  </a:lnTo>
                  <a:lnTo>
                    <a:pt x="535" y="112"/>
                  </a:lnTo>
                  <a:lnTo>
                    <a:pt x="538" y="112"/>
                  </a:lnTo>
                  <a:lnTo>
                    <a:pt x="538" y="108"/>
                  </a:lnTo>
                  <a:lnTo>
                    <a:pt x="538" y="105"/>
                  </a:lnTo>
                  <a:lnTo>
                    <a:pt x="542" y="105"/>
                  </a:lnTo>
                  <a:lnTo>
                    <a:pt x="542" y="101"/>
                  </a:lnTo>
                  <a:lnTo>
                    <a:pt x="542" y="101"/>
                  </a:lnTo>
                  <a:lnTo>
                    <a:pt x="546" y="97"/>
                  </a:lnTo>
                  <a:lnTo>
                    <a:pt x="546" y="93"/>
                  </a:lnTo>
                  <a:lnTo>
                    <a:pt x="546" y="93"/>
                  </a:lnTo>
                  <a:lnTo>
                    <a:pt x="549" y="93"/>
                  </a:lnTo>
                  <a:lnTo>
                    <a:pt x="549" y="90"/>
                  </a:lnTo>
                  <a:lnTo>
                    <a:pt x="553" y="90"/>
                  </a:lnTo>
                  <a:lnTo>
                    <a:pt x="553" y="90"/>
                  </a:lnTo>
                  <a:lnTo>
                    <a:pt x="557" y="86"/>
                  </a:lnTo>
                  <a:lnTo>
                    <a:pt x="557" y="86"/>
                  </a:lnTo>
                  <a:lnTo>
                    <a:pt x="557" y="86"/>
                  </a:lnTo>
                  <a:lnTo>
                    <a:pt x="561" y="86"/>
                  </a:lnTo>
                  <a:lnTo>
                    <a:pt x="561" y="86"/>
                  </a:lnTo>
                  <a:lnTo>
                    <a:pt x="564" y="8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Oval 348"/>
            <p:cNvSpPr>
              <a:spLocks noChangeArrowheads="1"/>
            </p:cNvSpPr>
            <p:nvPr/>
          </p:nvSpPr>
          <p:spPr bwMode="auto">
            <a:xfrm>
              <a:off x="4533" y="3628"/>
              <a:ext cx="348" cy="3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49"/>
            <p:cNvSpPr>
              <a:spLocks/>
            </p:cNvSpPr>
            <p:nvPr/>
          </p:nvSpPr>
          <p:spPr bwMode="auto">
            <a:xfrm>
              <a:off x="4758" y="3097"/>
              <a:ext cx="426" cy="595"/>
            </a:xfrm>
            <a:custGeom>
              <a:avLst/>
              <a:gdLst>
                <a:gd name="T0" fmla="*/ 0 w 426"/>
                <a:gd name="T1" fmla="*/ 542 h 595"/>
                <a:gd name="T2" fmla="*/ 0 w 426"/>
                <a:gd name="T3" fmla="*/ 542 h 595"/>
                <a:gd name="T4" fmla="*/ 0 w 426"/>
                <a:gd name="T5" fmla="*/ 542 h 595"/>
                <a:gd name="T6" fmla="*/ 3 w 426"/>
                <a:gd name="T7" fmla="*/ 546 h 595"/>
                <a:gd name="T8" fmla="*/ 3 w 426"/>
                <a:gd name="T9" fmla="*/ 546 h 595"/>
                <a:gd name="T10" fmla="*/ 7 w 426"/>
                <a:gd name="T11" fmla="*/ 550 h 595"/>
                <a:gd name="T12" fmla="*/ 11 w 426"/>
                <a:gd name="T13" fmla="*/ 550 h 595"/>
                <a:gd name="T14" fmla="*/ 15 w 426"/>
                <a:gd name="T15" fmla="*/ 554 h 595"/>
                <a:gd name="T16" fmla="*/ 18 w 426"/>
                <a:gd name="T17" fmla="*/ 557 h 595"/>
                <a:gd name="T18" fmla="*/ 22 w 426"/>
                <a:gd name="T19" fmla="*/ 561 h 595"/>
                <a:gd name="T20" fmla="*/ 30 w 426"/>
                <a:gd name="T21" fmla="*/ 565 h 595"/>
                <a:gd name="T22" fmla="*/ 33 w 426"/>
                <a:gd name="T23" fmla="*/ 569 h 595"/>
                <a:gd name="T24" fmla="*/ 41 w 426"/>
                <a:gd name="T25" fmla="*/ 572 h 595"/>
                <a:gd name="T26" fmla="*/ 45 w 426"/>
                <a:gd name="T27" fmla="*/ 572 h 595"/>
                <a:gd name="T28" fmla="*/ 48 w 426"/>
                <a:gd name="T29" fmla="*/ 576 h 595"/>
                <a:gd name="T30" fmla="*/ 56 w 426"/>
                <a:gd name="T31" fmla="*/ 580 h 595"/>
                <a:gd name="T32" fmla="*/ 60 w 426"/>
                <a:gd name="T33" fmla="*/ 584 h 595"/>
                <a:gd name="T34" fmla="*/ 63 w 426"/>
                <a:gd name="T35" fmla="*/ 587 h 595"/>
                <a:gd name="T36" fmla="*/ 67 w 426"/>
                <a:gd name="T37" fmla="*/ 587 h 595"/>
                <a:gd name="T38" fmla="*/ 71 w 426"/>
                <a:gd name="T39" fmla="*/ 591 h 595"/>
                <a:gd name="T40" fmla="*/ 75 w 426"/>
                <a:gd name="T41" fmla="*/ 591 h 595"/>
                <a:gd name="T42" fmla="*/ 78 w 426"/>
                <a:gd name="T43" fmla="*/ 591 h 595"/>
                <a:gd name="T44" fmla="*/ 78 w 426"/>
                <a:gd name="T45" fmla="*/ 595 h 595"/>
                <a:gd name="T46" fmla="*/ 78 w 426"/>
                <a:gd name="T47" fmla="*/ 595 h 595"/>
                <a:gd name="T48" fmla="*/ 78 w 426"/>
                <a:gd name="T49" fmla="*/ 595 h 595"/>
                <a:gd name="T50" fmla="*/ 426 w 426"/>
                <a:gd name="T51" fmla="*/ 52 h 595"/>
                <a:gd name="T52" fmla="*/ 426 w 426"/>
                <a:gd name="T53" fmla="*/ 52 h 595"/>
                <a:gd name="T54" fmla="*/ 426 w 426"/>
                <a:gd name="T55" fmla="*/ 52 h 595"/>
                <a:gd name="T56" fmla="*/ 422 w 426"/>
                <a:gd name="T57" fmla="*/ 49 h 595"/>
                <a:gd name="T58" fmla="*/ 419 w 426"/>
                <a:gd name="T59" fmla="*/ 49 h 595"/>
                <a:gd name="T60" fmla="*/ 419 w 426"/>
                <a:gd name="T61" fmla="*/ 45 h 595"/>
                <a:gd name="T62" fmla="*/ 415 w 426"/>
                <a:gd name="T63" fmla="*/ 45 h 595"/>
                <a:gd name="T64" fmla="*/ 407 w 426"/>
                <a:gd name="T65" fmla="*/ 41 h 595"/>
                <a:gd name="T66" fmla="*/ 404 w 426"/>
                <a:gd name="T67" fmla="*/ 37 h 595"/>
                <a:gd name="T68" fmla="*/ 400 w 426"/>
                <a:gd name="T69" fmla="*/ 37 h 595"/>
                <a:gd name="T70" fmla="*/ 396 w 426"/>
                <a:gd name="T71" fmla="*/ 34 h 595"/>
                <a:gd name="T72" fmla="*/ 389 w 426"/>
                <a:gd name="T73" fmla="*/ 30 h 595"/>
                <a:gd name="T74" fmla="*/ 385 w 426"/>
                <a:gd name="T75" fmla="*/ 26 h 595"/>
                <a:gd name="T76" fmla="*/ 378 w 426"/>
                <a:gd name="T77" fmla="*/ 22 h 595"/>
                <a:gd name="T78" fmla="*/ 374 w 426"/>
                <a:gd name="T79" fmla="*/ 19 h 595"/>
                <a:gd name="T80" fmla="*/ 370 w 426"/>
                <a:gd name="T81" fmla="*/ 15 h 595"/>
                <a:gd name="T82" fmla="*/ 363 w 426"/>
                <a:gd name="T83" fmla="*/ 15 h 595"/>
                <a:gd name="T84" fmla="*/ 359 w 426"/>
                <a:gd name="T85" fmla="*/ 11 h 595"/>
                <a:gd name="T86" fmla="*/ 355 w 426"/>
                <a:gd name="T87" fmla="*/ 8 h 595"/>
                <a:gd name="T88" fmla="*/ 351 w 426"/>
                <a:gd name="T89" fmla="*/ 8 h 595"/>
                <a:gd name="T90" fmla="*/ 351 w 426"/>
                <a:gd name="T91" fmla="*/ 4 h 595"/>
                <a:gd name="T92" fmla="*/ 348 w 426"/>
                <a:gd name="T93" fmla="*/ 4 h 595"/>
                <a:gd name="T94" fmla="*/ 348 w 426"/>
                <a:gd name="T95" fmla="*/ 0 h 595"/>
                <a:gd name="T96" fmla="*/ 344 w 426"/>
                <a:gd name="T97" fmla="*/ 0 h 595"/>
                <a:gd name="T98" fmla="*/ 344 w 426"/>
                <a:gd name="T9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6" h="595">
                  <a:moveTo>
                    <a:pt x="0" y="542"/>
                  </a:move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3" y="546"/>
                  </a:lnTo>
                  <a:lnTo>
                    <a:pt x="3" y="546"/>
                  </a:lnTo>
                  <a:lnTo>
                    <a:pt x="3" y="546"/>
                  </a:lnTo>
                  <a:lnTo>
                    <a:pt x="7" y="546"/>
                  </a:lnTo>
                  <a:lnTo>
                    <a:pt x="7" y="550"/>
                  </a:lnTo>
                  <a:lnTo>
                    <a:pt x="7" y="550"/>
                  </a:lnTo>
                  <a:lnTo>
                    <a:pt x="11" y="550"/>
                  </a:lnTo>
                  <a:lnTo>
                    <a:pt x="11" y="554"/>
                  </a:lnTo>
                  <a:lnTo>
                    <a:pt x="15" y="554"/>
                  </a:lnTo>
                  <a:lnTo>
                    <a:pt x="18" y="557"/>
                  </a:lnTo>
                  <a:lnTo>
                    <a:pt x="18" y="557"/>
                  </a:lnTo>
                  <a:lnTo>
                    <a:pt x="22" y="557"/>
                  </a:lnTo>
                  <a:lnTo>
                    <a:pt x="22" y="561"/>
                  </a:lnTo>
                  <a:lnTo>
                    <a:pt x="26" y="561"/>
                  </a:lnTo>
                  <a:lnTo>
                    <a:pt x="30" y="565"/>
                  </a:lnTo>
                  <a:lnTo>
                    <a:pt x="30" y="565"/>
                  </a:lnTo>
                  <a:lnTo>
                    <a:pt x="33" y="569"/>
                  </a:lnTo>
                  <a:lnTo>
                    <a:pt x="37" y="569"/>
                  </a:lnTo>
                  <a:lnTo>
                    <a:pt x="41" y="572"/>
                  </a:lnTo>
                  <a:lnTo>
                    <a:pt x="41" y="572"/>
                  </a:lnTo>
                  <a:lnTo>
                    <a:pt x="45" y="572"/>
                  </a:lnTo>
                  <a:lnTo>
                    <a:pt x="48" y="576"/>
                  </a:lnTo>
                  <a:lnTo>
                    <a:pt x="48" y="576"/>
                  </a:lnTo>
                  <a:lnTo>
                    <a:pt x="52" y="580"/>
                  </a:lnTo>
                  <a:lnTo>
                    <a:pt x="56" y="580"/>
                  </a:lnTo>
                  <a:lnTo>
                    <a:pt x="56" y="580"/>
                  </a:lnTo>
                  <a:lnTo>
                    <a:pt x="60" y="584"/>
                  </a:lnTo>
                  <a:lnTo>
                    <a:pt x="63" y="584"/>
                  </a:lnTo>
                  <a:lnTo>
                    <a:pt x="63" y="587"/>
                  </a:lnTo>
                  <a:lnTo>
                    <a:pt x="67" y="587"/>
                  </a:lnTo>
                  <a:lnTo>
                    <a:pt x="67" y="587"/>
                  </a:lnTo>
                  <a:lnTo>
                    <a:pt x="71" y="587"/>
                  </a:lnTo>
                  <a:lnTo>
                    <a:pt x="71" y="591"/>
                  </a:lnTo>
                  <a:lnTo>
                    <a:pt x="75" y="591"/>
                  </a:lnTo>
                  <a:lnTo>
                    <a:pt x="75" y="591"/>
                  </a:lnTo>
                  <a:lnTo>
                    <a:pt x="75" y="591"/>
                  </a:lnTo>
                  <a:lnTo>
                    <a:pt x="78" y="591"/>
                  </a:lnTo>
                  <a:lnTo>
                    <a:pt x="78" y="595"/>
                  </a:lnTo>
                  <a:lnTo>
                    <a:pt x="78" y="595"/>
                  </a:lnTo>
                  <a:lnTo>
                    <a:pt x="78" y="595"/>
                  </a:lnTo>
                  <a:lnTo>
                    <a:pt x="78" y="595"/>
                  </a:lnTo>
                  <a:lnTo>
                    <a:pt x="78" y="595"/>
                  </a:lnTo>
                  <a:lnTo>
                    <a:pt x="78" y="595"/>
                  </a:lnTo>
                  <a:lnTo>
                    <a:pt x="426" y="52"/>
                  </a:lnTo>
                  <a:lnTo>
                    <a:pt x="426" y="52"/>
                  </a:lnTo>
                  <a:lnTo>
                    <a:pt x="426" y="52"/>
                  </a:lnTo>
                  <a:lnTo>
                    <a:pt x="426" y="52"/>
                  </a:lnTo>
                  <a:lnTo>
                    <a:pt x="426" y="52"/>
                  </a:lnTo>
                  <a:lnTo>
                    <a:pt x="426" y="52"/>
                  </a:lnTo>
                  <a:lnTo>
                    <a:pt x="422" y="52"/>
                  </a:lnTo>
                  <a:lnTo>
                    <a:pt x="422" y="49"/>
                  </a:lnTo>
                  <a:lnTo>
                    <a:pt x="422" y="49"/>
                  </a:lnTo>
                  <a:lnTo>
                    <a:pt x="419" y="49"/>
                  </a:lnTo>
                  <a:lnTo>
                    <a:pt x="419" y="49"/>
                  </a:lnTo>
                  <a:lnTo>
                    <a:pt x="419" y="45"/>
                  </a:lnTo>
                  <a:lnTo>
                    <a:pt x="415" y="45"/>
                  </a:lnTo>
                  <a:lnTo>
                    <a:pt x="415" y="45"/>
                  </a:lnTo>
                  <a:lnTo>
                    <a:pt x="411" y="45"/>
                  </a:lnTo>
                  <a:lnTo>
                    <a:pt x="407" y="41"/>
                  </a:lnTo>
                  <a:lnTo>
                    <a:pt x="407" y="41"/>
                  </a:lnTo>
                  <a:lnTo>
                    <a:pt x="404" y="37"/>
                  </a:lnTo>
                  <a:lnTo>
                    <a:pt x="404" y="37"/>
                  </a:lnTo>
                  <a:lnTo>
                    <a:pt x="400" y="37"/>
                  </a:lnTo>
                  <a:lnTo>
                    <a:pt x="396" y="34"/>
                  </a:lnTo>
                  <a:lnTo>
                    <a:pt x="396" y="34"/>
                  </a:lnTo>
                  <a:lnTo>
                    <a:pt x="392" y="30"/>
                  </a:lnTo>
                  <a:lnTo>
                    <a:pt x="389" y="30"/>
                  </a:lnTo>
                  <a:lnTo>
                    <a:pt x="385" y="26"/>
                  </a:lnTo>
                  <a:lnTo>
                    <a:pt x="385" y="26"/>
                  </a:lnTo>
                  <a:lnTo>
                    <a:pt x="381" y="26"/>
                  </a:lnTo>
                  <a:lnTo>
                    <a:pt x="378" y="22"/>
                  </a:lnTo>
                  <a:lnTo>
                    <a:pt x="378" y="22"/>
                  </a:lnTo>
                  <a:lnTo>
                    <a:pt x="374" y="19"/>
                  </a:lnTo>
                  <a:lnTo>
                    <a:pt x="370" y="19"/>
                  </a:lnTo>
                  <a:lnTo>
                    <a:pt x="370" y="15"/>
                  </a:lnTo>
                  <a:lnTo>
                    <a:pt x="366" y="15"/>
                  </a:lnTo>
                  <a:lnTo>
                    <a:pt x="363" y="15"/>
                  </a:lnTo>
                  <a:lnTo>
                    <a:pt x="363" y="11"/>
                  </a:lnTo>
                  <a:lnTo>
                    <a:pt x="359" y="11"/>
                  </a:lnTo>
                  <a:lnTo>
                    <a:pt x="359" y="8"/>
                  </a:lnTo>
                  <a:lnTo>
                    <a:pt x="355" y="8"/>
                  </a:lnTo>
                  <a:lnTo>
                    <a:pt x="355" y="8"/>
                  </a:lnTo>
                  <a:lnTo>
                    <a:pt x="351" y="8"/>
                  </a:lnTo>
                  <a:lnTo>
                    <a:pt x="351" y="4"/>
                  </a:lnTo>
                  <a:lnTo>
                    <a:pt x="351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Oval 350"/>
            <p:cNvSpPr>
              <a:spLocks noChangeArrowheads="1"/>
            </p:cNvSpPr>
            <p:nvPr/>
          </p:nvSpPr>
          <p:spPr bwMode="auto">
            <a:xfrm>
              <a:off x="2977" y="3722"/>
              <a:ext cx="348" cy="3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51"/>
            <p:cNvSpPr>
              <a:spLocks/>
            </p:cNvSpPr>
            <p:nvPr/>
          </p:nvSpPr>
          <p:spPr bwMode="auto">
            <a:xfrm>
              <a:off x="2902" y="3292"/>
              <a:ext cx="255" cy="523"/>
            </a:xfrm>
            <a:custGeom>
              <a:avLst/>
              <a:gdLst>
                <a:gd name="T0" fmla="*/ 165 w 255"/>
                <a:gd name="T1" fmla="*/ 504 h 523"/>
                <a:gd name="T2" fmla="*/ 165 w 255"/>
                <a:gd name="T3" fmla="*/ 508 h 523"/>
                <a:gd name="T4" fmla="*/ 169 w 255"/>
                <a:gd name="T5" fmla="*/ 512 h 523"/>
                <a:gd name="T6" fmla="*/ 173 w 255"/>
                <a:gd name="T7" fmla="*/ 516 h 523"/>
                <a:gd name="T8" fmla="*/ 176 w 255"/>
                <a:gd name="T9" fmla="*/ 516 h 523"/>
                <a:gd name="T10" fmla="*/ 180 w 255"/>
                <a:gd name="T11" fmla="*/ 519 h 523"/>
                <a:gd name="T12" fmla="*/ 188 w 255"/>
                <a:gd name="T13" fmla="*/ 519 h 523"/>
                <a:gd name="T14" fmla="*/ 191 w 255"/>
                <a:gd name="T15" fmla="*/ 523 h 523"/>
                <a:gd name="T16" fmla="*/ 199 w 255"/>
                <a:gd name="T17" fmla="*/ 523 h 523"/>
                <a:gd name="T18" fmla="*/ 202 w 255"/>
                <a:gd name="T19" fmla="*/ 523 h 523"/>
                <a:gd name="T20" fmla="*/ 210 w 255"/>
                <a:gd name="T21" fmla="*/ 519 h 523"/>
                <a:gd name="T22" fmla="*/ 217 w 255"/>
                <a:gd name="T23" fmla="*/ 519 h 523"/>
                <a:gd name="T24" fmla="*/ 221 w 255"/>
                <a:gd name="T25" fmla="*/ 516 h 523"/>
                <a:gd name="T26" fmla="*/ 229 w 255"/>
                <a:gd name="T27" fmla="*/ 516 h 523"/>
                <a:gd name="T28" fmla="*/ 232 w 255"/>
                <a:gd name="T29" fmla="*/ 512 h 523"/>
                <a:gd name="T30" fmla="*/ 236 w 255"/>
                <a:gd name="T31" fmla="*/ 508 h 523"/>
                <a:gd name="T32" fmla="*/ 244 w 255"/>
                <a:gd name="T33" fmla="*/ 504 h 523"/>
                <a:gd name="T34" fmla="*/ 247 w 255"/>
                <a:gd name="T35" fmla="*/ 501 h 523"/>
                <a:gd name="T36" fmla="*/ 251 w 255"/>
                <a:gd name="T37" fmla="*/ 497 h 523"/>
                <a:gd name="T38" fmla="*/ 251 w 255"/>
                <a:gd name="T39" fmla="*/ 493 h 523"/>
                <a:gd name="T40" fmla="*/ 255 w 255"/>
                <a:gd name="T41" fmla="*/ 490 h 523"/>
                <a:gd name="T42" fmla="*/ 255 w 255"/>
                <a:gd name="T43" fmla="*/ 486 h 523"/>
                <a:gd name="T44" fmla="*/ 255 w 255"/>
                <a:gd name="T45" fmla="*/ 478 h 523"/>
                <a:gd name="T46" fmla="*/ 255 w 255"/>
                <a:gd name="T47" fmla="*/ 475 h 523"/>
                <a:gd name="T48" fmla="*/ 255 w 255"/>
                <a:gd name="T49" fmla="*/ 471 h 523"/>
                <a:gd name="T50" fmla="*/ 94 w 255"/>
                <a:gd name="T51" fmla="*/ 3 h 523"/>
                <a:gd name="T52" fmla="*/ 94 w 255"/>
                <a:gd name="T53" fmla="*/ 7 h 523"/>
                <a:gd name="T54" fmla="*/ 94 w 255"/>
                <a:gd name="T55" fmla="*/ 11 h 523"/>
                <a:gd name="T56" fmla="*/ 94 w 255"/>
                <a:gd name="T57" fmla="*/ 14 h 523"/>
                <a:gd name="T58" fmla="*/ 90 w 255"/>
                <a:gd name="T59" fmla="*/ 18 h 523"/>
                <a:gd name="T60" fmla="*/ 90 w 255"/>
                <a:gd name="T61" fmla="*/ 22 h 523"/>
                <a:gd name="T62" fmla="*/ 87 w 255"/>
                <a:gd name="T63" fmla="*/ 29 h 523"/>
                <a:gd name="T64" fmla="*/ 83 w 255"/>
                <a:gd name="T65" fmla="*/ 33 h 523"/>
                <a:gd name="T66" fmla="*/ 79 w 255"/>
                <a:gd name="T67" fmla="*/ 37 h 523"/>
                <a:gd name="T68" fmla="*/ 72 w 255"/>
                <a:gd name="T69" fmla="*/ 41 h 523"/>
                <a:gd name="T70" fmla="*/ 68 w 255"/>
                <a:gd name="T71" fmla="*/ 41 h 523"/>
                <a:gd name="T72" fmla="*/ 60 w 255"/>
                <a:gd name="T73" fmla="*/ 44 h 523"/>
                <a:gd name="T74" fmla="*/ 57 w 255"/>
                <a:gd name="T75" fmla="*/ 48 h 523"/>
                <a:gd name="T76" fmla="*/ 49 w 255"/>
                <a:gd name="T77" fmla="*/ 48 h 523"/>
                <a:gd name="T78" fmla="*/ 45 w 255"/>
                <a:gd name="T79" fmla="*/ 48 h 523"/>
                <a:gd name="T80" fmla="*/ 38 w 255"/>
                <a:gd name="T81" fmla="*/ 52 h 523"/>
                <a:gd name="T82" fmla="*/ 30 w 255"/>
                <a:gd name="T83" fmla="*/ 52 h 523"/>
                <a:gd name="T84" fmla="*/ 27 w 255"/>
                <a:gd name="T85" fmla="*/ 48 h 523"/>
                <a:gd name="T86" fmla="*/ 19 w 255"/>
                <a:gd name="T87" fmla="*/ 48 h 523"/>
                <a:gd name="T88" fmla="*/ 15 w 255"/>
                <a:gd name="T89" fmla="*/ 48 h 523"/>
                <a:gd name="T90" fmla="*/ 12 w 255"/>
                <a:gd name="T91" fmla="*/ 44 h 523"/>
                <a:gd name="T92" fmla="*/ 8 w 255"/>
                <a:gd name="T93" fmla="*/ 44 h 523"/>
                <a:gd name="T94" fmla="*/ 4 w 255"/>
                <a:gd name="T95" fmla="*/ 41 h 523"/>
                <a:gd name="T96" fmla="*/ 0 w 255"/>
                <a:gd name="T97" fmla="*/ 37 h 523"/>
                <a:gd name="T98" fmla="*/ 0 w 255"/>
                <a:gd name="T99" fmla="*/ 3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5" h="523">
                  <a:moveTo>
                    <a:pt x="165" y="504"/>
                  </a:moveTo>
                  <a:lnTo>
                    <a:pt x="165" y="504"/>
                  </a:lnTo>
                  <a:lnTo>
                    <a:pt x="165" y="508"/>
                  </a:lnTo>
                  <a:lnTo>
                    <a:pt x="165" y="508"/>
                  </a:lnTo>
                  <a:lnTo>
                    <a:pt x="169" y="512"/>
                  </a:lnTo>
                  <a:lnTo>
                    <a:pt x="169" y="512"/>
                  </a:lnTo>
                  <a:lnTo>
                    <a:pt x="173" y="512"/>
                  </a:lnTo>
                  <a:lnTo>
                    <a:pt x="173" y="516"/>
                  </a:lnTo>
                  <a:lnTo>
                    <a:pt x="176" y="516"/>
                  </a:lnTo>
                  <a:lnTo>
                    <a:pt x="176" y="516"/>
                  </a:lnTo>
                  <a:lnTo>
                    <a:pt x="180" y="519"/>
                  </a:lnTo>
                  <a:lnTo>
                    <a:pt x="180" y="519"/>
                  </a:lnTo>
                  <a:lnTo>
                    <a:pt x="184" y="519"/>
                  </a:lnTo>
                  <a:lnTo>
                    <a:pt x="188" y="519"/>
                  </a:lnTo>
                  <a:lnTo>
                    <a:pt x="188" y="519"/>
                  </a:lnTo>
                  <a:lnTo>
                    <a:pt x="191" y="523"/>
                  </a:lnTo>
                  <a:lnTo>
                    <a:pt x="195" y="523"/>
                  </a:lnTo>
                  <a:lnTo>
                    <a:pt x="199" y="523"/>
                  </a:lnTo>
                  <a:lnTo>
                    <a:pt x="202" y="523"/>
                  </a:lnTo>
                  <a:lnTo>
                    <a:pt x="202" y="523"/>
                  </a:lnTo>
                  <a:lnTo>
                    <a:pt x="206" y="519"/>
                  </a:lnTo>
                  <a:lnTo>
                    <a:pt x="210" y="519"/>
                  </a:lnTo>
                  <a:lnTo>
                    <a:pt x="214" y="519"/>
                  </a:lnTo>
                  <a:lnTo>
                    <a:pt x="217" y="519"/>
                  </a:lnTo>
                  <a:lnTo>
                    <a:pt x="217" y="519"/>
                  </a:lnTo>
                  <a:lnTo>
                    <a:pt x="221" y="516"/>
                  </a:lnTo>
                  <a:lnTo>
                    <a:pt x="225" y="516"/>
                  </a:lnTo>
                  <a:lnTo>
                    <a:pt x="229" y="516"/>
                  </a:lnTo>
                  <a:lnTo>
                    <a:pt x="229" y="512"/>
                  </a:lnTo>
                  <a:lnTo>
                    <a:pt x="232" y="512"/>
                  </a:lnTo>
                  <a:lnTo>
                    <a:pt x="236" y="512"/>
                  </a:lnTo>
                  <a:lnTo>
                    <a:pt x="236" y="508"/>
                  </a:lnTo>
                  <a:lnTo>
                    <a:pt x="240" y="508"/>
                  </a:lnTo>
                  <a:lnTo>
                    <a:pt x="244" y="504"/>
                  </a:lnTo>
                  <a:lnTo>
                    <a:pt x="244" y="504"/>
                  </a:lnTo>
                  <a:lnTo>
                    <a:pt x="247" y="501"/>
                  </a:lnTo>
                  <a:lnTo>
                    <a:pt x="247" y="501"/>
                  </a:lnTo>
                  <a:lnTo>
                    <a:pt x="251" y="497"/>
                  </a:lnTo>
                  <a:lnTo>
                    <a:pt x="251" y="497"/>
                  </a:lnTo>
                  <a:lnTo>
                    <a:pt x="251" y="493"/>
                  </a:lnTo>
                  <a:lnTo>
                    <a:pt x="255" y="490"/>
                  </a:lnTo>
                  <a:lnTo>
                    <a:pt x="255" y="490"/>
                  </a:lnTo>
                  <a:lnTo>
                    <a:pt x="255" y="486"/>
                  </a:lnTo>
                  <a:lnTo>
                    <a:pt x="255" y="486"/>
                  </a:lnTo>
                  <a:lnTo>
                    <a:pt x="255" y="482"/>
                  </a:lnTo>
                  <a:lnTo>
                    <a:pt x="255" y="478"/>
                  </a:lnTo>
                  <a:lnTo>
                    <a:pt x="255" y="478"/>
                  </a:lnTo>
                  <a:lnTo>
                    <a:pt x="255" y="475"/>
                  </a:lnTo>
                  <a:lnTo>
                    <a:pt x="255" y="475"/>
                  </a:lnTo>
                  <a:lnTo>
                    <a:pt x="255" y="471"/>
                  </a:lnTo>
                  <a:lnTo>
                    <a:pt x="94" y="0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7"/>
                  </a:lnTo>
                  <a:lnTo>
                    <a:pt x="94" y="7"/>
                  </a:lnTo>
                  <a:lnTo>
                    <a:pt x="94" y="11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8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7" y="26"/>
                  </a:lnTo>
                  <a:lnTo>
                    <a:pt x="87" y="29"/>
                  </a:lnTo>
                  <a:lnTo>
                    <a:pt x="83" y="29"/>
                  </a:lnTo>
                  <a:lnTo>
                    <a:pt x="83" y="33"/>
                  </a:lnTo>
                  <a:lnTo>
                    <a:pt x="79" y="33"/>
                  </a:lnTo>
                  <a:lnTo>
                    <a:pt x="79" y="37"/>
                  </a:lnTo>
                  <a:lnTo>
                    <a:pt x="75" y="37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68" y="41"/>
                  </a:lnTo>
                  <a:lnTo>
                    <a:pt x="64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57" y="48"/>
                  </a:lnTo>
                  <a:lnTo>
                    <a:pt x="53" y="48"/>
                  </a:lnTo>
                  <a:lnTo>
                    <a:pt x="49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7" y="48"/>
                  </a:lnTo>
                  <a:lnTo>
                    <a:pt x="23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65" y="50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Oval 352"/>
            <p:cNvSpPr>
              <a:spLocks noChangeArrowheads="1"/>
            </p:cNvSpPr>
            <p:nvPr/>
          </p:nvSpPr>
          <p:spPr bwMode="auto">
            <a:xfrm>
              <a:off x="5057" y="2805"/>
              <a:ext cx="348" cy="3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53"/>
            <p:cNvSpPr>
              <a:spLocks/>
            </p:cNvSpPr>
            <p:nvPr/>
          </p:nvSpPr>
          <p:spPr bwMode="auto">
            <a:xfrm>
              <a:off x="4717" y="2383"/>
              <a:ext cx="452" cy="512"/>
            </a:xfrm>
            <a:custGeom>
              <a:avLst/>
              <a:gdLst>
                <a:gd name="T0" fmla="*/ 377 w 452"/>
                <a:gd name="T1" fmla="*/ 512 h 512"/>
                <a:gd name="T2" fmla="*/ 381 w 452"/>
                <a:gd name="T3" fmla="*/ 512 h 512"/>
                <a:gd name="T4" fmla="*/ 385 w 452"/>
                <a:gd name="T5" fmla="*/ 512 h 512"/>
                <a:gd name="T6" fmla="*/ 385 w 452"/>
                <a:gd name="T7" fmla="*/ 512 h 512"/>
                <a:gd name="T8" fmla="*/ 389 w 452"/>
                <a:gd name="T9" fmla="*/ 512 h 512"/>
                <a:gd name="T10" fmla="*/ 392 w 452"/>
                <a:gd name="T11" fmla="*/ 512 h 512"/>
                <a:gd name="T12" fmla="*/ 396 w 452"/>
                <a:gd name="T13" fmla="*/ 508 h 512"/>
                <a:gd name="T14" fmla="*/ 404 w 452"/>
                <a:gd name="T15" fmla="*/ 508 h 512"/>
                <a:gd name="T16" fmla="*/ 407 w 452"/>
                <a:gd name="T17" fmla="*/ 505 h 512"/>
                <a:gd name="T18" fmla="*/ 411 w 452"/>
                <a:gd name="T19" fmla="*/ 501 h 512"/>
                <a:gd name="T20" fmla="*/ 419 w 452"/>
                <a:gd name="T21" fmla="*/ 497 h 512"/>
                <a:gd name="T22" fmla="*/ 422 w 452"/>
                <a:gd name="T23" fmla="*/ 493 h 512"/>
                <a:gd name="T24" fmla="*/ 426 w 452"/>
                <a:gd name="T25" fmla="*/ 490 h 512"/>
                <a:gd name="T26" fmla="*/ 430 w 452"/>
                <a:gd name="T27" fmla="*/ 486 h 512"/>
                <a:gd name="T28" fmla="*/ 437 w 452"/>
                <a:gd name="T29" fmla="*/ 482 h 512"/>
                <a:gd name="T30" fmla="*/ 441 w 452"/>
                <a:gd name="T31" fmla="*/ 478 h 512"/>
                <a:gd name="T32" fmla="*/ 445 w 452"/>
                <a:gd name="T33" fmla="*/ 475 h 512"/>
                <a:gd name="T34" fmla="*/ 445 w 452"/>
                <a:gd name="T35" fmla="*/ 471 h 512"/>
                <a:gd name="T36" fmla="*/ 448 w 452"/>
                <a:gd name="T37" fmla="*/ 463 h 512"/>
                <a:gd name="T38" fmla="*/ 452 w 452"/>
                <a:gd name="T39" fmla="*/ 460 h 512"/>
                <a:gd name="T40" fmla="*/ 452 w 452"/>
                <a:gd name="T41" fmla="*/ 460 h 512"/>
                <a:gd name="T42" fmla="*/ 452 w 452"/>
                <a:gd name="T43" fmla="*/ 456 h 512"/>
                <a:gd name="T44" fmla="*/ 452 w 452"/>
                <a:gd name="T45" fmla="*/ 452 h 512"/>
                <a:gd name="T46" fmla="*/ 452 w 452"/>
                <a:gd name="T47" fmla="*/ 448 h 512"/>
                <a:gd name="T48" fmla="*/ 452 w 452"/>
                <a:gd name="T49" fmla="*/ 448 h 512"/>
                <a:gd name="T50" fmla="*/ 74 w 452"/>
                <a:gd name="T51" fmla="*/ 0 h 512"/>
                <a:gd name="T52" fmla="*/ 74 w 452"/>
                <a:gd name="T53" fmla="*/ 3 h 512"/>
                <a:gd name="T54" fmla="*/ 74 w 452"/>
                <a:gd name="T55" fmla="*/ 7 h 512"/>
                <a:gd name="T56" fmla="*/ 74 w 452"/>
                <a:gd name="T57" fmla="*/ 7 h 512"/>
                <a:gd name="T58" fmla="*/ 71 w 452"/>
                <a:gd name="T59" fmla="*/ 11 h 512"/>
                <a:gd name="T60" fmla="*/ 71 w 452"/>
                <a:gd name="T61" fmla="*/ 15 h 512"/>
                <a:gd name="T62" fmla="*/ 67 w 452"/>
                <a:gd name="T63" fmla="*/ 18 h 512"/>
                <a:gd name="T64" fmla="*/ 63 w 452"/>
                <a:gd name="T65" fmla="*/ 22 h 512"/>
                <a:gd name="T66" fmla="*/ 63 w 452"/>
                <a:gd name="T67" fmla="*/ 26 h 512"/>
                <a:gd name="T68" fmla="*/ 59 w 452"/>
                <a:gd name="T69" fmla="*/ 33 h 512"/>
                <a:gd name="T70" fmla="*/ 52 w 452"/>
                <a:gd name="T71" fmla="*/ 37 h 512"/>
                <a:gd name="T72" fmla="*/ 48 w 452"/>
                <a:gd name="T73" fmla="*/ 41 h 512"/>
                <a:gd name="T74" fmla="*/ 44 w 452"/>
                <a:gd name="T75" fmla="*/ 45 h 512"/>
                <a:gd name="T76" fmla="*/ 41 w 452"/>
                <a:gd name="T77" fmla="*/ 48 h 512"/>
                <a:gd name="T78" fmla="*/ 33 w 452"/>
                <a:gd name="T79" fmla="*/ 52 h 512"/>
                <a:gd name="T80" fmla="*/ 30 w 452"/>
                <a:gd name="T81" fmla="*/ 56 h 512"/>
                <a:gd name="T82" fmla="*/ 26 w 452"/>
                <a:gd name="T83" fmla="*/ 59 h 512"/>
                <a:gd name="T84" fmla="*/ 18 w 452"/>
                <a:gd name="T85" fmla="*/ 59 h 512"/>
                <a:gd name="T86" fmla="*/ 15 w 452"/>
                <a:gd name="T87" fmla="*/ 63 h 512"/>
                <a:gd name="T88" fmla="*/ 11 w 452"/>
                <a:gd name="T89" fmla="*/ 63 h 512"/>
                <a:gd name="T90" fmla="*/ 7 w 452"/>
                <a:gd name="T91" fmla="*/ 63 h 512"/>
                <a:gd name="T92" fmla="*/ 3 w 452"/>
                <a:gd name="T93" fmla="*/ 67 h 512"/>
                <a:gd name="T94" fmla="*/ 3 w 452"/>
                <a:gd name="T95" fmla="*/ 67 h 512"/>
                <a:gd name="T96" fmla="*/ 0 w 452"/>
                <a:gd name="T97" fmla="*/ 63 h 512"/>
                <a:gd name="T98" fmla="*/ 0 w 452"/>
                <a:gd name="T99" fmla="*/ 6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2" h="512">
                  <a:moveTo>
                    <a:pt x="377" y="512"/>
                  </a:moveTo>
                  <a:lnTo>
                    <a:pt x="377" y="512"/>
                  </a:lnTo>
                  <a:lnTo>
                    <a:pt x="381" y="512"/>
                  </a:lnTo>
                  <a:lnTo>
                    <a:pt x="381" y="512"/>
                  </a:lnTo>
                  <a:lnTo>
                    <a:pt x="381" y="512"/>
                  </a:lnTo>
                  <a:lnTo>
                    <a:pt x="385" y="512"/>
                  </a:lnTo>
                  <a:lnTo>
                    <a:pt x="385" y="512"/>
                  </a:lnTo>
                  <a:lnTo>
                    <a:pt x="385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92" y="512"/>
                  </a:lnTo>
                  <a:lnTo>
                    <a:pt x="392" y="512"/>
                  </a:lnTo>
                  <a:lnTo>
                    <a:pt x="396" y="508"/>
                  </a:lnTo>
                  <a:lnTo>
                    <a:pt x="396" y="508"/>
                  </a:lnTo>
                  <a:lnTo>
                    <a:pt x="400" y="508"/>
                  </a:lnTo>
                  <a:lnTo>
                    <a:pt x="404" y="508"/>
                  </a:lnTo>
                  <a:lnTo>
                    <a:pt x="404" y="505"/>
                  </a:lnTo>
                  <a:lnTo>
                    <a:pt x="407" y="505"/>
                  </a:lnTo>
                  <a:lnTo>
                    <a:pt x="411" y="505"/>
                  </a:lnTo>
                  <a:lnTo>
                    <a:pt x="411" y="501"/>
                  </a:lnTo>
                  <a:lnTo>
                    <a:pt x="415" y="501"/>
                  </a:lnTo>
                  <a:lnTo>
                    <a:pt x="419" y="497"/>
                  </a:lnTo>
                  <a:lnTo>
                    <a:pt x="419" y="497"/>
                  </a:lnTo>
                  <a:lnTo>
                    <a:pt x="422" y="493"/>
                  </a:lnTo>
                  <a:lnTo>
                    <a:pt x="422" y="493"/>
                  </a:lnTo>
                  <a:lnTo>
                    <a:pt x="426" y="490"/>
                  </a:lnTo>
                  <a:lnTo>
                    <a:pt x="430" y="490"/>
                  </a:lnTo>
                  <a:lnTo>
                    <a:pt x="430" y="486"/>
                  </a:lnTo>
                  <a:lnTo>
                    <a:pt x="433" y="486"/>
                  </a:lnTo>
                  <a:lnTo>
                    <a:pt x="437" y="482"/>
                  </a:lnTo>
                  <a:lnTo>
                    <a:pt x="437" y="478"/>
                  </a:lnTo>
                  <a:lnTo>
                    <a:pt x="441" y="478"/>
                  </a:lnTo>
                  <a:lnTo>
                    <a:pt x="441" y="475"/>
                  </a:lnTo>
                  <a:lnTo>
                    <a:pt x="445" y="475"/>
                  </a:lnTo>
                  <a:lnTo>
                    <a:pt x="445" y="471"/>
                  </a:lnTo>
                  <a:lnTo>
                    <a:pt x="445" y="471"/>
                  </a:lnTo>
                  <a:lnTo>
                    <a:pt x="448" y="467"/>
                  </a:lnTo>
                  <a:lnTo>
                    <a:pt x="448" y="463"/>
                  </a:lnTo>
                  <a:lnTo>
                    <a:pt x="448" y="463"/>
                  </a:lnTo>
                  <a:lnTo>
                    <a:pt x="452" y="460"/>
                  </a:lnTo>
                  <a:lnTo>
                    <a:pt x="452" y="460"/>
                  </a:lnTo>
                  <a:lnTo>
                    <a:pt x="452" y="460"/>
                  </a:lnTo>
                  <a:lnTo>
                    <a:pt x="452" y="456"/>
                  </a:lnTo>
                  <a:lnTo>
                    <a:pt x="452" y="456"/>
                  </a:lnTo>
                  <a:lnTo>
                    <a:pt x="452" y="452"/>
                  </a:lnTo>
                  <a:lnTo>
                    <a:pt x="452" y="452"/>
                  </a:lnTo>
                  <a:lnTo>
                    <a:pt x="452" y="452"/>
                  </a:lnTo>
                  <a:lnTo>
                    <a:pt x="452" y="448"/>
                  </a:lnTo>
                  <a:lnTo>
                    <a:pt x="452" y="448"/>
                  </a:lnTo>
                  <a:lnTo>
                    <a:pt x="452" y="448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8"/>
                  </a:lnTo>
                  <a:lnTo>
                    <a:pt x="67" y="18"/>
                  </a:lnTo>
                  <a:lnTo>
                    <a:pt x="67" y="22"/>
                  </a:lnTo>
                  <a:lnTo>
                    <a:pt x="63" y="22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9" y="30"/>
                  </a:lnTo>
                  <a:lnTo>
                    <a:pt x="59" y="33"/>
                  </a:lnTo>
                  <a:lnTo>
                    <a:pt x="56" y="33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7" y="63"/>
                  </a:lnTo>
                  <a:lnTo>
                    <a:pt x="7" y="67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377" y="51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Oval 354"/>
            <p:cNvSpPr>
              <a:spLocks noChangeArrowheads="1"/>
            </p:cNvSpPr>
            <p:nvPr/>
          </p:nvSpPr>
          <p:spPr bwMode="auto">
            <a:xfrm>
              <a:off x="789" y="2356"/>
              <a:ext cx="303" cy="30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Oval 355"/>
            <p:cNvSpPr>
              <a:spLocks noChangeArrowheads="1"/>
            </p:cNvSpPr>
            <p:nvPr/>
          </p:nvSpPr>
          <p:spPr bwMode="auto">
            <a:xfrm>
              <a:off x="2663" y="2237"/>
              <a:ext cx="296" cy="29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56"/>
            <p:cNvSpPr>
              <a:spLocks/>
            </p:cNvSpPr>
            <p:nvPr/>
          </p:nvSpPr>
          <p:spPr bwMode="auto">
            <a:xfrm>
              <a:off x="2779" y="2484"/>
              <a:ext cx="157" cy="557"/>
            </a:xfrm>
            <a:custGeom>
              <a:avLst/>
              <a:gdLst>
                <a:gd name="T0" fmla="*/ 97 w 157"/>
                <a:gd name="T1" fmla="*/ 18 h 557"/>
                <a:gd name="T2" fmla="*/ 94 w 157"/>
                <a:gd name="T3" fmla="*/ 15 h 557"/>
                <a:gd name="T4" fmla="*/ 94 w 157"/>
                <a:gd name="T5" fmla="*/ 11 h 557"/>
                <a:gd name="T6" fmla="*/ 90 w 157"/>
                <a:gd name="T7" fmla="*/ 7 h 557"/>
                <a:gd name="T8" fmla="*/ 86 w 157"/>
                <a:gd name="T9" fmla="*/ 7 h 557"/>
                <a:gd name="T10" fmla="*/ 82 w 157"/>
                <a:gd name="T11" fmla="*/ 3 h 557"/>
                <a:gd name="T12" fmla="*/ 79 w 157"/>
                <a:gd name="T13" fmla="*/ 3 h 557"/>
                <a:gd name="T14" fmla="*/ 71 w 157"/>
                <a:gd name="T15" fmla="*/ 3 h 557"/>
                <a:gd name="T16" fmla="*/ 67 w 157"/>
                <a:gd name="T17" fmla="*/ 0 h 557"/>
                <a:gd name="T18" fmla="*/ 60 w 157"/>
                <a:gd name="T19" fmla="*/ 0 h 557"/>
                <a:gd name="T20" fmla="*/ 56 w 157"/>
                <a:gd name="T21" fmla="*/ 0 h 557"/>
                <a:gd name="T22" fmla="*/ 49 w 157"/>
                <a:gd name="T23" fmla="*/ 0 h 557"/>
                <a:gd name="T24" fmla="*/ 45 w 157"/>
                <a:gd name="T25" fmla="*/ 0 h 557"/>
                <a:gd name="T26" fmla="*/ 37 w 157"/>
                <a:gd name="T27" fmla="*/ 3 h 557"/>
                <a:gd name="T28" fmla="*/ 30 w 157"/>
                <a:gd name="T29" fmla="*/ 3 h 557"/>
                <a:gd name="T30" fmla="*/ 26 w 157"/>
                <a:gd name="T31" fmla="*/ 3 h 557"/>
                <a:gd name="T32" fmla="*/ 19 w 157"/>
                <a:gd name="T33" fmla="*/ 7 h 557"/>
                <a:gd name="T34" fmla="*/ 15 w 157"/>
                <a:gd name="T35" fmla="*/ 11 h 557"/>
                <a:gd name="T36" fmla="*/ 11 w 157"/>
                <a:gd name="T37" fmla="*/ 11 h 557"/>
                <a:gd name="T38" fmla="*/ 8 w 157"/>
                <a:gd name="T39" fmla="*/ 15 h 557"/>
                <a:gd name="T40" fmla="*/ 4 w 157"/>
                <a:gd name="T41" fmla="*/ 18 h 557"/>
                <a:gd name="T42" fmla="*/ 0 w 157"/>
                <a:gd name="T43" fmla="*/ 22 h 557"/>
                <a:gd name="T44" fmla="*/ 0 w 157"/>
                <a:gd name="T45" fmla="*/ 22 h 557"/>
                <a:gd name="T46" fmla="*/ 0 w 157"/>
                <a:gd name="T47" fmla="*/ 26 h 557"/>
                <a:gd name="T48" fmla="*/ 0 w 157"/>
                <a:gd name="T49" fmla="*/ 30 h 557"/>
                <a:gd name="T50" fmla="*/ 60 w 157"/>
                <a:gd name="T51" fmla="*/ 557 h 557"/>
                <a:gd name="T52" fmla="*/ 60 w 157"/>
                <a:gd name="T53" fmla="*/ 553 h 557"/>
                <a:gd name="T54" fmla="*/ 64 w 157"/>
                <a:gd name="T55" fmla="*/ 549 h 557"/>
                <a:gd name="T56" fmla="*/ 64 w 157"/>
                <a:gd name="T57" fmla="*/ 546 h 557"/>
                <a:gd name="T58" fmla="*/ 67 w 157"/>
                <a:gd name="T59" fmla="*/ 546 h 557"/>
                <a:gd name="T60" fmla="*/ 71 w 157"/>
                <a:gd name="T61" fmla="*/ 542 h 557"/>
                <a:gd name="T62" fmla="*/ 75 w 157"/>
                <a:gd name="T63" fmla="*/ 538 h 557"/>
                <a:gd name="T64" fmla="*/ 79 w 157"/>
                <a:gd name="T65" fmla="*/ 534 h 557"/>
                <a:gd name="T66" fmla="*/ 86 w 157"/>
                <a:gd name="T67" fmla="*/ 534 h 557"/>
                <a:gd name="T68" fmla="*/ 90 w 157"/>
                <a:gd name="T69" fmla="*/ 531 h 557"/>
                <a:gd name="T70" fmla="*/ 97 w 157"/>
                <a:gd name="T71" fmla="*/ 531 h 557"/>
                <a:gd name="T72" fmla="*/ 101 w 157"/>
                <a:gd name="T73" fmla="*/ 531 h 557"/>
                <a:gd name="T74" fmla="*/ 109 w 157"/>
                <a:gd name="T75" fmla="*/ 527 h 557"/>
                <a:gd name="T76" fmla="*/ 116 w 157"/>
                <a:gd name="T77" fmla="*/ 527 h 557"/>
                <a:gd name="T78" fmla="*/ 120 w 157"/>
                <a:gd name="T79" fmla="*/ 527 h 557"/>
                <a:gd name="T80" fmla="*/ 127 w 157"/>
                <a:gd name="T81" fmla="*/ 527 h 557"/>
                <a:gd name="T82" fmla="*/ 131 w 157"/>
                <a:gd name="T83" fmla="*/ 531 h 557"/>
                <a:gd name="T84" fmla="*/ 138 w 157"/>
                <a:gd name="T85" fmla="*/ 531 h 557"/>
                <a:gd name="T86" fmla="*/ 142 w 157"/>
                <a:gd name="T87" fmla="*/ 531 h 557"/>
                <a:gd name="T88" fmla="*/ 146 w 157"/>
                <a:gd name="T89" fmla="*/ 534 h 557"/>
                <a:gd name="T90" fmla="*/ 150 w 157"/>
                <a:gd name="T91" fmla="*/ 534 h 557"/>
                <a:gd name="T92" fmla="*/ 153 w 157"/>
                <a:gd name="T93" fmla="*/ 538 h 557"/>
                <a:gd name="T94" fmla="*/ 157 w 157"/>
                <a:gd name="T95" fmla="*/ 542 h 557"/>
                <a:gd name="T96" fmla="*/ 157 w 157"/>
                <a:gd name="T97" fmla="*/ 542 h 557"/>
                <a:gd name="T98" fmla="*/ 157 w 157"/>
                <a:gd name="T99" fmla="*/ 54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7" h="557">
                  <a:moveTo>
                    <a:pt x="97" y="18"/>
                  </a:moveTo>
                  <a:lnTo>
                    <a:pt x="97" y="18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1"/>
                  </a:lnTo>
                  <a:lnTo>
                    <a:pt x="90" y="11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2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5" y="3"/>
                  </a:lnTo>
                  <a:lnTo>
                    <a:pt x="71" y="3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0" y="557"/>
                  </a:lnTo>
                  <a:lnTo>
                    <a:pt x="60" y="557"/>
                  </a:lnTo>
                  <a:lnTo>
                    <a:pt x="60" y="553"/>
                  </a:lnTo>
                  <a:lnTo>
                    <a:pt x="60" y="553"/>
                  </a:lnTo>
                  <a:lnTo>
                    <a:pt x="60" y="553"/>
                  </a:lnTo>
                  <a:lnTo>
                    <a:pt x="64" y="549"/>
                  </a:lnTo>
                  <a:lnTo>
                    <a:pt x="64" y="549"/>
                  </a:lnTo>
                  <a:lnTo>
                    <a:pt x="64" y="546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7" y="542"/>
                  </a:lnTo>
                  <a:lnTo>
                    <a:pt x="71" y="542"/>
                  </a:lnTo>
                  <a:lnTo>
                    <a:pt x="71" y="538"/>
                  </a:lnTo>
                  <a:lnTo>
                    <a:pt x="75" y="538"/>
                  </a:lnTo>
                  <a:lnTo>
                    <a:pt x="79" y="538"/>
                  </a:lnTo>
                  <a:lnTo>
                    <a:pt x="79" y="534"/>
                  </a:lnTo>
                  <a:lnTo>
                    <a:pt x="82" y="534"/>
                  </a:lnTo>
                  <a:lnTo>
                    <a:pt x="86" y="534"/>
                  </a:lnTo>
                  <a:lnTo>
                    <a:pt x="86" y="534"/>
                  </a:lnTo>
                  <a:lnTo>
                    <a:pt x="90" y="531"/>
                  </a:lnTo>
                  <a:lnTo>
                    <a:pt x="94" y="531"/>
                  </a:lnTo>
                  <a:lnTo>
                    <a:pt x="97" y="531"/>
                  </a:lnTo>
                  <a:lnTo>
                    <a:pt x="97" y="531"/>
                  </a:lnTo>
                  <a:lnTo>
                    <a:pt x="101" y="531"/>
                  </a:lnTo>
                  <a:lnTo>
                    <a:pt x="105" y="527"/>
                  </a:lnTo>
                  <a:lnTo>
                    <a:pt x="109" y="527"/>
                  </a:lnTo>
                  <a:lnTo>
                    <a:pt x="112" y="527"/>
                  </a:lnTo>
                  <a:lnTo>
                    <a:pt x="116" y="527"/>
                  </a:lnTo>
                  <a:lnTo>
                    <a:pt x="116" y="527"/>
                  </a:lnTo>
                  <a:lnTo>
                    <a:pt x="120" y="527"/>
                  </a:lnTo>
                  <a:lnTo>
                    <a:pt x="123" y="527"/>
                  </a:lnTo>
                  <a:lnTo>
                    <a:pt x="127" y="527"/>
                  </a:lnTo>
                  <a:lnTo>
                    <a:pt x="131" y="527"/>
                  </a:lnTo>
                  <a:lnTo>
                    <a:pt x="131" y="531"/>
                  </a:lnTo>
                  <a:lnTo>
                    <a:pt x="135" y="531"/>
                  </a:lnTo>
                  <a:lnTo>
                    <a:pt x="138" y="531"/>
                  </a:lnTo>
                  <a:lnTo>
                    <a:pt x="142" y="531"/>
                  </a:lnTo>
                  <a:lnTo>
                    <a:pt x="142" y="531"/>
                  </a:lnTo>
                  <a:lnTo>
                    <a:pt x="146" y="531"/>
                  </a:lnTo>
                  <a:lnTo>
                    <a:pt x="146" y="534"/>
                  </a:lnTo>
                  <a:lnTo>
                    <a:pt x="150" y="534"/>
                  </a:lnTo>
                  <a:lnTo>
                    <a:pt x="150" y="534"/>
                  </a:lnTo>
                  <a:lnTo>
                    <a:pt x="153" y="538"/>
                  </a:lnTo>
                  <a:lnTo>
                    <a:pt x="153" y="538"/>
                  </a:lnTo>
                  <a:lnTo>
                    <a:pt x="153" y="538"/>
                  </a:lnTo>
                  <a:lnTo>
                    <a:pt x="157" y="542"/>
                  </a:lnTo>
                  <a:lnTo>
                    <a:pt x="157" y="542"/>
                  </a:lnTo>
                  <a:lnTo>
                    <a:pt x="157" y="542"/>
                  </a:lnTo>
                  <a:lnTo>
                    <a:pt x="157" y="546"/>
                  </a:lnTo>
                  <a:lnTo>
                    <a:pt x="157" y="546"/>
                  </a:lnTo>
                  <a:lnTo>
                    <a:pt x="97" y="1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Oval 357"/>
            <p:cNvSpPr>
              <a:spLocks noChangeArrowheads="1"/>
            </p:cNvSpPr>
            <p:nvPr/>
          </p:nvSpPr>
          <p:spPr bwMode="auto">
            <a:xfrm>
              <a:off x="4511" y="2158"/>
              <a:ext cx="303" cy="30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Oval 358"/>
            <p:cNvSpPr>
              <a:spLocks noChangeArrowheads="1"/>
            </p:cNvSpPr>
            <p:nvPr/>
          </p:nvSpPr>
          <p:spPr bwMode="auto">
            <a:xfrm>
              <a:off x="2727" y="3004"/>
              <a:ext cx="355" cy="35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2" name="Group 361"/>
          <p:cNvGrpSpPr>
            <a:grpSpLocks noChangeAspect="1"/>
          </p:cNvGrpSpPr>
          <p:nvPr/>
        </p:nvGrpSpPr>
        <p:grpSpPr bwMode="auto">
          <a:xfrm>
            <a:off x="4377804" y="69850"/>
            <a:ext cx="4573587" cy="5187950"/>
            <a:chOff x="2101" y="390"/>
            <a:chExt cx="2881" cy="3268"/>
          </a:xfrm>
        </p:grpSpPr>
        <p:sp>
          <p:nvSpPr>
            <p:cNvPr id="364" name="Rectangle 362"/>
            <p:cNvSpPr>
              <a:spLocks noChangeArrowheads="1"/>
            </p:cNvSpPr>
            <p:nvPr/>
          </p:nvSpPr>
          <p:spPr bwMode="auto">
            <a:xfrm>
              <a:off x="2101" y="390"/>
              <a:ext cx="2881" cy="326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Oval 363"/>
            <p:cNvSpPr>
              <a:spLocks noChangeArrowheads="1"/>
            </p:cNvSpPr>
            <p:nvPr/>
          </p:nvSpPr>
          <p:spPr bwMode="auto">
            <a:xfrm>
              <a:off x="3547" y="2232"/>
              <a:ext cx="184" cy="184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64"/>
            <p:cNvSpPr>
              <a:spLocks/>
            </p:cNvSpPr>
            <p:nvPr/>
          </p:nvSpPr>
          <p:spPr bwMode="auto">
            <a:xfrm>
              <a:off x="3660" y="2308"/>
              <a:ext cx="199" cy="57"/>
            </a:xfrm>
            <a:custGeom>
              <a:avLst/>
              <a:gdLst>
                <a:gd name="T0" fmla="*/ 17 w 199"/>
                <a:gd name="T1" fmla="*/ 0 h 57"/>
                <a:gd name="T2" fmla="*/ 15 w 199"/>
                <a:gd name="T3" fmla="*/ 0 h 57"/>
                <a:gd name="T4" fmla="*/ 15 w 199"/>
                <a:gd name="T5" fmla="*/ 0 h 57"/>
                <a:gd name="T6" fmla="*/ 12 w 199"/>
                <a:gd name="T7" fmla="*/ 0 h 57"/>
                <a:gd name="T8" fmla="*/ 9 w 199"/>
                <a:gd name="T9" fmla="*/ 3 h 57"/>
                <a:gd name="T10" fmla="*/ 6 w 199"/>
                <a:gd name="T11" fmla="*/ 3 h 57"/>
                <a:gd name="T12" fmla="*/ 6 w 199"/>
                <a:gd name="T13" fmla="*/ 6 h 57"/>
                <a:gd name="T14" fmla="*/ 3 w 199"/>
                <a:gd name="T15" fmla="*/ 6 h 57"/>
                <a:gd name="T16" fmla="*/ 3 w 199"/>
                <a:gd name="T17" fmla="*/ 9 h 57"/>
                <a:gd name="T18" fmla="*/ 0 w 199"/>
                <a:gd name="T19" fmla="*/ 12 h 57"/>
                <a:gd name="T20" fmla="*/ 0 w 199"/>
                <a:gd name="T21" fmla="*/ 15 h 57"/>
                <a:gd name="T22" fmla="*/ 0 w 199"/>
                <a:gd name="T23" fmla="*/ 17 h 57"/>
                <a:gd name="T24" fmla="*/ 0 w 199"/>
                <a:gd name="T25" fmla="*/ 20 h 57"/>
                <a:gd name="T26" fmla="*/ 0 w 199"/>
                <a:gd name="T27" fmla="*/ 23 h 57"/>
                <a:gd name="T28" fmla="*/ 0 w 199"/>
                <a:gd name="T29" fmla="*/ 26 h 57"/>
                <a:gd name="T30" fmla="*/ 0 w 199"/>
                <a:gd name="T31" fmla="*/ 26 h 57"/>
                <a:gd name="T32" fmla="*/ 0 w 199"/>
                <a:gd name="T33" fmla="*/ 29 h 57"/>
                <a:gd name="T34" fmla="*/ 3 w 199"/>
                <a:gd name="T35" fmla="*/ 32 h 57"/>
                <a:gd name="T36" fmla="*/ 3 w 199"/>
                <a:gd name="T37" fmla="*/ 34 h 57"/>
                <a:gd name="T38" fmla="*/ 6 w 199"/>
                <a:gd name="T39" fmla="*/ 37 h 57"/>
                <a:gd name="T40" fmla="*/ 6 w 199"/>
                <a:gd name="T41" fmla="*/ 37 h 57"/>
                <a:gd name="T42" fmla="*/ 9 w 199"/>
                <a:gd name="T43" fmla="*/ 40 h 57"/>
                <a:gd name="T44" fmla="*/ 12 w 199"/>
                <a:gd name="T45" fmla="*/ 40 h 57"/>
                <a:gd name="T46" fmla="*/ 15 w 199"/>
                <a:gd name="T47" fmla="*/ 40 h 57"/>
                <a:gd name="T48" fmla="*/ 15 w 199"/>
                <a:gd name="T49" fmla="*/ 40 h 57"/>
                <a:gd name="T50" fmla="*/ 193 w 199"/>
                <a:gd name="T51" fmla="*/ 57 h 57"/>
                <a:gd name="T52" fmla="*/ 190 w 199"/>
                <a:gd name="T53" fmla="*/ 57 h 57"/>
                <a:gd name="T54" fmla="*/ 187 w 199"/>
                <a:gd name="T55" fmla="*/ 54 h 57"/>
                <a:gd name="T56" fmla="*/ 184 w 199"/>
                <a:gd name="T57" fmla="*/ 54 h 57"/>
                <a:gd name="T58" fmla="*/ 184 w 199"/>
                <a:gd name="T59" fmla="*/ 51 h 57"/>
                <a:gd name="T60" fmla="*/ 182 w 199"/>
                <a:gd name="T61" fmla="*/ 51 h 57"/>
                <a:gd name="T62" fmla="*/ 179 w 199"/>
                <a:gd name="T63" fmla="*/ 49 h 57"/>
                <a:gd name="T64" fmla="*/ 179 w 199"/>
                <a:gd name="T65" fmla="*/ 46 h 57"/>
                <a:gd name="T66" fmla="*/ 179 w 199"/>
                <a:gd name="T67" fmla="*/ 43 h 57"/>
                <a:gd name="T68" fmla="*/ 176 w 199"/>
                <a:gd name="T69" fmla="*/ 40 h 57"/>
                <a:gd name="T70" fmla="*/ 176 w 199"/>
                <a:gd name="T71" fmla="*/ 37 h 57"/>
                <a:gd name="T72" fmla="*/ 176 w 199"/>
                <a:gd name="T73" fmla="*/ 34 h 57"/>
                <a:gd name="T74" fmla="*/ 176 w 199"/>
                <a:gd name="T75" fmla="*/ 32 h 57"/>
                <a:gd name="T76" fmla="*/ 176 w 199"/>
                <a:gd name="T77" fmla="*/ 29 h 57"/>
                <a:gd name="T78" fmla="*/ 176 w 199"/>
                <a:gd name="T79" fmla="*/ 26 h 57"/>
                <a:gd name="T80" fmla="*/ 179 w 199"/>
                <a:gd name="T81" fmla="*/ 26 h 57"/>
                <a:gd name="T82" fmla="*/ 179 w 199"/>
                <a:gd name="T83" fmla="*/ 23 h 57"/>
                <a:gd name="T84" fmla="*/ 182 w 199"/>
                <a:gd name="T85" fmla="*/ 20 h 57"/>
                <a:gd name="T86" fmla="*/ 184 w 199"/>
                <a:gd name="T87" fmla="*/ 17 h 57"/>
                <a:gd name="T88" fmla="*/ 184 w 199"/>
                <a:gd name="T89" fmla="*/ 17 h 57"/>
                <a:gd name="T90" fmla="*/ 187 w 199"/>
                <a:gd name="T91" fmla="*/ 15 h 57"/>
                <a:gd name="T92" fmla="*/ 190 w 199"/>
                <a:gd name="T93" fmla="*/ 15 h 57"/>
                <a:gd name="T94" fmla="*/ 193 w 199"/>
                <a:gd name="T95" fmla="*/ 15 h 57"/>
                <a:gd name="T96" fmla="*/ 196 w 199"/>
                <a:gd name="T97" fmla="*/ 12 h 57"/>
                <a:gd name="T98" fmla="*/ 199 w 199"/>
                <a:gd name="T9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57">
                  <a:moveTo>
                    <a:pt x="20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9" y="37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93" y="57"/>
                  </a:lnTo>
                  <a:lnTo>
                    <a:pt x="193" y="57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87" y="54"/>
                  </a:lnTo>
                  <a:lnTo>
                    <a:pt x="187" y="54"/>
                  </a:lnTo>
                  <a:lnTo>
                    <a:pt x="184" y="54"/>
                  </a:lnTo>
                  <a:lnTo>
                    <a:pt x="184" y="54"/>
                  </a:lnTo>
                  <a:lnTo>
                    <a:pt x="184" y="51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182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9" y="46"/>
                  </a:lnTo>
                  <a:lnTo>
                    <a:pt x="179" y="46"/>
                  </a:lnTo>
                  <a:lnTo>
                    <a:pt x="179" y="43"/>
                  </a:lnTo>
                  <a:lnTo>
                    <a:pt x="176" y="43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76" y="32"/>
                  </a:lnTo>
                  <a:lnTo>
                    <a:pt x="176" y="32"/>
                  </a:lnTo>
                  <a:lnTo>
                    <a:pt x="176" y="29"/>
                  </a:lnTo>
                  <a:lnTo>
                    <a:pt x="176" y="29"/>
                  </a:lnTo>
                  <a:lnTo>
                    <a:pt x="176" y="26"/>
                  </a:lnTo>
                  <a:lnTo>
                    <a:pt x="179" y="26"/>
                  </a:lnTo>
                  <a:lnTo>
                    <a:pt x="179" y="26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87" y="15"/>
                  </a:lnTo>
                  <a:lnTo>
                    <a:pt x="187" y="15"/>
                  </a:lnTo>
                  <a:lnTo>
                    <a:pt x="187" y="15"/>
                  </a:lnTo>
                  <a:lnTo>
                    <a:pt x="190" y="15"/>
                  </a:lnTo>
                  <a:lnTo>
                    <a:pt x="190" y="15"/>
                  </a:lnTo>
                  <a:lnTo>
                    <a:pt x="193" y="15"/>
                  </a:lnTo>
                  <a:lnTo>
                    <a:pt x="193" y="12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9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Oval 365"/>
            <p:cNvSpPr>
              <a:spLocks noChangeArrowheads="1"/>
            </p:cNvSpPr>
            <p:nvPr/>
          </p:nvSpPr>
          <p:spPr bwMode="auto">
            <a:xfrm>
              <a:off x="4399" y="2229"/>
              <a:ext cx="144" cy="145"/>
            </a:xfrm>
            <a:prstGeom prst="ellipse">
              <a:avLst/>
            </a:pr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66"/>
            <p:cNvSpPr>
              <a:spLocks/>
            </p:cNvSpPr>
            <p:nvPr/>
          </p:nvSpPr>
          <p:spPr bwMode="auto">
            <a:xfrm>
              <a:off x="4037" y="2286"/>
              <a:ext cx="385" cy="73"/>
            </a:xfrm>
            <a:custGeom>
              <a:avLst/>
              <a:gdLst>
                <a:gd name="T0" fmla="*/ 376 w 385"/>
                <a:gd name="T1" fmla="*/ 45 h 73"/>
                <a:gd name="T2" fmla="*/ 379 w 385"/>
                <a:gd name="T3" fmla="*/ 42 h 73"/>
                <a:gd name="T4" fmla="*/ 379 w 385"/>
                <a:gd name="T5" fmla="*/ 42 h 73"/>
                <a:gd name="T6" fmla="*/ 382 w 385"/>
                <a:gd name="T7" fmla="*/ 42 h 73"/>
                <a:gd name="T8" fmla="*/ 382 w 385"/>
                <a:gd name="T9" fmla="*/ 39 h 73"/>
                <a:gd name="T10" fmla="*/ 382 w 385"/>
                <a:gd name="T11" fmla="*/ 39 h 73"/>
                <a:gd name="T12" fmla="*/ 382 w 385"/>
                <a:gd name="T13" fmla="*/ 37 h 73"/>
                <a:gd name="T14" fmla="*/ 385 w 385"/>
                <a:gd name="T15" fmla="*/ 34 h 73"/>
                <a:gd name="T16" fmla="*/ 385 w 385"/>
                <a:gd name="T17" fmla="*/ 31 h 73"/>
                <a:gd name="T18" fmla="*/ 385 w 385"/>
                <a:gd name="T19" fmla="*/ 28 h 73"/>
                <a:gd name="T20" fmla="*/ 385 w 385"/>
                <a:gd name="T21" fmla="*/ 25 h 73"/>
                <a:gd name="T22" fmla="*/ 385 w 385"/>
                <a:gd name="T23" fmla="*/ 22 h 73"/>
                <a:gd name="T24" fmla="*/ 385 w 385"/>
                <a:gd name="T25" fmla="*/ 20 h 73"/>
                <a:gd name="T26" fmla="*/ 385 w 385"/>
                <a:gd name="T27" fmla="*/ 17 h 73"/>
                <a:gd name="T28" fmla="*/ 382 w 385"/>
                <a:gd name="T29" fmla="*/ 14 h 73"/>
                <a:gd name="T30" fmla="*/ 382 w 385"/>
                <a:gd name="T31" fmla="*/ 11 h 73"/>
                <a:gd name="T32" fmla="*/ 382 w 385"/>
                <a:gd name="T33" fmla="*/ 11 h 73"/>
                <a:gd name="T34" fmla="*/ 382 w 385"/>
                <a:gd name="T35" fmla="*/ 8 h 73"/>
                <a:gd name="T36" fmla="*/ 379 w 385"/>
                <a:gd name="T37" fmla="*/ 5 h 73"/>
                <a:gd name="T38" fmla="*/ 379 w 385"/>
                <a:gd name="T39" fmla="*/ 5 h 73"/>
                <a:gd name="T40" fmla="*/ 376 w 385"/>
                <a:gd name="T41" fmla="*/ 3 h 73"/>
                <a:gd name="T42" fmla="*/ 376 w 385"/>
                <a:gd name="T43" fmla="*/ 3 h 73"/>
                <a:gd name="T44" fmla="*/ 376 w 385"/>
                <a:gd name="T45" fmla="*/ 0 h 73"/>
                <a:gd name="T46" fmla="*/ 373 w 385"/>
                <a:gd name="T47" fmla="*/ 0 h 73"/>
                <a:gd name="T48" fmla="*/ 373 w 385"/>
                <a:gd name="T49" fmla="*/ 0 h 73"/>
                <a:gd name="T50" fmla="*/ 0 w 385"/>
                <a:gd name="T51" fmla="*/ 31 h 73"/>
                <a:gd name="T52" fmla="*/ 3 w 385"/>
                <a:gd name="T53" fmla="*/ 31 h 73"/>
                <a:gd name="T54" fmla="*/ 3 w 385"/>
                <a:gd name="T55" fmla="*/ 31 h 73"/>
                <a:gd name="T56" fmla="*/ 3 w 385"/>
                <a:gd name="T57" fmla="*/ 31 h 73"/>
                <a:gd name="T58" fmla="*/ 5 w 385"/>
                <a:gd name="T59" fmla="*/ 34 h 73"/>
                <a:gd name="T60" fmla="*/ 5 w 385"/>
                <a:gd name="T61" fmla="*/ 34 h 73"/>
                <a:gd name="T62" fmla="*/ 5 w 385"/>
                <a:gd name="T63" fmla="*/ 37 h 73"/>
                <a:gd name="T64" fmla="*/ 8 w 385"/>
                <a:gd name="T65" fmla="*/ 39 h 73"/>
                <a:gd name="T66" fmla="*/ 8 w 385"/>
                <a:gd name="T67" fmla="*/ 42 h 73"/>
                <a:gd name="T68" fmla="*/ 8 w 385"/>
                <a:gd name="T69" fmla="*/ 42 h 73"/>
                <a:gd name="T70" fmla="*/ 8 w 385"/>
                <a:gd name="T71" fmla="*/ 45 h 73"/>
                <a:gd name="T72" fmla="*/ 8 w 385"/>
                <a:gd name="T73" fmla="*/ 48 h 73"/>
                <a:gd name="T74" fmla="*/ 11 w 385"/>
                <a:gd name="T75" fmla="*/ 51 h 73"/>
                <a:gd name="T76" fmla="*/ 11 w 385"/>
                <a:gd name="T77" fmla="*/ 54 h 73"/>
                <a:gd name="T78" fmla="*/ 11 w 385"/>
                <a:gd name="T79" fmla="*/ 56 h 73"/>
                <a:gd name="T80" fmla="*/ 11 w 385"/>
                <a:gd name="T81" fmla="*/ 59 h 73"/>
                <a:gd name="T82" fmla="*/ 11 w 385"/>
                <a:gd name="T83" fmla="*/ 62 h 73"/>
                <a:gd name="T84" fmla="*/ 8 w 385"/>
                <a:gd name="T85" fmla="*/ 65 h 73"/>
                <a:gd name="T86" fmla="*/ 8 w 385"/>
                <a:gd name="T87" fmla="*/ 68 h 73"/>
                <a:gd name="T88" fmla="*/ 8 w 385"/>
                <a:gd name="T89" fmla="*/ 71 h 73"/>
                <a:gd name="T90" fmla="*/ 8 w 385"/>
                <a:gd name="T91" fmla="*/ 71 h 73"/>
                <a:gd name="T92" fmla="*/ 5 w 385"/>
                <a:gd name="T93" fmla="*/ 73 h 73"/>
                <a:gd name="T94" fmla="*/ 5 w 385"/>
                <a:gd name="T95" fmla="*/ 73 h 73"/>
                <a:gd name="T96" fmla="*/ 5 w 385"/>
                <a:gd name="T97" fmla="*/ 73 h 73"/>
                <a:gd name="T98" fmla="*/ 3 w 385"/>
                <a:gd name="T9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5" h="73">
                  <a:moveTo>
                    <a:pt x="376" y="45"/>
                  </a:moveTo>
                  <a:lnTo>
                    <a:pt x="376" y="45"/>
                  </a:lnTo>
                  <a:lnTo>
                    <a:pt x="379" y="42"/>
                  </a:lnTo>
                  <a:lnTo>
                    <a:pt x="379" y="42"/>
                  </a:lnTo>
                  <a:lnTo>
                    <a:pt x="379" y="42"/>
                  </a:lnTo>
                  <a:lnTo>
                    <a:pt x="379" y="42"/>
                  </a:lnTo>
                  <a:lnTo>
                    <a:pt x="379" y="42"/>
                  </a:lnTo>
                  <a:lnTo>
                    <a:pt x="382" y="42"/>
                  </a:lnTo>
                  <a:lnTo>
                    <a:pt x="382" y="39"/>
                  </a:lnTo>
                  <a:lnTo>
                    <a:pt x="382" y="39"/>
                  </a:lnTo>
                  <a:lnTo>
                    <a:pt x="382" y="39"/>
                  </a:lnTo>
                  <a:lnTo>
                    <a:pt x="382" y="39"/>
                  </a:lnTo>
                  <a:lnTo>
                    <a:pt x="382" y="37"/>
                  </a:lnTo>
                  <a:lnTo>
                    <a:pt x="382" y="37"/>
                  </a:lnTo>
                  <a:lnTo>
                    <a:pt x="382" y="34"/>
                  </a:lnTo>
                  <a:lnTo>
                    <a:pt x="385" y="34"/>
                  </a:lnTo>
                  <a:lnTo>
                    <a:pt x="385" y="34"/>
                  </a:lnTo>
                  <a:lnTo>
                    <a:pt x="385" y="31"/>
                  </a:lnTo>
                  <a:lnTo>
                    <a:pt x="385" y="31"/>
                  </a:lnTo>
                  <a:lnTo>
                    <a:pt x="385" y="28"/>
                  </a:lnTo>
                  <a:lnTo>
                    <a:pt x="385" y="28"/>
                  </a:lnTo>
                  <a:lnTo>
                    <a:pt x="385" y="25"/>
                  </a:lnTo>
                  <a:lnTo>
                    <a:pt x="385" y="25"/>
                  </a:lnTo>
                  <a:lnTo>
                    <a:pt x="385" y="22"/>
                  </a:lnTo>
                  <a:lnTo>
                    <a:pt x="385" y="22"/>
                  </a:lnTo>
                  <a:lnTo>
                    <a:pt x="385" y="20"/>
                  </a:lnTo>
                  <a:lnTo>
                    <a:pt x="385" y="20"/>
                  </a:lnTo>
                  <a:lnTo>
                    <a:pt x="385" y="17"/>
                  </a:lnTo>
                  <a:lnTo>
                    <a:pt x="382" y="17"/>
                  </a:lnTo>
                  <a:lnTo>
                    <a:pt x="382" y="14"/>
                  </a:lnTo>
                  <a:lnTo>
                    <a:pt x="382" y="14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2" y="8"/>
                  </a:lnTo>
                  <a:lnTo>
                    <a:pt x="382" y="8"/>
                  </a:lnTo>
                  <a:lnTo>
                    <a:pt x="379" y="5"/>
                  </a:lnTo>
                  <a:lnTo>
                    <a:pt x="379" y="5"/>
                  </a:lnTo>
                  <a:lnTo>
                    <a:pt x="379" y="5"/>
                  </a:lnTo>
                  <a:lnTo>
                    <a:pt x="379" y="5"/>
                  </a:lnTo>
                  <a:lnTo>
                    <a:pt x="379" y="3"/>
                  </a:lnTo>
                  <a:lnTo>
                    <a:pt x="376" y="3"/>
                  </a:lnTo>
                  <a:lnTo>
                    <a:pt x="376" y="3"/>
                  </a:lnTo>
                  <a:lnTo>
                    <a:pt x="376" y="3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73" y="0"/>
                  </a:lnTo>
                  <a:lnTo>
                    <a:pt x="373" y="0"/>
                  </a:lnTo>
                  <a:lnTo>
                    <a:pt x="373" y="0"/>
                  </a:lnTo>
                  <a:lnTo>
                    <a:pt x="373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3" y="73"/>
                  </a:lnTo>
                  <a:lnTo>
                    <a:pt x="376" y="4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Oval 367"/>
            <p:cNvSpPr>
              <a:spLocks noChangeArrowheads="1"/>
            </p:cNvSpPr>
            <p:nvPr/>
          </p:nvSpPr>
          <p:spPr bwMode="auto">
            <a:xfrm>
              <a:off x="3819" y="1417"/>
              <a:ext cx="65" cy="6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68"/>
            <p:cNvSpPr>
              <a:spLocks/>
            </p:cNvSpPr>
            <p:nvPr/>
          </p:nvSpPr>
          <p:spPr bwMode="auto">
            <a:xfrm>
              <a:off x="3847" y="1457"/>
              <a:ext cx="125" cy="164"/>
            </a:xfrm>
            <a:custGeom>
              <a:avLst/>
              <a:gdLst>
                <a:gd name="T0" fmla="*/ 37 w 125"/>
                <a:gd name="T1" fmla="*/ 0 h 164"/>
                <a:gd name="T2" fmla="*/ 37 w 125"/>
                <a:gd name="T3" fmla="*/ 0 h 164"/>
                <a:gd name="T4" fmla="*/ 37 w 125"/>
                <a:gd name="T5" fmla="*/ 0 h 164"/>
                <a:gd name="T6" fmla="*/ 34 w 125"/>
                <a:gd name="T7" fmla="*/ 0 h 164"/>
                <a:gd name="T8" fmla="*/ 34 w 125"/>
                <a:gd name="T9" fmla="*/ 0 h 164"/>
                <a:gd name="T10" fmla="*/ 31 w 125"/>
                <a:gd name="T11" fmla="*/ 0 h 164"/>
                <a:gd name="T12" fmla="*/ 28 w 125"/>
                <a:gd name="T13" fmla="*/ 3 h 164"/>
                <a:gd name="T14" fmla="*/ 26 w 125"/>
                <a:gd name="T15" fmla="*/ 3 h 164"/>
                <a:gd name="T16" fmla="*/ 26 w 125"/>
                <a:gd name="T17" fmla="*/ 3 h 164"/>
                <a:gd name="T18" fmla="*/ 23 w 125"/>
                <a:gd name="T19" fmla="*/ 5 h 164"/>
                <a:gd name="T20" fmla="*/ 20 w 125"/>
                <a:gd name="T21" fmla="*/ 5 h 164"/>
                <a:gd name="T22" fmla="*/ 17 w 125"/>
                <a:gd name="T23" fmla="*/ 8 h 164"/>
                <a:gd name="T24" fmla="*/ 14 w 125"/>
                <a:gd name="T25" fmla="*/ 8 h 164"/>
                <a:gd name="T26" fmla="*/ 12 w 125"/>
                <a:gd name="T27" fmla="*/ 11 h 164"/>
                <a:gd name="T28" fmla="*/ 12 w 125"/>
                <a:gd name="T29" fmla="*/ 11 h 164"/>
                <a:gd name="T30" fmla="*/ 9 w 125"/>
                <a:gd name="T31" fmla="*/ 14 h 164"/>
                <a:gd name="T32" fmla="*/ 6 w 125"/>
                <a:gd name="T33" fmla="*/ 17 h 164"/>
                <a:gd name="T34" fmla="*/ 6 w 125"/>
                <a:gd name="T35" fmla="*/ 17 h 164"/>
                <a:gd name="T36" fmla="*/ 3 w 125"/>
                <a:gd name="T37" fmla="*/ 20 h 164"/>
                <a:gd name="T38" fmla="*/ 3 w 125"/>
                <a:gd name="T39" fmla="*/ 20 h 164"/>
                <a:gd name="T40" fmla="*/ 0 w 125"/>
                <a:gd name="T41" fmla="*/ 22 h 164"/>
                <a:gd name="T42" fmla="*/ 0 w 125"/>
                <a:gd name="T43" fmla="*/ 22 h 164"/>
                <a:gd name="T44" fmla="*/ 0 w 125"/>
                <a:gd name="T45" fmla="*/ 22 h 164"/>
                <a:gd name="T46" fmla="*/ 0 w 125"/>
                <a:gd name="T47" fmla="*/ 25 h 164"/>
                <a:gd name="T48" fmla="*/ 0 w 125"/>
                <a:gd name="T49" fmla="*/ 25 h 164"/>
                <a:gd name="T50" fmla="*/ 88 w 125"/>
                <a:gd name="T51" fmla="*/ 161 h 164"/>
                <a:gd name="T52" fmla="*/ 88 w 125"/>
                <a:gd name="T53" fmla="*/ 161 h 164"/>
                <a:gd name="T54" fmla="*/ 88 w 125"/>
                <a:gd name="T55" fmla="*/ 161 h 164"/>
                <a:gd name="T56" fmla="*/ 88 w 125"/>
                <a:gd name="T57" fmla="*/ 158 h 164"/>
                <a:gd name="T58" fmla="*/ 91 w 125"/>
                <a:gd name="T59" fmla="*/ 158 h 164"/>
                <a:gd name="T60" fmla="*/ 91 w 125"/>
                <a:gd name="T61" fmla="*/ 158 h 164"/>
                <a:gd name="T62" fmla="*/ 94 w 125"/>
                <a:gd name="T63" fmla="*/ 155 h 164"/>
                <a:gd name="T64" fmla="*/ 94 w 125"/>
                <a:gd name="T65" fmla="*/ 153 h 164"/>
                <a:gd name="T66" fmla="*/ 96 w 125"/>
                <a:gd name="T67" fmla="*/ 153 h 164"/>
                <a:gd name="T68" fmla="*/ 99 w 125"/>
                <a:gd name="T69" fmla="*/ 150 h 164"/>
                <a:gd name="T70" fmla="*/ 99 w 125"/>
                <a:gd name="T71" fmla="*/ 150 h 164"/>
                <a:gd name="T72" fmla="*/ 102 w 125"/>
                <a:gd name="T73" fmla="*/ 147 h 164"/>
                <a:gd name="T74" fmla="*/ 105 w 125"/>
                <a:gd name="T75" fmla="*/ 147 h 164"/>
                <a:gd name="T76" fmla="*/ 108 w 125"/>
                <a:gd name="T77" fmla="*/ 144 h 164"/>
                <a:gd name="T78" fmla="*/ 111 w 125"/>
                <a:gd name="T79" fmla="*/ 144 h 164"/>
                <a:gd name="T80" fmla="*/ 113 w 125"/>
                <a:gd name="T81" fmla="*/ 141 h 164"/>
                <a:gd name="T82" fmla="*/ 113 w 125"/>
                <a:gd name="T83" fmla="*/ 141 h 164"/>
                <a:gd name="T84" fmla="*/ 116 w 125"/>
                <a:gd name="T85" fmla="*/ 138 h 164"/>
                <a:gd name="T86" fmla="*/ 119 w 125"/>
                <a:gd name="T87" fmla="*/ 138 h 164"/>
                <a:gd name="T88" fmla="*/ 122 w 125"/>
                <a:gd name="T89" fmla="*/ 138 h 164"/>
                <a:gd name="T90" fmla="*/ 122 w 125"/>
                <a:gd name="T91" fmla="*/ 138 h 164"/>
                <a:gd name="T92" fmla="*/ 125 w 125"/>
                <a:gd name="T93" fmla="*/ 138 h 164"/>
                <a:gd name="T94" fmla="*/ 125 w 125"/>
                <a:gd name="T95" fmla="*/ 138 h 164"/>
                <a:gd name="T96" fmla="*/ 125 w 125"/>
                <a:gd name="T97" fmla="*/ 138 h 164"/>
                <a:gd name="T98" fmla="*/ 125 w 125"/>
                <a:gd name="T99" fmla="*/ 13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" h="164">
                  <a:moveTo>
                    <a:pt x="37" y="0"/>
                  </a:move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88" y="164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91" y="158"/>
                  </a:lnTo>
                  <a:lnTo>
                    <a:pt x="91" y="158"/>
                  </a:lnTo>
                  <a:lnTo>
                    <a:pt x="91" y="158"/>
                  </a:lnTo>
                  <a:lnTo>
                    <a:pt x="91" y="155"/>
                  </a:lnTo>
                  <a:lnTo>
                    <a:pt x="94" y="155"/>
                  </a:lnTo>
                  <a:lnTo>
                    <a:pt x="94" y="155"/>
                  </a:lnTo>
                  <a:lnTo>
                    <a:pt x="94" y="153"/>
                  </a:lnTo>
                  <a:lnTo>
                    <a:pt x="94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9" y="150"/>
                  </a:lnTo>
                  <a:lnTo>
                    <a:pt x="99" y="150"/>
                  </a:lnTo>
                  <a:lnTo>
                    <a:pt x="99" y="150"/>
                  </a:lnTo>
                  <a:lnTo>
                    <a:pt x="102" y="147"/>
                  </a:lnTo>
                  <a:lnTo>
                    <a:pt x="102" y="147"/>
                  </a:lnTo>
                  <a:lnTo>
                    <a:pt x="105" y="147"/>
                  </a:lnTo>
                  <a:lnTo>
                    <a:pt x="105" y="147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1" y="144"/>
                  </a:lnTo>
                  <a:lnTo>
                    <a:pt x="111" y="141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16" y="141"/>
                  </a:lnTo>
                  <a:lnTo>
                    <a:pt x="116" y="138"/>
                  </a:lnTo>
                  <a:lnTo>
                    <a:pt x="119" y="138"/>
                  </a:lnTo>
                  <a:lnTo>
                    <a:pt x="119" y="138"/>
                  </a:lnTo>
                  <a:lnTo>
                    <a:pt x="119" y="138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Oval 369"/>
            <p:cNvSpPr>
              <a:spLocks noChangeArrowheads="1"/>
            </p:cNvSpPr>
            <p:nvPr/>
          </p:nvSpPr>
          <p:spPr bwMode="auto">
            <a:xfrm>
              <a:off x="3779" y="2212"/>
              <a:ext cx="269" cy="269"/>
            </a:xfrm>
            <a:prstGeom prst="ellipse">
              <a:avLst/>
            </a:prstGeom>
            <a:solidFill>
              <a:srgbClr val="FF00FF"/>
            </a:solidFill>
            <a:ln w="47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70"/>
            <p:cNvSpPr>
              <a:spLocks/>
            </p:cNvSpPr>
            <p:nvPr/>
          </p:nvSpPr>
          <p:spPr bwMode="auto">
            <a:xfrm>
              <a:off x="3465" y="2351"/>
              <a:ext cx="354" cy="127"/>
            </a:xfrm>
            <a:custGeom>
              <a:avLst/>
              <a:gdLst>
                <a:gd name="T0" fmla="*/ 348 w 354"/>
                <a:gd name="T1" fmla="*/ 45 h 127"/>
                <a:gd name="T2" fmla="*/ 348 w 354"/>
                <a:gd name="T3" fmla="*/ 45 h 127"/>
                <a:gd name="T4" fmla="*/ 351 w 354"/>
                <a:gd name="T5" fmla="*/ 42 h 127"/>
                <a:gd name="T6" fmla="*/ 351 w 354"/>
                <a:gd name="T7" fmla="*/ 42 h 127"/>
                <a:gd name="T8" fmla="*/ 351 w 354"/>
                <a:gd name="T9" fmla="*/ 39 h 127"/>
                <a:gd name="T10" fmla="*/ 354 w 354"/>
                <a:gd name="T11" fmla="*/ 39 h 127"/>
                <a:gd name="T12" fmla="*/ 354 w 354"/>
                <a:gd name="T13" fmla="*/ 37 h 127"/>
                <a:gd name="T14" fmla="*/ 354 w 354"/>
                <a:gd name="T15" fmla="*/ 34 h 127"/>
                <a:gd name="T16" fmla="*/ 354 w 354"/>
                <a:gd name="T17" fmla="*/ 31 h 127"/>
                <a:gd name="T18" fmla="*/ 354 w 354"/>
                <a:gd name="T19" fmla="*/ 28 h 127"/>
                <a:gd name="T20" fmla="*/ 354 w 354"/>
                <a:gd name="T21" fmla="*/ 25 h 127"/>
                <a:gd name="T22" fmla="*/ 354 w 354"/>
                <a:gd name="T23" fmla="*/ 23 h 127"/>
                <a:gd name="T24" fmla="*/ 354 w 354"/>
                <a:gd name="T25" fmla="*/ 20 h 127"/>
                <a:gd name="T26" fmla="*/ 351 w 354"/>
                <a:gd name="T27" fmla="*/ 17 h 127"/>
                <a:gd name="T28" fmla="*/ 351 w 354"/>
                <a:gd name="T29" fmla="*/ 14 h 127"/>
                <a:gd name="T30" fmla="*/ 351 w 354"/>
                <a:gd name="T31" fmla="*/ 11 h 127"/>
                <a:gd name="T32" fmla="*/ 348 w 354"/>
                <a:gd name="T33" fmla="*/ 8 h 127"/>
                <a:gd name="T34" fmla="*/ 348 w 354"/>
                <a:gd name="T35" fmla="*/ 8 h 127"/>
                <a:gd name="T36" fmla="*/ 345 w 354"/>
                <a:gd name="T37" fmla="*/ 6 h 127"/>
                <a:gd name="T38" fmla="*/ 343 w 354"/>
                <a:gd name="T39" fmla="*/ 3 h 127"/>
                <a:gd name="T40" fmla="*/ 343 w 354"/>
                <a:gd name="T41" fmla="*/ 3 h 127"/>
                <a:gd name="T42" fmla="*/ 340 w 354"/>
                <a:gd name="T43" fmla="*/ 3 h 127"/>
                <a:gd name="T44" fmla="*/ 340 w 354"/>
                <a:gd name="T45" fmla="*/ 0 h 127"/>
                <a:gd name="T46" fmla="*/ 337 w 354"/>
                <a:gd name="T47" fmla="*/ 0 h 127"/>
                <a:gd name="T48" fmla="*/ 337 w 354"/>
                <a:gd name="T49" fmla="*/ 0 h 127"/>
                <a:gd name="T50" fmla="*/ 0 w 354"/>
                <a:gd name="T51" fmla="*/ 82 h 127"/>
                <a:gd name="T52" fmla="*/ 0 w 354"/>
                <a:gd name="T53" fmla="*/ 82 h 127"/>
                <a:gd name="T54" fmla="*/ 3 w 354"/>
                <a:gd name="T55" fmla="*/ 82 h 127"/>
                <a:gd name="T56" fmla="*/ 3 w 354"/>
                <a:gd name="T57" fmla="*/ 82 h 127"/>
                <a:gd name="T58" fmla="*/ 6 w 354"/>
                <a:gd name="T59" fmla="*/ 85 h 127"/>
                <a:gd name="T60" fmla="*/ 9 w 354"/>
                <a:gd name="T61" fmla="*/ 85 h 127"/>
                <a:gd name="T62" fmla="*/ 9 w 354"/>
                <a:gd name="T63" fmla="*/ 88 h 127"/>
                <a:gd name="T64" fmla="*/ 11 w 354"/>
                <a:gd name="T65" fmla="*/ 88 h 127"/>
                <a:gd name="T66" fmla="*/ 11 w 354"/>
                <a:gd name="T67" fmla="*/ 90 h 127"/>
                <a:gd name="T68" fmla="*/ 11 w 354"/>
                <a:gd name="T69" fmla="*/ 93 h 127"/>
                <a:gd name="T70" fmla="*/ 14 w 354"/>
                <a:gd name="T71" fmla="*/ 96 h 127"/>
                <a:gd name="T72" fmla="*/ 14 w 354"/>
                <a:gd name="T73" fmla="*/ 99 h 127"/>
                <a:gd name="T74" fmla="*/ 14 w 354"/>
                <a:gd name="T75" fmla="*/ 102 h 127"/>
                <a:gd name="T76" fmla="*/ 17 w 354"/>
                <a:gd name="T77" fmla="*/ 105 h 127"/>
                <a:gd name="T78" fmla="*/ 17 w 354"/>
                <a:gd name="T79" fmla="*/ 107 h 127"/>
                <a:gd name="T80" fmla="*/ 17 w 354"/>
                <a:gd name="T81" fmla="*/ 110 h 127"/>
                <a:gd name="T82" fmla="*/ 17 w 354"/>
                <a:gd name="T83" fmla="*/ 113 h 127"/>
                <a:gd name="T84" fmla="*/ 17 w 354"/>
                <a:gd name="T85" fmla="*/ 116 h 127"/>
                <a:gd name="T86" fmla="*/ 17 w 354"/>
                <a:gd name="T87" fmla="*/ 119 h 127"/>
                <a:gd name="T88" fmla="*/ 14 w 354"/>
                <a:gd name="T89" fmla="*/ 122 h 127"/>
                <a:gd name="T90" fmla="*/ 14 w 354"/>
                <a:gd name="T91" fmla="*/ 124 h 127"/>
                <a:gd name="T92" fmla="*/ 14 w 354"/>
                <a:gd name="T93" fmla="*/ 124 h 127"/>
                <a:gd name="T94" fmla="*/ 11 w 354"/>
                <a:gd name="T95" fmla="*/ 127 h 127"/>
                <a:gd name="T96" fmla="*/ 11 w 354"/>
                <a:gd name="T97" fmla="*/ 127 h 127"/>
                <a:gd name="T98" fmla="*/ 9 w 354"/>
                <a:gd name="T9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4" h="127">
                  <a:moveTo>
                    <a:pt x="345" y="45"/>
                  </a:moveTo>
                  <a:lnTo>
                    <a:pt x="348" y="45"/>
                  </a:lnTo>
                  <a:lnTo>
                    <a:pt x="348" y="45"/>
                  </a:lnTo>
                  <a:lnTo>
                    <a:pt x="348" y="45"/>
                  </a:lnTo>
                  <a:lnTo>
                    <a:pt x="348" y="45"/>
                  </a:lnTo>
                  <a:lnTo>
                    <a:pt x="351" y="42"/>
                  </a:lnTo>
                  <a:lnTo>
                    <a:pt x="351" y="42"/>
                  </a:lnTo>
                  <a:lnTo>
                    <a:pt x="351" y="42"/>
                  </a:lnTo>
                  <a:lnTo>
                    <a:pt x="351" y="42"/>
                  </a:lnTo>
                  <a:lnTo>
                    <a:pt x="351" y="39"/>
                  </a:lnTo>
                  <a:lnTo>
                    <a:pt x="351" y="39"/>
                  </a:lnTo>
                  <a:lnTo>
                    <a:pt x="354" y="39"/>
                  </a:lnTo>
                  <a:lnTo>
                    <a:pt x="354" y="37"/>
                  </a:lnTo>
                  <a:lnTo>
                    <a:pt x="354" y="37"/>
                  </a:lnTo>
                  <a:lnTo>
                    <a:pt x="354" y="34"/>
                  </a:lnTo>
                  <a:lnTo>
                    <a:pt x="354" y="34"/>
                  </a:lnTo>
                  <a:lnTo>
                    <a:pt x="354" y="31"/>
                  </a:lnTo>
                  <a:lnTo>
                    <a:pt x="354" y="31"/>
                  </a:lnTo>
                  <a:lnTo>
                    <a:pt x="354" y="28"/>
                  </a:lnTo>
                  <a:lnTo>
                    <a:pt x="354" y="28"/>
                  </a:lnTo>
                  <a:lnTo>
                    <a:pt x="354" y="25"/>
                  </a:lnTo>
                  <a:lnTo>
                    <a:pt x="354" y="25"/>
                  </a:lnTo>
                  <a:lnTo>
                    <a:pt x="354" y="23"/>
                  </a:lnTo>
                  <a:lnTo>
                    <a:pt x="354" y="23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51" y="17"/>
                  </a:lnTo>
                  <a:lnTo>
                    <a:pt x="351" y="17"/>
                  </a:lnTo>
                  <a:lnTo>
                    <a:pt x="351" y="14"/>
                  </a:lnTo>
                  <a:lnTo>
                    <a:pt x="351" y="14"/>
                  </a:lnTo>
                  <a:lnTo>
                    <a:pt x="351" y="14"/>
                  </a:lnTo>
                  <a:lnTo>
                    <a:pt x="351" y="11"/>
                  </a:lnTo>
                  <a:lnTo>
                    <a:pt x="348" y="11"/>
                  </a:lnTo>
                  <a:lnTo>
                    <a:pt x="348" y="8"/>
                  </a:lnTo>
                  <a:lnTo>
                    <a:pt x="348" y="8"/>
                  </a:lnTo>
                  <a:lnTo>
                    <a:pt x="348" y="8"/>
                  </a:lnTo>
                  <a:lnTo>
                    <a:pt x="345" y="6"/>
                  </a:lnTo>
                  <a:lnTo>
                    <a:pt x="345" y="6"/>
                  </a:lnTo>
                  <a:lnTo>
                    <a:pt x="345" y="6"/>
                  </a:lnTo>
                  <a:lnTo>
                    <a:pt x="343" y="3"/>
                  </a:lnTo>
                  <a:lnTo>
                    <a:pt x="343" y="3"/>
                  </a:lnTo>
                  <a:lnTo>
                    <a:pt x="343" y="3"/>
                  </a:lnTo>
                  <a:lnTo>
                    <a:pt x="343" y="3"/>
                  </a:lnTo>
                  <a:lnTo>
                    <a:pt x="340" y="3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6" y="82"/>
                  </a:lnTo>
                  <a:lnTo>
                    <a:pt x="6" y="85"/>
                  </a:lnTo>
                  <a:lnTo>
                    <a:pt x="6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1" y="88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7" y="105"/>
                  </a:lnTo>
                  <a:lnTo>
                    <a:pt x="17" y="105"/>
                  </a:lnTo>
                  <a:lnTo>
                    <a:pt x="17" y="107"/>
                  </a:lnTo>
                  <a:lnTo>
                    <a:pt x="17" y="107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9" y="127"/>
                  </a:lnTo>
                  <a:lnTo>
                    <a:pt x="345" y="4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71"/>
            <p:cNvSpPr>
              <a:spLocks/>
            </p:cNvSpPr>
            <p:nvPr/>
          </p:nvSpPr>
          <p:spPr bwMode="auto">
            <a:xfrm>
              <a:off x="3907" y="1726"/>
              <a:ext cx="96" cy="495"/>
            </a:xfrm>
            <a:custGeom>
              <a:avLst/>
              <a:gdLst>
                <a:gd name="T0" fmla="*/ 0 w 96"/>
                <a:gd name="T1" fmla="*/ 489 h 495"/>
                <a:gd name="T2" fmla="*/ 0 w 96"/>
                <a:gd name="T3" fmla="*/ 489 h 495"/>
                <a:gd name="T4" fmla="*/ 0 w 96"/>
                <a:gd name="T5" fmla="*/ 489 h 495"/>
                <a:gd name="T6" fmla="*/ 2 w 96"/>
                <a:gd name="T7" fmla="*/ 489 h 495"/>
                <a:gd name="T8" fmla="*/ 2 w 96"/>
                <a:gd name="T9" fmla="*/ 489 h 495"/>
                <a:gd name="T10" fmla="*/ 5 w 96"/>
                <a:gd name="T11" fmla="*/ 489 h 495"/>
                <a:gd name="T12" fmla="*/ 8 w 96"/>
                <a:gd name="T13" fmla="*/ 489 h 495"/>
                <a:gd name="T14" fmla="*/ 8 w 96"/>
                <a:gd name="T15" fmla="*/ 492 h 495"/>
                <a:gd name="T16" fmla="*/ 11 w 96"/>
                <a:gd name="T17" fmla="*/ 492 h 495"/>
                <a:gd name="T18" fmla="*/ 14 w 96"/>
                <a:gd name="T19" fmla="*/ 492 h 495"/>
                <a:gd name="T20" fmla="*/ 17 w 96"/>
                <a:gd name="T21" fmla="*/ 492 h 495"/>
                <a:gd name="T22" fmla="*/ 19 w 96"/>
                <a:gd name="T23" fmla="*/ 492 h 495"/>
                <a:gd name="T24" fmla="*/ 22 w 96"/>
                <a:gd name="T25" fmla="*/ 492 h 495"/>
                <a:gd name="T26" fmla="*/ 25 w 96"/>
                <a:gd name="T27" fmla="*/ 492 h 495"/>
                <a:gd name="T28" fmla="*/ 28 w 96"/>
                <a:gd name="T29" fmla="*/ 492 h 495"/>
                <a:gd name="T30" fmla="*/ 31 w 96"/>
                <a:gd name="T31" fmla="*/ 495 h 495"/>
                <a:gd name="T32" fmla="*/ 34 w 96"/>
                <a:gd name="T33" fmla="*/ 495 h 495"/>
                <a:gd name="T34" fmla="*/ 36 w 96"/>
                <a:gd name="T35" fmla="*/ 495 h 495"/>
                <a:gd name="T36" fmla="*/ 39 w 96"/>
                <a:gd name="T37" fmla="*/ 495 h 495"/>
                <a:gd name="T38" fmla="*/ 39 w 96"/>
                <a:gd name="T39" fmla="*/ 495 h 495"/>
                <a:gd name="T40" fmla="*/ 42 w 96"/>
                <a:gd name="T41" fmla="*/ 495 h 495"/>
                <a:gd name="T42" fmla="*/ 42 w 96"/>
                <a:gd name="T43" fmla="*/ 495 h 495"/>
                <a:gd name="T44" fmla="*/ 45 w 96"/>
                <a:gd name="T45" fmla="*/ 492 h 495"/>
                <a:gd name="T46" fmla="*/ 45 w 96"/>
                <a:gd name="T47" fmla="*/ 492 h 495"/>
                <a:gd name="T48" fmla="*/ 45 w 96"/>
                <a:gd name="T49" fmla="*/ 492 h 495"/>
                <a:gd name="T50" fmla="*/ 96 w 96"/>
                <a:gd name="T51" fmla="*/ 2 h 495"/>
                <a:gd name="T52" fmla="*/ 96 w 96"/>
                <a:gd name="T53" fmla="*/ 2 h 495"/>
                <a:gd name="T54" fmla="*/ 96 w 96"/>
                <a:gd name="T55" fmla="*/ 2 h 495"/>
                <a:gd name="T56" fmla="*/ 96 w 96"/>
                <a:gd name="T57" fmla="*/ 2 h 495"/>
                <a:gd name="T58" fmla="*/ 93 w 96"/>
                <a:gd name="T59" fmla="*/ 2 h 495"/>
                <a:gd name="T60" fmla="*/ 93 w 96"/>
                <a:gd name="T61" fmla="*/ 2 h 495"/>
                <a:gd name="T62" fmla="*/ 90 w 96"/>
                <a:gd name="T63" fmla="*/ 2 h 495"/>
                <a:gd name="T64" fmla="*/ 87 w 96"/>
                <a:gd name="T65" fmla="*/ 2 h 495"/>
                <a:gd name="T66" fmla="*/ 85 w 96"/>
                <a:gd name="T67" fmla="*/ 2 h 495"/>
                <a:gd name="T68" fmla="*/ 82 w 96"/>
                <a:gd name="T69" fmla="*/ 2 h 495"/>
                <a:gd name="T70" fmla="*/ 79 w 96"/>
                <a:gd name="T71" fmla="*/ 2 h 495"/>
                <a:gd name="T72" fmla="*/ 76 w 96"/>
                <a:gd name="T73" fmla="*/ 2 h 495"/>
                <a:gd name="T74" fmla="*/ 73 w 96"/>
                <a:gd name="T75" fmla="*/ 0 h 495"/>
                <a:gd name="T76" fmla="*/ 70 w 96"/>
                <a:gd name="T77" fmla="*/ 0 h 495"/>
                <a:gd name="T78" fmla="*/ 68 w 96"/>
                <a:gd name="T79" fmla="*/ 0 h 495"/>
                <a:gd name="T80" fmla="*/ 65 w 96"/>
                <a:gd name="T81" fmla="*/ 0 h 495"/>
                <a:gd name="T82" fmla="*/ 62 w 96"/>
                <a:gd name="T83" fmla="*/ 0 h 495"/>
                <a:gd name="T84" fmla="*/ 62 w 96"/>
                <a:gd name="T85" fmla="*/ 0 h 495"/>
                <a:gd name="T86" fmla="*/ 59 w 96"/>
                <a:gd name="T87" fmla="*/ 0 h 495"/>
                <a:gd name="T88" fmla="*/ 56 w 96"/>
                <a:gd name="T89" fmla="*/ 0 h 495"/>
                <a:gd name="T90" fmla="*/ 56 w 96"/>
                <a:gd name="T91" fmla="*/ 0 h 495"/>
                <a:gd name="T92" fmla="*/ 53 w 96"/>
                <a:gd name="T93" fmla="*/ 0 h 495"/>
                <a:gd name="T94" fmla="*/ 53 w 96"/>
                <a:gd name="T95" fmla="*/ 0 h 495"/>
                <a:gd name="T96" fmla="*/ 53 w 96"/>
                <a:gd name="T97" fmla="*/ 0 h 495"/>
                <a:gd name="T98" fmla="*/ 53 w 96"/>
                <a:gd name="T9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495">
                  <a:moveTo>
                    <a:pt x="0" y="489"/>
                  </a:moveTo>
                  <a:lnTo>
                    <a:pt x="0" y="489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2" y="489"/>
                  </a:lnTo>
                  <a:lnTo>
                    <a:pt x="2" y="489"/>
                  </a:lnTo>
                  <a:lnTo>
                    <a:pt x="2" y="489"/>
                  </a:lnTo>
                  <a:lnTo>
                    <a:pt x="2" y="489"/>
                  </a:lnTo>
                  <a:lnTo>
                    <a:pt x="5" y="489"/>
                  </a:lnTo>
                  <a:lnTo>
                    <a:pt x="5" y="489"/>
                  </a:lnTo>
                  <a:lnTo>
                    <a:pt x="5" y="489"/>
                  </a:lnTo>
                  <a:lnTo>
                    <a:pt x="8" y="489"/>
                  </a:lnTo>
                  <a:lnTo>
                    <a:pt x="8" y="492"/>
                  </a:lnTo>
                  <a:lnTo>
                    <a:pt x="8" y="492"/>
                  </a:lnTo>
                  <a:lnTo>
                    <a:pt x="11" y="492"/>
                  </a:lnTo>
                  <a:lnTo>
                    <a:pt x="11" y="492"/>
                  </a:lnTo>
                  <a:lnTo>
                    <a:pt x="14" y="492"/>
                  </a:lnTo>
                  <a:lnTo>
                    <a:pt x="14" y="492"/>
                  </a:lnTo>
                  <a:lnTo>
                    <a:pt x="17" y="492"/>
                  </a:lnTo>
                  <a:lnTo>
                    <a:pt x="17" y="492"/>
                  </a:lnTo>
                  <a:lnTo>
                    <a:pt x="19" y="492"/>
                  </a:lnTo>
                  <a:lnTo>
                    <a:pt x="19" y="492"/>
                  </a:lnTo>
                  <a:lnTo>
                    <a:pt x="22" y="492"/>
                  </a:lnTo>
                  <a:lnTo>
                    <a:pt x="22" y="492"/>
                  </a:lnTo>
                  <a:lnTo>
                    <a:pt x="25" y="492"/>
                  </a:lnTo>
                  <a:lnTo>
                    <a:pt x="25" y="492"/>
                  </a:lnTo>
                  <a:lnTo>
                    <a:pt x="28" y="492"/>
                  </a:lnTo>
                  <a:lnTo>
                    <a:pt x="28" y="492"/>
                  </a:lnTo>
                  <a:lnTo>
                    <a:pt x="31" y="492"/>
                  </a:lnTo>
                  <a:lnTo>
                    <a:pt x="31" y="495"/>
                  </a:lnTo>
                  <a:lnTo>
                    <a:pt x="34" y="495"/>
                  </a:lnTo>
                  <a:lnTo>
                    <a:pt x="34" y="495"/>
                  </a:lnTo>
                  <a:lnTo>
                    <a:pt x="34" y="495"/>
                  </a:lnTo>
                  <a:lnTo>
                    <a:pt x="36" y="495"/>
                  </a:lnTo>
                  <a:lnTo>
                    <a:pt x="36" y="495"/>
                  </a:lnTo>
                  <a:lnTo>
                    <a:pt x="39" y="495"/>
                  </a:lnTo>
                  <a:lnTo>
                    <a:pt x="39" y="495"/>
                  </a:lnTo>
                  <a:lnTo>
                    <a:pt x="39" y="495"/>
                  </a:lnTo>
                  <a:lnTo>
                    <a:pt x="42" y="495"/>
                  </a:lnTo>
                  <a:lnTo>
                    <a:pt x="42" y="495"/>
                  </a:lnTo>
                  <a:lnTo>
                    <a:pt x="42" y="495"/>
                  </a:lnTo>
                  <a:lnTo>
                    <a:pt x="42" y="495"/>
                  </a:lnTo>
                  <a:lnTo>
                    <a:pt x="42" y="495"/>
                  </a:lnTo>
                  <a:lnTo>
                    <a:pt x="45" y="492"/>
                  </a:lnTo>
                  <a:lnTo>
                    <a:pt x="45" y="492"/>
                  </a:lnTo>
                  <a:lnTo>
                    <a:pt x="45" y="492"/>
                  </a:lnTo>
                  <a:lnTo>
                    <a:pt x="45" y="492"/>
                  </a:lnTo>
                  <a:lnTo>
                    <a:pt x="45" y="49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6" y="2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72"/>
            <p:cNvSpPr>
              <a:spLocks/>
            </p:cNvSpPr>
            <p:nvPr/>
          </p:nvSpPr>
          <p:spPr bwMode="auto">
            <a:xfrm>
              <a:off x="3952" y="2359"/>
              <a:ext cx="223" cy="153"/>
            </a:xfrm>
            <a:custGeom>
              <a:avLst/>
              <a:gdLst>
                <a:gd name="T0" fmla="*/ 31 w 223"/>
                <a:gd name="T1" fmla="*/ 0 h 153"/>
                <a:gd name="T2" fmla="*/ 28 w 223"/>
                <a:gd name="T3" fmla="*/ 0 h 153"/>
                <a:gd name="T4" fmla="*/ 25 w 223"/>
                <a:gd name="T5" fmla="*/ 0 h 153"/>
                <a:gd name="T6" fmla="*/ 23 w 223"/>
                <a:gd name="T7" fmla="*/ 0 h 153"/>
                <a:gd name="T8" fmla="*/ 20 w 223"/>
                <a:gd name="T9" fmla="*/ 0 h 153"/>
                <a:gd name="T10" fmla="*/ 17 w 223"/>
                <a:gd name="T11" fmla="*/ 0 h 153"/>
                <a:gd name="T12" fmla="*/ 17 w 223"/>
                <a:gd name="T13" fmla="*/ 0 h 153"/>
                <a:gd name="T14" fmla="*/ 14 w 223"/>
                <a:gd name="T15" fmla="*/ 3 h 153"/>
                <a:gd name="T16" fmla="*/ 11 w 223"/>
                <a:gd name="T17" fmla="*/ 3 h 153"/>
                <a:gd name="T18" fmla="*/ 8 w 223"/>
                <a:gd name="T19" fmla="*/ 6 h 153"/>
                <a:gd name="T20" fmla="*/ 6 w 223"/>
                <a:gd name="T21" fmla="*/ 9 h 153"/>
                <a:gd name="T22" fmla="*/ 6 w 223"/>
                <a:gd name="T23" fmla="*/ 9 h 153"/>
                <a:gd name="T24" fmla="*/ 3 w 223"/>
                <a:gd name="T25" fmla="*/ 12 h 153"/>
                <a:gd name="T26" fmla="*/ 3 w 223"/>
                <a:gd name="T27" fmla="*/ 15 h 153"/>
                <a:gd name="T28" fmla="*/ 0 w 223"/>
                <a:gd name="T29" fmla="*/ 17 h 153"/>
                <a:gd name="T30" fmla="*/ 0 w 223"/>
                <a:gd name="T31" fmla="*/ 20 h 153"/>
                <a:gd name="T32" fmla="*/ 0 w 223"/>
                <a:gd name="T33" fmla="*/ 23 h 153"/>
                <a:gd name="T34" fmla="*/ 0 w 223"/>
                <a:gd name="T35" fmla="*/ 26 h 153"/>
                <a:gd name="T36" fmla="*/ 0 w 223"/>
                <a:gd name="T37" fmla="*/ 29 h 153"/>
                <a:gd name="T38" fmla="*/ 0 w 223"/>
                <a:gd name="T39" fmla="*/ 31 h 153"/>
                <a:gd name="T40" fmla="*/ 3 w 223"/>
                <a:gd name="T41" fmla="*/ 34 h 153"/>
                <a:gd name="T42" fmla="*/ 3 w 223"/>
                <a:gd name="T43" fmla="*/ 37 h 153"/>
                <a:gd name="T44" fmla="*/ 6 w 223"/>
                <a:gd name="T45" fmla="*/ 40 h 153"/>
                <a:gd name="T46" fmla="*/ 8 w 223"/>
                <a:gd name="T47" fmla="*/ 40 h 153"/>
                <a:gd name="T48" fmla="*/ 8 w 223"/>
                <a:gd name="T49" fmla="*/ 43 h 153"/>
                <a:gd name="T50" fmla="*/ 198 w 223"/>
                <a:gd name="T51" fmla="*/ 153 h 153"/>
                <a:gd name="T52" fmla="*/ 195 w 223"/>
                <a:gd name="T53" fmla="*/ 150 h 153"/>
                <a:gd name="T54" fmla="*/ 195 w 223"/>
                <a:gd name="T55" fmla="*/ 150 h 153"/>
                <a:gd name="T56" fmla="*/ 192 w 223"/>
                <a:gd name="T57" fmla="*/ 147 h 153"/>
                <a:gd name="T58" fmla="*/ 192 w 223"/>
                <a:gd name="T59" fmla="*/ 145 h 153"/>
                <a:gd name="T60" fmla="*/ 190 w 223"/>
                <a:gd name="T61" fmla="*/ 142 h 153"/>
                <a:gd name="T62" fmla="*/ 190 w 223"/>
                <a:gd name="T63" fmla="*/ 139 h 153"/>
                <a:gd name="T64" fmla="*/ 190 w 223"/>
                <a:gd name="T65" fmla="*/ 136 h 153"/>
                <a:gd name="T66" fmla="*/ 190 w 223"/>
                <a:gd name="T67" fmla="*/ 133 h 153"/>
                <a:gd name="T68" fmla="*/ 190 w 223"/>
                <a:gd name="T69" fmla="*/ 131 h 153"/>
                <a:gd name="T70" fmla="*/ 190 w 223"/>
                <a:gd name="T71" fmla="*/ 128 h 153"/>
                <a:gd name="T72" fmla="*/ 192 w 223"/>
                <a:gd name="T73" fmla="*/ 125 h 153"/>
                <a:gd name="T74" fmla="*/ 192 w 223"/>
                <a:gd name="T75" fmla="*/ 122 h 153"/>
                <a:gd name="T76" fmla="*/ 195 w 223"/>
                <a:gd name="T77" fmla="*/ 119 h 153"/>
                <a:gd name="T78" fmla="*/ 198 w 223"/>
                <a:gd name="T79" fmla="*/ 116 h 153"/>
                <a:gd name="T80" fmla="*/ 201 w 223"/>
                <a:gd name="T81" fmla="*/ 114 h 153"/>
                <a:gd name="T82" fmla="*/ 201 w 223"/>
                <a:gd name="T83" fmla="*/ 111 h 153"/>
                <a:gd name="T84" fmla="*/ 204 w 223"/>
                <a:gd name="T85" fmla="*/ 111 h 153"/>
                <a:gd name="T86" fmla="*/ 206 w 223"/>
                <a:gd name="T87" fmla="*/ 111 h 153"/>
                <a:gd name="T88" fmla="*/ 209 w 223"/>
                <a:gd name="T89" fmla="*/ 108 h 153"/>
                <a:gd name="T90" fmla="*/ 212 w 223"/>
                <a:gd name="T91" fmla="*/ 108 h 153"/>
                <a:gd name="T92" fmla="*/ 215 w 223"/>
                <a:gd name="T93" fmla="*/ 108 h 153"/>
                <a:gd name="T94" fmla="*/ 218 w 223"/>
                <a:gd name="T95" fmla="*/ 108 h 153"/>
                <a:gd name="T96" fmla="*/ 221 w 223"/>
                <a:gd name="T97" fmla="*/ 111 h 153"/>
                <a:gd name="T98" fmla="*/ 223 w 223"/>
                <a:gd name="T99" fmla="*/ 11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" h="153">
                  <a:moveTo>
                    <a:pt x="31" y="3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6" y="37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198" y="153"/>
                  </a:lnTo>
                  <a:lnTo>
                    <a:pt x="198" y="153"/>
                  </a:lnTo>
                  <a:lnTo>
                    <a:pt x="198" y="153"/>
                  </a:lnTo>
                  <a:lnTo>
                    <a:pt x="195" y="150"/>
                  </a:lnTo>
                  <a:lnTo>
                    <a:pt x="195" y="150"/>
                  </a:lnTo>
                  <a:lnTo>
                    <a:pt x="195" y="150"/>
                  </a:lnTo>
                  <a:lnTo>
                    <a:pt x="192" y="147"/>
                  </a:lnTo>
                  <a:lnTo>
                    <a:pt x="192" y="147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190" y="142"/>
                  </a:lnTo>
                  <a:lnTo>
                    <a:pt x="190" y="142"/>
                  </a:lnTo>
                  <a:lnTo>
                    <a:pt x="190" y="139"/>
                  </a:lnTo>
                  <a:lnTo>
                    <a:pt x="190" y="139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90" y="133"/>
                  </a:lnTo>
                  <a:lnTo>
                    <a:pt x="190" y="133"/>
                  </a:lnTo>
                  <a:lnTo>
                    <a:pt x="190" y="131"/>
                  </a:lnTo>
                  <a:lnTo>
                    <a:pt x="190" y="131"/>
                  </a:lnTo>
                  <a:lnTo>
                    <a:pt x="190" y="128"/>
                  </a:lnTo>
                  <a:lnTo>
                    <a:pt x="190" y="128"/>
                  </a:lnTo>
                  <a:lnTo>
                    <a:pt x="192" y="125"/>
                  </a:lnTo>
                  <a:lnTo>
                    <a:pt x="192" y="125"/>
                  </a:lnTo>
                  <a:lnTo>
                    <a:pt x="192" y="122"/>
                  </a:lnTo>
                  <a:lnTo>
                    <a:pt x="192" y="122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5" y="116"/>
                  </a:lnTo>
                  <a:lnTo>
                    <a:pt x="198" y="116"/>
                  </a:lnTo>
                  <a:lnTo>
                    <a:pt x="198" y="114"/>
                  </a:lnTo>
                  <a:lnTo>
                    <a:pt x="201" y="114"/>
                  </a:lnTo>
                  <a:lnTo>
                    <a:pt x="201" y="114"/>
                  </a:lnTo>
                  <a:lnTo>
                    <a:pt x="201" y="111"/>
                  </a:lnTo>
                  <a:lnTo>
                    <a:pt x="204" y="111"/>
                  </a:lnTo>
                  <a:lnTo>
                    <a:pt x="204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9" y="108"/>
                  </a:lnTo>
                  <a:lnTo>
                    <a:pt x="209" y="108"/>
                  </a:lnTo>
                  <a:lnTo>
                    <a:pt x="212" y="108"/>
                  </a:lnTo>
                  <a:lnTo>
                    <a:pt x="212" y="108"/>
                  </a:lnTo>
                  <a:lnTo>
                    <a:pt x="215" y="108"/>
                  </a:lnTo>
                  <a:lnTo>
                    <a:pt x="215" y="108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21" y="108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1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Oval 373"/>
            <p:cNvSpPr>
              <a:spLocks noChangeArrowheads="1"/>
            </p:cNvSpPr>
            <p:nvPr/>
          </p:nvSpPr>
          <p:spPr bwMode="auto">
            <a:xfrm>
              <a:off x="3918" y="1590"/>
              <a:ext cx="139" cy="138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Oval 374"/>
            <p:cNvSpPr>
              <a:spLocks noChangeArrowheads="1"/>
            </p:cNvSpPr>
            <p:nvPr/>
          </p:nvSpPr>
          <p:spPr bwMode="auto">
            <a:xfrm>
              <a:off x="2862" y="752"/>
              <a:ext cx="162" cy="161"/>
            </a:xfrm>
            <a:prstGeom prst="ellipse">
              <a:avLst/>
            </a:pr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75"/>
            <p:cNvSpPr>
              <a:spLocks/>
            </p:cNvSpPr>
            <p:nvPr/>
          </p:nvSpPr>
          <p:spPr bwMode="auto">
            <a:xfrm>
              <a:off x="2939" y="831"/>
              <a:ext cx="158" cy="190"/>
            </a:xfrm>
            <a:custGeom>
              <a:avLst/>
              <a:gdLst>
                <a:gd name="T0" fmla="*/ 42 w 158"/>
                <a:gd name="T1" fmla="*/ 9 h 190"/>
                <a:gd name="T2" fmla="*/ 39 w 158"/>
                <a:gd name="T3" fmla="*/ 6 h 190"/>
                <a:gd name="T4" fmla="*/ 39 w 158"/>
                <a:gd name="T5" fmla="*/ 6 h 190"/>
                <a:gd name="T6" fmla="*/ 37 w 158"/>
                <a:gd name="T7" fmla="*/ 3 h 190"/>
                <a:gd name="T8" fmla="*/ 34 w 158"/>
                <a:gd name="T9" fmla="*/ 3 h 190"/>
                <a:gd name="T10" fmla="*/ 31 w 158"/>
                <a:gd name="T11" fmla="*/ 3 h 190"/>
                <a:gd name="T12" fmla="*/ 28 w 158"/>
                <a:gd name="T13" fmla="*/ 0 h 190"/>
                <a:gd name="T14" fmla="*/ 25 w 158"/>
                <a:gd name="T15" fmla="*/ 0 h 190"/>
                <a:gd name="T16" fmla="*/ 20 w 158"/>
                <a:gd name="T17" fmla="*/ 3 h 190"/>
                <a:gd name="T18" fmla="*/ 17 w 158"/>
                <a:gd name="T19" fmla="*/ 3 h 190"/>
                <a:gd name="T20" fmla="*/ 14 w 158"/>
                <a:gd name="T21" fmla="*/ 3 h 190"/>
                <a:gd name="T22" fmla="*/ 11 w 158"/>
                <a:gd name="T23" fmla="*/ 6 h 190"/>
                <a:gd name="T24" fmla="*/ 11 w 158"/>
                <a:gd name="T25" fmla="*/ 6 h 190"/>
                <a:gd name="T26" fmla="*/ 8 w 158"/>
                <a:gd name="T27" fmla="*/ 9 h 190"/>
                <a:gd name="T28" fmla="*/ 5 w 158"/>
                <a:gd name="T29" fmla="*/ 12 h 190"/>
                <a:gd name="T30" fmla="*/ 3 w 158"/>
                <a:gd name="T31" fmla="*/ 15 h 190"/>
                <a:gd name="T32" fmla="*/ 3 w 158"/>
                <a:gd name="T33" fmla="*/ 17 h 190"/>
                <a:gd name="T34" fmla="*/ 3 w 158"/>
                <a:gd name="T35" fmla="*/ 20 h 190"/>
                <a:gd name="T36" fmla="*/ 0 w 158"/>
                <a:gd name="T37" fmla="*/ 23 h 190"/>
                <a:gd name="T38" fmla="*/ 0 w 158"/>
                <a:gd name="T39" fmla="*/ 26 h 190"/>
                <a:gd name="T40" fmla="*/ 0 w 158"/>
                <a:gd name="T41" fmla="*/ 29 h 190"/>
                <a:gd name="T42" fmla="*/ 3 w 158"/>
                <a:gd name="T43" fmla="*/ 32 h 190"/>
                <a:gd name="T44" fmla="*/ 3 w 158"/>
                <a:gd name="T45" fmla="*/ 34 h 190"/>
                <a:gd name="T46" fmla="*/ 3 w 158"/>
                <a:gd name="T47" fmla="*/ 37 h 190"/>
                <a:gd name="T48" fmla="*/ 5 w 158"/>
                <a:gd name="T49" fmla="*/ 40 h 190"/>
                <a:gd name="T50" fmla="*/ 116 w 158"/>
                <a:gd name="T51" fmla="*/ 187 h 190"/>
                <a:gd name="T52" fmla="*/ 116 w 158"/>
                <a:gd name="T53" fmla="*/ 184 h 190"/>
                <a:gd name="T54" fmla="*/ 113 w 158"/>
                <a:gd name="T55" fmla="*/ 182 h 190"/>
                <a:gd name="T56" fmla="*/ 113 w 158"/>
                <a:gd name="T57" fmla="*/ 179 h 190"/>
                <a:gd name="T58" fmla="*/ 113 w 158"/>
                <a:gd name="T59" fmla="*/ 176 h 190"/>
                <a:gd name="T60" fmla="*/ 113 w 158"/>
                <a:gd name="T61" fmla="*/ 173 h 190"/>
                <a:gd name="T62" fmla="*/ 113 w 158"/>
                <a:gd name="T63" fmla="*/ 170 h 190"/>
                <a:gd name="T64" fmla="*/ 116 w 158"/>
                <a:gd name="T65" fmla="*/ 167 h 190"/>
                <a:gd name="T66" fmla="*/ 116 w 158"/>
                <a:gd name="T67" fmla="*/ 165 h 190"/>
                <a:gd name="T68" fmla="*/ 119 w 158"/>
                <a:gd name="T69" fmla="*/ 162 h 190"/>
                <a:gd name="T70" fmla="*/ 119 w 158"/>
                <a:gd name="T71" fmla="*/ 159 h 190"/>
                <a:gd name="T72" fmla="*/ 121 w 158"/>
                <a:gd name="T73" fmla="*/ 156 h 190"/>
                <a:gd name="T74" fmla="*/ 124 w 158"/>
                <a:gd name="T75" fmla="*/ 153 h 190"/>
                <a:gd name="T76" fmla="*/ 127 w 158"/>
                <a:gd name="T77" fmla="*/ 153 h 190"/>
                <a:gd name="T78" fmla="*/ 130 w 158"/>
                <a:gd name="T79" fmla="*/ 150 h 190"/>
                <a:gd name="T80" fmla="*/ 133 w 158"/>
                <a:gd name="T81" fmla="*/ 150 h 190"/>
                <a:gd name="T82" fmla="*/ 136 w 158"/>
                <a:gd name="T83" fmla="*/ 148 h 190"/>
                <a:gd name="T84" fmla="*/ 141 w 158"/>
                <a:gd name="T85" fmla="*/ 148 h 190"/>
                <a:gd name="T86" fmla="*/ 144 w 158"/>
                <a:gd name="T87" fmla="*/ 148 h 190"/>
                <a:gd name="T88" fmla="*/ 147 w 158"/>
                <a:gd name="T89" fmla="*/ 150 h 190"/>
                <a:gd name="T90" fmla="*/ 150 w 158"/>
                <a:gd name="T91" fmla="*/ 150 h 190"/>
                <a:gd name="T92" fmla="*/ 153 w 158"/>
                <a:gd name="T93" fmla="*/ 150 h 190"/>
                <a:gd name="T94" fmla="*/ 155 w 158"/>
                <a:gd name="T95" fmla="*/ 153 h 190"/>
                <a:gd name="T96" fmla="*/ 158 w 158"/>
                <a:gd name="T97" fmla="*/ 156 h 190"/>
                <a:gd name="T98" fmla="*/ 158 w 158"/>
                <a:gd name="T99" fmla="*/ 15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90">
                  <a:moveTo>
                    <a:pt x="45" y="12"/>
                  </a:moveTo>
                  <a:lnTo>
                    <a:pt x="42" y="9"/>
                  </a:lnTo>
                  <a:lnTo>
                    <a:pt x="42" y="9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9"/>
                  </a:lnTo>
                  <a:lnTo>
                    <a:pt x="8" y="9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19" y="190"/>
                  </a:lnTo>
                  <a:lnTo>
                    <a:pt x="116" y="187"/>
                  </a:lnTo>
                  <a:lnTo>
                    <a:pt x="116" y="187"/>
                  </a:lnTo>
                  <a:lnTo>
                    <a:pt x="116" y="184"/>
                  </a:lnTo>
                  <a:lnTo>
                    <a:pt x="116" y="184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79"/>
                  </a:lnTo>
                  <a:lnTo>
                    <a:pt x="113" y="179"/>
                  </a:lnTo>
                  <a:lnTo>
                    <a:pt x="113" y="176"/>
                  </a:lnTo>
                  <a:lnTo>
                    <a:pt x="113" y="176"/>
                  </a:lnTo>
                  <a:lnTo>
                    <a:pt x="113" y="173"/>
                  </a:lnTo>
                  <a:lnTo>
                    <a:pt x="113" y="170"/>
                  </a:lnTo>
                  <a:lnTo>
                    <a:pt x="113" y="170"/>
                  </a:lnTo>
                  <a:lnTo>
                    <a:pt x="113" y="167"/>
                  </a:lnTo>
                  <a:lnTo>
                    <a:pt x="116" y="167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2"/>
                  </a:lnTo>
                  <a:lnTo>
                    <a:pt x="119" y="162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21" y="156"/>
                  </a:lnTo>
                  <a:lnTo>
                    <a:pt x="121" y="156"/>
                  </a:lnTo>
                  <a:lnTo>
                    <a:pt x="124" y="156"/>
                  </a:lnTo>
                  <a:lnTo>
                    <a:pt x="124" y="153"/>
                  </a:lnTo>
                  <a:lnTo>
                    <a:pt x="127" y="153"/>
                  </a:lnTo>
                  <a:lnTo>
                    <a:pt x="127" y="153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33" y="150"/>
                  </a:lnTo>
                  <a:lnTo>
                    <a:pt x="133" y="150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7" y="150"/>
                  </a:lnTo>
                  <a:lnTo>
                    <a:pt x="147" y="150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53" y="150"/>
                  </a:lnTo>
                  <a:lnTo>
                    <a:pt x="153" y="153"/>
                  </a:lnTo>
                  <a:lnTo>
                    <a:pt x="155" y="153"/>
                  </a:lnTo>
                  <a:lnTo>
                    <a:pt x="155" y="153"/>
                  </a:lnTo>
                  <a:lnTo>
                    <a:pt x="158" y="156"/>
                  </a:lnTo>
                  <a:lnTo>
                    <a:pt x="158" y="156"/>
                  </a:lnTo>
                  <a:lnTo>
                    <a:pt x="158" y="159"/>
                  </a:lnTo>
                  <a:lnTo>
                    <a:pt x="45" y="1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Oval 376"/>
            <p:cNvSpPr>
              <a:spLocks noChangeArrowheads="1"/>
            </p:cNvSpPr>
            <p:nvPr/>
          </p:nvSpPr>
          <p:spPr bwMode="auto">
            <a:xfrm>
              <a:off x="3332" y="2393"/>
              <a:ext cx="150" cy="15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77"/>
            <p:cNvSpPr>
              <a:spLocks/>
            </p:cNvSpPr>
            <p:nvPr/>
          </p:nvSpPr>
          <p:spPr bwMode="auto">
            <a:xfrm>
              <a:off x="3414" y="2487"/>
              <a:ext cx="215" cy="280"/>
            </a:xfrm>
            <a:custGeom>
              <a:avLst/>
              <a:gdLst>
                <a:gd name="T0" fmla="*/ 40 w 215"/>
                <a:gd name="T1" fmla="*/ 5 h 280"/>
                <a:gd name="T2" fmla="*/ 40 w 215"/>
                <a:gd name="T3" fmla="*/ 3 h 280"/>
                <a:gd name="T4" fmla="*/ 37 w 215"/>
                <a:gd name="T5" fmla="*/ 3 h 280"/>
                <a:gd name="T6" fmla="*/ 34 w 215"/>
                <a:gd name="T7" fmla="*/ 0 h 280"/>
                <a:gd name="T8" fmla="*/ 31 w 215"/>
                <a:gd name="T9" fmla="*/ 0 h 280"/>
                <a:gd name="T10" fmla="*/ 31 w 215"/>
                <a:gd name="T11" fmla="*/ 0 h 280"/>
                <a:gd name="T12" fmla="*/ 28 w 215"/>
                <a:gd name="T13" fmla="*/ 0 h 280"/>
                <a:gd name="T14" fmla="*/ 26 w 215"/>
                <a:gd name="T15" fmla="*/ 0 h 280"/>
                <a:gd name="T16" fmla="*/ 23 w 215"/>
                <a:gd name="T17" fmla="*/ 0 h 280"/>
                <a:gd name="T18" fmla="*/ 20 w 215"/>
                <a:gd name="T19" fmla="*/ 0 h 280"/>
                <a:gd name="T20" fmla="*/ 17 w 215"/>
                <a:gd name="T21" fmla="*/ 3 h 280"/>
                <a:gd name="T22" fmla="*/ 14 w 215"/>
                <a:gd name="T23" fmla="*/ 3 h 280"/>
                <a:gd name="T24" fmla="*/ 12 w 215"/>
                <a:gd name="T25" fmla="*/ 5 h 280"/>
                <a:gd name="T26" fmla="*/ 9 w 215"/>
                <a:gd name="T27" fmla="*/ 8 h 280"/>
                <a:gd name="T28" fmla="*/ 6 w 215"/>
                <a:gd name="T29" fmla="*/ 11 h 280"/>
                <a:gd name="T30" fmla="*/ 3 w 215"/>
                <a:gd name="T31" fmla="*/ 11 h 280"/>
                <a:gd name="T32" fmla="*/ 3 w 215"/>
                <a:gd name="T33" fmla="*/ 14 h 280"/>
                <a:gd name="T34" fmla="*/ 0 w 215"/>
                <a:gd name="T35" fmla="*/ 17 h 280"/>
                <a:gd name="T36" fmla="*/ 0 w 215"/>
                <a:gd name="T37" fmla="*/ 19 h 280"/>
                <a:gd name="T38" fmla="*/ 0 w 215"/>
                <a:gd name="T39" fmla="*/ 22 h 280"/>
                <a:gd name="T40" fmla="*/ 0 w 215"/>
                <a:gd name="T41" fmla="*/ 25 h 280"/>
                <a:gd name="T42" fmla="*/ 0 w 215"/>
                <a:gd name="T43" fmla="*/ 28 h 280"/>
                <a:gd name="T44" fmla="*/ 0 w 215"/>
                <a:gd name="T45" fmla="*/ 31 h 280"/>
                <a:gd name="T46" fmla="*/ 0 w 215"/>
                <a:gd name="T47" fmla="*/ 34 h 280"/>
                <a:gd name="T48" fmla="*/ 3 w 215"/>
                <a:gd name="T49" fmla="*/ 34 h 280"/>
                <a:gd name="T50" fmla="*/ 173 w 215"/>
                <a:gd name="T51" fmla="*/ 280 h 280"/>
                <a:gd name="T52" fmla="*/ 173 w 215"/>
                <a:gd name="T53" fmla="*/ 277 h 280"/>
                <a:gd name="T54" fmla="*/ 173 w 215"/>
                <a:gd name="T55" fmla="*/ 274 h 280"/>
                <a:gd name="T56" fmla="*/ 170 w 215"/>
                <a:gd name="T57" fmla="*/ 271 h 280"/>
                <a:gd name="T58" fmla="*/ 170 w 215"/>
                <a:gd name="T59" fmla="*/ 268 h 280"/>
                <a:gd name="T60" fmla="*/ 173 w 215"/>
                <a:gd name="T61" fmla="*/ 266 h 280"/>
                <a:gd name="T62" fmla="*/ 173 w 215"/>
                <a:gd name="T63" fmla="*/ 263 h 280"/>
                <a:gd name="T64" fmla="*/ 173 w 215"/>
                <a:gd name="T65" fmla="*/ 260 h 280"/>
                <a:gd name="T66" fmla="*/ 176 w 215"/>
                <a:gd name="T67" fmla="*/ 260 h 280"/>
                <a:gd name="T68" fmla="*/ 178 w 215"/>
                <a:gd name="T69" fmla="*/ 257 h 280"/>
                <a:gd name="T70" fmla="*/ 178 w 215"/>
                <a:gd name="T71" fmla="*/ 254 h 280"/>
                <a:gd name="T72" fmla="*/ 181 w 215"/>
                <a:gd name="T73" fmla="*/ 252 h 280"/>
                <a:gd name="T74" fmla="*/ 184 w 215"/>
                <a:gd name="T75" fmla="*/ 249 h 280"/>
                <a:gd name="T76" fmla="*/ 187 w 215"/>
                <a:gd name="T77" fmla="*/ 249 h 280"/>
                <a:gd name="T78" fmla="*/ 190 w 215"/>
                <a:gd name="T79" fmla="*/ 246 h 280"/>
                <a:gd name="T80" fmla="*/ 193 w 215"/>
                <a:gd name="T81" fmla="*/ 246 h 280"/>
                <a:gd name="T82" fmla="*/ 195 w 215"/>
                <a:gd name="T83" fmla="*/ 243 h 280"/>
                <a:gd name="T84" fmla="*/ 198 w 215"/>
                <a:gd name="T85" fmla="*/ 243 h 280"/>
                <a:gd name="T86" fmla="*/ 201 w 215"/>
                <a:gd name="T87" fmla="*/ 243 h 280"/>
                <a:gd name="T88" fmla="*/ 204 w 215"/>
                <a:gd name="T89" fmla="*/ 243 h 280"/>
                <a:gd name="T90" fmla="*/ 207 w 215"/>
                <a:gd name="T91" fmla="*/ 243 h 280"/>
                <a:gd name="T92" fmla="*/ 210 w 215"/>
                <a:gd name="T93" fmla="*/ 246 h 280"/>
                <a:gd name="T94" fmla="*/ 212 w 215"/>
                <a:gd name="T95" fmla="*/ 246 h 280"/>
                <a:gd name="T96" fmla="*/ 215 w 215"/>
                <a:gd name="T97" fmla="*/ 249 h 280"/>
                <a:gd name="T98" fmla="*/ 215 w 215"/>
                <a:gd name="T99" fmla="*/ 24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5" h="280">
                  <a:moveTo>
                    <a:pt x="43" y="5"/>
                  </a:moveTo>
                  <a:lnTo>
                    <a:pt x="40" y="5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8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173" y="280"/>
                  </a:lnTo>
                  <a:lnTo>
                    <a:pt x="173" y="280"/>
                  </a:lnTo>
                  <a:lnTo>
                    <a:pt x="173" y="280"/>
                  </a:lnTo>
                  <a:lnTo>
                    <a:pt x="173" y="277"/>
                  </a:lnTo>
                  <a:lnTo>
                    <a:pt x="173" y="277"/>
                  </a:lnTo>
                  <a:lnTo>
                    <a:pt x="173" y="274"/>
                  </a:lnTo>
                  <a:lnTo>
                    <a:pt x="170" y="274"/>
                  </a:lnTo>
                  <a:lnTo>
                    <a:pt x="170" y="271"/>
                  </a:lnTo>
                  <a:lnTo>
                    <a:pt x="170" y="271"/>
                  </a:lnTo>
                  <a:lnTo>
                    <a:pt x="170" y="268"/>
                  </a:lnTo>
                  <a:lnTo>
                    <a:pt x="173" y="268"/>
                  </a:lnTo>
                  <a:lnTo>
                    <a:pt x="173" y="266"/>
                  </a:lnTo>
                  <a:lnTo>
                    <a:pt x="173" y="266"/>
                  </a:lnTo>
                  <a:lnTo>
                    <a:pt x="173" y="263"/>
                  </a:lnTo>
                  <a:lnTo>
                    <a:pt x="173" y="263"/>
                  </a:lnTo>
                  <a:lnTo>
                    <a:pt x="173" y="260"/>
                  </a:lnTo>
                  <a:lnTo>
                    <a:pt x="176" y="260"/>
                  </a:lnTo>
                  <a:lnTo>
                    <a:pt x="176" y="260"/>
                  </a:lnTo>
                  <a:lnTo>
                    <a:pt x="176" y="257"/>
                  </a:lnTo>
                  <a:lnTo>
                    <a:pt x="178" y="257"/>
                  </a:lnTo>
                  <a:lnTo>
                    <a:pt x="178" y="254"/>
                  </a:lnTo>
                  <a:lnTo>
                    <a:pt x="178" y="254"/>
                  </a:lnTo>
                  <a:lnTo>
                    <a:pt x="181" y="252"/>
                  </a:lnTo>
                  <a:lnTo>
                    <a:pt x="181" y="252"/>
                  </a:lnTo>
                  <a:lnTo>
                    <a:pt x="184" y="252"/>
                  </a:lnTo>
                  <a:lnTo>
                    <a:pt x="184" y="249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90" y="246"/>
                  </a:lnTo>
                  <a:lnTo>
                    <a:pt x="190" y="246"/>
                  </a:lnTo>
                  <a:lnTo>
                    <a:pt x="193" y="246"/>
                  </a:lnTo>
                  <a:lnTo>
                    <a:pt x="193" y="246"/>
                  </a:lnTo>
                  <a:lnTo>
                    <a:pt x="195" y="243"/>
                  </a:lnTo>
                  <a:lnTo>
                    <a:pt x="195" y="243"/>
                  </a:lnTo>
                  <a:lnTo>
                    <a:pt x="198" y="243"/>
                  </a:lnTo>
                  <a:lnTo>
                    <a:pt x="198" y="243"/>
                  </a:lnTo>
                  <a:lnTo>
                    <a:pt x="201" y="243"/>
                  </a:lnTo>
                  <a:lnTo>
                    <a:pt x="201" y="243"/>
                  </a:lnTo>
                  <a:lnTo>
                    <a:pt x="204" y="243"/>
                  </a:lnTo>
                  <a:lnTo>
                    <a:pt x="204" y="243"/>
                  </a:lnTo>
                  <a:lnTo>
                    <a:pt x="207" y="243"/>
                  </a:lnTo>
                  <a:lnTo>
                    <a:pt x="207" y="243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12" y="246"/>
                  </a:lnTo>
                  <a:lnTo>
                    <a:pt x="212" y="246"/>
                  </a:lnTo>
                  <a:lnTo>
                    <a:pt x="212" y="246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Oval 378"/>
            <p:cNvSpPr>
              <a:spLocks noChangeArrowheads="1"/>
            </p:cNvSpPr>
            <p:nvPr/>
          </p:nvSpPr>
          <p:spPr bwMode="auto">
            <a:xfrm>
              <a:off x="3083" y="1938"/>
              <a:ext cx="76" cy="76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79"/>
            <p:cNvSpPr>
              <a:spLocks/>
            </p:cNvSpPr>
            <p:nvPr/>
          </p:nvSpPr>
          <p:spPr bwMode="auto">
            <a:xfrm>
              <a:off x="2998" y="1779"/>
              <a:ext cx="133" cy="184"/>
            </a:xfrm>
            <a:custGeom>
              <a:avLst/>
              <a:gdLst>
                <a:gd name="T0" fmla="*/ 88 w 133"/>
                <a:gd name="T1" fmla="*/ 184 h 184"/>
                <a:gd name="T2" fmla="*/ 91 w 133"/>
                <a:gd name="T3" fmla="*/ 184 h 184"/>
                <a:gd name="T4" fmla="*/ 91 w 133"/>
                <a:gd name="T5" fmla="*/ 184 h 184"/>
                <a:gd name="T6" fmla="*/ 91 w 133"/>
                <a:gd name="T7" fmla="*/ 184 h 184"/>
                <a:gd name="T8" fmla="*/ 94 w 133"/>
                <a:gd name="T9" fmla="*/ 184 h 184"/>
                <a:gd name="T10" fmla="*/ 94 w 133"/>
                <a:gd name="T11" fmla="*/ 184 h 184"/>
                <a:gd name="T12" fmla="*/ 96 w 133"/>
                <a:gd name="T13" fmla="*/ 184 h 184"/>
                <a:gd name="T14" fmla="*/ 99 w 133"/>
                <a:gd name="T15" fmla="*/ 181 h 184"/>
                <a:gd name="T16" fmla="*/ 102 w 133"/>
                <a:gd name="T17" fmla="*/ 181 h 184"/>
                <a:gd name="T18" fmla="*/ 105 w 133"/>
                <a:gd name="T19" fmla="*/ 179 h 184"/>
                <a:gd name="T20" fmla="*/ 108 w 133"/>
                <a:gd name="T21" fmla="*/ 179 h 184"/>
                <a:gd name="T22" fmla="*/ 111 w 133"/>
                <a:gd name="T23" fmla="*/ 176 h 184"/>
                <a:gd name="T24" fmla="*/ 113 w 133"/>
                <a:gd name="T25" fmla="*/ 176 h 184"/>
                <a:gd name="T26" fmla="*/ 116 w 133"/>
                <a:gd name="T27" fmla="*/ 173 h 184"/>
                <a:gd name="T28" fmla="*/ 119 w 133"/>
                <a:gd name="T29" fmla="*/ 173 h 184"/>
                <a:gd name="T30" fmla="*/ 119 w 133"/>
                <a:gd name="T31" fmla="*/ 170 h 184"/>
                <a:gd name="T32" fmla="*/ 122 w 133"/>
                <a:gd name="T33" fmla="*/ 170 h 184"/>
                <a:gd name="T34" fmla="*/ 125 w 133"/>
                <a:gd name="T35" fmla="*/ 167 h 184"/>
                <a:gd name="T36" fmla="*/ 128 w 133"/>
                <a:gd name="T37" fmla="*/ 167 h 184"/>
                <a:gd name="T38" fmla="*/ 128 w 133"/>
                <a:gd name="T39" fmla="*/ 164 h 184"/>
                <a:gd name="T40" fmla="*/ 130 w 133"/>
                <a:gd name="T41" fmla="*/ 164 h 184"/>
                <a:gd name="T42" fmla="*/ 130 w 133"/>
                <a:gd name="T43" fmla="*/ 164 h 184"/>
                <a:gd name="T44" fmla="*/ 133 w 133"/>
                <a:gd name="T45" fmla="*/ 162 h 184"/>
                <a:gd name="T46" fmla="*/ 133 w 133"/>
                <a:gd name="T47" fmla="*/ 162 h 184"/>
                <a:gd name="T48" fmla="*/ 133 w 133"/>
                <a:gd name="T49" fmla="*/ 162 h 184"/>
                <a:gd name="T50" fmla="*/ 43 w 133"/>
                <a:gd name="T51" fmla="*/ 0 h 184"/>
                <a:gd name="T52" fmla="*/ 43 w 133"/>
                <a:gd name="T53" fmla="*/ 0 h 184"/>
                <a:gd name="T54" fmla="*/ 43 w 133"/>
                <a:gd name="T55" fmla="*/ 0 h 184"/>
                <a:gd name="T56" fmla="*/ 43 w 133"/>
                <a:gd name="T57" fmla="*/ 0 h 184"/>
                <a:gd name="T58" fmla="*/ 40 w 133"/>
                <a:gd name="T59" fmla="*/ 3 h 184"/>
                <a:gd name="T60" fmla="*/ 40 w 133"/>
                <a:gd name="T61" fmla="*/ 3 h 184"/>
                <a:gd name="T62" fmla="*/ 37 w 133"/>
                <a:gd name="T63" fmla="*/ 6 h 184"/>
                <a:gd name="T64" fmla="*/ 34 w 133"/>
                <a:gd name="T65" fmla="*/ 6 h 184"/>
                <a:gd name="T66" fmla="*/ 31 w 133"/>
                <a:gd name="T67" fmla="*/ 6 h 184"/>
                <a:gd name="T68" fmla="*/ 31 w 133"/>
                <a:gd name="T69" fmla="*/ 9 h 184"/>
                <a:gd name="T70" fmla="*/ 28 w 133"/>
                <a:gd name="T71" fmla="*/ 12 h 184"/>
                <a:gd name="T72" fmla="*/ 26 w 133"/>
                <a:gd name="T73" fmla="*/ 12 h 184"/>
                <a:gd name="T74" fmla="*/ 23 w 133"/>
                <a:gd name="T75" fmla="*/ 14 h 184"/>
                <a:gd name="T76" fmla="*/ 20 w 133"/>
                <a:gd name="T77" fmla="*/ 14 h 184"/>
                <a:gd name="T78" fmla="*/ 17 w 133"/>
                <a:gd name="T79" fmla="*/ 17 h 184"/>
                <a:gd name="T80" fmla="*/ 14 w 133"/>
                <a:gd name="T81" fmla="*/ 17 h 184"/>
                <a:gd name="T82" fmla="*/ 11 w 133"/>
                <a:gd name="T83" fmla="*/ 20 h 184"/>
                <a:gd name="T84" fmla="*/ 9 w 133"/>
                <a:gd name="T85" fmla="*/ 20 h 184"/>
                <a:gd name="T86" fmla="*/ 6 w 133"/>
                <a:gd name="T87" fmla="*/ 20 h 184"/>
                <a:gd name="T88" fmla="*/ 6 w 133"/>
                <a:gd name="T89" fmla="*/ 23 h 184"/>
                <a:gd name="T90" fmla="*/ 3 w 133"/>
                <a:gd name="T91" fmla="*/ 23 h 184"/>
                <a:gd name="T92" fmla="*/ 3 w 133"/>
                <a:gd name="T93" fmla="*/ 23 h 184"/>
                <a:gd name="T94" fmla="*/ 0 w 133"/>
                <a:gd name="T95" fmla="*/ 23 h 184"/>
                <a:gd name="T96" fmla="*/ 0 w 133"/>
                <a:gd name="T97" fmla="*/ 23 h 184"/>
                <a:gd name="T98" fmla="*/ 0 w 133"/>
                <a:gd name="T99" fmla="*/ 2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184">
                  <a:moveTo>
                    <a:pt x="88" y="184"/>
                  </a:moveTo>
                  <a:lnTo>
                    <a:pt x="88" y="184"/>
                  </a:lnTo>
                  <a:lnTo>
                    <a:pt x="88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9" y="181"/>
                  </a:lnTo>
                  <a:lnTo>
                    <a:pt x="99" y="181"/>
                  </a:lnTo>
                  <a:lnTo>
                    <a:pt x="99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5" y="179"/>
                  </a:lnTo>
                  <a:lnTo>
                    <a:pt x="105" y="179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111" y="176"/>
                  </a:lnTo>
                  <a:lnTo>
                    <a:pt x="111" y="176"/>
                  </a:lnTo>
                  <a:lnTo>
                    <a:pt x="113" y="176"/>
                  </a:lnTo>
                  <a:lnTo>
                    <a:pt x="113" y="176"/>
                  </a:lnTo>
                  <a:lnTo>
                    <a:pt x="116" y="173"/>
                  </a:lnTo>
                  <a:lnTo>
                    <a:pt x="116" y="173"/>
                  </a:lnTo>
                  <a:lnTo>
                    <a:pt x="119" y="173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5" y="167"/>
                  </a:lnTo>
                  <a:lnTo>
                    <a:pt x="125" y="167"/>
                  </a:lnTo>
                  <a:lnTo>
                    <a:pt x="125" y="167"/>
                  </a:lnTo>
                  <a:lnTo>
                    <a:pt x="128" y="167"/>
                  </a:lnTo>
                  <a:lnTo>
                    <a:pt x="128" y="167"/>
                  </a:lnTo>
                  <a:lnTo>
                    <a:pt x="128" y="164"/>
                  </a:lnTo>
                  <a:lnTo>
                    <a:pt x="130" y="164"/>
                  </a:lnTo>
                  <a:lnTo>
                    <a:pt x="130" y="164"/>
                  </a:lnTo>
                  <a:lnTo>
                    <a:pt x="130" y="164"/>
                  </a:lnTo>
                  <a:lnTo>
                    <a:pt x="130" y="164"/>
                  </a:lnTo>
                  <a:lnTo>
                    <a:pt x="130" y="164"/>
                  </a:lnTo>
                  <a:lnTo>
                    <a:pt x="133" y="162"/>
                  </a:lnTo>
                  <a:lnTo>
                    <a:pt x="133" y="162"/>
                  </a:lnTo>
                  <a:lnTo>
                    <a:pt x="133" y="162"/>
                  </a:lnTo>
                  <a:lnTo>
                    <a:pt x="133" y="162"/>
                  </a:lnTo>
                  <a:lnTo>
                    <a:pt x="133" y="16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88" y="18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Oval 380"/>
            <p:cNvSpPr>
              <a:spLocks noChangeArrowheads="1"/>
            </p:cNvSpPr>
            <p:nvPr/>
          </p:nvSpPr>
          <p:spPr bwMode="auto">
            <a:xfrm>
              <a:off x="2905" y="1649"/>
              <a:ext cx="155" cy="156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81"/>
            <p:cNvSpPr>
              <a:spLocks/>
            </p:cNvSpPr>
            <p:nvPr/>
          </p:nvSpPr>
          <p:spPr bwMode="auto">
            <a:xfrm>
              <a:off x="2973" y="1191"/>
              <a:ext cx="144" cy="492"/>
            </a:xfrm>
            <a:custGeom>
              <a:avLst/>
              <a:gdLst>
                <a:gd name="T0" fmla="*/ 0 w 144"/>
                <a:gd name="T1" fmla="*/ 472 h 492"/>
                <a:gd name="T2" fmla="*/ 0 w 144"/>
                <a:gd name="T3" fmla="*/ 475 h 492"/>
                <a:gd name="T4" fmla="*/ 0 w 144"/>
                <a:gd name="T5" fmla="*/ 478 h 492"/>
                <a:gd name="T6" fmla="*/ 0 w 144"/>
                <a:gd name="T7" fmla="*/ 478 h 492"/>
                <a:gd name="T8" fmla="*/ 3 w 144"/>
                <a:gd name="T9" fmla="*/ 481 h 492"/>
                <a:gd name="T10" fmla="*/ 3 w 144"/>
                <a:gd name="T11" fmla="*/ 484 h 492"/>
                <a:gd name="T12" fmla="*/ 5 w 144"/>
                <a:gd name="T13" fmla="*/ 484 h 492"/>
                <a:gd name="T14" fmla="*/ 8 w 144"/>
                <a:gd name="T15" fmla="*/ 486 h 492"/>
                <a:gd name="T16" fmla="*/ 11 w 144"/>
                <a:gd name="T17" fmla="*/ 486 h 492"/>
                <a:gd name="T18" fmla="*/ 14 w 144"/>
                <a:gd name="T19" fmla="*/ 489 h 492"/>
                <a:gd name="T20" fmla="*/ 17 w 144"/>
                <a:gd name="T21" fmla="*/ 489 h 492"/>
                <a:gd name="T22" fmla="*/ 20 w 144"/>
                <a:gd name="T23" fmla="*/ 489 h 492"/>
                <a:gd name="T24" fmla="*/ 22 w 144"/>
                <a:gd name="T25" fmla="*/ 492 h 492"/>
                <a:gd name="T26" fmla="*/ 25 w 144"/>
                <a:gd name="T27" fmla="*/ 492 h 492"/>
                <a:gd name="T28" fmla="*/ 28 w 144"/>
                <a:gd name="T29" fmla="*/ 492 h 492"/>
                <a:gd name="T30" fmla="*/ 31 w 144"/>
                <a:gd name="T31" fmla="*/ 492 h 492"/>
                <a:gd name="T32" fmla="*/ 34 w 144"/>
                <a:gd name="T33" fmla="*/ 492 h 492"/>
                <a:gd name="T34" fmla="*/ 36 w 144"/>
                <a:gd name="T35" fmla="*/ 492 h 492"/>
                <a:gd name="T36" fmla="*/ 39 w 144"/>
                <a:gd name="T37" fmla="*/ 489 h 492"/>
                <a:gd name="T38" fmla="*/ 42 w 144"/>
                <a:gd name="T39" fmla="*/ 489 h 492"/>
                <a:gd name="T40" fmla="*/ 45 w 144"/>
                <a:gd name="T41" fmla="*/ 489 h 492"/>
                <a:gd name="T42" fmla="*/ 45 w 144"/>
                <a:gd name="T43" fmla="*/ 486 h 492"/>
                <a:gd name="T44" fmla="*/ 48 w 144"/>
                <a:gd name="T45" fmla="*/ 486 h 492"/>
                <a:gd name="T46" fmla="*/ 48 w 144"/>
                <a:gd name="T47" fmla="*/ 484 h 492"/>
                <a:gd name="T48" fmla="*/ 48 w 144"/>
                <a:gd name="T49" fmla="*/ 484 h 492"/>
                <a:gd name="T50" fmla="*/ 144 w 144"/>
                <a:gd name="T51" fmla="*/ 11 h 492"/>
                <a:gd name="T52" fmla="*/ 144 w 144"/>
                <a:gd name="T53" fmla="*/ 11 h 492"/>
                <a:gd name="T54" fmla="*/ 141 w 144"/>
                <a:gd name="T55" fmla="*/ 14 h 492"/>
                <a:gd name="T56" fmla="*/ 141 w 144"/>
                <a:gd name="T57" fmla="*/ 14 h 492"/>
                <a:gd name="T58" fmla="*/ 138 w 144"/>
                <a:gd name="T59" fmla="*/ 17 h 492"/>
                <a:gd name="T60" fmla="*/ 136 w 144"/>
                <a:gd name="T61" fmla="*/ 17 h 492"/>
                <a:gd name="T62" fmla="*/ 133 w 144"/>
                <a:gd name="T63" fmla="*/ 17 h 492"/>
                <a:gd name="T64" fmla="*/ 130 w 144"/>
                <a:gd name="T65" fmla="*/ 17 h 492"/>
                <a:gd name="T66" fmla="*/ 127 w 144"/>
                <a:gd name="T67" fmla="*/ 17 h 492"/>
                <a:gd name="T68" fmla="*/ 124 w 144"/>
                <a:gd name="T69" fmla="*/ 17 h 492"/>
                <a:gd name="T70" fmla="*/ 121 w 144"/>
                <a:gd name="T71" fmla="*/ 17 h 492"/>
                <a:gd name="T72" fmla="*/ 119 w 144"/>
                <a:gd name="T73" fmla="*/ 17 h 492"/>
                <a:gd name="T74" fmla="*/ 116 w 144"/>
                <a:gd name="T75" fmla="*/ 17 h 492"/>
                <a:gd name="T76" fmla="*/ 110 w 144"/>
                <a:gd name="T77" fmla="*/ 14 h 492"/>
                <a:gd name="T78" fmla="*/ 107 w 144"/>
                <a:gd name="T79" fmla="*/ 14 h 492"/>
                <a:gd name="T80" fmla="*/ 104 w 144"/>
                <a:gd name="T81" fmla="*/ 14 h 492"/>
                <a:gd name="T82" fmla="*/ 102 w 144"/>
                <a:gd name="T83" fmla="*/ 11 h 492"/>
                <a:gd name="T84" fmla="*/ 99 w 144"/>
                <a:gd name="T85" fmla="*/ 11 h 492"/>
                <a:gd name="T86" fmla="*/ 99 w 144"/>
                <a:gd name="T87" fmla="*/ 8 h 492"/>
                <a:gd name="T88" fmla="*/ 96 w 144"/>
                <a:gd name="T89" fmla="*/ 8 h 492"/>
                <a:gd name="T90" fmla="*/ 93 w 144"/>
                <a:gd name="T91" fmla="*/ 5 h 492"/>
                <a:gd name="T92" fmla="*/ 93 w 144"/>
                <a:gd name="T93" fmla="*/ 3 h 492"/>
                <a:gd name="T94" fmla="*/ 93 w 144"/>
                <a:gd name="T95" fmla="*/ 3 h 492"/>
                <a:gd name="T96" fmla="*/ 93 w 144"/>
                <a:gd name="T97" fmla="*/ 0 h 492"/>
                <a:gd name="T98" fmla="*/ 93 w 144"/>
                <a:gd name="T9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492">
                  <a:moveTo>
                    <a:pt x="0" y="472"/>
                  </a:moveTo>
                  <a:lnTo>
                    <a:pt x="0" y="472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3" y="481"/>
                  </a:lnTo>
                  <a:lnTo>
                    <a:pt x="3" y="481"/>
                  </a:lnTo>
                  <a:lnTo>
                    <a:pt x="3" y="481"/>
                  </a:lnTo>
                  <a:lnTo>
                    <a:pt x="3" y="484"/>
                  </a:lnTo>
                  <a:lnTo>
                    <a:pt x="5" y="484"/>
                  </a:lnTo>
                  <a:lnTo>
                    <a:pt x="5" y="484"/>
                  </a:lnTo>
                  <a:lnTo>
                    <a:pt x="5" y="484"/>
                  </a:lnTo>
                  <a:lnTo>
                    <a:pt x="8" y="486"/>
                  </a:lnTo>
                  <a:lnTo>
                    <a:pt x="8" y="486"/>
                  </a:lnTo>
                  <a:lnTo>
                    <a:pt x="11" y="486"/>
                  </a:lnTo>
                  <a:lnTo>
                    <a:pt x="11" y="486"/>
                  </a:lnTo>
                  <a:lnTo>
                    <a:pt x="14" y="489"/>
                  </a:lnTo>
                  <a:lnTo>
                    <a:pt x="14" y="489"/>
                  </a:lnTo>
                  <a:lnTo>
                    <a:pt x="17" y="489"/>
                  </a:lnTo>
                  <a:lnTo>
                    <a:pt x="17" y="489"/>
                  </a:lnTo>
                  <a:lnTo>
                    <a:pt x="20" y="489"/>
                  </a:lnTo>
                  <a:lnTo>
                    <a:pt x="20" y="489"/>
                  </a:lnTo>
                  <a:lnTo>
                    <a:pt x="22" y="492"/>
                  </a:lnTo>
                  <a:lnTo>
                    <a:pt x="22" y="492"/>
                  </a:lnTo>
                  <a:lnTo>
                    <a:pt x="25" y="492"/>
                  </a:lnTo>
                  <a:lnTo>
                    <a:pt x="28" y="492"/>
                  </a:lnTo>
                  <a:lnTo>
                    <a:pt x="28" y="492"/>
                  </a:lnTo>
                  <a:lnTo>
                    <a:pt x="31" y="492"/>
                  </a:lnTo>
                  <a:lnTo>
                    <a:pt x="31" y="492"/>
                  </a:lnTo>
                  <a:lnTo>
                    <a:pt x="34" y="492"/>
                  </a:lnTo>
                  <a:lnTo>
                    <a:pt x="34" y="492"/>
                  </a:lnTo>
                  <a:lnTo>
                    <a:pt x="36" y="492"/>
                  </a:lnTo>
                  <a:lnTo>
                    <a:pt x="36" y="492"/>
                  </a:lnTo>
                  <a:lnTo>
                    <a:pt x="39" y="489"/>
                  </a:lnTo>
                  <a:lnTo>
                    <a:pt x="39" y="489"/>
                  </a:lnTo>
                  <a:lnTo>
                    <a:pt x="42" y="489"/>
                  </a:lnTo>
                  <a:lnTo>
                    <a:pt x="42" y="489"/>
                  </a:lnTo>
                  <a:lnTo>
                    <a:pt x="42" y="489"/>
                  </a:lnTo>
                  <a:lnTo>
                    <a:pt x="45" y="489"/>
                  </a:lnTo>
                  <a:lnTo>
                    <a:pt x="45" y="486"/>
                  </a:lnTo>
                  <a:lnTo>
                    <a:pt x="45" y="486"/>
                  </a:lnTo>
                  <a:lnTo>
                    <a:pt x="48" y="486"/>
                  </a:lnTo>
                  <a:lnTo>
                    <a:pt x="48" y="486"/>
                  </a:lnTo>
                  <a:lnTo>
                    <a:pt x="48" y="484"/>
                  </a:lnTo>
                  <a:lnTo>
                    <a:pt x="48" y="484"/>
                  </a:lnTo>
                  <a:lnTo>
                    <a:pt x="48" y="484"/>
                  </a:lnTo>
                  <a:lnTo>
                    <a:pt x="48" y="484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38" y="14"/>
                  </a:lnTo>
                  <a:lnTo>
                    <a:pt x="138" y="17"/>
                  </a:lnTo>
                  <a:lnTo>
                    <a:pt x="138" y="17"/>
                  </a:lnTo>
                  <a:lnTo>
                    <a:pt x="136" y="17"/>
                  </a:lnTo>
                  <a:lnTo>
                    <a:pt x="136" y="17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0" y="17"/>
                  </a:lnTo>
                  <a:lnTo>
                    <a:pt x="130" y="17"/>
                  </a:lnTo>
                  <a:lnTo>
                    <a:pt x="127" y="17"/>
                  </a:lnTo>
                  <a:lnTo>
                    <a:pt x="127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1" y="17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6" y="17"/>
                  </a:lnTo>
                  <a:lnTo>
                    <a:pt x="116" y="17"/>
                  </a:lnTo>
                  <a:lnTo>
                    <a:pt x="113" y="17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04" y="14"/>
                  </a:lnTo>
                  <a:lnTo>
                    <a:pt x="104" y="11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99" y="11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5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Oval 382"/>
            <p:cNvSpPr>
              <a:spLocks noChangeArrowheads="1"/>
            </p:cNvSpPr>
            <p:nvPr/>
          </p:nvSpPr>
          <p:spPr bwMode="auto">
            <a:xfrm>
              <a:off x="4119" y="2433"/>
              <a:ext cx="156" cy="156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83"/>
            <p:cNvSpPr>
              <a:spLocks/>
            </p:cNvSpPr>
            <p:nvPr/>
          </p:nvSpPr>
          <p:spPr bwMode="auto">
            <a:xfrm>
              <a:off x="3782" y="2523"/>
              <a:ext cx="376" cy="264"/>
            </a:xfrm>
            <a:custGeom>
              <a:avLst/>
              <a:gdLst>
                <a:gd name="T0" fmla="*/ 374 w 376"/>
                <a:gd name="T1" fmla="*/ 46 h 264"/>
                <a:gd name="T2" fmla="*/ 374 w 376"/>
                <a:gd name="T3" fmla="*/ 43 h 264"/>
                <a:gd name="T4" fmla="*/ 376 w 376"/>
                <a:gd name="T5" fmla="*/ 43 h 264"/>
                <a:gd name="T6" fmla="*/ 376 w 376"/>
                <a:gd name="T7" fmla="*/ 40 h 264"/>
                <a:gd name="T8" fmla="*/ 376 w 376"/>
                <a:gd name="T9" fmla="*/ 37 h 264"/>
                <a:gd name="T10" fmla="*/ 376 w 376"/>
                <a:gd name="T11" fmla="*/ 37 h 264"/>
                <a:gd name="T12" fmla="*/ 376 w 376"/>
                <a:gd name="T13" fmla="*/ 34 h 264"/>
                <a:gd name="T14" fmla="*/ 374 w 376"/>
                <a:gd name="T15" fmla="*/ 32 h 264"/>
                <a:gd name="T16" fmla="*/ 374 w 376"/>
                <a:gd name="T17" fmla="*/ 29 h 264"/>
                <a:gd name="T18" fmla="*/ 374 w 376"/>
                <a:gd name="T19" fmla="*/ 26 h 264"/>
                <a:gd name="T20" fmla="*/ 371 w 376"/>
                <a:gd name="T21" fmla="*/ 23 h 264"/>
                <a:gd name="T22" fmla="*/ 371 w 376"/>
                <a:gd name="T23" fmla="*/ 20 h 264"/>
                <a:gd name="T24" fmla="*/ 368 w 376"/>
                <a:gd name="T25" fmla="*/ 17 h 264"/>
                <a:gd name="T26" fmla="*/ 368 w 376"/>
                <a:gd name="T27" fmla="*/ 15 h 264"/>
                <a:gd name="T28" fmla="*/ 365 w 376"/>
                <a:gd name="T29" fmla="*/ 12 h 264"/>
                <a:gd name="T30" fmla="*/ 362 w 376"/>
                <a:gd name="T31" fmla="*/ 9 h 264"/>
                <a:gd name="T32" fmla="*/ 360 w 376"/>
                <a:gd name="T33" fmla="*/ 6 h 264"/>
                <a:gd name="T34" fmla="*/ 360 w 376"/>
                <a:gd name="T35" fmla="*/ 6 h 264"/>
                <a:gd name="T36" fmla="*/ 357 w 376"/>
                <a:gd name="T37" fmla="*/ 3 h 264"/>
                <a:gd name="T38" fmla="*/ 354 w 376"/>
                <a:gd name="T39" fmla="*/ 3 h 264"/>
                <a:gd name="T40" fmla="*/ 351 w 376"/>
                <a:gd name="T41" fmla="*/ 0 h 264"/>
                <a:gd name="T42" fmla="*/ 351 w 376"/>
                <a:gd name="T43" fmla="*/ 0 h 264"/>
                <a:gd name="T44" fmla="*/ 348 w 376"/>
                <a:gd name="T45" fmla="*/ 0 h 264"/>
                <a:gd name="T46" fmla="*/ 348 w 376"/>
                <a:gd name="T47" fmla="*/ 0 h 264"/>
                <a:gd name="T48" fmla="*/ 345 w 376"/>
                <a:gd name="T49" fmla="*/ 0 h 264"/>
                <a:gd name="T50" fmla="*/ 0 w 376"/>
                <a:gd name="T51" fmla="*/ 218 h 264"/>
                <a:gd name="T52" fmla="*/ 3 w 376"/>
                <a:gd name="T53" fmla="*/ 218 h 264"/>
                <a:gd name="T54" fmla="*/ 3 w 376"/>
                <a:gd name="T55" fmla="*/ 218 h 264"/>
                <a:gd name="T56" fmla="*/ 6 w 376"/>
                <a:gd name="T57" fmla="*/ 218 h 264"/>
                <a:gd name="T58" fmla="*/ 6 w 376"/>
                <a:gd name="T59" fmla="*/ 218 h 264"/>
                <a:gd name="T60" fmla="*/ 9 w 376"/>
                <a:gd name="T61" fmla="*/ 221 h 264"/>
                <a:gd name="T62" fmla="*/ 11 w 376"/>
                <a:gd name="T63" fmla="*/ 221 h 264"/>
                <a:gd name="T64" fmla="*/ 14 w 376"/>
                <a:gd name="T65" fmla="*/ 224 h 264"/>
                <a:gd name="T66" fmla="*/ 14 w 376"/>
                <a:gd name="T67" fmla="*/ 227 h 264"/>
                <a:gd name="T68" fmla="*/ 17 w 376"/>
                <a:gd name="T69" fmla="*/ 227 h 264"/>
                <a:gd name="T70" fmla="*/ 20 w 376"/>
                <a:gd name="T71" fmla="*/ 230 h 264"/>
                <a:gd name="T72" fmla="*/ 20 w 376"/>
                <a:gd name="T73" fmla="*/ 232 h 264"/>
                <a:gd name="T74" fmla="*/ 23 w 376"/>
                <a:gd name="T75" fmla="*/ 235 h 264"/>
                <a:gd name="T76" fmla="*/ 26 w 376"/>
                <a:gd name="T77" fmla="*/ 238 h 264"/>
                <a:gd name="T78" fmla="*/ 26 w 376"/>
                <a:gd name="T79" fmla="*/ 241 h 264"/>
                <a:gd name="T80" fmla="*/ 28 w 376"/>
                <a:gd name="T81" fmla="*/ 244 h 264"/>
                <a:gd name="T82" fmla="*/ 28 w 376"/>
                <a:gd name="T83" fmla="*/ 247 h 264"/>
                <a:gd name="T84" fmla="*/ 28 w 376"/>
                <a:gd name="T85" fmla="*/ 249 h 264"/>
                <a:gd name="T86" fmla="*/ 31 w 376"/>
                <a:gd name="T87" fmla="*/ 252 h 264"/>
                <a:gd name="T88" fmla="*/ 31 w 376"/>
                <a:gd name="T89" fmla="*/ 255 h 264"/>
                <a:gd name="T90" fmla="*/ 31 w 376"/>
                <a:gd name="T91" fmla="*/ 258 h 264"/>
                <a:gd name="T92" fmla="*/ 31 w 376"/>
                <a:gd name="T93" fmla="*/ 261 h 264"/>
                <a:gd name="T94" fmla="*/ 31 w 376"/>
                <a:gd name="T95" fmla="*/ 261 h 264"/>
                <a:gd name="T96" fmla="*/ 28 w 376"/>
                <a:gd name="T97" fmla="*/ 264 h 264"/>
                <a:gd name="T98" fmla="*/ 28 w 376"/>
                <a:gd name="T9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6" h="264">
                  <a:moveTo>
                    <a:pt x="374" y="46"/>
                  </a:moveTo>
                  <a:lnTo>
                    <a:pt x="374" y="46"/>
                  </a:lnTo>
                  <a:lnTo>
                    <a:pt x="374" y="43"/>
                  </a:lnTo>
                  <a:lnTo>
                    <a:pt x="374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0"/>
                  </a:lnTo>
                  <a:lnTo>
                    <a:pt x="376" y="40"/>
                  </a:lnTo>
                  <a:lnTo>
                    <a:pt x="376" y="40"/>
                  </a:lnTo>
                  <a:lnTo>
                    <a:pt x="376" y="37"/>
                  </a:lnTo>
                  <a:lnTo>
                    <a:pt x="376" y="37"/>
                  </a:lnTo>
                  <a:lnTo>
                    <a:pt x="376" y="37"/>
                  </a:lnTo>
                  <a:lnTo>
                    <a:pt x="376" y="34"/>
                  </a:lnTo>
                  <a:lnTo>
                    <a:pt x="376" y="34"/>
                  </a:lnTo>
                  <a:lnTo>
                    <a:pt x="376" y="32"/>
                  </a:lnTo>
                  <a:lnTo>
                    <a:pt x="374" y="32"/>
                  </a:lnTo>
                  <a:lnTo>
                    <a:pt x="374" y="29"/>
                  </a:lnTo>
                  <a:lnTo>
                    <a:pt x="374" y="29"/>
                  </a:lnTo>
                  <a:lnTo>
                    <a:pt x="374" y="26"/>
                  </a:lnTo>
                  <a:lnTo>
                    <a:pt x="374" y="26"/>
                  </a:lnTo>
                  <a:lnTo>
                    <a:pt x="374" y="23"/>
                  </a:lnTo>
                  <a:lnTo>
                    <a:pt x="371" y="23"/>
                  </a:lnTo>
                  <a:lnTo>
                    <a:pt x="371" y="20"/>
                  </a:lnTo>
                  <a:lnTo>
                    <a:pt x="371" y="20"/>
                  </a:lnTo>
                  <a:lnTo>
                    <a:pt x="368" y="17"/>
                  </a:lnTo>
                  <a:lnTo>
                    <a:pt x="368" y="17"/>
                  </a:lnTo>
                  <a:lnTo>
                    <a:pt x="368" y="15"/>
                  </a:lnTo>
                  <a:lnTo>
                    <a:pt x="368" y="15"/>
                  </a:lnTo>
                  <a:lnTo>
                    <a:pt x="365" y="12"/>
                  </a:lnTo>
                  <a:lnTo>
                    <a:pt x="365" y="12"/>
                  </a:lnTo>
                  <a:lnTo>
                    <a:pt x="362" y="12"/>
                  </a:lnTo>
                  <a:lnTo>
                    <a:pt x="362" y="9"/>
                  </a:lnTo>
                  <a:lnTo>
                    <a:pt x="362" y="9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57" y="3"/>
                  </a:lnTo>
                  <a:lnTo>
                    <a:pt x="357" y="3"/>
                  </a:lnTo>
                  <a:lnTo>
                    <a:pt x="357" y="3"/>
                  </a:lnTo>
                  <a:lnTo>
                    <a:pt x="354" y="3"/>
                  </a:lnTo>
                  <a:lnTo>
                    <a:pt x="354" y="3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3" y="218"/>
                  </a:lnTo>
                  <a:lnTo>
                    <a:pt x="3" y="218"/>
                  </a:lnTo>
                  <a:lnTo>
                    <a:pt x="3" y="218"/>
                  </a:lnTo>
                  <a:lnTo>
                    <a:pt x="3" y="218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9" y="218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11" y="221"/>
                  </a:lnTo>
                  <a:lnTo>
                    <a:pt x="11" y="221"/>
                  </a:lnTo>
                  <a:lnTo>
                    <a:pt x="14" y="224"/>
                  </a:lnTo>
                  <a:lnTo>
                    <a:pt x="14" y="224"/>
                  </a:lnTo>
                  <a:lnTo>
                    <a:pt x="14" y="227"/>
                  </a:lnTo>
                  <a:lnTo>
                    <a:pt x="17" y="227"/>
                  </a:lnTo>
                  <a:lnTo>
                    <a:pt x="17" y="227"/>
                  </a:lnTo>
                  <a:lnTo>
                    <a:pt x="17" y="230"/>
                  </a:lnTo>
                  <a:lnTo>
                    <a:pt x="20" y="230"/>
                  </a:lnTo>
                  <a:lnTo>
                    <a:pt x="20" y="232"/>
                  </a:lnTo>
                  <a:lnTo>
                    <a:pt x="20" y="232"/>
                  </a:lnTo>
                  <a:lnTo>
                    <a:pt x="23" y="235"/>
                  </a:lnTo>
                  <a:lnTo>
                    <a:pt x="23" y="235"/>
                  </a:lnTo>
                  <a:lnTo>
                    <a:pt x="23" y="238"/>
                  </a:lnTo>
                  <a:lnTo>
                    <a:pt x="26" y="238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4"/>
                  </a:lnTo>
                  <a:lnTo>
                    <a:pt x="28" y="244"/>
                  </a:lnTo>
                  <a:lnTo>
                    <a:pt x="28" y="247"/>
                  </a:lnTo>
                  <a:lnTo>
                    <a:pt x="28" y="247"/>
                  </a:lnTo>
                  <a:lnTo>
                    <a:pt x="28" y="249"/>
                  </a:lnTo>
                  <a:lnTo>
                    <a:pt x="28" y="249"/>
                  </a:lnTo>
                  <a:lnTo>
                    <a:pt x="28" y="252"/>
                  </a:lnTo>
                  <a:lnTo>
                    <a:pt x="31" y="252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8"/>
                  </a:lnTo>
                  <a:lnTo>
                    <a:pt x="31" y="258"/>
                  </a:lnTo>
                  <a:lnTo>
                    <a:pt x="31" y="258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28" y="261"/>
                  </a:lnTo>
                  <a:lnTo>
                    <a:pt x="28" y="264"/>
                  </a:lnTo>
                  <a:lnTo>
                    <a:pt x="28" y="264"/>
                  </a:lnTo>
                  <a:lnTo>
                    <a:pt x="28" y="264"/>
                  </a:lnTo>
                  <a:lnTo>
                    <a:pt x="374" y="4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Oval 384"/>
            <p:cNvSpPr>
              <a:spLocks noChangeArrowheads="1"/>
            </p:cNvSpPr>
            <p:nvPr/>
          </p:nvSpPr>
          <p:spPr bwMode="auto">
            <a:xfrm>
              <a:off x="3666" y="950"/>
              <a:ext cx="156" cy="156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85"/>
            <p:cNvSpPr>
              <a:spLocks/>
            </p:cNvSpPr>
            <p:nvPr/>
          </p:nvSpPr>
          <p:spPr bwMode="auto">
            <a:xfrm>
              <a:off x="3264" y="1007"/>
              <a:ext cx="428" cy="71"/>
            </a:xfrm>
            <a:custGeom>
              <a:avLst/>
              <a:gdLst>
                <a:gd name="T0" fmla="*/ 419 w 428"/>
                <a:gd name="T1" fmla="*/ 51 h 71"/>
                <a:gd name="T2" fmla="*/ 419 w 428"/>
                <a:gd name="T3" fmla="*/ 51 h 71"/>
                <a:gd name="T4" fmla="*/ 422 w 428"/>
                <a:gd name="T5" fmla="*/ 48 h 71"/>
                <a:gd name="T6" fmla="*/ 422 w 428"/>
                <a:gd name="T7" fmla="*/ 48 h 71"/>
                <a:gd name="T8" fmla="*/ 425 w 428"/>
                <a:gd name="T9" fmla="*/ 45 h 71"/>
                <a:gd name="T10" fmla="*/ 425 w 428"/>
                <a:gd name="T11" fmla="*/ 45 h 71"/>
                <a:gd name="T12" fmla="*/ 425 w 428"/>
                <a:gd name="T13" fmla="*/ 42 h 71"/>
                <a:gd name="T14" fmla="*/ 428 w 428"/>
                <a:gd name="T15" fmla="*/ 39 h 71"/>
                <a:gd name="T16" fmla="*/ 428 w 428"/>
                <a:gd name="T17" fmla="*/ 37 h 71"/>
                <a:gd name="T18" fmla="*/ 428 w 428"/>
                <a:gd name="T19" fmla="*/ 34 h 71"/>
                <a:gd name="T20" fmla="*/ 428 w 428"/>
                <a:gd name="T21" fmla="*/ 31 h 71"/>
                <a:gd name="T22" fmla="*/ 428 w 428"/>
                <a:gd name="T23" fmla="*/ 28 h 71"/>
                <a:gd name="T24" fmla="*/ 428 w 428"/>
                <a:gd name="T25" fmla="*/ 22 h 71"/>
                <a:gd name="T26" fmla="*/ 428 w 428"/>
                <a:gd name="T27" fmla="*/ 20 h 71"/>
                <a:gd name="T28" fmla="*/ 428 w 428"/>
                <a:gd name="T29" fmla="*/ 17 h 71"/>
                <a:gd name="T30" fmla="*/ 428 w 428"/>
                <a:gd name="T31" fmla="*/ 14 h 71"/>
                <a:gd name="T32" fmla="*/ 425 w 428"/>
                <a:gd name="T33" fmla="*/ 11 h 71"/>
                <a:gd name="T34" fmla="*/ 425 w 428"/>
                <a:gd name="T35" fmla="*/ 8 h 71"/>
                <a:gd name="T36" fmla="*/ 425 w 428"/>
                <a:gd name="T37" fmla="*/ 6 h 71"/>
                <a:gd name="T38" fmla="*/ 422 w 428"/>
                <a:gd name="T39" fmla="*/ 6 h 71"/>
                <a:gd name="T40" fmla="*/ 422 w 428"/>
                <a:gd name="T41" fmla="*/ 3 h 71"/>
                <a:gd name="T42" fmla="*/ 419 w 428"/>
                <a:gd name="T43" fmla="*/ 0 h 71"/>
                <a:gd name="T44" fmla="*/ 419 w 428"/>
                <a:gd name="T45" fmla="*/ 0 h 71"/>
                <a:gd name="T46" fmla="*/ 416 w 428"/>
                <a:gd name="T47" fmla="*/ 0 h 71"/>
                <a:gd name="T48" fmla="*/ 416 w 428"/>
                <a:gd name="T49" fmla="*/ 0 h 71"/>
                <a:gd name="T50" fmla="*/ 0 w 428"/>
                <a:gd name="T51" fmla="*/ 17 h 71"/>
                <a:gd name="T52" fmla="*/ 0 w 428"/>
                <a:gd name="T53" fmla="*/ 17 h 71"/>
                <a:gd name="T54" fmla="*/ 3 w 428"/>
                <a:gd name="T55" fmla="*/ 17 h 71"/>
                <a:gd name="T56" fmla="*/ 3 w 428"/>
                <a:gd name="T57" fmla="*/ 20 h 71"/>
                <a:gd name="T58" fmla="*/ 6 w 428"/>
                <a:gd name="T59" fmla="*/ 20 h 71"/>
                <a:gd name="T60" fmla="*/ 6 w 428"/>
                <a:gd name="T61" fmla="*/ 22 h 71"/>
                <a:gd name="T62" fmla="*/ 6 w 428"/>
                <a:gd name="T63" fmla="*/ 25 h 71"/>
                <a:gd name="T64" fmla="*/ 9 w 428"/>
                <a:gd name="T65" fmla="*/ 28 h 71"/>
                <a:gd name="T66" fmla="*/ 9 w 428"/>
                <a:gd name="T67" fmla="*/ 31 h 71"/>
                <a:gd name="T68" fmla="*/ 9 w 428"/>
                <a:gd name="T69" fmla="*/ 34 h 71"/>
                <a:gd name="T70" fmla="*/ 12 w 428"/>
                <a:gd name="T71" fmla="*/ 37 h 71"/>
                <a:gd name="T72" fmla="*/ 12 w 428"/>
                <a:gd name="T73" fmla="*/ 39 h 71"/>
                <a:gd name="T74" fmla="*/ 12 w 428"/>
                <a:gd name="T75" fmla="*/ 45 h 71"/>
                <a:gd name="T76" fmla="*/ 12 w 428"/>
                <a:gd name="T77" fmla="*/ 48 h 71"/>
                <a:gd name="T78" fmla="*/ 12 w 428"/>
                <a:gd name="T79" fmla="*/ 51 h 71"/>
                <a:gd name="T80" fmla="*/ 12 w 428"/>
                <a:gd name="T81" fmla="*/ 54 h 71"/>
                <a:gd name="T82" fmla="*/ 9 w 428"/>
                <a:gd name="T83" fmla="*/ 56 h 71"/>
                <a:gd name="T84" fmla="*/ 9 w 428"/>
                <a:gd name="T85" fmla="*/ 59 h 71"/>
                <a:gd name="T86" fmla="*/ 9 w 428"/>
                <a:gd name="T87" fmla="*/ 62 h 71"/>
                <a:gd name="T88" fmla="*/ 9 w 428"/>
                <a:gd name="T89" fmla="*/ 65 h 71"/>
                <a:gd name="T90" fmla="*/ 6 w 428"/>
                <a:gd name="T91" fmla="*/ 68 h 71"/>
                <a:gd name="T92" fmla="*/ 6 w 428"/>
                <a:gd name="T93" fmla="*/ 68 h 71"/>
                <a:gd name="T94" fmla="*/ 6 w 428"/>
                <a:gd name="T95" fmla="*/ 71 h 71"/>
                <a:gd name="T96" fmla="*/ 3 w 428"/>
                <a:gd name="T97" fmla="*/ 71 h 71"/>
                <a:gd name="T98" fmla="*/ 3 w 428"/>
                <a:gd name="T9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8" h="71">
                  <a:moveTo>
                    <a:pt x="416" y="51"/>
                  </a:moveTo>
                  <a:lnTo>
                    <a:pt x="419" y="51"/>
                  </a:lnTo>
                  <a:lnTo>
                    <a:pt x="419" y="51"/>
                  </a:lnTo>
                  <a:lnTo>
                    <a:pt x="419" y="51"/>
                  </a:lnTo>
                  <a:lnTo>
                    <a:pt x="419" y="51"/>
                  </a:lnTo>
                  <a:lnTo>
                    <a:pt x="422" y="48"/>
                  </a:lnTo>
                  <a:lnTo>
                    <a:pt x="422" y="48"/>
                  </a:lnTo>
                  <a:lnTo>
                    <a:pt x="422" y="48"/>
                  </a:lnTo>
                  <a:lnTo>
                    <a:pt x="422" y="48"/>
                  </a:lnTo>
                  <a:lnTo>
                    <a:pt x="425" y="45"/>
                  </a:lnTo>
                  <a:lnTo>
                    <a:pt x="425" y="45"/>
                  </a:lnTo>
                  <a:lnTo>
                    <a:pt x="425" y="45"/>
                  </a:lnTo>
                  <a:lnTo>
                    <a:pt x="425" y="42"/>
                  </a:lnTo>
                  <a:lnTo>
                    <a:pt x="425" y="42"/>
                  </a:lnTo>
                  <a:lnTo>
                    <a:pt x="425" y="39"/>
                  </a:lnTo>
                  <a:lnTo>
                    <a:pt x="428" y="39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34"/>
                  </a:lnTo>
                  <a:lnTo>
                    <a:pt x="428" y="34"/>
                  </a:lnTo>
                  <a:lnTo>
                    <a:pt x="428" y="31"/>
                  </a:lnTo>
                  <a:lnTo>
                    <a:pt x="428" y="31"/>
                  </a:lnTo>
                  <a:lnTo>
                    <a:pt x="428" y="28"/>
                  </a:lnTo>
                  <a:lnTo>
                    <a:pt x="428" y="28"/>
                  </a:lnTo>
                  <a:lnTo>
                    <a:pt x="428" y="25"/>
                  </a:lnTo>
                  <a:lnTo>
                    <a:pt x="428" y="22"/>
                  </a:lnTo>
                  <a:lnTo>
                    <a:pt x="428" y="22"/>
                  </a:lnTo>
                  <a:lnTo>
                    <a:pt x="428" y="20"/>
                  </a:lnTo>
                  <a:lnTo>
                    <a:pt x="428" y="20"/>
                  </a:lnTo>
                  <a:lnTo>
                    <a:pt x="428" y="17"/>
                  </a:lnTo>
                  <a:lnTo>
                    <a:pt x="428" y="17"/>
                  </a:lnTo>
                  <a:lnTo>
                    <a:pt x="428" y="14"/>
                  </a:lnTo>
                  <a:lnTo>
                    <a:pt x="425" y="14"/>
                  </a:lnTo>
                  <a:lnTo>
                    <a:pt x="425" y="11"/>
                  </a:lnTo>
                  <a:lnTo>
                    <a:pt x="425" y="11"/>
                  </a:lnTo>
                  <a:lnTo>
                    <a:pt x="425" y="8"/>
                  </a:lnTo>
                  <a:lnTo>
                    <a:pt x="425" y="8"/>
                  </a:lnTo>
                  <a:lnTo>
                    <a:pt x="425" y="6"/>
                  </a:lnTo>
                  <a:lnTo>
                    <a:pt x="422" y="6"/>
                  </a:lnTo>
                  <a:lnTo>
                    <a:pt x="422" y="6"/>
                  </a:lnTo>
                  <a:lnTo>
                    <a:pt x="422" y="3"/>
                  </a:lnTo>
                  <a:lnTo>
                    <a:pt x="422" y="3"/>
                  </a:lnTo>
                  <a:lnTo>
                    <a:pt x="419" y="3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51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6"/>
                  </a:lnTo>
                  <a:lnTo>
                    <a:pt x="9" y="56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71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416" y="5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86"/>
            <p:cNvSpPr>
              <a:spLocks/>
            </p:cNvSpPr>
            <p:nvPr/>
          </p:nvSpPr>
          <p:spPr bwMode="auto">
            <a:xfrm>
              <a:off x="3768" y="981"/>
              <a:ext cx="297" cy="71"/>
            </a:xfrm>
            <a:custGeom>
              <a:avLst/>
              <a:gdLst>
                <a:gd name="T0" fmla="*/ 17 w 297"/>
                <a:gd name="T1" fmla="*/ 20 h 71"/>
                <a:gd name="T2" fmla="*/ 14 w 297"/>
                <a:gd name="T3" fmla="*/ 20 h 71"/>
                <a:gd name="T4" fmla="*/ 11 w 297"/>
                <a:gd name="T5" fmla="*/ 20 h 71"/>
                <a:gd name="T6" fmla="*/ 11 w 297"/>
                <a:gd name="T7" fmla="*/ 23 h 71"/>
                <a:gd name="T8" fmla="*/ 8 w 297"/>
                <a:gd name="T9" fmla="*/ 26 h 71"/>
                <a:gd name="T10" fmla="*/ 6 w 297"/>
                <a:gd name="T11" fmla="*/ 26 h 71"/>
                <a:gd name="T12" fmla="*/ 6 w 297"/>
                <a:gd name="T13" fmla="*/ 29 h 71"/>
                <a:gd name="T14" fmla="*/ 3 w 297"/>
                <a:gd name="T15" fmla="*/ 32 h 71"/>
                <a:gd name="T16" fmla="*/ 3 w 297"/>
                <a:gd name="T17" fmla="*/ 34 h 71"/>
                <a:gd name="T18" fmla="*/ 0 w 297"/>
                <a:gd name="T19" fmla="*/ 37 h 71"/>
                <a:gd name="T20" fmla="*/ 0 w 297"/>
                <a:gd name="T21" fmla="*/ 40 h 71"/>
                <a:gd name="T22" fmla="*/ 0 w 297"/>
                <a:gd name="T23" fmla="*/ 46 h 71"/>
                <a:gd name="T24" fmla="*/ 0 w 297"/>
                <a:gd name="T25" fmla="*/ 48 h 71"/>
                <a:gd name="T26" fmla="*/ 0 w 297"/>
                <a:gd name="T27" fmla="*/ 51 h 71"/>
                <a:gd name="T28" fmla="*/ 0 w 297"/>
                <a:gd name="T29" fmla="*/ 54 h 71"/>
                <a:gd name="T30" fmla="*/ 3 w 297"/>
                <a:gd name="T31" fmla="*/ 57 h 71"/>
                <a:gd name="T32" fmla="*/ 3 w 297"/>
                <a:gd name="T33" fmla="*/ 60 h 71"/>
                <a:gd name="T34" fmla="*/ 6 w 297"/>
                <a:gd name="T35" fmla="*/ 63 h 71"/>
                <a:gd name="T36" fmla="*/ 8 w 297"/>
                <a:gd name="T37" fmla="*/ 65 h 71"/>
                <a:gd name="T38" fmla="*/ 8 w 297"/>
                <a:gd name="T39" fmla="*/ 68 h 71"/>
                <a:gd name="T40" fmla="*/ 11 w 297"/>
                <a:gd name="T41" fmla="*/ 68 h 71"/>
                <a:gd name="T42" fmla="*/ 14 w 297"/>
                <a:gd name="T43" fmla="*/ 71 h 71"/>
                <a:gd name="T44" fmla="*/ 17 w 297"/>
                <a:gd name="T45" fmla="*/ 71 h 71"/>
                <a:gd name="T46" fmla="*/ 20 w 297"/>
                <a:gd name="T47" fmla="*/ 71 h 71"/>
                <a:gd name="T48" fmla="*/ 23 w 297"/>
                <a:gd name="T49" fmla="*/ 71 h 71"/>
                <a:gd name="T50" fmla="*/ 294 w 297"/>
                <a:gd name="T51" fmla="*/ 54 h 71"/>
                <a:gd name="T52" fmla="*/ 291 w 297"/>
                <a:gd name="T53" fmla="*/ 54 h 71"/>
                <a:gd name="T54" fmla="*/ 289 w 297"/>
                <a:gd name="T55" fmla="*/ 54 h 71"/>
                <a:gd name="T56" fmla="*/ 289 w 297"/>
                <a:gd name="T57" fmla="*/ 54 h 71"/>
                <a:gd name="T58" fmla="*/ 286 w 297"/>
                <a:gd name="T59" fmla="*/ 51 h 71"/>
                <a:gd name="T60" fmla="*/ 283 w 297"/>
                <a:gd name="T61" fmla="*/ 48 h 71"/>
                <a:gd name="T62" fmla="*/ 280 w 297"/>
                <a:gd name="T63" fmla="*/ 46 h 71"/>
                <a:gd name="T64" fmla="*/ 277 w 297"/>
                <a:gd name="T65" fmla="*/ 46 h 71"/>
                <a:gd name="T66" fmla="*/ 277 w 297"/>
                <a:gd name="T67" fmla="*/ 43 h 71"/>
                <a:gd name="T68" fmla="*/ 274 w 297"/>
                <a:gd name="T69" fmla="*/ 37 h 71"/>
                <a:gd name="T70" fmla="*/ 274 w 297"/>
                <a:gd name="T71" fmla="*/ 34 h 71"/>
                <a:gd name="T72" fmla="*/ 274 w 297"/>
                <a:gd name="T73" fmla="*/ 32 h 71"/>
                <a:gd name="T74" fmla="*/ 274 w 297"/>
                <a:gd name="T75" fmla="*/ 29 h 71"/>
                <a:gd name="T76" fmla="*/ 274 w 297"/>
                <a:gd name="T77" fmla="*/ 23 h 71"/>
                <a:gd name="T78" fmla="*/ 274 w 297"/>
                <a:gd name="T79" fmla="*/ 20 h 71"/>
                <a:gd name="T80" fmla="*/ 274 w 297"/>
                <a:gd name="T81" fmla="*/ 17 h 71"/>
                <a:gd name="T82" fmla="*/ 277 w 297"/>
                <a:gd name="T83" fmla="*/ 15 h 71"/>
                <a:gd name="T84" fmla="*/ 277 w 297"/>
                <a:gd name="T85" fmla="*/ 12 h 71"/>
                <a:gd name="T86" fmla="*/ 280 w 297"/>
                <a:gd name="T87" fmla="*/ 9 h 71"/>
                <a:gd name="T88" fmla="*/ 280 w 297"/>
                <a:gd name="T89" fmla="*/ 6 h 71"/>
                <a:gd name="T90" fmla="*/ 283 w 297"/>
                <a:gd name="T91" fmla="*/ 3 h 71"/>
                <a:gd name="T92" fmla="*/ 286 w 297"/>
                <a:gd name="T93" fmla="*/ 3 h 71"/>
                <a:gd name="T94" fmla="*/ 289 w 297"/>
                <a:gd name="T95" fmla="*/ 0 h 71"/>
                <a:gd name="T96" fmla="*/ 291 w 297"/>
                <a:gd name="T97" fmla="*/ 0 h 71"/>
                <a:gd name="T98" fmla="*/ 294 w 297"/>
                <a:gd name="T9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7" h="71">
                  <a:moveTo>
                    <a:pt x="20" y="20"/>
                  </a:moveTo>
                  <a:lnTo>
                    <a:pt x="17" y="20"/>
                  </a:lnTo>
                  <a:lnTo>
                    <a:pt x="17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8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4" y="68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23" y="71"/>
                  </a:lnTo>
                  <a:lnTo>
                    <a:pt x="297" y="54"/>
                  </a:lnTo>
                  <a:lnTo>
                    <a:pt x="294" y="54"/>
                  </a:lnTo>
                  <a:lnTo>
                    <a:pt x="294" y="54"/>
                  </a:lnTo>
                  <a:lnTo>
                    <a:pt x="291" y="54"/>
                  </a:lnTo>
                  <a:lnTo>
                    <a:pt x="291" y="54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6" y="51"/>
                  </a:lnTo>
                  <a:lnTo>
                    <a:pt x="286" y="51"/>
                  </a:lnTo>
                  <a:lnTo>
                    <a:pt x="283" y="51"/>
                  </a:lnTo>
                  <a:lnTo>
                    <a:pt x="283" y="48"/>
                  </a:lnTo>
                  <a:lnTo>
                    <a:pt x="280" y="48"/>
                  </a:lnTo>
                  <a:lnTo>
                    <a:pt x="280" y="46"/>
                  </a:lnTo>
                  <a:lnTo>
                    <a:pt x="280" y="46"/>
                  </a:lnTo>
                  <a:lnTo>
                    <a:pt x="277" y="46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7" y="40"/>
                  </a:lnTo>
                  <a:lnTo>
                    <a:pt x="274" y="37"/>
                  </a:lnTo>
                  <a:lnTo>
                    <a:pt x="274" y="37"/>
                  </a:lnTo>
                  <a:lnTo>
                    <a:pt x="274" y="34"/>
                  </a:lnTo>
                  <a:lnTo>
                    <a:pt x="274" y="34"/>
                  </a:lnTo>
                  <a:lnTo>
                    <a:pt x="274" y="32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4" y="26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4" y="20"/>
                  </a:lnTo>
                  <a:lnTo>
                    <a:pt x="274" y="20"/>
                  </a:lnTo>
                  <a:lnTo>
                    <a:pt x="274" y="17"/>
                  </a:lnTo>
                  <a:lnTo>
                    <a:pt x="274" y="15"/>
                  </a:lnTo>
                  <a:lnTo>
                    <a:pt x="277" y="15"/>
                  </a:lnTo>
                  <a:lnTo>
                    <a:pt x="277" y="12"/>
                  </a:lnTo>
                  <a:lnTo>
                    <a:pt x="277" y="12"/>
                  </a:lnTo>
                  <a:lnTo>
                    <a:pt x="277" y="9"/>
                  </a:lnTo>
                  <a:lnTo>
                    <a:pt x="280" y="9"/>
                  </a:lnTo>
                  <a:lnTo>
                    <a:pt x="280" y="6"/>
                  </a:lnTo>
                  <a:lnTo>
                    <a:pt x="280" y="6"/>
                  </a:lnTo>
                  <a:lnTo>
                    <a:pt x="283" y="6"/>
                  </a:lnTo>
                  <a:lnTo>
                    <a:pt x="283" y="3"/>
                  </a:lnTo>
                  <a:lnTo>
                    <a:pt x="286" y="3"/>
                  </a:lnTo>
                  <a:lnTo>
                    <a:pt x="286" y="3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294" y="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Oval 387"/>
            <p:cNvSpPr>
              <a:spLocks noChangeArrowheads="1"/>
            </p:cNvSpPr>
            <p:nvPr/>
          </p:nvSpPr>
          <p:spPr bwMode="auto">
            <a:xfrm>
              <a:off x="4620" y="455"/>
              <a:ext cx="257" cy="258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88"/>
            <p:cNvSpPr>
              <a:spLocks/>
            </p:cNvSpPr>
            <p:nvPr/>
          </p:nvSpPr>
          <p:spPr bwMode="auto">
            <a:xfrm>
              <a:off x="4272" y="622"/>
              <a:ext cx="413" cy="317"/>
            </a:xfrm>
            <a:custGeom>
              <a:avLst/>
              <a:gdLst>
                <a:gd name="T0" fmla="*/ 410 w 413"/>
                <a:gd name="T1" fmla="*/ 45 h 317"/>
                <a:gd name="T2" fmla="*/ 410 w 413"/>
                <a:gd name="T3" fmla="*/ 42 h 317"/>
                <a:gd name="T4" fmla="*/ 413 w 413"/>
                <a:gd name="T5" fmla="*/ 42 h 317"/>
                <a:gd name="T6" fmla="*/ 413 w 413"/>
                <a:gd name="T7" fmla="*/ 40 h 317"/>
                <a:gd name="T8" fmla="*/ 413 w 413"/>
                <a:gd name="T9" fmla="*/ 37 h 317"/>
                <a:gd name="T10" fmla="*/ 413 w 413"/>
                <a:gd name="T11" fmla="*/ 34 h 317"/>
                <a:gd name="T12" fmla="*/ 413 w 413"/>
                <a:gd name="T13" fmla="*/ 31 h 317"/>
                <a:gd name="T14" fmla="*/ 413 w 413"/>
                <a:gd name="T15" fmla="*/ 28 h 317"/>
                <a:gd name="T16" fmla="*/ 413 w 413"/>
                <a:gd name="T17" fmla="*/ 26 h 317"/>
                <a:gd name="T18" fmla="*/ 410 w 413"/>
                <a:gd name="T19" fmla="*/ 23 h 317"/>
                <a:gd name="T20" fmla="*/ 410 w 413"/>
                <a:gd name="T21" fmla="*/ 20 h 317"/>
                <a:gd name="T22" fmla="*/ 407 w 413"/>
                <a:gd name="T23" fmla="*/ 17 h 317"/>
                <a:gd name="T24" fmla="*/ 407 w 413"/>
                <a:gd name="T25" fmla="*/ 14 h 317"/>
                <a:gd name="T26" fmla="*/ 404 w 413"/>
                <a:gd name="T27" fmla="*/ 11 h 317"/>
                <a:gd name="T28" fmla="*/ 402 w 413"/>
                <a:gd name="T29" fmla="*/ 9 h 317"/>
                <a:gd name="T30" fmla="*/ 399 w 413"/>
                <a:gd name="T31" fmla="*/ 6 h 317"/>
                <a:gd name="T32" fmla="*/ 396 w 413"/>
                <a:gd name="T33" fmla="*/ 3 h 317"/>
                <a:gd name="T34" fmla="*/ 393 w 413"/>
                <a:gd name="T35" fmla="*/ 3 h 317"/>
                <a:gd name="T36" fmla="*/ 390 w 413"/>
                <a:gd name="T37" fmla="*/ 0 h 317"/>
                <a:gd name="T38" fmla="*/ 390 w 413"/>
                <a:gd name="T39" fmla="*/ 0 h 317"/>
                <a:gd name="T40" fmla="*/ 387 w 413"/>
                <a:gd name="T41" fmla="*/ 0 h 317"/>
                <a:gd name="T42" fmla="*/ 385 w 413"/>
                <a:gd name="T43" fmla="*/ 0 h 317"/>
                <a:gd name="T44" fmla="*/ 382 w 413"/>
                <a:gd name="T45" fmla="*/ 0 h 317"/>
                <a:gd name="T46" fmla="*/ 379 w 413"/>
                <a:gd name="T47" fmla="*/ 0 h 317"/>
                <a:gd name="T48" fmla="*/ 379 w 413"/>
                <a:gd name="T49" fmla="*/ 0 h 317"/>
                <a:gd name="T50" fmla="*/ 0 w 413"/>
                <a:gd name="T51" fmla="*/ 269 h 317"/>
                <a:gd name="T52" fmla="*/ 3 w 413"/>
                <a:gd name="T53" fmla="*/ 269 h 317"/>
                <a:gd name="T54" fmla="*/ 3 w 413"/>
                <a:gd name="T55" fmla="*/ 269 h 317"/>
                <a:gd name="T56" fmla="*/ 5 w 413"/>
                <a:gd name="T57" fmla="*/ 269 h 317"/>
                <a:gd name="T58" fmla="*/ 8 w 413"/>
                <a:gd name="T59" fmla="*/ 269 h 317"/>
                <a:gd name="T60" fmla="*/ 11 w 413"/>
                <a:gd name="T61" fmla="*/ 272 h 317"/>
                <a:gd name="T62" fmla="*/ 14 w 413"/>
                <a:gd name="T63" fmla="*/ 272 h 317"/>
                <a:gd name="T64" fmla="*/ 17 w 413"/>
                <a:gd name="T65" fmla="*/ 275 h 317"/>
                <a:gd name="T66" fmla="*/ 17 w 413"/>
                <a:gd name="T67" fmla="*/ 275 h 317"/>
                <a:gd name="T68" fmla="*/ 20 w 413"/>
                <a:gd name="T69" fmla="*/ 277 h 317"/>
                <a:gd name="T70" fmla="*/ 22 w 413"/>
                <a:gd name="T71" fmla="*/ 280 h 317"/>
                <a:gd name="T72" fmla="*/ 25 w 413"/>
                <a:gd name="T73" fmla="*/ 283 h 317"/>
                <a:gd name="T74" fmla="*/ 28 w 413"/>
                <a:gd name="T75" fmla="*/ 286 h 317"/>
                <a:gd name="T76" fmla="*/ 28 w 413"/>
                <a:gd name="T77" fmla="*/ 289 h 317"/>
                <a:gd name="T78" fmla="*/ 31 w 413"/>
                <a:gd name="T79" fmla="*/ 291 h 317"/>
                <a:gd name="T80" fmla="*/ 31 w 413"/>
                <a:gd name="T81" fmla="*/ 294 h 317"/>
                <a:gd name="T82" fmla="*/ 34 w 413"/>
                <a:gd name="T83" fmla="*/ 300 h 317"/>
                <a:gd name="T84" fmla="*/ 34 w 413"/>
                <a:gd name="T85" fmla="*/ 303 h 317"/>
                <a:gd name="T86" fmla="*/ 34 w 413"/>
                <a:gd name="T87" fmla="*/ 306 h 317"/>
                <a:gd name="T88" fmla="*/ 34 w 413"/>
                <a:gd name="T89" fmla="*/ 308 h 317"/>
                <a:gd name="T90" fmla="*/ 34 w 413"/>
                <a:gd name="T91" fmla="*/ 308 h 317"/>
                <a:gd name="T92" fmla="*/ 34 w 413"/>
                <a:gd name="T93" fmla="*/ 311 h 317"/>
                <a:gd name="T94" fmla="*/ 34 w 413"/>
                <a:gd name="T95" fmla="*/ 314 h 317"/>
                <a:gd name="T96" fmla="*/ 34 w 413"/>
                <a:gd name="T97" fmla="*/ 314 h 317"/>
                <a:gd name="T98" fmla="*/ 31 w 413"/>
                <a:gd name="T9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3" h="317">
                  <a:moveTo>
                    <a:pt x="410" y="45"/>
                  </a:moveTo>
                  <a:lnTo>
                    <a:pt x="410" y="45"/>
                  </a:lnTo>
                  <a:lnTo>
                    <a:pt x="410" y="45"/>
                  </a:lnTo>
                  <a:lnTo>
                    <a:pt x="410" y="42"/>
                  </a:lnTo>
                  <a:lnTo>
                    <a:pt x="413" y="42"/>
                  </a:lnTo>
                  <a:lnTo>
                    <a:pt x="413" y="42"/>
                  </a:lnTo>
                  <a:lnTo>
                    <a:pt x="413" y="40"/>
                  </a:lnTo>
                  <a:lnTo>
                    <a:pt x="413" y="40"/>
                  </a:lnTo>
                  <a:lnTo>
                    <a:pt x="413" y="40"/>
                  </a:lnTo>
                  <a:lnTo>
                    <a:pt x="413" y="37"/>
                  </a:lnTo>
                  <a:lnTo>
                    <a:pt x="413" y="37"/>
                  </a:lnTo>
                  <a:lnTo>
                    <a:pt x="413" y="34"/>
                  </a:lnTo>
                  <a:lnTo>
                    <a:pt x="413" y="34"/>
                  </a:lnTo>
                  <a:lnTo>
                    <a:pt x="413" y="31"/>
                  </a:lnTo>
                  <a:lnTo>
                    <a:pt x="413" y="31"/>
                  </a:lnTo>
                  <a:lnTo>
                    <a:pt x="413" y="28"/>
                  </a:lnTo>
                  <a:lnTo>
                    <a:pt x="413" y="28"/>
                  </a:lnTo>
                  <a:lnTo>
                    <a:pt x="413" y="26"/>
                  </a:lnTo>
                  <a:lnTo>
                    <a:pt x="413" y="26"/>
                  </a:lnTo>
                  <a:lnTo>
                    <a:pt x="410" y="23"/>
                  </a:lnTo>
                  <a:lnTo>
                    <a:pt x="410" y="20"/>
                  </a:lnTo>
                  <a:lnTo>
                    <a:pt x="410" y="20"/>
                  </a:lnTo>
                  <a:lnTo>
                    <a:pt x="410" y="17"/>
                  </a:lnTo>
                  <a:lnTo>
                    <a:pt x="407" y="17"/>
                  </a:lnTo>
                  <a:lnTo>
                    <a:pt x="407" y="14"/>
                  </a:lnTo>
                  <a:lnTo>
                    <a:pt x="407" y="14"/>
                  </a:lnTo>
                  <a:lnTo>
                    <a:pt x="404" y="11"/>
                  </a:lnTo>
                  <a:lnTo>
                    <a:pt x="404" y="11"/>
                  </a:lnTo>
                  <a:lnTo>
                    <a:pt x="402" y="9"/>
                  </a:lnTo>
                  <a:lnTo>
                    <a:pt x="402" y="9"/>
                  </a:lnTo>
                  <a:lnTo>
                    <a:pt x="402" y="9"/>
                  </a:lnTo>
                  <a:lnTo>
                    <a:pt x="399" y="6"/>
                  </a:lnTo>
                  <a:lnTo>
                    <a:pt x="399" y="6"/>
                  </a:lnTo>
                  <a:lnTo>
                    <a:pt x="396" y="3"/>
                  </a:lnTo>
                  <a:lnTo>
                    <a:pt x="396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0" y="272"/>
                  </a:lnTo>
                  <a:lnTo>
                    <a:pt x="0" y="269"/>
                  </a:lnTo>
                  <a:lnTo>
                    <a:pt x="3" y="269"/>
                  </a:lnTo>
                  <a:lnTo>
                    <a:pt x="3" y="269"/>
                  </a:lnTo>
                  <a:lnTo>
                    <a:pt x="3" y="269"/>
                  </a:lnTo>
                  <a:lnTo>
                    <a:pt x="3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8" y="269"/>
                  </a:lnTo>
                  <a:lnTo>
                    <a:pt x="8" y="269"/>
                  </a:lnTo>
                  <a:lnTo>
                    <a:pt x="8" y="269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14" y="272"/>
                  </a:lnTo>
                  <a:lnTo>
                    <a:pt x="14" y="272"/>
                  </a:lnTo>
                  <a:lnTo>
                    <a:pt x="17" y="275"/>
                  </a:lnTo>
                  <a:lnTo>
                    <a:pt x="17" y="275"/>
                  </a:lnTo>
                  <a:lnTo>
                    <a:pt x="17" y="275"/>
                  </a:lnTo>
                  <a:lnTo>
                    <a:pt x="20" y="277"/>
                  </a:lnTo>
                  <a:lnTo>
                    <a:pt x="20" y="277"/>
                  </a:lnTo>
                  <a:lnTo>
                    <a:pt x="22" y="280"/>
                  </a:lnTo>
                  <a:lnTo>
                    <a:pt x="22" y="280"/>
                  </a:lnTo>
                  <a:lnTo>
                    <a:pt x="25" y="283"/>
                  </a:lnTo>
                  <a:lnTo>
                    <a:pt x="25" y="283"/>
                  </a:lnTo>
                  <a:lnTo>
                    <a:pt x="25" y="286"/>
                  </a:lnTo>
                  <a:lnTo>
                    <a:pt x="28" y="286"/>
                  </a:lnTo>
                  <a:lnTo>
                    <a:pt x="28" y="289"/>
                  </a:lnTo>
                  <a:lnTo>
                    <a:pt x="28" y="289"/>
                  </a:lnTo>
                  <a:lnTo>
                    <a:pt x="31" y="291"/>
                  </a:lnTo>
                  <a:lnTo>
                    <a:pt x="31" y="291"/>
                  </a:lnTo>
                  <a:lnTo>
                    <a:pt x="31" y="294"/>
                  </a:lnTo>
                  <a:lnTo>
                    <a:pt x="31" y="294"/>
                  </a:lnTo>
                  <a:lnTo>
                    <a:pt x="34" y="297"/>
                  </a:lnTo>
                  <a:lnTo>
                    <a:pt x="34" y="300"/>
                  </a:lnTo>
                  <a:lnTo>
                    <a:pt x="34" y="300"/>
                  </a:lnTo>
                  <a:lnTo>
                    <a:pt x="34" y="303"/>
                  </a:lnTo>
                  <a:lnTo>
                    <a:pt x="34" y="303"/>
                  </a:lnTo>
                  <a:lnTo>
                    <a:pt x="34" y="306"/>
                  </a:lnTo>
                  <a:lnTo>
                    <a:pt x="34" y="306"/>
                  </a:lnTo>
                  <a:lnTo>
                    <a:pt x="34" y="308"/>
                  </a:lnTo>
                  <a:lnTo>
                    <a:pt x="34" y="308"/>
                  </a:lnTo>
                  <a:lnTo>
                    <a:pt x="34" y="308"/>
                  </a:lnTo>
                  <a:lnTo>
                    <a:pt x="34" y="311"/>
                  </a:lnTo>
                  <a:lnTo>
                    <a:pt x="34" y="311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1" y="317"/>
                  </a:lnTo>
                  <a:lnTo>
                    <a:pt x="31" y="317"/>
                  </a:lnTo>
                  <a:lnTo>
                    <a:pt x="410" y="4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Oval 389"/>
            <p:cNvSpPr>
              <a:spLocks noChangeArrowheads="1"/>
            </p:cNvSpPr>
            <p:nvPr/>
          </p:nvSpPr>
          <p:spPr bwMode="auto">
            <a:xfrm>
              <a:off x="3510" y="2679"/>
              <a:ext cx="320" cy="320"/>
            </a:xfrm>
            <a:prstGeom prst="ellipse">
              <a:avLst/>
            </a:prstGeom>
            <a:solidFill>
              <a:srgbClr val="FF00FF"/>
            </a:solidFill>
            <a:ln w="47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90"/>
            <p:cNvSpPr>
              <a:spLocks/>
            </p:cNvSpPr>
            <p:nvPr/>
          </p:nvSpPr>
          <p:spPr bwMode="auto">
            <a:xfrm>
              <a:off x="3725" y="2934"/>
              <a:ext cx="329" cy="433"/>
            </a:xfrm>
            <a:custGeom>
              <a:avLst/>
              <a:gdLst>
                <a:gd name="T0" fmla="*/ 46 w 329"/>
                <a:gd name="T1" fmla="*/ 3 h 433"/>
                <a:gd name="T2" fmla="*/ 46 w 329"/>
                <a:gd name="T3" fmla="*/ 0 h 433"/>
                <a:gd name="T4" fmla="*/ 43 w 329"/>
                <a:gd name="T5" fmla="*/ 0 h 433"/>
                <a:gd name="T6" fmla="*/ 43 w 329"/>
                <a:gd name="T7" fmla="*/ 0 h 433"/>
                <a:gd name="T8" fmla="*/ 40 w 329"/>
                <a:gd name="T9" fmla="*/ 0 h 433"/>
                <a:gd name="T10" fmla="*/ 37 w 329"/>
                <a:gd name="T11" fmla="*/ 0 h 433"/>
                <a:gd name="T12" fmla="*/ 34 w 329"/>
                <a:gd name="T13" fmla="*/ 0 h 433"/>
                <a:gd name="T14" fmla="*/ 32 w 329"/>
                <a:gd name="T15" fmla="*/ 0 h 433"/>
                <a:gd name="T16" fmla="*/ 29 w 329"/>
                <a:gd name="T17" fmla="*/ 0 h 433"/>
                <a:gd name="T18" fmla="*/ 26 w 329"/>
                <a:gd name="T19" fmla="*/ 3 h 433"/>
                <a:gd name="T20" fmla="*/ 23 w 329"/>
                <a:gd name="T21" fmla="*/ 3 h 433"/>
                <a:gd name="T22" fmla="*/ 20 w 329"/>
                <a:gd name="T23" fmla="*/ 5 h 433"/>
                <a:gd name="T24" fmla="*/ 17 w 329"/>
                <a:gd name="T25" fmla="*/ 8 h 433"/>
                <a:gd name="T26" fmla="*/ 15 w 329"/>
                <a:gd name="T27" fmla="*/ 8 h 433"/>
                <a:gd name="T28" fmla="*/ 12 w 329"/>
                <a:gd name="T29" fmla="*/ 11 h 433"/>
                <a:gd name="T30" fmla="*/ 9 w 329"/>
                <a:gd name="T31" fmla="*/ 14 h 433"/>
                <a:gd name="T32" fmla="*/ 6 w 329"/>
                <a:gd name="T33" fmla="*/ 17 h 433"/>
                <a:gd name="T34" fmla="*/ 6 w 329"/>
                <a:gd name="T35" fmla="*/ 20 h 433"/>
                <a:gd name="T36" fmla="*/ 3 w 329"/>
                <a:gd name="T37" fmla="*/ 22 h 433"/>
                <a:gd name="T38" fmla="*/ 3 w 329"/>
                <a:gd name="T39" fmla="*/ 25 h 433"/>
                <a:gd name="T40" fmla="*/ 3 w 329"/>
                <a:gd name="T41" fmla="*/ 28 h 433"/>
                <a:gd name="T42" fmla="*/ 0 w 329"/>
                <a:gd name="T43" fmla="*/ 28 h 433"/>
                <a:gd name="T44" fmla="*/ 3 w 329"/>
                <a:gd name="T45" fmla="*/ 31 h 433"/>
                <a:gd name="T46" fmla="*/ 3 w 329"/>
                <a:gd name="T47" fmla="*/ 34 h 433"/>
                <a:gd name="T48" fmla="*/ 3 w 329"/>
                <a:gd name="T49" fmla="*/ 34 h 433"/>
                <a:gd name="T50" fmla="*/ 281 w 329"/>
                <a:gd name="T51" fmla="*/ 433 h 433"/>
                <a:gd name="T52" fmla="*/ 281 w 329"/>
                <a:gd name="T53" fmla="*/ 430 h 433"/>
                <a:gd name="T54" fmla="*/ 281 w 329"/>
                <a:gd name="T55" fmla="*/ 430 h 433"/>
                <a:gd name="T56" fmla="*/ 281 w 329"/>
                <a:gd name="T57" fmla="*/ 427 h 433"/>
                <a:gd name="T58" fmla="*/ 281 w 329"/>
                <a:gd name="T59" fmla="*/ 424 h 433"/>
                <a:gd name="T60" fmla="*/ 283 w 329"/>
                <a:gd name="T61" fmla="*/ 421 h 433"/>
                <a:gd name="T62" fmla="*/ 283 w 329"/>
                <a:gd name="T63" fmla="*/ 419 h 433"/>
                <a:gd name="T64" fmla="*/ 286 w 329"/>
                <a:gd name="T65" fmla="*/ 416 h 433"/>
                <a:gd name="T66" fmla="*/ 289 w 329"/>
                <a:gd name="T67" fmla="*/ 416 h 433"/>
                <a:gd name="T68" fmla="*/ 289 w 329"/>
                <a:gd name="T69" fmla="*/ 413 h 433"/>
                <a:gd name="T70" fmla="*/ 292 w 329"/>
                <a:gd name="T71" fmla="*/ 410 h 433"/>
                <a:gd name="T72" fmla="*/ 295 w 329"/>
                <a:gd name="T73" fmla="*/ 407 h 433"/>
                <a:gd name="T74" fmla="*/ 298 w 329"/>
                <a:gd name="T75" fmla="*/ 404 h 433"/>
                <a:gd name="T76" fmla="*/ 300 w 329"/>
                <a:gd name="T77" fmla="*/ 402 h 433"/>
                <a:gd name="T78" fmla="*/ 306 w 329"/>
                <a:gd name="T79" fmla="*/ 402 h 433"/>
                <a:gd name="T80" fmla="*/ 309 w 329"/>
                <a:gd name="T81" fmla="*/ 399 h 433"/>
                <a:gd name="T82" fmla="*/ 312 w 329"/>
                <a:gd name="T83" fmla="*/ 399 h 433"/>
                <a:gd name="T84" fmla="*/ 315 w 329"/>
                <a:gd name="T85" fmla="*/ 396 h 433"/>
                <a:gd name="T86" fmla="*/ 317 w 329"/>
                <a:gd name="T87" fmla="*/ 396 h 433"/>
                <a:gd name="T88" fmla="*/ 320 w 329"/>
                <a:gd name="T89" fmla="*/ 396 h 433"/>
                <a:gd name="T90" fmla="*/ 323 w 329"/>
                <a:gd name="T91" fmla="*/ 396 h 433"/>
                <a:gd name="T92" fmla="*/ 323 w 329"/>
                <a:gd name="T93" fmla="*/ 396 h 433"/>
                <a:gd name="T94" fmla="*/ 326 w 329"/>
                <a:gd name="T95" fmla="*/ 396 h 433"/>
                <a:gd name="T96" fmla="*/ 329 w 329"/>
                <a:gd name="T97" fmla="*/ 396 h 433"/>
                <a:gd name="T98" fmla="*/ 329 w 329"/>
                <a:gd name="T99" fmla="*/ 39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433">
                  <a:moveTo>
                    <a:pt x="49" y="3"/>
                  </a:move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83" y="433"/>
                  </a:lnTo>
                  <a:lnTo>
                    <a:pt x="281" y="433"/>
                  </a:lnTo>
                  <a:lnTo>
                    <a:pt x="281" y="433"/>
                  </a:lnTo>
                  <a:lnTo>
                    <a:pt x="281" y="430"/>
                  </a:lnTo>
                  <a:lnTo>
                    <a:pt x="281" y="430"/>
                  </a:lnTo>
                  <a:lnTo>
                    <a:pt x="281" y="430"/>
                  </a:lnTo>
                  <a:lnTo>
                    <a:pt x="281" y="427"/>
                  </a:lnTo>
                  <a:lnTo>
                    <a:pt x="281" y="427"/>
                  </a:lnTo>
                  <a:lnTo>
                    <a:pt x="281" y="427"/>
                  </a:lnTo>
                  <a:lnTo>
                    <a:pt x="281" y="424"/>
                  </a:lnTo>
                  <a:lnTo>
                    <a:pt x="283" y="424"/>
                  </a:lnTo>
                  <a:lnTo>
                    <a:pt x="283" y="421"/>
                  </a:lnTo>
                  <a:lnTo>
                    <a:pt x="283" y="421"/>
                  </a:lnTo>
                  <a:lnTo>
                    <a:pt x="283" y="419"/>
                  </a:lnTo>
                  <a:lnTo>
                    <a:pt x="286" y="419"/>
                  </a:lnTo>
                  <a:lnTo>
                    <a:pt x="286" y="416"/>
                  </a:lnTo>
                  <a:lnTo>
                    <a:pt x="286" y="416"/>
                  </a:lnTo>
                  <a:lnTo>
                    <a:pt x="289" y="416"/>
                  </a:lnTo>
                  <a:lnTo>
                    <a:pt x="289" y="413"/>
                  </a:lnTo>
                  <a:lnTo>
                    <a:pt x="289" y="413"/>
                  </a:lnTo>
                  <a:lnTo>
                    <a:pt x="292" y="410"/>
                  </a:lnTo>
                  <a:lnTo>
                    <a:pt x="292" y="410"/>
                  </a:lnTo>
                  <a:lnTo>
                    <a:pt x="295" y="407"/>
                  </a:lnTo>
                  <a:lnTo>
                    <a:pt x="295" y="407"/>
                  </a:lnTo>
                  <a:lnTo>
                    <a:pt x="298" y="404"/>
                  </a:lnTo>
                  <a:lnTo>
                    <a:pt x="298" y="404"/>
                  </a:lnTo>
                  <a:lnTo>
                    <a:pt x="300" y="404"/>
                  </a:lnTo>
                  <a:lnTo>
                    <a:pt x="300" y="402"/>
                  </a:lnTo>
                  <a:lnTo>
                    <a:pt x="303" y="402"/>
                  </a:lnTo>
                  <a:lnTo>
                    <a:pt x="306" y="402"/>
                  </a:lnTo>
                  <a:lnTo>
                    <a:pt x="306" y="399"/>
                  </a:lnTo>
                  <a:lnTo>
                    <a:pt x="309" y="399"/>
                  </a:lnTo>
                  <a:lnTo>
                    <a:pt x="309" y="399"/>
                  </a:lnTo>
                  <a:lnTo>
                    <a:pt x="312" y="399"/>
                  </a:lnTo>
                  <a:lnTo>
                    <a:pt x="312" y="396"/>
                  </a:lnTo>
                  <a:lnTo>
                    <a:pt x="315" y="396"/>
                  </a:lnTo>
                  <a:lnTo>
                    <a:pt x="315" y="396"/>
                  </a:lnTo>
                  <a:lnTo>
                    <a:pt x="317" y="396"/>
                  </a:lnTo>
                  <a:lnTo>
                    <a:pt x="317" y="396"/>
                  </a:lnTo>
                  <a:lnTo>
                    <a:pt x="320" y="396"/>
                  </a:lnTo>
                  <a:lnTo>
                    <a:pt x="320" y="396"/>
                  </a:lnTo>
                  <a:lnTo>
                    <a:pt x="323" y="396"/>
                  </a:lnTo>
                  <a:lnTo>
                    <a:pt x="323" y="396"/>
                  </a:lnTo>
                  <a:lnTo>
                    <a:pt x="323" y="396"/>
                  </a:lnTo>
                  <a:lnTo>
                    <a:pt x="326" y="396"/>
                  </a:lnTo>
                  <a:lnTo>
                    <a:pt x="326" y="396"/>
                  </a:lnTo>
                  <a:lnTo>
                    <a:pt x="326" y="396"/>
                  </a:lnTo>
                  <a:lnTo>
                    <a:pt x="329" y="396"/>
                  </a:lnTo>
                  <a:lnTo>
                    <a:pt x="329" y="399"/>
                  </a:lnTo>
                  <a:lnTo>
                    <a:pt x="329" y="399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91"/>
            <p:cNvSpPr>
              <a:spLocks/>
            </p:cNvSpPr>
            <p:nvPr/>
          </p:nvSpPr>
          <p:spPr bwMode="auto">
            <a:xfrm>
              <a:off x="3058" y="2877"/>
              <a:ext cx="481" cy="243"/>
            </a:xfrm>
            <a:custGeom>
              <a:avLst/>
              <a:gdLst>
                <a:gd name="T0" fmla="*/ 481 w 481"/>
                <a:gd name="T1" fmla="*/ 51 h 243"/>
                <a:gd name="T2" fmla="*/ 481 w 481"/>
                <a:gd name="T3" fmla="*/ 51 h 243"/>
                <a:gd name="T4" fmla="*/ 481 w 481"/>
                <a:gd name="T5" fmla="*/ 48 h 243"/>
                <a:gd name="T6" fmla="*/ 478 w 481"/>
                <a:gd name="T7" fmla="*/ 48 h 243"/>
                <a:gd name="T8" fmla="*/ 478 w 481"/>
                <a:gd name="T9" fmla="*/ 45 h 243"/>
                <a:gd name="T10" fmla="*/ 478 w 481"/>
                <a:gd name="T11" fmla="*/ 45 h 243"/>
                <a:gd name="T12" fmla="*/ 478 w 481"/>
                <a:gd name="T13" fmla="*/ 43 h 243"/>
                <a:gd name="T14" fmla="*/ 478 w 481"/>
                <a:gd name="T15" fmla="*/ 40 h 243"/>
                <a:gd name="T16" fmla="*/ 475 w 481"/>
                <a:gd name="T17" fmla="*/ 37 h 243"/>
                <a:gd name="T18" fmla="*/ 475 w 481"/>
                <a:gd name="T19" fmla="*/ 34 h 243"/>
                <a:gd name="T20" fmla="*/ 472 w 481"/>
                <a:gd name="T21" fmla="*/ 31 h 243"/>
                <a:gd name="T22" fmla="*/ 472 w 481"/>
                <a:gd name="T23" fmla="*/ 28 h 243"/>
                <a:gd name="T24" fmla="*/ 469 w 481"/>
                <a:gd name="T25" fmla="*/ 23 h 243"/>
                <a:gd name="T26" fmla="*/ 469 w 481"/>
                <a:gd name="T27" fmla="*/ 20 h 243"/>
                <a:gd name="T28" fmla="*/ 469 w 481"/>
                <a:gd name="T29" fmla="*/ 17 h 243"/>
                <a:gd name="T30" fmla="*/ 467 w 481"/>
                <a:gd name="T31" fmla="*/ 14 h 243"/>
                <a:gd name="T32" fmla="*/ 467 w 481"/>
                <a:gd name="T33" fmla="*/ 11 h 243"/>
                <a:gd name="T34" fmla="*/ 464 w 481"/>
                <a:gd name="T35" fmla="*/ 9 h 243"/>
                <a:gd name="T36" fmla="*/ 464 w 481"/>
                <a:gd name="T37" fmla="*/ 6 h 243"/>
                <a:gd name="T38" fmla="*/ 464 w 481"/>
                <a:gd name="T39" fmla="*/ 6 h 243"/>
                <a:gd name="T40" fmla="*/ 461 w 481"/>
                <a:gd name="T41" fmla="*/ 3 h 243"/>
                <a:gd name="T42" fmla="*/ 461 w 481"/>
                <a:gd name="T43" fmla="*/ 3 h 243"/>
                <a:gd name="T44" fmla="*/ 461 w 481"/>
                <a:gd name="T45" fmla="*/ 0 h 243"/>
                <a:gd name="T46" fmla="*/ 461 w 481"/>
                <a:gd name="T47" fmla="*/ 0 h 243"/>
                <a:gd name="T48" fmla="*/ 458 w 481"/>
                <a:gd name="T49" fmla="*/ 0 h 243"/>
                <a:gd name="T50" fmla="*/ 0 w 481"/>
                <a:gd name="T51" fmla="*/ 193 h 243"/>
                <a:gd name="T52" fmla="*/ 0 w 481"/>
                <a:gd name="T53" fmla="*/ 193 h 243"/>
                <a:gd name="T54" fmla="*/ 0 w 481"/>
                <a:gd name="T55" fmla="*/ 195 h 243"/>
                <a:gd name="T56" fmla="*/ 2 w 481"/>
                <a:gd name="T57" fmla="*/ 195 h 243"/>
                <a:gd name="T58" fmla="*/ 2 w 481"/>
                <a:gd name="T59" fmla="*/ 198 h 243"/>
                <a:gd name="T60" fmla="*/ 2 w 481"/>
                <a:gd name="T61" fmla="*/ 198 h 243"/>
                <a:gd name="T62" fmla="*/ 2 w 481"/>
                <a:gd name="T63" fmla="*/ 201 h 243"/>
                <a:gd name="T64" fmla="*/ 5 w 481"/>
                <a:gd name="T65" fmla="*/ 204 h 243"/>
                <a:gd name="T66" fmla="*/ 5 w 481"/>
                <a:gd name="T67" fmla="*/ 207 h 243"/>
                <a:gd name="T68" fmla="*/ 5 w 481"/>
                <a:gd name="T69" fmla="*/ 210 h 243"/>
                <a:gd name="T70" fmla="*/ 8 w 481"/>
                <a:gd name="T71" fmla="*/ 212 h 243"/>
                <a:gd name="T72" fmla="*/ 8 w 481"/>
                <a:gd name="T73" fmla="*/ 215 h 243"/>
                <a:gd name="T74" fmla="*/ 11 w 481"/>
                <a:gd name="T75" fmla="*/ 221 h 243"/>
                <a:gd name="T76" fmla="*/ 11 w 481"/>
                <a:gd name="T77" fmla="*/ 224 h 243"/>
                <a:gd name="T78" fmla="*/ 14 w 481"/>
                <a:gd name="T79" fmla="*/ 227 h 243"/>
                <a:gd name="T80" fmla="*/ 14 w 481"/>
                <a:gd name="T81" fmla="*/ 229 h 243"/>
                <a:gd name="T82" fmla="*/ 14 w 481"/>
                <a:gd name="T83" fmla="*/ 232 h 243"/>
                <a:gd name="T84" fmla="*/ 17 w 481"/>
                <a:gd name="T85" fmla="*/ 235 h 243"/>
                <a:gd name="T86" fmla="*/ 17 w 481"/>
                <a:gd name="T87" fmla="*/ 238 h 243"/>
                <a:gd name="T88" fmla="*/ 17 w 481"/>
                <a:gd name="T89" fmla="*/ 241 h 243"/>
                <a:gd name="T90" fmla="*/ 19 w 481"/>
                <a:gd name="T91" fmla="*/ 241 h 243"/>
                <a:gd name="T92" fmla="*/ 19 w 481"/>
                <a:gd name="T93" fmla="*/ 243 h 243"/>
                <a:gd name="T94" fmla="*/ 19 w 481"/>
                <a:gd name="T95" fmla="*/ 243 h 243"/>
                <a:gd name="T96" fmla="*/ 19 w 481"/>
                <a:gd name="T97" fmla="*/ 243 h 243"/>
                <a:gd name="T98" fmla="*/ 19 w 481"/>
                <a:gd name="T9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243">
                  <a:moveTo>
                    <a:pt x="481" y="51"/>
                  </a:moveTo>
                  <a:lnTo>
                    <a:pt x="481" y="51"/>
                  </a:lnTo>
                  <a:lnTo>
                    <a:pt x="481" y="51"/>
                  </a:lnTo>
                  <a:lnTo>
                    <a:pt x="481" y="51"/>
                  </a:lnTo>
                  <a:lnTo>
                    <a:pt x="481" y="51"/>
                  </a:lnTo>
                  <a:lnTo>
                    <a:pt x="481" y="48"/>
                  </a:lnTo>
                  <a:lnTo>
                    <a:pt x="481" y="48"/>
                  </a:lnTo>
                  <a:lnTo>
                    <a:pt x="478" y="48"/>
                  </a:lnTo>
                  <a:lnTo>
                    <a:pt x="478" y="48"/>
                  </a:lnTo>
                  <a:lnTo>
                    <a:pt x="478" y="45"/>
                  </a:lnTo>
                  <a:lnTo>
                    <a:pt x="478" y="45"/>
                  </a:lnTo>
                  <a:lnTo>
                    <a:pt x="478" y="45"/>
                  </a:lnTo>
                  <a:lnTo>
                    <a:pt x="478" y="43"/>
                  </a:lnTo>
                  <a:lnTo>
                    <a:pt x="478" y="43"/>
                  </a:lnTo>
                  <a:lnTo>
                    <a:pt x="478" y="40"/>
                  </a:lnTo>
                  <a:lnTo>
                    <a:pt x="478" y="40"/>
                  </a:lnTo>
                  <a:lnTo>
                    <a:pt x="475" y="37"/>
                  </a:lnTo>
                  <a:lnTo>
                    <a:pt x="475" y="37"/>
                  </a:lnTo>
                  <a:lnTo>
                    <a:pt x="475" y="34"/>
                  </a:lnTo>
                  <a:lnTo>
                    <a:pt x="475" y="34"/>
                  </a:lnTo>
                  <a:lnTo>
                    <a:pt x="475" y="31"/>
                  </a:lnTo>
                  <a:lnTo>
                    <a:pt x="472" y="31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72" y="26"/>
                  </a:lnTo>
                  <a:lnTo>
                    <a:pt x="469" y="23"/>
                  </a:lnTo>
                  <a:lnTo>
                    <a:pt x="469" y="23"/>
                  </a:lnTo>
                  <a:lnTo>
                    <a:pt x="469" y="20"/>
                  </a:lnTo>
                  <a:lnTo>
                    <a:pt x="469" y="20"/>
                  </a:lnTo>
                  <a:lnTo>
                    <a:pt x="469" y="17"/>
                  </a:lnTo>
                  <a:lnTo>
                    <a:pt x="467" y="17"/>
                  </a:lnTo>
                  <a:lnTo>
                    <a:pt x="467" y="14"/>
                  </a:lnTo>
                  <a:lnTo>
                    <a:pt x="467" y="14"/>
                  </a:lnTo>
                  <a:lnTo>
                    <a:pt x="467" y="11"/>
                  </a:lnTo>
                  <a:lnTo>
                    <a:pt x="464" y="11"/>
                  </a:lnTo>
                  <a:lnTo>
                    <a:pt x="464" y="9"/>
                  </a:lnTo>
                  <a:lnTo>
                    <a:pt x="464" y="9"/>
                  </a:lnTo>
                  <a:lnTo>
                    <a:pt x="464" y="6"/>
                  </a:lnTo>
                  <a:lnTo>
                    <a:pt x="464" y="6"/>
                  </a:lnTo>
                  <a:lnTo>
                    <a:pt x="464" y="6"/>
                  </a:lnTo>
                  <a:lnTo>
                    <a:pt x="461" y="3"/>
                  </a:lnTo>
                  <a:lnTo>
                    <a:pt x="461" y="3"/>
                  </a:lnTo>
                  <a:lnTo>
                    <a:pt x="461" y="3"/>
                  </a:lnTo>
                  <a:lnTo>
                    <a:pt x="461" y="3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58" y="0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2" y="195"/>
                  </a:lnTo>
                  <a:lnTo>
                    <a:pt x="2" y="195"/>
                  </a:lnTo>
                  <a:lnTo>
                    <a:pt x="2" y="195"/>
                  </a:lnTo>
                  <a:lnTo>
                    <a:pt x="2" y="198"/>
                  </a:lnTo>
                  <a:lnTo>
                    <a:pt x="2" y="198"/>
                  </a:lnTo>
                  <a:lnTo>
                    <a:pt x="2" y="198"/>
                  </a:lnTo>
                  <a:lnTo>
                    <a:pt x="2" y="201"/>
                  </a:lnTo>
                  <a:lnTo>
                    <a:pt x="2" y="201"/>
                  </a:lnTo>
                  <a:lnTo>
                    <a:pt x="5" y="204"/>
                  </a:lnTo>
                  <a:lnTo>
                    <a:pt x="5" y="204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5" y="210"/>
                  </a:lnTo>
                  <a:lnTo>
                    <a:pt x="5" y="210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5"/>
                  </a:lnTo>
                  <a:lnTo>
                    <a:pt x="8" y="215"/>
                  </a:lnTo>
                  <a:lnTo>
                    <a:pt x="11" y="218"/>
                  </a:lnTo>
                  <a:lnTo>
                    <a:pt x="11" y="221"/>
                  </a:lnTo>
                  <a:lnTo>
                    <a:pt x="11" y="221"/>
                  </a:lnTo>
                  <a:lnTo>
                    <a:pt x="11" y="224"/>
                  </a:lnTo>
                  <a:lnTo>
                    <a:pt x="11" y="224"/>
                  </a:lnTo>
                  <a:lnTo>
                    <a:pt x="14" y="227"/>
                  </a:lnTo>
                  <a:lnTo>
                    <a:pt x="14" y="227"/>
                  </a:lnTo>
                  <a:lnTo>
                    <a:pt x="14" y="229"/>
                  </a:lnTo>
                  <a:lnTo>
                    <a:pt x="14" y="229"/>
                  </a:lnTo>
                  <a:lnTo>
                    <a:pt x="14" y="232"/>
                  </a:lnTo>
                  <a:lnTo>
                    <a:pt x="17" y="232"/>
                  </a:lnTo>
                  <a:lnTo>
                    <a:pt x="17" y="235"/>
                  </a:lnTo>
                  <a:lnTo>
                    <a:pt x="17" y="235"/>
                  </a:lnTo>
                  <a:lnTo>
                    <a:pt x="17" y="238"/>
                  </a:lnTo>
                  <a:lnTo>
                    <a:pt x="17" y="238"/>
                  </a:lnTo>
                  <a:lnTo>
                    <a:pt x="17" y="241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9" y="243"/>
                  </a:lnTo>
                  <a:lnTo>
                    <a:pt x="19" y="243"/>
                  </a:lnTo>
                  <a:lnTo>
                    <a:pt x="19" y="243"/>
                  </a:lnTo>
                  <a:lnTo>
                    <a:pt x="19" y="243"/>
                  </a:lnTo>
                  <a:lnTo>
                    <a:pt x="19" y="243"/>
                  </a:lnTo>
                  <a:lnTo>
                    <a:pt x="19" y="243"/>
                  </a:lnTo>
                  <a:lnTo>
                    <a:pt x="19" y="243"/>
                  </a:lnTo>
                  <a:lnTo>
                    <a:pt x="481" y="5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92"/>
            <p:cNvSpPr>
              <a:spLocks/>
            </p:cNvSpPr>
            <p:nvPr/>
          </p:nvSpPr>
          <p:spPr bwMode="auto">
            <a:xfrm>
              <a:off x="3400" y="2362"/>
              <a:ext cx="249" cy="410"/>
            </a:xfrm>
            <a:custGeom>
              <a:avLst/>
              <a:gdLst>
                <a:gd name="T0" fmla="*/ 201 w 249"/>
                <a:gd name="T1" fmla="*/ 402 h 410"/>
                <a:gd name="T2" fmla="*/ 201 w 249"/>
                <a:gd name="T3" fmla="*/ 405 h 410"/>
                <a:gd name="T4" fmla="*/ 204 w 249"/>
                <a:gd name="T5" fmla="*/ 405 h 410"/>
                <a:gd name="T6" fmla="*/ 207 w 249"/>
                <a:gd name="T7" fmla="*/ 408 h 410"/>
                <a:gd name="T8" fmla="*/ 209 w 249"/>
                <a:gd name="T9" fmla="*/ 408 h 410"/>
                <a:gd name="T10" fmla="*/ 212 w 249"/>
                <a:gd name="T11" fmla="*/ 410 h 410"/>
                <a:gd name="T12" fmla="*/ 215 w 249"/>
                <a:gd name="T13" fmla="*/ 410 h 410"/>
                <a:gd name="T14" fmla="*/ 218 w 249"/>
                <a:gd name="T15" fmla="*/ 410 h 410"/>
                <a:gd name="T16" fmla="*/ 221 w 249"/>
                <a:gd name="T17" fmla="*/ 410 h 410"/>
                <a:gd name="T18" fmla="*/ 224 w 249"/>
                <a:gd name="T19" fmla="*/ 410 h 410"/>
                <a:gd name="T20" fmla="*/ 229 w 249"/>
                <a:gd name="T21" fmla="*/ 408 h 410"/>
                <a:gd name="T22" fmla="*/ 232 w 249"/>
                <a:gd name="T23" fmla="*/ 408 h 410"/>
                <a:gd name="T24" fmla="*/ 235 w 249"/>
                <a:gd name="T25" fmla="*/ 405 h 410"/>
                <a:gd name="T26" fmla="*/ 238 w 249"/>
                <a:gd name="T27" fmla="*/ 405 h 410"/>
                <a:gd name="T28" fmla="*/ 241 w 249"/>
                <a:gd name="T29" fmla="*/ 402 h 410"/>
                <a:gd name="T30" fmla="*/ 243 w 249"/>
                <a:gd name="T31" fmla="*/ 399 h 410"/>
                <a:gd name="T32" fmla="*/ 243 w 249"/>
                <a:gd name="T33" fmla="*/ 396 h 410"/>
                <a:gd name="T34" fmla="*/ 246 w 249"/>
                <a:gd name="T35" fmla="*/ 393 h 410"/>
                <a:gd name="T36" fmla="*/ 249 w 249"/>
                <a:gd name="T37" fmla="*/ 391 h 410"/>
                <a:gd name="T38" fmla="*/ 249 w 249"/>
                <a:gd name="T39" fmla="*/ 388 h 410"/>
                <a:gd name="T40" fmla="*/ 249 w 249"/>
                <a:gd name="T41" fmla="*/ 385 h 410"/>
                <a:gd name="T42" fmla="*/ 249 w 249"/>
                <a:gd name="T43" fmla="*/ 382 h 410"/>
                <a:gd name="T44" fmla="*/ 249 w 249"/>
                <a:gd name="T45" fmla="*/ 379 h 410"/>
                <a:gd name="T46" fmla="*/ 249 w 249"/>
                <a:gd name="T47" fmla="*/ 377 h 410"/>
                <a:gd name="T48" fmla="*/ 249 w 249"/>
                <a:gd name="T49" fmla="*/ 374 h 410"/>
                <a:gd name="T50" fmla="*/ 54 w 249"/>
                <a:gd name="T51" fmla="*/ 0 h 410"/>
                <a:gd name="T52" fmla="*/ 54 w 249"/>
                <a:gd name="T53" fmla="*/ 3 h 410"/>
                <a:gd name="T54" fmla="*/ 54 w 249"/>
                <a:gd name="T55" fmla="*/ 6 h 410"/>
                <a:gd name="T56" fmla="*/ 54 w 249"/>
                <a:gd name="T57" fmla="*/ 9 h 410"/>
                <a:gd name="T58" fmla="*/ 54 w 249"/>
                <a:gd name="T59" fmla="*/ 12 h 410"/>
                <a:gd name="T60" fmla="*/ 51 w 249"/>
                <a:gd name="T61" fmla="*/ 14 h 410"/>
                <a:gd name="T62" fmla="*/ 51 w 249"/>
                <a:gd name="T63" fmla="*/ 17 h 410"/>
                <a:gd name="T64" fmla="*/ 48 w 249"/>
                <a:gd name="T65" fmla="*/ 20 h 410"/>
                <a:gd name="T66" fmla="*/ 48 w 249"/>
                <a:gd name="T67" fmla="*/ 23 h 410"/>
                <a:gd name="T68" fmla="*/ 45 w 249"/>
                <a:gd name="T69" fmla="*/ 26 h 410"/>
                <a:gd name="T70" fmla="*/ 42 w 249"/>
                <a:gd name="T71" fmla="*/ 28 h 410"/>
                <a:gd name="T72" fmla="*/ 40 w 249"/>
                <a:gd name="T73" fmla="*/ 28 h 410"/>
                <a:gd name="T74" fmla="*/ 34 w 249"/>
                <a:gd name="T75" fmla="*/ 31 h 410"/>
                <a:gd name="T76" fmla="*/ 31 w 249"/>
                <a:gd name="T77" fmla="*/ 34 h 410"/>
                <a:gd name="T78" fmla="*/ 28 w 249"/>
                <a:gd name="T79" fmla="*/ 34 h 410"/>
                <a:gd name="T80" fmla="*/ 26 w 249"/>
                <a:gd name="T81" fmla="*/ 34 h 410"/>
                <a:gd name="T82" fmla="*/ 20 w 249"/>
                <a:gd name="T83" fmla="*/ 34 h 410"/>
                <a:gd name="T84" fmla="*/ 17 w 249"/>
                <a:gd name="T85" fmla="*/ 34 h 410"/>
                <a:gd name="T86" fmla="*/ 14 w 249"/>
                <a:gd name="T87" fmla="*/ 34 h 410"/>
                <a:gd name="T88" fmla="*/ 11 w 249"/>
                <a:gd name="T89" fmla="*/ 34 h 410"/>
                <a:gd name="T90" fmla="*/ 9 w 249"/>
                <a:gd name="T91" fmla="*/ 34 h 410"/>
                <a:gd name="T92" fmla="*/ 6 w 249"/>
                <a:gd name="T93" fmla="*/ 31 h 410"/>
                <a:gd name="T94" fmla="*/ 3 w 249"/>
                <a:gd name="T95" fmla="*/ 31 h 410"/>
                <a:gd name="T96" fmla="*/ 3 w 249"/>
                <a:gd name="T97" fmla="*/ 28 h 410"/>
                <a:gd name="T98" fmla="*/ 0 w 249"/>
                <a:gd name="T99" fmla="*/ 2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410">
                  <a:moveTo>
                    <a:pt x="201" y="402"/>
                  </a:moveTo>
                  <a:lnTo>
                    <a:pt x="201" y="402"/>
                  </a:lnTo>
                  <a:lnTo>
                    <a:pt x="201" y="402"/>
                  </a:lnTo>
                  <a:lnTo>
                    <a:pt x="201" y="405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207" y="408"/>
                  </a:lnTo>
                  <a:lnTo>
                    <a:pt x="207" y="408"/>
                  </a:lnTo>
                  <a:lnTo>
                    <a:pt x="207" y="408"/>
                  </a:lnTo>
                  <a:lnTo>
                    <a:pt x="209" y="408"/>
                  </a:lnTo>
                  <a:lnTo>
                    <a:pt x="209" y="410"/>
                  </a:lnTo>
                  <a:lnTo>
                    <a:pt x="212" y="410"/>
                  </a:lnTo>
                  <a:lnTo>
                    <a:pt x="212" y="410"/>
                  </a:lnTo>
                  <a:lnTo>
                    <a:pt x="215" y="410"/>
                  </a:lnTo>
                  <a:lnTo>
                    <a:pt x="215" y="410"/>
                  </a:lnTo>
                  <a:lnTo>
                    <a:pt x="218" y="410"/>
                  </a:lnTo>
                  <a:lnTo>
                    <a:pt x="221" y="410"/>
                  </a:lnTo>
                  <a:lnTo>
                    <a:pt x="221" y="410"/>
                  </a:lnTo>
                  <a:lnTo>
                    <a:pt x="224" y="410"/>
                  </a:lnTo>
                  <a:lnTo>
                    <a:pt x="224" y="410"/>
                  </a:lnTo>
                  <a:lnTo>
                    <a:pt x="226" y="410"/>
                  </a:lnTo>
                  <a:lnTo>
                    <a:pt x="229" y="408"/>
                  </a:lnTo>
                  <a:lnTo>
                    <a:pt x="229" y="408"/>
                  </a:lnTo>
                  <a:lnTo>
                    <a:pt x="232" y="408"/>
                  </a:lnTo>
                  <a:lnTo>
                    <a:pt x="232" y="408"/>
                  </a:lnTo>
                  <a:lnTo>
                    <a:pt x="235" y="405"/>
                  </a:lnTo>
                  <a:lnTo>
                    <a:pt x="235" y="405"/>
                  </a:lnTo>
                  <a:lnTo>
                    <a:pt x="238" y="405"/>
                  </a:lnTo>
                  <a:lnTo>
                    <a:pt x="238" y="402"/>
                  </a:lnTo>
                  <a:lnTo>
                    <a:pt x="241" y="402"/>
                  </a:lnTo>
                  <a:lnTo>
                    <a:pt x="241" y="402"/>
                  </a:lnTo>
                  <a:lnTo>
                    <a:pt x="243" y="399"/>
                  </a:lnTo>
                  <a:lnTo>
                    <a:pt x="243" y="399"/>
                  </a:lnTo>
                  <a:lnTo>
                    <a:pt x="243" y="396"/>
                  </a:lnTo>
                  <a:lnTo>
                    <a:pt x="246" y="396"/>
                  </a:lnTo>
                  <a:lnTo>
                    <a:pt x="246" y="393"/>
                  </a:lnTo>
                  <a:lnTo>
                    <a:pt x="246" y="393"/>
                  </a:lnTo>
                  <a:lnTo>
                    <a:pt x="249" y="391"/>
                  </a:lnTo>
                  <a:lnTo>
                    <a:pt x="249" y="391"/>
                  </a:lnTo>
                  <a:lnTo>
                    <a:pt x="249" y="388"/>
                  </a:lnTo>
                  <a:lnTo>
                    <a:pt x="249" y="388"/>
                  </a:lnTo>
                  <a:lnTo>
                    <a:pt x="249" y="385"/>
                  </a:lnTo>
                  <a:lnTo>
                    <a:pt x="249" y="385"/>
                  </a:lnTo>
                  <a:lnTo>
                    <a:pt x="249" y="382"/>
                  </a:lnTo>
                  <a:lnTo>
                    <a:pt x="249" y="382"/>
                  </a:lnTo>
                  <a:lnTo>
                    <a:pt x="249" y="379"/>
                  </a:lnTo>
                  <a:lnTo>
                    <a:pt x="249" y="379"/>
                  </a:lnTo>
                  <a:lnTo>
                    <a:pt x="249" y="377"/>
                  </a:lnTo>
                  <a:lnTo>
                    <a:pt x="249" y="377"/>
                  </a:lnTo>
                  <a:lnTo>
                    <a:pt x="249" y="374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45" y="26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7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4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01" y="40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Oval 393"/>
            <p:cNvSpPr>
              <a:spLocks noChangeArrowheads="1"/>
            </p:cNvSpPr>
            <p:nvPr/>
          </p:nvSpPr>
          <p:spPr bwMode="auto">
            <a:xfrm>
              <a:off x="2896" y="3036"/>
              <a:ext cx="184" cy="184"/>
            </a:xfrm>
            <a:prstGeom prst="ellipse">
              <a:avLst/>
            </a:pr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Oval 394"/>
            <p:cNvSpPr>
              <a:spLocks noChangeArrowheads="1"/>
            </p:cNvSpPr>
            <p:nvPr/>
          </p:nvSpPr>
          <p:spPr bwMode="auto">
            <a:xfrm>
              <a:off x="2953" y="894"/>
              <a:ext cx="325" cy="325"/>
            </a:xfrm>
            <a:prstGeom prst="ellipse">
              <a:avLst/>
            </a:prstGeom>
            <a:solidFill>
              <a:srgbClr val="FF00FF"/>
            </a:solidFill>
            <a:ln w="47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95"/>
            <p:cNvSpPr>
              <a:spLocks/>
            </p:cNvSpPr>
            <p:nvPr/>
          </p:nvSpPr>
          <p:spPr bwMode="auto">
            <a:xfrm>
              <a:off x="2466" y="930"/>
              <a:ext cx="521" cy="133"/>
            </a:xfrm>
            <a:custGeom>
              <a:avLst/>
              <a:gdLst>
                <a:gd name="T0" fmla="*/ 507 w 521"/>
                <a:gd name="T1" fmla="*/ 133 h 133"/>
                <a:gd name="T2" fmla="*/ 507 w 521"/>
                <a:gd name="T3" fmla="*/ 133 h 133"/>
                <a:gd name="T4" fmla="*/ 510 w 521"/>
                <a:gd name="T5" fmla="*/ 133 h 133"/>
                <a:gd name="T6" fmla="*/ 510 w 521"/>
                <a:gd name="T7" fmla="*/ 131 h 133"/>
                <a:gd name="T8" fmla="*/ 512 w 521"/>
                <a:gd name="T9" fmla="*/ 131 h 133"/>
                <a:gd name="T10" fmla="*/ 512 w 521"/>
                <a:gd name="T11" fmla="*/ 128 h 133"/>
                <a:gd name="T12" fmla="*/ 515 w 521"/>
                <a:gd name="T13" fmla="*/ 125 h 133"/>
                <a:gd name="T14" fmla="*/ 515 w 521"/>
                <a:gd name="T15" fmla="*/ 122 h 133"/>
                <a:gd name="T16" fmla="*/ 518 w 521"/>
                <a:gd name="T17" fmla="*/ 119 h 133"/>
                <a:gd name="T18" fmla="*/ 518 w 521"/>
                <a:gd name="T19" fmla="*/ 116 h 133"/>
                <a:gd name="T20" fmla="*/ 518 w 521"/>
                <a:gd name="T21" fmla="*/ 114 h 133"/>
                <a:gd name="T22" fmla="*/ 521 w 521"/>
                <a:gd name="T23" fmla="*/ 111 h 133"/>
                <a:gd name="T24" fmla="*/ 521 w 521"/>
                <a:gd name="T25" fmla="*/ 108 h 133"/>
                <a:gd name="T26" fmla="*/ 521 w 521"/>
                <a:gd name="T27" fmla="*/ 102 h 133"/>
                <a:gd name="T28" fmla="*/ 521 w 521"/>
                <a:gd name="T29" fmla="*/ 99 h 133"/>
                <a:gd name="T30" fmla="*/ 521 w 521"/>
                <a:gd name="T31" fmla="*/ 97 h 133"/>
                <a:gd name="T32" fmla="*/ 521 w 521"/>
                <a:gd name="T33" fmla="*/ 94 h 133"/>
                <a:gd name="T34" fmla="*/ 521 w 521"/>
                <a:gd name="T35" fmla="*/ 91 h 133"/>
                <a:gd name="T36" fmla="*/ 518 w 521"/>
                <a:gd name="T37" fmla="*/ 88 h 133"/>
                <a:gd name="T38" fmla="*/ 518 w 521"/>
                <a:gd name="T39" fmla="*/ 85 h 133"/>
                <a:gd name="T40" fmla="*/ 518 w 521"/>
                <a:gd name="T41" fmla="*/ 83 h 133"/>
                <a:gd name="T42" fmla="*/ 515 w 521"/>
                <a:gd name="T43" fmla="*/ 80 h 133"/>
                <a:gd name="T44" fmla="*/ 515 w 521"/>
                <a:gd name="T45" fmla="*/ 80 h 133"/>
                <a:gd name="T46" fmla="*/ 512 w 521"/>
                <a:gd name="T47" fmla="*/ 80 h 133"/>
                <a:gd name="T48" fmla="*/ 512 w 521"/>
                <a:gd name="T49" fmla="*/ 80 h 133"/>
                <a:gd name="T50" fmla="*/ 6 w 521"/>
                <a:gd name="T51" fmla="*/ 0 h 133"/>
                <a:gd name="T52" fmla="*/ 6 w 521"/>
                <a:gd name="T53" fmla="*/ 0 h 133"/>
                <a:gd name="T54" fmla="*/ 9 w 521"/>
                <a:gd name="T55" fmla="*/ 3 h 133"/>
                <a:gd name="T56" fmla="*/ 9 w 521"/>
                <a:gd name="T57" fmla="*/ 3 h 133"/>
                <a:gd name="T58" fmla="*/ 11 w 521"/>
                <a:gd name="T59" fmla="*/ 6 h 133"/>
                <a:gd name="T60" fmla="*/ 11 w 521"/>
                <a:gd name="T61" fmla="*/ 9 h 133"/>
                <a:gd name="T62" fmla="*/ 11 w 521"/>
                <a:gd name="T63" fmla="*/ 12 h 133"/>
                <a:gd name="T64" fmla="*/ 11 w 521"/>
                <a:gd name="T65" fmla="*/ 15 h 133"/>
                <a:gd name="T66" fmla="*/ 11 w 521"/>
                <a:gd name="T67" fmla="*/ 17 h 133"/>
                <a:gd name="T68" fmla="*/ 11 w 521"/>
                <a:gd name="T69" fmla="*/ 20 h 133"/>
                <a:gd name="T70" fmla="*/ 11 w 521"/>
                <a:gd name="T71" fmla="*/ 26 h 133"/>
                <a:gd name="T72" fmla="*/ 11 w 521"/>
                <a:gd name="T73" fmla="*/ 29 h 133"/>
                <a:gd name="T74" fmla="*/ 11 w 521"/>
                <a:gd name="T75" fmla="*/ 32 h 133"/>
                <a:gd name="T76" fmla="*/ 11 w 521"/>
                <a:gd name="T77" fmla="*/ 37 h 133"/>
                <a:gd name="T78" fmla="*/ 11 w 521"/>
                <a:gd name="T79" fmla="*/ 40 h 133"/>
                <a:gd name="T80" fmla="*/ 9 w 521"/>
                <a:gd name="T81" fmla="*/ 43 h 133"/>
                <a:gd name="T82" fmla="*/ 9 w 521"/>
                <a:gd name="T83" fmla="*/ 46 h 133"/>
                <a:gd name="T84" fmla="*/ 9 w 521"/>
                <a:gd name="T85" fmla="*/ 49 h 133"/>
                <a:gd name="T86" fmla="*/ 6 w 521"/>
                <a:gd name="T87" fmla="*/ 51 h 133"/>
                <a:gd name="T88" fmla="*/ 6 w 521"/>
                <a:gd name="T89" fmla="*/ 54 h 133"/>
                <a:gd name="T90" fmla="*/ 3 w 521"/>
                <a:gd name="T91" fmla="*/ 57 h 133"/>
                <a:gd name="T92" fmla="*/ 3 w 521"/>
                <a:gd name="T93" fmla="*/ 57 h 133"/>
                <a:gd name="T94" fmla="*/ 0 w 521"/>
                <a:gd name="T95" fmla="*/ 57 h 133"/>
                <a:gd name="T96" fmla="*/ 0 w 521"/>
                <a:gd name="T97" fmla="*/ 60 h 133"/>
                <a:gd name="T98" fmla="*/ 0 w 521"/>
                <a:gd name="T99" fmla="*/ 6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1" h="133">
                  <a:moveTo>
                    <a:pt x="504" y="133"/>
                  </a:moveTo>
                  <a:lnTo>
                    <a:pt x="507" y="133"/>
                  </a:lnTo>
                  <a:lnTo>
                    <a:pt x="507" y="133"/>
                  </a:lnTo>
                  <a:lnTo>
                    <a:pt x="507" y="133"/>
                  </a:lnTo>
                  <a:lnTo>
                    <a:pt x="510" y="133"/>
                  </a:lnTo>
                  <a:lnTo>
                    <a:pt x="510" y="133"/>
                  </a:lnTo>
                  <a:lnTo>
                    <a:pt x="510" y="131"/>
                  </a:lnTo>
                  <a:lnTo>
                    <a:pt x="510" y="131"/>
                  </a:lnTo>
                  <a:lnTo>
                    <a:pt x="512" y="131"/>
                  </a:lnTo>
                  <a:lnTo>
                    <a:pt x="512" y="131"/>
                  </a:lnTo>
                  <a:lnTo>
                    <a:pt x="512" y="128"/>
                  </a:lnTo>
                  <a:lnTo>
                    <a:pt x="512" y="128"/>
                  </a:lnTo>
                  <a:lnTo>
                    <a:pt x="515" y="128"/>
                  </a:lnTo>
                  <a:lnTo>
                    <a:pt x="515" y="125"/>
                  </a:lnTo>
                  <a:lnTo>
                    <a:pt x="515" y="125"/>
                  </a:lnTo>
                  <a:lnTo>
                    <a:pt x="515" y="122"/>
                  </a:lnTo>
                  <a:lnTo>
                    <a:pt x="518" y="122"/>
                  </a:lnTo>
                  <a:lnTo>
                    <a:pt x="518" y="119"/>
                  </a:lnTo>
                  <a:lnTo>
                    <a:pt x="518" y="119"/>
                  </a:lnTo>
                  <a:lnTo>
                    <a:pt x="518" y="116"/>
                  </a:lnTo>
                  <a:lnTo>
                    <a:pt x="518" y="116"/>
                  </a:lnTo>
                  <a:lnTo>
                    <a:pt x="518" y="114"/>
                  </a:lnTo>
                  <a:lnTo>
                    <a:pt x="521" y="111"/>
                  </a:lnTo>
                  <a:lnTo>
                    <a:pt x="521" y="111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5"/>
                  </a:lnTo>
                  <a:lnTo>
                    <a:pt x="521" y="102"/>
                  </a:lnTo>
                  <a:lnTo>
                    <a:pt x="521" y="102"/>
                  </a:lnTo>
                  <a:lnTo>
                    <a:pt x="521" y="99"/>
                  </a:lnTo>
                  <a:lnTo>
                    <a:pt x="521" y="97"/>
                  </a:lnTo>
                  <a:lnTo>
                    <a:pt x="521" y="97"/>
                  </a:lnTo>
                  <a:lnTo>
                    <a:pt x="521" y="94"/>
                  </a:lnTo>
                  <a:lnTo>
                    <a:pt x="521" y="94"/>
                  </a:lnTo>
                  <a:lnTo>
                    <a:pt x="521" y="91"/>
                  </a:lnTo>
                  <a:lnTo>
                    <a:pt x="521" y="91"/>
                  </a:lnTo>
                  <a:lnTo>
                    <a:pt x="521" y="88"/>
                  </a:lnTo>
                  <a:lnTo>
                    <a:pt x="518" y="88"/>
                  </a:lnTo>
                  <a:lnTo>
                    <a:pt x="518" y="85"/>
                  </a:lnTo>
                  <a:lnTo>
                    <a:pt x="518" y="85"/>
                  </a:lnTo>
                  <a:lnTo>
                    <a:pt x="518" y="83"/>
                  </a:lnTo>
                  <a:lnTo>
                    <a:pt x="518" y="83"/>
                  </a:lnTo>
                  <a:lnTo>
                    <a:pt x="518" y="83"/>
                  </a:lnTo>
                  <a:lnTo>
                    <a:pt x="515" y="80"/>
                  </a:lnTo>
                  <a:lnTo>
                    <a:pt x="515" y="80"/>
                  </a:lnTo>
                  <a:lnTo>
                    <a:pt x="515" y="80"/>
                  </a:lnTo>
                  <a:lnTo>
                    <a:pt x="515" y="80"/>
                  </a:lnTo>
                  <a:lnTo>
                    <a:pt x="512" y="80"/>
                  </a:lnTo>
                  <a:lnTo>
                    <a:pt x="512" y="80"/>
                  </a:lnTo>
                  <a:lnTo>
                    <a:pt x="512" y="8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9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504" y="13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96"/>
            <p:cNvSpPr>
              <a:spLocks/>
            </p:cNvSpPr>
            <p:nvPr/>
          </p:nvSpPr>
          <p:spPr bwMode="auto">
            <a:xfrm>
              <a:off x="3179" y="1075"/>
              <a:ext cx="306" cy="195"/>
            </a:xfrm>
            <a:custGeom>
              <a:avLst/>
              <a:gdLst>
                <a:gd name="T0" fmla="*/ 34 w 306"/>
                <a:gd name="T1" fmla="*/ 3 h 195"/>
                <a:gd name="T2" fmla="*/ 31 w 306"/>
                <a:gd name="T3" fmla="*/ 0 h 195"/>
                <a:gd name="T4" fmla="*/ 29 w 306"/>
                <a:gd name="T5" fmla="*/ 0 h 195"/>
                <a:gd name="T6" fmla="*/ 26 w 306"/>
                <a:gd name="T7" fmla="*/ 0 h 195"/>
                <a:gd name="T8" fmla="*/ 23 w 306"/>
                <a:gd name="T9" fmla="*/ 0 h 195"/>
                <a:gd name="T10" fmla="*/ 20 w 306"/>
                <a:gd name="T11" fmla="*/ 0 h 195"/>
                <a:gd name="T12" fmla="*/ 17 w 306"/>
                <a:gd name="T13" fmla="*/ 3 h 195"/>
                <a:gd name="T14" fmla="*/ 14 w 306"/>
                <a:gd name="T15" fmla="*/ 3 h 195"/>
                <a:gd name="T16" fmla="*/ 12 w 306"/>
                <a:gd name="T17" fmla="*/ 5 h 195"/>
                <a:gd name="T18" fmla="*/ 9 w 306"/>
                <a:gd name="T19" fmla="*/ 8 h 195"/>
                <a:gd name="T20" fmla="*/ 6 w 306"/>
                <a:gd name="T21" fmla="*/ 11 h 195"/>
                <a:gd name="T22" fmla="*/ 6 w 306"/>
                <a:gd name="T23" fmla="*/ 14 h 195"/>
                <a:gd name="T24" fmla="*/ 3 w 306"/>
                <a:gd name="T25" fmla="*/ 17 h 195"/>
                <a:gd name="T26" fmla="*/ 3 w 306"/>
                <a:gd name="T27" fmla="*/ 20 h 195"/>
                <a:gd name="T28" fmla="*/ 0 w 306"/>
                <a:gd name="T29" fmla="*/ 22 h 195"/>
                <a:gd name="T30" fmla="*/ 0 w 306"/>
                <a:gd name="T31" fmla="*/ 28 h 195"/>
                <a:gd name="T32" fmla="*/ 0 w 306"/>
                <a:gd name="T33" fmla="*/ 31 h 195"/>
                <a:gd name="T34" fmla="*/ 0 w 306"/>
                <a:gd name="T35" fmla="*/ 34 h 195"/>
                <a:gd name="T36" fmla="*/ 0 w 306"/>
                <a:gd name="T37" fmla="*/ 37 h 195"/>
                <a:gd name="T38" fmla="*/ 0 w 306"/>
                <a:gd name="T39" fmla="*/ 39 h 195"/>
                <a:gd name="T40" fmla="*/ 3 w 306"/>
                <a:gd name="T41" fmla="*/ 42 h 195"/>
                <a:gd name="T42" fmla="*/ 3 w 306"/>
                <a:gd name="T43" fmla="*/ 45 h 195"/>
                <a:gd name="T44" fmla="*/ 6 w 306"/>
                <a:gd name="T45" fmla="*/ 48 h 195"/>
                <a:gd name="T46" fmla="*/ 9 w 306"/>
                <a:gd name="T47" fmla="*/ 51 h 195"/>
                <a:gd name="T48" fmla="*/ 12 w 306"/>
                <a:gd name="T49" fmla="*/ 51 h 195"/>
                <a:gd name="T50" fmla="*/ 278 w 306"/>
                <a:gd name="T51" fmla="*/ 192 h 195"/>
                <a:gd name="T52" fmla="*/ 275 w 306"/>
                <a:gd name="T53" fmla="*/ 192 h 195"/>
                <a:gd name="T54" fmla="*/ 272 w 306"/>
                <a:gd name="T55" fmla="*/ 189 h 195"/>
                <a:gd name="T56" fmla="*/ 272 w 306"/>
                <a:gd name="T57" fmla="*/ 187 h 195"/>
                <a:gd name="T58" fmla="*/ 269 w 306"/>
                <a:gd name="T59" fmla="*/ 184 h 195"/>
                <a:gd name="T60" fmla="*/ 269 w 306"/>
                <a:gd name="T61" fmla="*/ 181 h 195"/>
                <a:gd name="T62" fmla="*/ 266 w 306"/>
                <a:gd name="T63" fmla="*/ 178 h 195"/>
                <a:gd name="T64" fmla="*/ 266 w 306"/>
                <a:gd name="T65" fmla="*/ 175 h 195"/>
                <a:gd name="T66" fmla="*/ 266 w 306"/>
                <a:gd name="T67" fmla="*/ 170 h 195"/>
                <a:gd name="T68" fmla="*/ 269 w 306"/>
                <a:gd name="T69" fmla="*/ 167 h 195"/>
                <a:gd name="T70" fmla="*/ 269 w 306"/>
                <a:gd name="T71" fmla="*/ 164 h 195"/>
                <a:gd name="T72" fmla="*/ 269 w 306"/>
                <a:gd name="T73" fmla="*/ 161 h 195"/>
                <a:gd name="T74" fmla="*/ 272 w 306"/>
                <a:gd name="T75" fmla="*/ 155 h 195"/>
                <a:gd name="T76" fmla="*/ 275 w 306"/>
                <a:gd name="T77" fmla="*/ 153 h 195"/>
                <a:gd name="T78" fmla="*/ 275 w 306"/>
                <a:gd name="T79" fmla="*/ 150 h 195"/>
                <a:gd name="T80" fmla="*/ 278 w 306"/>
                <a:gd name="T81" fmla="*/ 147 h 195"/>
                <a:gd name="T82" fmla="*/ 280 w 306"/>
                <a:gd name="T83" fmla="*/ 144 h 195"/>
                <a:gd name="T84" fmla="*/ 283 w 306"/>
                <a:gd name="T85" fmla="*/ 144 h 195"/>
                <a:gd name="T86" fmla="*/ 286 w 306"/>
                <a:gd name="T87" fmla="*/ 141 h 195"/>
                <a:gd name="T88" fmla="*/ 289 w 306"/>
                <a:gd name="T89" fmla="*/ 141 h 195"/>
                <a:gd name="T90" fmla="*/ 295 w 306"/>
                <a:gd name="T91" fmla="*/ 141 h 195"/>
                <a:gd name="T92" fmla="*/ 297 w 306"/>
                <a:gd name="T93" fmla="*/ 138 h 195"/>
                <a:gd name="T94" fmla="*/ 300 w 306"/>
                <a:gd name="T95" fmla="*/ 141 h 195"/>
                <a:gd name="T96" fmla="*/ 303 w 306"/>
                <a:gd name="T97" fmla="*/ 141 h 195"/>
                <a:gd name="T98" fmla="*/ 306 w 306"/>
                <a:gd name="T99" fmla="*/ 14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6" h="195">
                  <a:moveTo>
                    <a:pt x="37" y="3"/>
                  </a:moveTo>
                  <a:lnTo>
                    <a:pt x="34" y="3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6" y="45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2" y="51"/>
                  </a:lnTo>
                  <a:lnTo>
                    <a:pt x="278" y="195"/>
                  </a:lnTo>
                  <a:lnTo>
                    <a:pt x="278" y="192"/>
                  </a:lnTo>
                  <a:lnTo>
                    <a:pt x="275" y="192"/>
                  </a:lnTo>
                  <a:lnTo>
                    <a:pt x="275" y="192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2" y="187"/>
                  </a:lnTo>
                  <a:lnTo>
                    <a:pt x="269" y="187"/>
                  </a:lnTo>
                  <a:lnTo>
                    <a:pt x="269" y="184"/>
                  </a:lnTo>
                  <a:lnTo>
                    <a:pt x="269" y="184"/>
                  </a:lnTo>
                  <a:lnTo>
                    <a:pt x="269" y="181"/>
                  </a:lnTo>
                  <a:lnTo>
                    <a:pt x="269" y="178"/>
                  </a:lnTo>
                  <a:lnTo>
                    <a:pt x="266" y="178"/>
                  </a:lnTo>
                  <a:lnTo>
                    <a:pt x="266" y="175"/>
                  </a:lnTo>
                  <a:lnTo>
                    <a:pt x="266" y="175"/>
                  </a:lnTo>
                  <a:lnTo>
                    <a:pt x="266" y="172"/>
                  </a:lnTo>
                  <a:lnTo>
                    <a:pt x="266" y="170"/>
                  </a:lnTo>
                  <a:lnTo>
                    <a:pt x="269" y="170"/>
                  </a:lnTo>
                  <a:lnTo>
                    <a:pt x="269" y="167"/>
                  </a:lnTo>
                  <a:lnTo>
                    <a:pt x="269" y="164"/>
                  </a:lnTo>
                  <a:lnTo>
                    <a:pt x="269" y="164"/>
                  </a:lnTo>
                  <a:lnTo>
                    <a:pt x="269" y="161"/>
                  </a:lnTo>
                  <a:lnTo>
                    <a:pt x="269" y="161"/>
                  </a:lnTo>
                  <a:lnTo>
                    <a:pt x="272" y="158"/>
                  </a:lnTo>
                  <a:lnTo>
                    <a:pt x="272" y="155"/>
                  </a:lnTo>
                  <a:lnTo>
                    <a:pt x="272" y="155"/>
                  </a:lnTo>
                  <a:lnTo>
                    <a:pt x="275" y="153"/>
                  </a:lnTo>
                  <a:lnTo>
                    <a:pt x="275" y="153"/>
                  </a:lnTo>
                  <a:lnTo>
                    <a:pt x="275" y="150"/>
                  </a:lnTo>
                  <a:lnTo>
                    <a:pt x="278" y="150"/>
                  </a:lnTo>
                  <a:lnTo>
                    <a:pt x="278" y="147"/>
                  </a:lnTo>
                  <a:lnTo>
                    <a:pt x="280" y="147"/>
                  </a:lnTo>
                  <a:lnTo>
                    <a:pt x="280" y="144"/>
                  </a:lnTo>
                  <a:lnTo>
                    <a:pt x="283" y="144"/>
                  </a:lnTo>
                  <a:lnTo>
                    <a:pt x="283" y="144"/>
                  </a:lnTo>
                  <a:lnTo>
                    <a:pt x="286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89" y="141"/>
                  </a:lnTo>
                  <a:lnTo>
                    <a:pt x="292" y="141"/>
                  </a:lnTo>
                  <a:lnTo>
                    <a:pt x="295" y="141"/>
                  </a:lnTo>
                  <a:lnTo>
                    <a:pt x="295" y="138"/>
                  </a:lnTo>
                  <a:lnTo>
                    <a:pt x="297" y="138"/>
                  </a:lnTo>
                  <a:lnTo>
                    <a:pt x="297" y="138"/>
                  </a:lnTo>
                  <a:lnTo>
                    <a:pt x="300" y="141"/>
                  </a:lnTo>
                  <a:lnTo>
                    <a:pt x="300" y="141"/>
                  </a:lnTo>
                  <a:lnTo>
                    <a:pt x="303" y="141"/>
                  </a:lnTo>
                  <a:lnTo>
                    <a:pt x="303" y="141"/>
                  </a:lnTo>
                  <a:lnTo>
                    <a:pt x="306" y="141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Oval 397"/>
            <p:cNvSpPr>
              <a:spLocks noChangeArrowheads="1"/>
            </p:cNvSpPr>
            <p:nvPr/>
          </p:nvSpPr>
          <p:spPr bwMode="auto">
            <a:xfrm>
              <a:off x="4368" y="1977"/>
              <a:ext cx="82" cy="82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98"/>
            <p:cNvSpPr>
              <a:spLocks/>
            </p:cNvSpPr>
            <p:nvPr/>
          </p:nvSpPr>
          <p:spPr bwMode="auto">
            <a:xfrm>
              <a:off x="4396" y="1825"/>
              <a:ext cx="122" cy="189"/>
            </a:xfrm>
            <a:custGeom>
              <a:avLst/>
              <a:gdLst>
                <a:gd name="T0" fmla="*/ 0 w 122"/>
                <a:gd name="T1" fmla="*/ 161 h 189"/>
                <a:gd name="T2" fmla="*/ 0 w 122"/>
                <a:gd name="T3" fmla="*/ 164 h 189"/>
                <a:gd name="T4" fmla="*/ 0 w 122"/>
                <a:gd name="T5" fmla="*/ 164 h 189"/>
                <a:gd name="T6" fmla="*/ 0 w 122"/>
                <a:gd name="T7" fmla="*/ 167 h 189"/>
                <a:gd name="T8" fmla="*/ 0 w 122"/>
                <a:gd name="T9" fmla="*/ 169 h 189"/>
                <a:gd name="T10" fmla="*/ 3 w 122"/>
                <a:gd name="T11" fmla="*/ 172 h 189"/>
                <a:gd name="T12" fmla="*/ 3 w 122"/>
                <a:gd name="T13" fmla="*/ 172 h 189"/>
                <a:gd name="T14" fmla="*/ 6 w 122"/>
                <a:gd name="T15" fmla="*/ 175 h 189"/>
                <a:gd name="T16" fmla="*/ 9 w 122"/>
                <a:gd name="T17" fmla="*/ 178 h 189"/>
                <a:gd name="T18" fmla="*/ 12 w 122"/>
                <a:gd name="T19" fmla="*/ 181 h 189"/>
                <a:gd name="T20" fmla="*/ 14 w 122"/>
                <a:gd name="T21" fmla="*/ 181 h 189"/>
                <a:gd name="T22" fmla="*/ 17 w 122"/>
                <a:gd name="T23" fmla="*/ 183 h 189"/>
                <a:gd name="T24" fmla="*/ 20 w 122"/>
                <a:gd name="T25" fmla="*/ 183 h 189"/>
                <a:gd name="T26" fmla="*/ 23 w 122"/>
                <a:gd name="T27" fmla="*/ 186 h 189"/>
                <a:gd name="T28" fmla="*/ 26 w 122"/>
                <a:gd name="T29" fmla="*/ 186 h 189"/>
                <a:gd name="T30" fmla="*/ 29 w 122"/>
                <a:gd name="T31" fmla="*/ 186 h 189"/>
                <a:gd name="T32" fmla="*/ 31 w 122"/>
                <a:gd name="T33" fmla="*/ 186 h 189"/>
                <a:gd name="T34" fmla="*/ 34 w 122"/>
                <a:gd name="T35" fmla="*/ 189 h 189"/>
                <a:gd name="T36" fmla="*/ 37 w 122"/>
                <a:gd name="T37" fmla="*/ 189 h 189"/>
                <a:gd name="T38" fmla="*/ 40 w 122"/>
                <a:gd name="T39" fmla="*/ 186 h 189"/>
                <a:gd name="T40" fmla="*/ 43 w 122"/>
                <a:gd name="T41" fmla="*/ 186 h 189"/>
                <a:gd name="T42" fmla="*/ 45 w 122"/>
                <a:gd name="T43" fmla="*/ 186 h 189"/>
                <a:gd name="T44" fmla="*/ 45 w 122"/>
                <a:gd name="T45" fmla="*/ 186 h 189"/>
                <a:gd name="T46" fmla="*/ 48 w 122"/>
                <a:gd name="T47" fmla="*/ 183 h 189"/>
                <a:gd name="T48" fmla="*/ 48 w 122"/>
                <a:gd name="T49" fmla="*/ 181 h 189"/>
                <a:gd name="T50" fmla="*/ 122 w 122"/>
                <a:gd name="T51" fmla="*/ 22 h 189"/>
                <a:gd name="T52" fmla="*/ 119 w 122"/>
                <a:gd name="T53" fmla="*/ 25 h 189"/>
                <a:gd name="T54" fmla="*/ 119 w 122"/>
                <a:gd name="T55" fmla="*/ 25 h 189"/>
                <a:gd name="T56" fmla="*/ 116 w 122"/>
                <a:gd name="T57" fmla="*/ 25 h 189"/>
                <a:gd name="T58" fmla="*/ 113 w 122"/>
                <a:gd name="T59" fmla="*/ 28 h 189"/>
                <a:gd name="T60" fmla="*/ 111 w 122"/>
                <a:gd name="T61" fmla="*/ 28 h 189"/>
                <a:gd name="T62" fmla="*/ 108 w 122"/>
                <a:gd name="T63" fmla="*/ 28 h 189"/>
                <a:gd name="T64" fmla="*/ 105 w 122"/>
                <a:gd name="T65" fmla="*/ 28 h 189"/>
                <a:gd name="T66" fmla="*/ 102 w 122"/>
                <a:gd name="T67" fmla="*/ 28 h 189"/>
                <a:gd name="T68" fmla="*/ 99 w 122"/>
                <a:gd name="T69" fmla="*/ 25 h 189"/>
                <a:gd name="T70" fmla="*/ 96 w 122"/>
                <a:gd name="T71" fmla="*/ 25 h 189"/>
                <a:gd name="T72" fmla="*/ 94 w 122"/>
                <a:gd name="T73" fmla="*/ 25 h 189"/>
                <a:gd name="T74" fmla="*/ 91 w 122"/>
                <a:gd name="T75" fmla="*/ 22 h 189"/>
                <a:gd name="T76" fmla="*/ 85 w 122"/>
                <a:gd name="T77" fmla="*/ 22 h 189"/>
                <a:gd name="T78" fmla="*/ 82 w 122"/>
                <a:gd name="T79" fmla="*/ 19 h 189"/>
                <a:gd name="T80" fmla="*/ 79 w 122"/>
                <a:gd name="T81" fmla="*/ 17 h 189"/>
                <a:gd name="T82" fmla="*/ 79 w 122"/>
                <a:gd name="T83" fmla="*/ 17 h 189"/>
                <a:gd name="T84" fmla="*/ 77 w 122"/>
                <a:gd name="T85" fmla="*/ 14 h 189"/>
                <a:gd name="T86" fmla="*/ 74 w 122"/>
                <a:gd name="T87" fmla="*/ 11 h 189"/>
                <a:gd name="T88" fmla="*/ 71 w 122"/>
                <a:gd name="T89" fmla="*/ 8 h 189"/>
                <a:gd name="T90" fmla="*/ 71 w 122"/>
                <a:gd name="T91" fmla="*/ 8 h 189"/>
                <a:gd name="T92" fmla="*/ 71 w 122"/>
                <a:gd name="T93" fmla="*/ 5 h 189"/>
                <a:gd name="T94" fmla="*/ 71 w 122"/>
                <a:gd name="T95" fmla="*/ 2 h 189"/>
                <a:gd name="T96" fmla="*/ 71 w 122"/>
                <a:gd name="T97" fmla="*/ 2 h 189"/>
                <a:gd name="T98" fmla="*/ 71 w 122"/>
                <a:gd name="T9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" h="189">
                  <a:moveTo>
                    <a:pt x="0" y="161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3" y="172"/>
                  </a:lnTo>
                  <a:lnTo>
                    <a:pt x="3" y="172"/>
                  </a:lnTo>
                  <a:lnTo>
                    <a:pt x="3" y="172"/>
                  </a:lnTo>
                  <a:lnTo>
                    <a:pt x="3" y="175"/>
                  </a:lnTo>
                  <a:lnTo>
                    <a:pt x="6" y="175"/>
                  </a:lnTo>
                  <a:lnTo>
                    <a:pt x="6" y="175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4" y="181"/>
                  </a:lnTo>
                  <a:lnTo>
                    <a:pt x="14" y="181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20" y="183"/>
                  </a:lnTo>
                  <a:lnTo>
                    <a:pt x="20" y="183"/>
                  </a:lnTo>
                  <a:lnTo>
                    <a:pt x="23" y="186"/>
                  </a:lnTo>
                  <a:lnTo>
                    <a:pt x="23" y="186"/>
                  </a:lnTo>
                  <a:lnTo>
                    <a:pt x="26" y="186"/>
                  </a:lnTo>
                  <a:lnTo>
                    <a:pt x="29" y="186"/>
                  </a:lnTo>
                  <a:lnTo>
                    <a:pt x="29" y="186"/>
                  </a:lnTo>
                  <a:lnTo>
                    <a:pt x="31" y="186"/>
                  </a:lnTo>
                  <a:lnTo>
                    <a:pt x="31" y="18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40" y="186"/>
                  </a:lnTo>
                  <a:lnTo>
                    <a:pt x="40" y="186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5" y="186"/>
                  </a:lnTo>
                  <a:lnTo>
                    <a:pt x="45" y="186"/>
                  </a:lnTo>
                  <a:lnTo>
                    <a:pt x="45" y="186"/>
                  </a:lnTo>
                  <a:lnTo>
                    <a:pt x="48" y="183"/>
                  </a:lnTo>
                  <a:lnTo>
                    <a:pt x="48" y="183"/>
                  </a:lnTo>
                  <a:lnTo>
                    <a:pt x="48" y="183"/>
                  </a:lnTo>
                  <a:lnTo>
                    <a:pt x="48" y="181"/>
                  </a:lnTo>
                  <a:lnTo>
                    <a:pt x="122" y="22"/>
                  </a:lnTo>
                  <a:lnTo>
                    <a:pt x="122" y="22"/>
                  </a:lnTo>
                  <a:lnTo>
                    <a:pt x="119" y="22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3" y="28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5" y="28"/>
                  </a:lnTo>
                  <a:lnTo>
                    <a:pt x="105" y="28"/>
                  </a:lnTo>
                  <a:lnTo>
                    <a:pt x="102" y="28"/>
                  </a:lnTo>
                  <a:lnTo>
                    <a:pt x="102" y="25"/>
                  </a:lnTo>
                  <a:lnTo>
                    <a:pt x="99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88" y="22"/>
                  </a:lnTo>
                  <a:lnTo>
                    <a:pt x="85" y="22"/>
                  </a:lnTo>
                  <a:lnTo>
                    <a:pt x="85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4" y="14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Oval 399"/>
            <p:cNvSpPr>
              <a:spLocks noChangeArrowheads="1"/>
            </p:cNvSpPr>
            <p:nvPr/>
          </p:nvSpPr>
          <p:spPr bwMode="auto">
            <a:xfrm>
              <a:off x="4433" y="1683"/>
              <a:ext cx="173" cy="17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400"/>
            <p:cNvSpPr>
              <a:spLocks/>
            </p:cNvSpPr>
            <p:nvPr/>
          </p:nvSpPr>
          <p:spPr bwMode="auto">
            <a:xfrm>
              <a:off x="4209" y="1140"/>
              <a:ext cx="303" cy="571"/>
            </a:xfrm>
            <a:custGeom>
              <a:avLst/>
              <a:gdLst>
                <a:gd name="T0" fmla="*/ 252 w 303"/>
                <a:gd name="T1" fmla="*/ 571 h 571"/>
                <a:gd name="T2" fmla="*/ 255 w 303"/>
                <a:gd name="T3" fmla="*/ 571 h 571"/>
                <a:gd name="T4" fmla="*/ 255 w 303"/>
                <a:gd name="T5" fmla="*/ 571 h 571"/>
                <a:gd name="T6" fmla="*/ 255 w 303"/>
                <a:gd name="T7" fmla="*/ 571 h 571"/>
                <a:gd name="T8" fmla="*/ 258 w 303"/>
                <a:gd name="T9" fmla="*/ 571 h 571"/>
                <a:gd name="T10" fmla="*/ 261 w 303"/>
                <a:gd name="T11" fmla="*/ 571 h 571"/>
                <a:gd name="T12" fmla="*/ 264 w 303"/>
                <a:gd name="T13" fmla="*/ 571 h 571"/>
                <a:gd name="T14" fmla="*/ 266 w 303"/>
                <a:gd name="T15" fmla="*/ 571 h 571"/>
                <a:gd name="T16" fmla="*/ 269 w 303"/>
                <a:gd name="T17" fmla="*/ 569 h 571"/>
                <a:gd name="T18" fmla="*/ 272 w 303"/>
                <a:gd name="T19" fmla="*/ 569 h 571"/>
                <a:gd name="T20" fmla="*/ 275 w 303"/>
                <a:gd name="T21" fmla="*/ 566 h 571"/>
                <a:gd name="T22" fmla="*/ 278 w 303"/>
                <a:gd name="T23" fmla="*/ 566 h 571"/>
                <a:gd name="T24" fmla="*/ 281 w 303"/>
                <a:gd name="T25" fmla="*/ 563 h 571"/>
                <a:gd name="T26" fmla="*/ 283 w 303"/>
                <a:gd name="T27" fmla="*/ 563 h 571"/>
                <a:gd name="T28" fmla="*/ 286 w 303"/>
                <a:gd name="T29" fmla="*/ 560 h 571"/>
                <a:gd name="T30" fmla="*/ 292 w 303"/>
                <a:gd name="T31" fmla="*/ 560 h 571"/>
                <a:gd name="T32" fmla="*/ 295 w 303"/>
                <a:gd name="T33" fmla="*/ 557 h 571"/>
                <a:gd name="T34" fmla="*/ 295 w 303"/>
                <a:gd name="T35" fmla="*/ 557 h 571"/>
                <a:gd name="T36" fmla="*/ 298 w 303"/>
                <a:gd name="T37" fmla="*/ 554 h 571"/>
                <a:gd name="T38" fmla="*/ 300 w 303"/>
                <a:gd name="T39" fmla="*/ 554 h 571"/>
                <a:gd name="T40" fmla="*/ 300 w 303"/>
                <a:gd name="T41" fmla="*/ 552 h 571"/>
                <a:gd name="T42" fmla="*/ 303 w 303"/>
                <a:gd name="T43" fmla="*/ 552 h 571"/>
                <a:gd name="T44" fmla="*/ 303 w 303"/>
                <a:gd name="T45" fmla="*/ 549 h 571"/>
                <a:gd name="T46" fmla="*/ 303 w 303"/>
                <a:gd name="T47" fmla="*/ 549 h 571"/>
                <a:gd name="T48" fmla="*/ 303 w 303"/>
                <a:gd name="T49" fmla="*/ 549 h 571"/>
                <a:gd name="T50" fmla="*/ 54 w 303"/>
                <a:gd name="T51" fmla="*/ 0 h 571"/>
                <a:gd name="T52" fmla="*/ 51 w 303"/>
                <a:gd name="T53" fmla="*/ 0 h 571"/>
                <a:gd name="T54" fmla="*/ 51 w 303"/>
                <a:gd name="T55" fmla="*/ 3 h 571"/>
                <a:gd name="T56" fmla="*/ 51 w 303"/>
                <a:gd name="T57" fmla="*/ 3 h 571"/>
                <a:gd name="T58" fmla="*/ 49 w 303"/>
                <a:gd name="T59" fmla="*/ 3 h 571"/>
                <a:gd name="T60" fmla="*/ 49 w 303"/>
                <a:gd name="T61" fmla="*/ 6 h 571"/>
                <a:gd name="T62" fmla="*/ 46 w 303"/>
                <a:gd name="T63" fmla="*/ 6 h 571"/>
                <a:gd name="T64" fmla="*/ 43 w 303"/>
                <a:gd name="T65" fmla="*/ 6 h 571"/>
                <a:gd name="T66" fmla="*/ 40 w 303"/>
                <a:gd name="T67" fmla="*/ 8 h 571"/>
                <a:gd name="T68" fmla="*/ 37 w 303"/>
                <a:gd name="T69" fmla="*/ 11 h 571"/>
                <a:gd name="T70" fmla="*/ 34 w 303"/>
                <a:gd name="T71" fmla="*/ 11 h 571"/>
                <a:gd name="T72" fmla="*/ 32 w 303"/>
                <a:gd name="T73" fmla="*/ 14 h 571"/>
                <a:gd name="T74" fmla="*/ 26 w 303"/>
                <a:gd name="T75" fmla="*/ 14 h 571"/>
                <a:gd name="T76" fmla="*/ 23 w 303"/>
                <a:gd name="T77" fmla="*/ 17 h 571"/>
                <a:gd name="T78" fmla="*/ 20 w 303"/>
                <a:gd name="T79" fmla="*/ 17 h 571"/>
                <a:gd name="T80" fmla="*/ 17 w 303"/>
                <a:gd name="T81" fmla="*/ 20 h 571"/>
                <a:gd name="T82" fmla="*/ 15 w 303"/>
                <a:gd name="T83" fmla="*/ 20 h 571"/>
                <a:gd name="T84" fmla="*/ 12 w 303"/>
                <a:gd name="T85" fmla="*/ 22 h 571"/>
                <a:gd name="T86" fmla="*/ 9 w 303"/>
                <a:gd name="T87" fmla="*/ 22 h 571"/>
                <a:gd name="T88" fmla="*/ 6 w 303"/>
                <a:gd name="T89" fmla="*/ 22 h 571"/>
                <a:gd name="T90" fmla="*/ 6 w 303"/>
                <a:gd name="T91" fmla="*/ 22 h 571"/>
                <a:gd name="T92" fmla="*/ 3 w 303"/>
                <a:gd name="T93" fmla="*/ 25 h 571"/>
                <a:gd name="T94" fmla="*/ 3 w 303"/>
                <a:gd name="T95" fmla="*/ 25 h 571"/>
                <a:gd name="T96" fmla="*/ 3 w 303"/>
                <a:gd name="T97" fmla="*/ 25 h 571"/>
                <a:gd name="T98" fmla="*/ 0 w 303"/>
                <a:gd name="T99" fmla="*/ 2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3" h="571">
                  <a:moveTo>
                    <a:pt x="252" y="571"/>
                  </a:moveTo>
                  <a:lnTo>
                    <a:pt x="252" y="571"/>
                  </a:lnTo>
                  <a:lnTo>
                    <a:pt x="252" y="571"/>
                  </a:lnTo>
                  <a:lnTo>
                    <a:pt x="255" y="571"/>
                  </a:lnTo>
                  <a:lnTo>
                    <a:pt x="255" y="571"/>
                  </a:lnTo>
                  <a:lnTo>
                    <a:pt x="255" y="571"/>
                  </a:lnTo>
                  <a:lnTo>
                    <a:pt x="255" y="571"/>
                  </a:lnTo>
                  <a:lnTo>
                    <a:pt x="255" y="571"/>
                  </a:lnTo>
                  <a:lnTo>
                    <a:pt x="258" y="571"/>
                  </a:lnTo>
                  <a:lnTo>
                    <a:pt x="258" y="571"/>
                  </a:lnTo>
                  <a:lnTo>
                    <a:pt x="258" y="571"/>
                  </a:lnTo>
                  <a:lnTo>
                    <a:pt x="261" y="571"/>
                  </a:lnTo>
                  <a:lnTo>
                    <a:pt x="261" y="571"/>
                  </a:lnTo>
                  <a:lnTo>
                    <a:pt x="264" y="571"/>
                  </a:lnTo>
                  <a:lnTo>
                    <a:pt x="264" y="571"/>
                  </a:lnTo>
                  <a:lnTo>
                    <a:pt x="266" y="571"/>
                  </a:lnTo>
                  <a:lnTo>
                    <a:pt x="266" y="569"/>
                  </a:lnTo>
                  <a:lnTo>
                    <a:pt x="269" y="569"/>
                  </a:lnTo>
                  <a:lnTo>
                    <a:pt x="269" y="569"/>
                  </a:lnTo>
                  <a:lnTo>
                    <a:pt x="272" y="569"/>
                  </a:lnTo>
                  <a:lnTo>
                    <a:pt x="272" y="569"/>
                  </a:lnTo>
                  <a:lnTo>
                    <a:pt x="275" y="566"/>
                  </a:lnTo>
                  <a:lnTo>
                    <a:pt x="275" y="566"/>
                  </a:lnTo>
                  <a:lnTo>
                    <a:pt x="278" y="566"/>
                  </a:lnTo>
                  <a:lnTo>
                    <a:pt x="281" y="566"/>
                  </a:lnTo>
                  <a:lnTo>
                    <a:pt x="281" y="563"/>
                  </a:lnTo>
                  <a:lnTo>
                    <a:pt x="283" y="563"/>
                  </a:lnTo>
                  <a:lnTo>
                    <a:pt x="283" y="563"/>
                  </a:lnTo>
                  <a:lnTo>
                    <a:pt x="286" y="563"/>
                  </a:lnTo>
                  <a:lnTo>
                    <a:pt x="286" y="560"/>
                  </a:lnTo>
                  <a:lnTo>
                    <a:pt x="289" y="560"/>
                  </a:lnTo>
                  <a:lnTo>
                    <a:pt x="292" y="560"/>
                  </a:lnTo>
                  <a:lnTo>
                    <a:pt x="292" y="557"/>
                  </a:lnTo>
                  <a:lnTo>
                    <a:pt x="295" y="557"/>
                  </a:lnTo>
                  <a:lnTo>
                    <a:pt x="295" y="557"/>
                  </a:lnTo>
                  <a:lnTo>
                    <a:pt x="295" y="557"/>
                  </a:lnTo>
                  <a:lnTo>
                    <a:pt x="298" y="554"/>
                  </a:lnTo>
                  <a:lnTo>
                    <a:pt x="298" y="554"/>
                  </a:lnTo>
                  <a:lnTo>
                    <a:pt x="300" y="554"/>
                  </a:lnTo>
                  <a:lnTo>
                    <a:pt x="300" y="554"/>
                  </a:lnTo>
                  <a:lnTo>
                    <a:pt x="300" y="552"/>
                  </a:lnTo>
                  <a:lnTo>
                    <a:pt x="300" y="552"/>
                  </a:lnTo>
                  <a:lnTo>
                    <a:pt x="303" y="552"/>
                  </a:lnTo>
                  <a:lnTo>
                    <a:pt x="303" y="552"/>
                  </a:lnTo>
                  <a:lnTo>
                    <a:pt x="303" y="552"/>
                  </a:lnTo>
                  <a:lnTo>
                    <a:pt x="303" y="549"/>
                  </a:lnTo>
                  <a:lnTo>
                    <a:pt x="303" y="549"/>
                  </a:lnTo>
                  <a:lnTo>
                    <a:pt x="303" y="549"/>
                  </a:lnTo>
                  <a:lnTo>
                    <a:pt x="303" y="549"/>
                  </a:lnTo>
                  <a:lnTo>
                    <a:pt x="303" y="549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2" y="14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2" y="57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Oval 401"/>
            <p:cNvSpPr>
              <a:spLocks noChangeArrowheads="1"/>
            </p:cNvSpPr>
            <p:nvPr/>
          </p:nvSpPr>
          <p:spPr bwMode="auto">
            <a:xfrm>
              <a:off x="3994" y="829"/>
              <a:ext cx="343" cy="342"/>
            </a:xfrm>
            <a:prstGeom prst="ellipse">
              <a:avLst/>
            </a:prstGeom>
            <a:solidFill>
              <a:srgbClr val="FF00FF"/>
            </a:solidFill>
            <a:ln w="47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402"/>
            <p:cNvSpPr>
              <a:spLocks/>
            </p:cNvSpPr>
            <p:nvPr/>
          </p:nvSpPr>
          <p:spPr bwMode="auto">
            <a:xfrm>
              <a:off x="4209" y="970"/>
              <a:ext cx="272" cy="65"/>
            </a:xfrm>
            <a:custGeom>
              <a:avLst/>
              <a:gdLst>
                <a:gd name="T0" fmla="*/ 26 w 272"/>
                <a:gd name="T1" fmla="*/ 3 h 65"/>
                <a:gd name="T2" fmla="*/ 23 w 272"/>
                <a:gd name="T3" fmla="*/ 3 h 65"/>
                <a:gd name="T4" fmla="*/ 20 w 272"/>
                <a:gd name="T5" fmla="*/ 3 h 65"/>
                <a:gd name="T6" fmla="*/ 15 w 272"/>
                <a:gd name="T7" fmla="*/ 6 h 65"/>
                <a:gd name="T8" fmla="*/ 12 w 272"/>
                <a:gd name="T9" fmla="*/ 6 h 65"/>
                <a:gd name="T10" fmla="*/ 9 w 272"/>
                <a:gd name="T11" fmla="*/ 9 h 65"/>
                <a:gd name="T12" fmla="*/ 9 w 272"/>
                <a:gd name="T13" fmla="*/ 11 h 65"/>
                <a:gd name="T14" fmla="*/ 6 w 272"/>
                <a:gd name="T15" fmla="*/ 14 h 65"/>
                <a:gd name="T16" fmla="*/ 3 w 272"/>
                <a:gd name="T17" fmla="*/ 17 h 65"/>
                <a:gd name="T18" fmla="*/ 3 w 272"/>
                <a:gd name="T19" fmla="*/ 23 h 65"/>
                <a:gd name="T20" fmla="*/ 0 w 272"/>
                <a:gd name="T21" fmla="*/ 26 h 65"/>
                <a:gd name="T22" fmla="*/ 0 w 272"/>
                <a:gd name="T23" fmla="*/ 28 h 65"/>
                <a:gd name="T24" fmla="*/ 0 w 272"/>
                <a:gd name="T25" fmla="*/ 31 h 65"/>
                <a:gd name="T26" fmla="*/ 0 w 272"/>
                <a:gd name="T27" fmla="*/ 37 h 65"/>
                <a:gd name="T28" fmla="*/ 0 w 272"/>
                <a:gd name="T29" fmla="*/ 40 h 65"/>
                <a:gd name="T30" fmla="*/ 3 w 272"/>
                <a:gd name="T31" fmla="*/ 43 h 65"/>
                <a:gd name="T32" fmla="*/ 3 w 272"/>
                <a:gd name="T33" fmla="*/ 48 h 65"/>
                <a:gd name="T34" fmla="*/ 6 w 272"/>
                <a:gd name="T35" fmla="*/ 51 h 65"/>
                <a:gd name="T36" fmla="*/ 9 w 272"/>
                <a:gd name="T37" fmla="*/ 54 h 65"/>
                <a:gd name="T38" fmla="*/ 12 w 272"/>
                <a:gd name="T39" fmla="*/ 54 h 65"/>
                <a:gd name="T40" fmla="*/ 15 w 272"/>
                <a:gd name="T41" fmla="*/ 57 h 65"/>
                <a:gd name="T42" fmla="*/ 17 w 272"/>
                <a:gd name="T43" fmla="*/ 59 h 65"/>
                <a:gd name="T44" fmla="*/ 20 w 272"/>
                <a:gd name="T45" fmla="*/ 59 h 65"/>
                <a:gd name="T46" fmla="*/ 23 w 272"/>
                <a:gd name="T47" fmla="*/ 59 h 65"/>
                <a:gd name="T48" fmla="*/ 26 w 272"/>
                <a:gd name="T49" fmla="*/ 62 h 65"/>
                <a:gd name="T50" fmla="*/ 269 w 272"/>
                <a:gd name="T51" fmla="*/ 65 h 65"/>
                <a:gd name="T52" fmla="*/ 264 w 272"/>
                <a:gd name="T53" fmla="*/ 65 h 65"/>
                <a:gd name="T54" fmla="*/ 261 w 272"/>
                <a:gd name="T55" fmla="*/ 62 h 65"/>
                <a:gd name="T56" fmla="*/ 258 w 272"/>
                <a:gd name="T57" fmla="*/ 62 h 65"/>
                <a:gd name="T58" fmla="*/ 255 w 272"/>
                <a:gd name="T59" fmla="*/ 59 h 65"/>
                <a:gd name="T60" fmla="*/ 252 w 272"/>
                <a:gd name="T61" fmla="*/ 57 h 65"/>
                <a:gd name="T62" fmla="*/ 249 w 272"/>
                <a:gd name="T63" fmla="*/ 54 h 65"/>
                <a:gd name="T64" fmla="*/ 247 w 272"/>
                <a:gd name="T65" fmla="*/ 51 h 65"/>
                <a:gd name="T66" fmla="*/ 244 w 272"/>
                <a:gd name="T67" fmla="*/ 48 h 65"/>
                <a:gd name="T68" fmla="*/ 244 w 272"/>
                <a:gd name="T69" fmla="*/ 43 h 65"/>
                <a:gd name="T70" fmla="*/ 244 w 272"/>
                <a:gd name="T71" fmla="*/ 40 h 65"/>
                <a:gd name="T72" fmla="*/ 241 w 272"/>
                <a:gd name="T73" fmla="*/ 37 h 65"/>
                <a:gd name="T74" fmla="*/ 241 w 272"/>
                <a:gd name="T75" fmla="*/ 31 h 65"/>
                <a:gd name="T76" fmla="*/ 244 w 272"/>
                <a:gd name="T77" fmla="*/ 28 h 65"/>
                <a:gd name="T78" fmla="*/ 244 w 272"/>
                <a:gd name="T79" fmla="*/ 23 h 65"/>
                <a:gd name="T80" fmla="*/ 244 w 272"/>
                <a:gd name="T81" fmla="*/ 20 h 65"/>
                <a:gd name="T82" fmla="*/ 247 w 272"/>
                <a:gd name="T83" fmla="*/ 17 h 65"/>
                <a:gd name="T84" fmla="*/ 249 w 272"/>
                <a:gd name="T85" fmla="*/ 11 h 65"/>
                <a:gd name="T86" fmla="*/ 252 w 272"/>
                <a:gd name="T87" fmla="*/ 9 h 65"/>
                <a:gd name="T88" fmla="*/ 255 w 272"/>
                <a:gd name="T89" fmla="*/ 6 h 65"/>
                <a:gd name="T90" fmla="*/ 258 w 272"/>
                <a:gd name="T91" fmla="*/ 3 h 65"/>
                <a:gd name="T92" fmla="*/ 261 w 272"/>
                <a:gd name="T93" fmla="*/ 3 h 65"/>
                <a:gd name="T94" fmla="*/ 264 w 272"/>
                <a:gd name="T95" fmla="*/ 0 h 65"/>
                <a:gd name="T96" fmla="*/ 269 w 272"/>
                <a:gd name="T97" fmla="*/ 0 h 65"/>
                <a:gd name="T98" fmla="*/ 272 w 272"/>
                <a:gd name="T9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2" h="65">
                  <a:moveTo>
                    <a:pt x="29" y="3"/>
                  </a:moveTo>
                  <a:lnTo>
                    <a:pt x="26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6" y="48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12" y="54"/>
                  </a:lnTo>
                  <a:lnTo>
                    <a:pt x="12" y="57"/>
                  </a:lnTo>
                  <a:lnTo>
                    <a:pt x="15" y="57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3" y="59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9" y="65"/>
                  </a:lnTo>
                  <a:lnTo>
                    <a:pt x="269" y="65"/>
                  </a:lnTo>
                  <a:lnTo>
                    <a:pt x="266" y="65"/>
                  </a:lnTo>
                  <a:lnTo>
                    <a:pt x="264" y="65"/>
                  </a:lnTo>
                  <a:lnTo>
                    <a:pt x="264" y="65"/>
                  </a:lnTo>
                  <a:lnTo>
                    <a:pt x="261" y="62"/>
                  </a:lnTo>
                  <a:lnTo>
                    <a:pt x="258" y="62"/>
                  </a:lnTo>
                  <a:lnTo>
                    <a:pt x="258" y="62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2" y="59"/>
                  </a:lnTo>
                  <a:lnTo>
                    <a:pt x="252" y="57"/>
                  </a:lnTo>
                  <a:lnTo>
                    <a:pt x="249" y="57"/>
                  </a:lnTo>
                  <a:lnTo>
                    <a:pt x="249" y="54"/>
                  </a:lnTo>
                  <a:lnTo>
                    <a:pt x="247" y="54"/>
                  </a:lnTo>
                  <a:lnTo>
                    <a:pt x="247" y="51"/>
                  </a:lnTo>
                  <a:lnTo>
                    <a:pt x="247" y="48"/>
                  </a:lnTo>
                  <a:lnTo>
                    <a:pt x="244" y="48"/>
                  </a:lnTo>
                  <a:lnTo>
                    <a:pt x="244" y="45"/>
                  </a:lnTo>
                  <a:lnTo>
                    <a:pt x="244" y="43"/>
                  </a:lnTo>
                  <a:lnTo>
                    <a:pt x="244" y="43"/>
                  </a:lnTo>
                  <a:lnTo>
                    <a:pt x="244" y="40"/>
                  </a:lnTo>
                  <a:lnTo>
                    <a:pt x="244" y="37"/>
                  </a:lnTo>
                  <a:lnTo>
                    <a:pt x="241" y="37"/>
                  </a:lnTo>
                  <a:lnTo>
                    <a:pt x="241" y="34"/>
                  </a:lnTo>
                  <a:lnTo>
                    <a:pt x="241" y="31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0"/>
                  </a:lnTo>
                  <a:lnTo>
                    <a:pt x="247" y="17"/>
                  </a:lnTo>
                  <a:lnTo>
                    <a:pt x="247" y="17"/>
                  </a:lnTo>
                  <a:lnTo>
                    <a:pt x="247" y="14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52" y="9"/>
                  </a:lnTo>
                  <a:lnTo>
                    <a:pt x="252" y="9"/>
                  </a:lnTo>
                  <a:lnTo>
                    <a:pt x="255" y="6"/>
                  </a:lnTo>
                  <a:lnTo>
                    <a:pt x="255" y="6"/>
                  </a:lnTo>
                  <a:lnTo>
                    <a:pt x="258" y="3"/>
                  </a:lnTo>
                  <a:lnTo>
                    <a:pt x="258" y="3"/>
                  </a:lnTo>
                  <a:lnTo>
                    <a:pt x="261" y="3"/>
                  </a:lnTo>
                  <a:lnTo>
                    <a:pt x="264" y="3"/>
                  </a:lnTo>
                  <a:lnTo>
                    <a:pt x="264" y="0"/>
                  </a:lnTo>
                  <a:lnTo>
                    <a:pt x="266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72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403"/>
            <p:cNvSpPr>
              <a:spLocks/>
            </p:cNvSpPr>
            <p:nvPr/>
          </p:nvSpPr>
          <p:spPr bwMode="auto">
            <a:xfrm>
              <a:off x="3584" y="1032"/>
              <a:ext cx="458" cy="232"/>
            </a:xfrm>
            <a:custGeom>
              <a:avLst/>
              <a:gdLst>
                <a:gd name="T0" fmla="*/ 456 w 458"/>
                <a:gd name="T1" fmla="*/ 54 h 232"/>
                <a:gd name="T2" fmla="*/ 456 w 458"/>
                <a:gd name="T3" fmla="*/ 51 h 232"/>
                <a:gd name="T4" fmla="*/ 458 w 458"/>
                <a:gd name="T5" fmla="*/ 51 h 232"/>
                <a:gd name="T6" fmla="*/ 458 w 458"/>
                <a:gd name="T7" fmla="*/ 48 h 232"/>
                <a:gd name="T8" fmla="*/ 458 w 458"/>
                <a:gd name="T9" fmla="*/ 46 h 232"/>
                <a:gd name="T10" fmla="*/ 458 w 458"/>
                <a:gd name="T11" fmla="*/ 43 h 232"/>
                <a:gd name="T12" fmla="*/ 458 w 458"/>
                <a:gd name="T13" fmla="*/ 40 h 232"/>
                <a:gd name="T14" fmla="*/ 458 w 458"/>
                <a:gd name="T15" fmla="*/ 37 h 232"/>
                <a:gd name="T16" fmla="*/ 458 w 458"/>
                <a:gd name="T17" fmla="*/ 34 h 232"/>
                <a:gd name="T18" fmla="*/ 458 w 458"/>
                <a:gd name="T19" fmla="*/ 31 h 232"/>
                <a:gd name="T20" fmla="*/ 458 w 458"/>
                <a:gd name="T21" fmla="*/ 29 h 232"/>
                <a:gd name="T22" fmla="*/ 456 w 458"/>
                <a:gd name="T23" fmla="*/ 26 h 232"/>
                <a:gd name="T24" fmla="*/ 456 w 458"/>
                <a:gd name="T25" fmla="*/ 20 h 232"/>
                <a:gd name="T26" fmla="*/ 453 w 458"/>
                <a:gd name="T27" fmla="*/ 17 h 232"/>
                <a:gd name="T28" fmla="*/ 453 w 458"/>
                <a:gd name="T29" fmla="*/ 14 h 232"/>
                <a:gd name="T30" fmla="*/ 450 w 458"/>
                <a:gd name="T31" fmla="*/ 12 h 232"/>
                <a:gd name="T32" fmla="*/ 447 w 458"/>
                <a:gd name="T33" fmla="*/ 9 h 232"/>
                <a:gd name="T34" fmla="*/ 447 w 458"/>
                <a:gd name="T35" fmla="*/ 6 h 232"/>
                <a:gd name="T36" fmla="*/ 444 w 458"/>
                <a:gd name="T37" fmla="*/ 3 h 232"/>
                <a:gd name="T38" fmla="*/ 441 w 458"/>
                <a:gd name="T39" fmla="*/ 3 h 232"/>
                <a:gd name="T40" fmla="*/ 441 w 458"/>
                <a:gd name="T41" fmla="*/ 0 h 232"/>
                <a:gd name="T42" fmla="*/ 439 w 458"/>
                <a:gd name="T43" fmla="*/ 0 h 232"/>
                <a:gd name="T44" fmla="*/ 436 w 458"/>
                <a:gd name="T45" fmla="*/ 0 h 232"/>
                <a:gd name="T46" fmla="*/ 436 w 458"/>
                <a:gd name="T47" fmla="*/ 0 h 232"/>
                <a:gd name="T48" fmla="*/ 433 w 458"/>
                <a:gd name="T49" fmla="*/ 0 h 232"/>
                <a:gd name="T50" fmla="*/ 0 w 458"/>
                <a:gd name="T51" fmla="*/ 179 h 232"/>
                <a:gd name="T52" fmla="*/ 0 w 458"/>
                <a:gd name="T53" fmla="*/ 179 h 232"/>
                <a:gd name="T54" fmla="*/ 3 w 458"/>
                <a:gd name="T55" fmla="*/ 179 h 232"/>
                <a:gd name="T56" fmla="*/ 3 w 458"/>
                <a:gd name="T57" fmla="*/ 179 h 232"/>
                <a:gd name="T58" fmla="*/ 6 w 458"/>
                <a:gd name="T59" fmla="*/ 181 h 232"/>
                <a:gd name="T60" fmla="*/ 8 w 458"/>
                <a:gd name="T61" fmla="*/ 181 h 232"/>
                <a:gd name="T62" fmla="*/ 8 w 458"/>
                <a:gd name="T63" fmla="*/ 184 h 232"/>
                <a:gd name="T64" fmla="*/ 11 w 458"/>
                <a:gd name="T65" fmla="*/ 187 h 232"/>
                <a:gd name="T66" fmla="*/ 14 w 458"/>
                <a:gd name="T67" fmla="*/ 190 h 232"/>
                <a:gd name="T68" fmla="*/ 14 w 458"/>
                <a:gd name="T69" fmla="*/ 193 h 232"/>
                <a:gd name="T70" fmla="*/ 17 w 458"/>
                <a:gd name="T71" fmla="*/ 196 h 232"/>
                <a:gd name="T72" fmla="*/ 20 w 458"/>
                <a:gd name="T73" fmla="*/ 198 h 232"/>
                <a:gd name="T74" fmla="*/ 20 w 458"/>
                <a:gd name="T75" fmla="*/ 204 h 232"/>
                <a:gd name="T76" fmla="*/ 23 w 458"/>
                <a:gd name="T77" fmla="*/ 207 h 232"/>
                <a:gd name="T78" fmla="*/ 23 w 458"/>
                <a:gd name="T79" fmla="*/ 210 h 232"/>
                <a:gd name="T80" fmla="*/ 23 w 458"/>
                <a:gd name="T81" fmla="*/ 213 h 232"/>
                <a:gd name="T82" fmla="*/ 25 w 458"/>
                <a:gd name="T83" fmla="*/ 215 h 232"/>
                <a:gd name="T84" fmla="*/ 25 w 458"/>
                <a:gd name="T85" fmla="*/ 221 h 232"/>
                <a:gd name="T86" fmla="*/ 25 w 458"/>
                <a:gd name="T87" fmla="*/ 224 h 232"/>
                <a:gd name="T88" fmla="*/ 25 w 458"/>
                <a:gd name="T89" fmla="*/ 227 h 232"/>
                <a:gd name="T90" fmla="*/ 25 w 458"/>
                <a:gd name="T91" fmla="*/ 227 h 232"/>
                <a:gd name="T92" fmla="*/ 25 w 458"/>
                <a:gd name="T93" fmla="*/ 230 h 232"/>
                <a:gd name="T94" fmla="*/ 23 w 458"/>
                <a:gd name="T95" fmla="*/ 232 h 232"/>
                <a:gd name="T96" fmla="*/ 23 w 458"/>
                <a:gd name="T97" fmla="*/ 232 h 232"/>
                <a:gd name="T98" fmla="*/ 23 w 458"/>
                <a:gd name="T9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8" h="232">
                  <a:moveTo>
                    <a:pt x="456" y="54"/>
                  </a:moveTo>
                  <a:lnTo>
                    <a:pt x="456" y="54"/>
                  </a:lnTo>
                  <a:lnTo>
                    <a:pt x="456" y="51"/>
                  </a:lnTo>
                  <a:lnTo>
                    <a:pt x="456" y="51"/>
                  </a:lnTo>
                  <a:lnTo>
                    <a:pt x="458" y="51"/>
                  </a:lnTo>
                  <a:lnTo>
                    <a:pt x="458" y="51"/>
                  </a:lnTo>
                  <a:lnTo>
                    <a:pt x="458" y="48"/>
                  </a:lnTo>
                  <a:lnTo>
                    <a:pt x="458" y="48"/>
                  </a:lnTo>
                  <a:lnTo>
                    <a:pt x="458" y="48"/>
                  </a:lnTo>
                  <a:lnTo>
                    <a:pt x="458" y="46"/>
                  </a:lnTo>
                  <a:lnTo>
                    <a:pt x="458" y="46"/>
                  </a:lnTo>
                  <a:lnTo>
                    <a:pt x="458" y="43"/>
                  </a:lnTo>
                  <a:lnTo>
                    <a:pt x="458" y="43"/>
                  </a:lnTo>
                  <a:lnTo>
                    <a:pt x="458" y="40"/>
                  </a:lnTo>
                  <a:lnTo>
                    <a:pt x="458" y="40"/>
                  </a:lnTo>
                  <a:lnTo>
                    <a:pt x="458" y="37"/>
                  </a:lnTo>
                  <a:lnTo>
                    <a:pt x="458" y="37"/>
                  </a:lnTo>
                  <a:lnTo>
                    <a:pt x="458" y="34"/>
                  </a:lnTo>
                  <a:lnTo>
                    <a:pt x="458" y="34"/>
                  </a:lnTo>
                  <a:lnTo>
                    <a:pt x="458" y="31"/>
                  </a:lnTo>
                  <a:lnTo>
                    <a:pt x="458" y="29"/>
                  </a:lnTo>
                  <a:lnTo>
                    <a:pt x="458" y="29"/>
                  </a:lnTo>
                  <a:lnTo>
                    <a:pt x="458" y="26"/>
                  </a:lnTo>
                  <a:lnTo>
                    <a:pt x="456" y="26"/>
                  </a:lnTo>
                  <a:lnTo>
                    <a:pt x="456" y="23"/>
                  </a:lnTo>
                  <a:lnTo>
                    <a:pt x="456" y="20"/>
                  </a:lnTo>
                  <a:lnTo>
                    <a:pt x="456" y="20"/>
                  </a:lnTo>
                  <a:lnTo>
                    <a:pt x="453" y="17"/>
                  </a:lnTo>
                  <a:lnTo>
                    <a:pt x="453" y="17"/>
                  </a:lnTo>
                  <a:lnTo>
                    <a:pt x="453" y="14"/>
                  </a:lnTo>
                  <a:lnTo>
                    <a:pt x="450" y="14"/>
                  </a:lnTo>
                  <a:lnTo>
                    <a:pt x="450" y="12"/>
                  </a:lnTo>
                  <a:lnTo>
                    <a:pt x="450" y="12"/>
                  </a:lnTo>
                  <a:lnTo>
                    <a:pt x="447" y="9"/>
                  </a:lnTo>
                  <a:lnTo>
                    <a:pt x="447" y="9"/>
                  </a:lnTo>
                  <a:lnTo>
                    <a:pt x="447" y="6"/>
                  </a:lnTo>
                  <a:lnTo>
                    <a:pt x="444" y="6"/>
                  </a:lnTo>
                  <a:lnTo>
                    <a:pt x="444" y="3"/>
                  </a:lnTo>
                  <a:lnTo>
                    <a:pt x="444" y="3"/>
                  </a:lnTo>
                  <a:lnTo>
                    <a:pt x="441" y="3"/>
                  </a:lnTo>
                  <a:lnTo>
                    <a:pt x="441" y="3"/>
                  </a:lnTo>
                  <a:lnTo>
                    <a:pt x="441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3" y="179"/>
                  </a:lnTo>
                  <a:lnTo>
                    <a:pt x="3" y="179"/>
                  </a:lnTo>
                  <a:lnTo>
                    <a:pt x="3" y="179"/>
                  </a:lnTo>
                  <a:lnTo>
                    <a:pt x="3" y="179"/>
                  </a:lnTo>
                  <a:lnTo>
                    <a:pt x="6" y="181"/>
                  </a:lnTo>
                  <a:lnTo>
                    <a:pt x="6" y="181"/>
                  </a:lnTo>
                  <a:lnTo>
                    <a:pt x="6" y="181"/>
                  </a:lnTo>
                  <a:lnTo>
                    <a:pt x="8" y="181"/>
                  </a:lnTo>
                  <a:lnTo>
                    <a:pt x="8" y="184"/>
                  </a:lnTo>
                  <a:lnTo>
                    <a:pt x="8" y="184"/>
                  </a:lnTo>
                  <a:lnTo>
                    <a:pt x="11" y="187"/>
                  </a:lnTo>
                  <a:lnTo>
                    <a:pt x="11" y="187"/>
                  </a:lnTo>
                  <a:lnTo>
                    <a:pt x="11" y="187"/>
                  </a:lnTo>
                  <a:lnTo>
                    <a:pt x="14" y="190"/>
                  </a:lnTo>
                  <a:lnTo>
                    <a:pt x="14" y="190"/>
                  </a:lnTo>
                  <a:lnTo>
                    <a:pt x="14" y="193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7" y="198"/>
                  </a:lnTo>
                  <a:lnTo>
                    <a:pt x="20" y="198"/>
                  </a:lnTo>
                  <a:lnTo>
                    <a:pt x="20" y="201"/>
                  </a:lnTo>
                  <a:lnTo>
                    <a:pt x="20" y="204"/>
                  </a:lnTo>
                  <a:lnTo>
                    <a:pt x="20" y="204"/>
                  </a:lnTo>
                  <a:lnTo>
                    <a:pt x="23" y="207"/>
                  </a:lnTo>
                  <a:lnTo>
                    <a:pt x="23" y="207"/>
                  </a:lnTo>
                  <a:lnTo>
                    <a:pt x="23" y="210"/>
                  </a:lnTo>
                  <a:lnTo>
                    <a:pt x="23" y="213"/>
                  </a:lnTo>
                  <a:lnTo>
                    <a:pt x="23" y="213"/>
                  </a:lnTo>
                  <a:lnTo>
                    <a:pt x="23" y="215"/>
                  </a:lnTo>
                  <a:lnTo>
                    <a:pt x="25" y="215"/>
                  </a:lnTo>
                  <a:lnTo>
                    <a:pt x="25" y="218"/>
                  </a:lnTo>
                  <a:lnTo>
                    <a:pt x="25" y="221"/>
                  </a:lnTo>
                  <a:lnTo>
                    <a:pt x="25" y="221"/>
                  </a:lnTo>
                  <a:lnTo>
                    <a:pt x="25" y="224"/>
                  </a:lnTo>
                  <a:lnTo>
                    <a:pt x="25" y="224"/>
                  </a:lnTo>
                  <a:lnTo>
                    <a:pt x="25" y="227"/>
                  </a:lnTo>
                  <a:lnTo>
                    <a:pt x="25" y="227"/>
                  </a:lnTo>
                  <a:lnTo>
                    <a:pt x="25" y="227"/>
                  </a:lnTo>
                  <a:lnTo>
                    <a:pt x="25" y="230"/>
                  </a:lnTo>
                  <a:lnTo>
                    <a:pt x="25" y="230"/>
                  </a:lnTo>
                  <a:lnTo>
                    <a:pt x="23" y="230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456" y="5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Oval 404"/>
            <p:cNvSpPr>
              <a:spLocks noChangeArrowheads="1"/>
            </p:cNvSpPr>
            <p:nvPr/>
          </p:nvSpPr>
          <p:spPr bwMode="auto">
            <a:xfrm>
              <a:off x="2200" y="800"/>
              <a:ext cx="280" cy="28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Oval 405"/>
            <p:cNvSpPr>
              <a:spLocks noChangeArrowheads="1"/>
            </p:cNvSpPr>
            <p:nvPr/>
          </p:nvSpPr>
          <p:spPr bwMode="auto">
            <a:xfrm>
              <a:off x="3958" y="3307"/>
              <a:ext cx="285" cy="286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Oval 406"/>
            <p:cNvSpPr>
              <a:spLocks noChangeArrowheads="1"/>
            </p:cNvSpPr>
            <p:nvPr/>
          </p:nvSpPr>
          <p:spPr bwMode="auto">
            <a:xfrm>
              <a:off x="3426" y="1177"/>
              <a:ext cx="183" cy="184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Oval 407"/>
            <p:cNvSpPr>
              <a:spLocks noChangeArrowheads="1"/>
            </p:cNvSpPr>
            <p:nvPr/>
          </p:nvSpPr>
          <p:spPr bwMode="auto">
            <a:xfrm>
              <a:off x="3304" y="2226"/>
              <a:ext cx="184" cy="184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408"/>
            <p:cNvSpPr>
              <a:spLocks/>
            </p:cNvSpPr>
            <p:nvPr/>
          </p:nvSpPr>
          <p:spPr bwMode="auto">
            <a:xfrm>
              <a:off x="3397" y="2150"/>
              <a:ext cx="128" cy="156"/>
            </a:xfrm>
            <a:custGeom>
              <a:avLst/>
              <a:gdLst>
                <a:gd name="T0" fmla="*/ 3 w 128"/>
                <a:gd name="T1" fmla="*/ 113 h 156"/>
                <a:gd name="T2" fmla="*/ 0 w 128"/>
                <a:gd name="T3" fmla="*/ 116 h 156"/>
                <a:gd name="T4" fmla="*/ 0 w 128"/>
                <a:gd name="T5" fmla="*/ 119 h 156"/>
                <a:gd name="T6" fmla="*/ 0 w 128"/>
                <a:gd name="T7" fmla="*/ 122 h 156"/>
                <a:gd name="T8" fmla="*/ 0 w 128"/>
                <a:gd name="T9" fmla="*/ 124 h 156"/>
                <a:gd name="T10" fmla="*/ 0 w 128"/>
                <a:gd name="T11" fmla="*/ 130 h 156"/>
                <a:gd name="T12" fmla="*/ 0 w 128"/>
                <a:gd name="T13" fmla="*/ 133 h 156"/>
                <a:gd name="T14" fmla="*/ 3 w 128"/>
                <a:gd name="T15" fmla="*/ 136 h 156"/>
                <a:gd name="T16" fmla="*/ 3 w 128"/>
                <a:gd name="T17" fmla="*/ 139 h 156"/>
                <a:gd name="T18" fmla="*/ 6 w 128"/>
                <a:gd name="T19" fmla="*/ 141 h 156"/>
                <a:gd name="T20" fmla="*/ 9 w 128"/>
                <a:gd name="T21" fmla="*/ 144 h 156"/>
                <a:gd name="T22" fmla="*/ 12 w 128"/>
                <a:gd name="T23" fmla="*/ 147 h 156"/>
                <a:gd name="T24" fmla="*/ 14 w 128"/>
                <a:gd name="T25" fmla="*/ 150 h 156"/>
                <a:gd name="T26" fmla="*/ 20 w 128"/>
                <a:gd name="T27" fmla="*/ 150 h 156"/>
                <a:gd name="T28" fmla="*/ 23 w 128"/>
                <a:gd name="T29" fmla="*/ 153 h 156"/>
                <a:gd name="T30" fmla="*/ 26 w 128"/>
                <a:gd name="T31" fmla="*/ 153 h 156"/>
                <a:gd name="T32" fmla="*/ 29 w 128"/>
                <a:gd name="T33" fmla="*/ 156 h 156"/>
                <a:gd name="T34" fmla="*/ 34 w 128"/>
                <a:gd name="T35" fmla="*/ 156 h 156"/>
                <a:gd name="T36" fmla="*/ 37 w 128"/>
                <a:gd name="T37" fmla="*/ 156 h 156"/>
                <a:gd name="T38" fmla="*/ 40 w 128"/>
                <a:gd name="T39" fmla="*/ 153 h 156"/>
                <a:gd name="T40" fmla="*/ 43 w 128"/>
                <a:gd name="T41" fmla="*/ 153 h 156"/>
                <a:gd name="T42" fmla="*/ 45 w 128"/>
                <a:gd name="T43" fmla="*/ 150 h 156"/>
                <a:gd name="T44" fmla="*/ 48 w 128"/>
                <a:gd name="T45" fmla="*/ 150 h 156"/>
                <a:gd name="T46" fmla="*/ 51 w 128"/>
                <a:gd name="T47" fmla="*/ 147 h 156"/>
                <a:gd name="T48" fmla="*/ 54 w 128"/>
                <a:gd name="T49" fmla="*/ 144 h 156"/>
                <a:gd name="T50" fmla="*/ 128 w 128"/>
                <a:gd name="T51" fmla="*/ 34 h 156"/>
                <a:gd name="T52" fmla="*/ 125 w 128"/>
                <a:gd name="T53" fmla="*/ 37 h 156"/>
                <a:gd name="T54" fmla="*/ 122 w 128"/>
                <a:gd name="T55" fmla="*/ 40 h 156"/>
                <a:gd name="T56" fmla="*/ 119 w 128"/>
                <a:gd name="T57" fmla="*/ 40 h 156"/>
                <a:gd name="T58" fmla="*/ 116 w 128"/>
                <a:gd name="T59" fmla="*/ 42 h 156"/>
                <a:gd name="T60" fmla="*/ 113 w 128"/>
                <a:gd name="T61" fmla="*/ 42 h 156"/>
                <a:gd name="T62" fmla="*/ 111 w 128"/>
                <a:gd name="T63" fmla="*/ 42 h 156"/>
                <a:gd name="T64" fmla="*/ 105 w 128"/>
                <a:gd name="T65" fmla="*/ 42 h 156"/>
                <a:gd name="T66" fmla="*/ 102 w 128"/>
                <a:gd name="T67" fmla="*/ 42 h 156"/>
                <a:gd name="T68" fmla="*/ 99 w 128"/>
                <a:gd name="T69" fmla="*/ 42 h 156"/>
                <a:gd name="T70" fmla="*/ 94 w 128"/>
                <a:gd name="T71" fmla="*/ 40 h 156"/>
                <a:gd name="T72" fmla="*/ 91 w 128"/>
                <a:gd name="T73" fmla="*/ 40 h 156"/>
                <a:gd name="T74" fmla="*/ 88 w 128"/>
                <a:gd name="T75" fmla="*/ 37 h 156"/>
                <a:gd name="T76" fmla="*/ 85 w 128"/>
                <a:gd name="T77" fmla="*/ 34 h 156"/>
                <a:gd name="T78" fmla="*/ 82 w 128"/>
                <a:gd name="T79" fmla="*/ 31 h 156"/>
                <a:gd name="T80" fmla="*/ 79 w 128"/>
                <a:gd name="T81" fmla="*/ 28 h 156"/>
                <a:gd name="T82" fmla="*/ 77 w 128"/>
                <a:gd name="T83" fmla="*/ 25 h 156"/>
                <a:gd name="T84" fmla="*/ 77 w 128"/>
                <a:gd name="T85" fmla="*/ 23 h 156"/>
                <a:gd name="T86" fmla="*/ 74 w 128"/>
                <a:gd name="T87" fmla="*/ 17 h 156"/>
                <a:gd name="T88" fmla="*/ 74 w 128"/>
                <a:gd name="T89" fmla="*/ 14 h 156"/>
                <a:gd name="T90" fmla="*/ 74 w 128"/>
                <a:gd name="T91" fmla="*/ 11 h 156"/>
                <a:gd name="T92" fmla="*/ 74 w 128"/>
                <a:gd name="T93" fmla="*/ 8 h 156"/>
                <a:gd name="T94" fmla="*/ 74 w 128"/>
                <a:gd name="T95" fmla="*/ 6 h 156"/>
                <a:gd name="T96" fmla="*/ 74 w 128"/>
                <a:gd name="T97" fmla="*/ 3 h 156"/>
                <a:gd name="T98" fmla="*/ 77 w 128"/>
                <a:gd name="T9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" h="156">
                  <a:moveTo>
                    <a:pt x="3" y="110"/>
                  </a:moveTo>
                  <a:lnTo>
                    <a:pt x="3" y="113"/>
                  </a:lnTo>
                  <a:lnTo>
                    <a:pt x="0" y="113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9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3" y="133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3" y="139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12" y="147"/>
                  </a:lnTo>
                  <a:lnTo>
                    <a:pt x="12" y="147"/>
                  </a:lnTo>
                  <a:lnTo>
                    <a:pt x="14" y="147"/>
                  </a:lnTo>
                  <a:lnTo>
                    <a:pt x="14" y="150"/>
                  </a:lnTo>
                  <a:lnTo>
                    <a:pt x="17" y="150"/>
                  </a:lnTo>
                  <a:lnTo>
                    <a:pt x="20" y="150"/>
                  </a:lnTo>
                  <a:lnTo>
                    <a:pt x="20" y="153"/>
                  </a:lnTo>
                  <a:lnTo>
                    <a:pt x="23" y="153"/>
                  </a:lnTo>
                  <a:lnTo>
                    <a:pt x="23" y="153"/>
                  </a:lnTo>
                  <a:lnTo>
                    <a:pt x="26" y="153"/>
                  </a:lnTo>
                  <a:lnTo>
                    <a:pt x="29" y="153"/>
                  </a:lnTo>
                  <a:lnTo>
                    <a:pt x="29" y="156"/>
                  </a:lnTo>
                  <a:lnTo>
                    <a:pt x="31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7" y="156"/>
                  </a:lnTo>
                  <a:lnTo>
                    <a:pt x="37" y="153"/>
                  </a:lnTo>
                  <a:lnTo>
                    <a:pt x="40" y="153"/>
                  </a:lnTo>
                  <a:lnTo>
                    <a:pt x="43" y="153"/>
                  </a:lnTo>
                  <a:lnTo>
                    <a:pt x="43" y="153"/>
                  </a:lnTo>
                  <a:lnTo>
                    <a:pt x="45" y="153"/>
                  </a:lnTo>
                  <a:lnTo>
                    <a:pt x="45" y="150"/>
                  </a:lnTo>
                  <a:lnTo>
                    <a:pt x="48" y="150"/>
                  </a:lnTo>
                  <a:lnTo>
                    <a:pt x="48" y="150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54" y="14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9" y="40"/>
                  </a:lnTo>
                  <a:lnTo>
                    <a:pt x="119" y="40"/>
                  </a:lnTo>
                  <a:lnTo>
                    <a:pt x="116" y="42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8" y="42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102" y="42"/>
                  </a:lnTo>
                  <a:lnTo>
                    <a:pt x="99" y="42"/>
                  </a:lnTo>
                  <a:lnTo>
                    <a:pt x="99" y="42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1" y="40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2" y="31"/>
                  </a:lnTo>
                  <a:lnTo>
                    <a:pt x="82" y="31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3"/>
                  </a:lnTo>
                  <a:lnTo>
                    <a:pt x="77" y="23"/>
                  </a:lnTo>
                  <a:lnTo>
                    <a:pt x="74" y="20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11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3" y="11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Oval 409"/>
            <p:cNvSpPr>
              <a:spLocks noChangeArrowheads="1"/>
            </p:cNvSpPr>
            <p:nvPr/>
          </p:nvSpPr>
          <p:spPr bwMode="auto">
            <a:xfrm>
              <a:off x="3462" y="2099"/>
              <a:ext cx="94" cy="9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Oval 410"/>
            <p:cNvSpPr>
              <a:spLocks noChangeArrowheads="1"/>
            </p:cNvSpPr>
            <p:nvPr/>
          </p:nvSpPr>
          <p:spPr bwMode="auto">
            <a:xfrm>
              <a:off x="4416" y="894"/>
              <a:ext cx="218" cy="218"/>
            </a:xfrm>
            <a:prstGeom prst="ellipse">
              <a:avLst/>
            </a:pr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3" name="TextBox 27"/>
          <p:cNvSpPr txBox="1">
            <a:spLocks noChangeArrowheads="1"/>
          </p:cNvSpPr>
          <p:nvPr/>
        </p:nvSpPr>
        <p:spPr bwMode="auto">
          <a:xfrm>
            <a:off x="0" y="5181600"/>
            <a:ext cx="9144000" cy="1261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657350" indent="-28575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2038350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446338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854325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3115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7687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2259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6831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/>
              <a:t>Cu-Cu: 2.947 Å                        Cu-</a:t>
            </a:r>
            <a:r>
              <a:rPr lang="en-US" sz="2400" dirty="0" err="1"/>
              <a:t>Cu</a:t>
            </a:r>
            <a:r>
              <a:rPr lang="en-US" sz="2400" baseline="-25000" dirty="0" err="1"/>
              <a:t>intra</a:t>
            </a:r>
            <a:r>
              <a:rPr lang="en-US" sz="2400" dirty="0"/>
              <a:t>= 2.963, 2.971 Å</a:t>
            </a:r>
          </a:p>
          <a:p>
            <a:pPr algn="ctr" eaLnBrk="1" hangingPunct="1"/>
            <a:r>
              <a:rPr lang="en-US" sz="2400" dirty="0"/>
              <a:t>                                                     Cu-</a:t>
            </a:r>
            <a:r>
              <a:rPr lang="en-US" sz="2400" dirty="0" err="1"/>
              <a:t>Cu</a:t>
            </a:r>
            <a:r>
              <a:rPr lang="en-US" sz="2400" baseline="-25000" dirty="0" err="1"/>
              <a:t>inter</a:t>
            </a:r>
            <a:r>
              <a:rPr lang="en-US" sz="2400" dirty="0"/>
              <a:t>: 2x 5.255, 2x 5.296 Å      </a:t>
            </a:r>
            <a:endParaRPr lang="en-US" sz="2400" baseline="-25000" dirty="0"/>
          </a:p>
          <a:p>
            <a:pPr algn="ctr" eaLnBrk="1" hangingPunct="1"/>
            <a:endParaRPr lang="en-US" sz="2800" dirty="0"/>
          </a:p>
        </p:txBody>
      </p:sp>
      <p:pic>
        <p:nvPicPr>
          <p:cNvPr id="97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2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8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54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PR_H138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85" y="1570394"/>
            <a:ext cx="7000515" cy="42045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0" y="0"/>
            <a:ext cx="9143999" cy="492443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657350" indent="-28575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2038350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446338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854325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3115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7687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2259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6831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600" dirty="0">
                <a:solidFill>
                  <a:srgbClr val="FFFFFF"/>
                </a:solidFill>
                <a:latin typeface="Calibri" pitchFamily="34" charset="0"/>
              </a:rPr>
              <a:t>Simple Dimer</a:t>
            </a:r>
          </a:p>
        </p:txBody>
      </p:sp>
      <p:sp>
        <p:nvSpPr>
          <p:cNvPr id="7" name="Rectangle 6"/>
          <p:cNvSpPr/>
          <p:nvPr/>
        </p:nvSpPr>
        <p:spPr>
          <a:xfrm>
            <a:off x="768434" y="5815363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kern="0" dirty="0" err="1"/>
              <a:t>g</a:t>
            </a:r>
            <a:r>
              <a:rPr lang="en-US" b="1" kern="0" baseline="-25000" dirty="0" err="1"/>
              <a:t>x</a:t>
            </a:r>
            <a:r>
              <a:rPr lang="en-US" b="1" kern="0" baseline="-25000" dirty="0"/>
              <a:t> </a:t>
            </a:r>
            <a:r>
              <a:rPr lang="en-US" b="1" kern="0" dirty="0"/>
              <a:t>= 2.063, </a:t>
            </a:r>
            <a:r>
              <a:rPr lang="en-US" b="1" kern="0" dirty="0" err="1"/>
              <a:t>g</a:t>
            </a:r>
            <a:r>
              <a:rPr lang="en-US" b="1" kern="0" baseline="-25000" dirty="0" err="1"/>
              <a:t>y</a:t>
            </a:r>
            <a:r>
              <a:rPr lang="en-US" b="1" kern="0" baseline="-25000" dirty="0"/>
              <a:t> </a:t>
            </a:r>
            <a:r>
              <a:rPr lang="en-US" b="1" kern="0" dirty="0"/>
              <a:t>= 2.063, </a:t>
            </a:r>
            <a:r>
              <a:rPr lang="en-US" b="1" kern="0" dirty="0" err="1"/>
              <a:t>g</a:t>
            </a:r>
            <a:r>
              <a:rPr lang="en-US" b="1" kern="0" baseline="-25000" dirty="0" err="1"/>
              <a:t>z</a:t>
            </a:r>
            <a:r>
              <a:rPr lang="en-US" b="1" kern="0" baseline="-25000" dirty="0"/>
              <a:t> </a:t>
            </a:r>
            <a:r>
              <a:rPr lang="en-US" b="1" kern="0" dirty="0"/>
              <a:t>= 2.337,      D =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en-US" b="1" dirty="0"/>
              <a:t> </a:t>
            </a:r>
            <a:r>
              <a:rPr lang="en-US" b="1" kern="0" dirty="0">
                <a:solidFill>
                  <a:srgbClr val="FF0000"/>
                </a:solidFill>
              </a:rPr>
              <a:t>1.327 cm</a:t>
            </a:r>
            <a:r>
              <a:rPr lang="en-US" b="1" kern="0" baseline="30000" dirty="0">
                <a:solidFill>
                  <a:srgbClr val="FF0000"/>
                </a:solidFill>
              </a:rPr>
              <a:t>-1</a:t>
            </a:r>
            <a:r>
              <a:rPr lang="en-US" b="1" kern="0" dirty="0"/>
              <a:t>, E =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en-US" b="1" dirty="0"/>
              <a:t> </a:t>
            </a:r>
            <a:r>
              <a:rPr lang="en-US" b="1" kern="0" dirty="0"/>
              <a:t>0.065 cm</a:t>
            </a:r>
            <a:r>
              <a:rPr lang="en-US" b="1" kern="0" baseline="30000" dirty="0"/>
              <a:t>-1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30653" y="533400"/>
            <a:ext cx="1774346" cy="1623057"/>
            <a:chOff x="1181100" y="1176338"/>
            <a:chExt cx="5753100" cy="5262563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076575" y="4938713"/>
              <a:ext cx="119063" cy="11906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119438" y="4919663"/>
              <a:ext cx="157163" cy="114300"/>
            </a:xfrm>
            <a:custGeom>
              <a:avLst/>
              <a:gdLst>
                <a:gd name="T0" fmla="*/ 12 w 99"/>
                <a:gd name="T1" fmla="*/ 27 h 72"/>
                <a:gd name="T2" fmla="*/ 9 w 99"/>
                <a:gd name="T3" fmla="*/ 27 h 72"/>
                <a:gd name="T4" fmla="*/ 6 w 99"/>
                <a:gd name="T5" fmla="*/ 30 h 72"/>
                <a:gd name="T6" fmla="*/ 6 w 99"/>
                <a:gd name="T7" fmla="*/ 30 h 72"/>
                <a:gd name="T8" fmla="*/ 3 w 99"/>
                <a:gd name="T9" fmla="*/ 33 h 72"/>
                <a:gd name="T10" fmla="*/ 0 w 99"/>
                <a:gd name="T11" fmla="*/ 36 h 72"/>
                <a:gd name="T12" fmla="*/ 0 w 99"/>
                <a:gd name="T13" fmla="*/ 39 h 72"/>
                <a:gd name="T14" fmla="*/ 0 w 99"/>
                <a:gd name="T15" fmla="*/ 42 h 72"/>
                <a:gd name="T16" fmla="*/ 0 w 99"/>
                <a:gd name="T17" fmla="*/ 45 h 72"/>
                <a:gd name="T18" fmla="*/ 0 w 99"/>
                <a:gd name="T19" fmla="*/ 48 h 72"/>
                <a:gd name="T20" fmla="*/ 0 w 99"/>
                <a:gd name="T21" fmla="*/ 51 h 72"/>
                <a:gd name="T22" fmla="*/ 0 w 99"/>
                <a:gd name="T23" fmla="*/ 54 h 72"/>
                <a:gd name="T24" fmla="*/ 0 w 99"/>
                <a:gd name="T25" fmla="*/ 57 h 72"/>
                <a:gd name="T26" fmla="*/ 3 w 99"/>
                <a:gd name="T27" fmla="*/ 60 h 72"/>
                <a:gd name="T28" fmla="*/ 3 w 99"/>
                <a:gd name="T29" fmla="*/ 63 h 72"/>
                <a:gd name="T30" fmla="*/ 6 w 99"/>
                <a:gd name="T31" fmla="*/ 66 h 72"/>
                <a:gd name="T32" fmla="*/ 9 w 99"/>
                <a:gd name="T33" fmla="*/ 66 h 72"/>
                <a:gd name="T34" fmla="*/ 9 w 99"/>
                <a:gd name="T35" fmla="*/ 69 h 72"/>
                <a:gd name="T36" fmla="*/ 12 w 99"/>
                <a:gd name="T37" fmla="*/ 69 h 72"/>
                <a:gd name="T38" fmla="*/ 15 w 99"/>
                <a:gd name="T39" fmla="*/ 72 h 72"/>
                <a:gd name="T40" fmla="*/ 18 w 99"/>
                <a:gd name="T41" fmla="*/ 72 h 72"/>
                <a:gd name="T42" fmla="*/ 21 w 99"/>
                <a:gd name="T43" fmla="*/ 72 h 72"/>
                <a:gd name="T44" fmla="*/ 24 w 99"/>
                <a:gd name="T45" fmla="*/ 72 h 72"/>
                <a:gd name="T46" fmla="*/ 27 w 99"/>
                <a:gd name="T47" fmla="*/ 72 h 72"/>
                <a:gd name="T48" fmla="*/ 30 w 99"/>
                <a:gd name="T49" fmla="*/ 72 h 72"/>
                <a:gd name="T50" fmla="*/ 96 w 99"/>
                <a:gd name="T51" fmla="*/ 48 h 72"/>
                <a:gd name="T52" fmla="*/ 93 w 99"/>
                <a:gd name="T53" fmla="*/ 48 h 72"/>
                <a:gd name="T54" fmla="*/ 90 w 99"/>
                <a:gd name="T55" fmla="*/ 48 h 72"/>
                <a:gd name="T56" fmla="*/ 87 w 99"/>
                <a:gd name="T57" fmla="*/ 48 h 72"/>
                <a:gd name="T58" fmla="*/ 84 w 99"/>
                <a:gd name="T59" fmla="*/ 48 h 72"/>
                <a:gd name="T60" fmla="*/ 81 w 99"/>
                <a:gd name="T61" fmla="*/ 45 h 72"/>
                <a:gd name="T62" fmla="*/ 78 w 99"/>
                <a:gd name="T63" fmla="*/ 45 h 72"/>
                <a:gd name="T64" fmla="*/ 75 w 99"/>
                <a:gd name="T65" fmla="*/ 42 h 72"/>
                <a:gd name="T66" fmla="*/ 75 w 99"/>
                <a:gd name="T67" fmla="*/ 42 h 72"/>
                <a:gd name="T68" fmla="*/ 72 w 99"/>
                <a:gd name="T69" fmla="*/ 39 h 72"/>
                <a:gd name="T70" fmla="*/ 69 w 99"/>
                <a:gd name="T71" fmla="*/ 36 h 72"/>
                <a:gd name="T72" fmla="*/ 69 w 99"/>
                <a:gd name="T73" fmla="*/ 33 h 72"/>
                <a:gd name="T74" fmla="*/ 66 w 99"/>
                <a:gd name="T75" fmla="*/ 30 h 72"/>
                <a:gd name="T76" fmla="*/ 66 w 99"/>
                <a:gd name="T77" fmla="*/ 27 h 72"/>
                <a:gd name="T78" fmla="*/ 66 w 99"/>
                <a:gd name="T79" fmla="*/ 24 h 72"/>
                <a:gd name="T80" fmla="*/ 66 w 99"/>
                <a:gd name="T81" fmla="*/ 21 h 72"/>
                <a:gd name="T82" fmla="*/ 66 w 99"/>
                <a:gd name="T83" fmla="*/ 18 h 72"/>
                <a:gd name="T84" fmla="*/ 66 w 99"/>
                <a:gd name="T85" fmla="*/ 15 h 72"/>
                <a:gd name="T86" fmla="*/ 69 w 99"/>
                <a:gd name="T87" fmla="*/ 12 h 72"/>
                <a:gd name="T88" fmla="*/ 69 w 99"/>
                <a:gd name="T89" fmla="*/ 9 h 72"/>
                <a:gd name="T90" fmla="*/ 72 w 99"/>
                <a:gd name="T91" fmla="*/ 6 h 72"/>
                <a:gd name="T92" fmla="*/ 72 w 99"/>
                <a:gd name="T93" fmla="*/ 6 h 72"/>
                <a:gd name="T94" fmla="*/ 75 w 99"/>
                <a:gd name="T95" fmla="*/ 3 h 72"/>
                <a:gd name="T96" fmla="*/ 78 w 99"/>
                <a:gd name="T97" fmla="*/ 0 h 72"/>
                <a:gd name="T98" fmla="*/ 81 w 99"/>
                <a:gd name="T9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72">
                  <a:moveTo>
                    <a:pt x="12" y="27"/>
                  </a:moveTo>
                  <a:lnTo>
                    <a:pt x="12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6" y="63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9" y="66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99" y="45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3" y="48"/>
                  </a:lnTo>
                  <a:lnTo>
                    <a:pt x="93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2" y="39"/>
                  </a:lnTo>
                  <a:lnTo>
                    <a:pt x="72" y="39"/>
                  </a:lnTo>
                  <a:lnTo>
                    <a:pt x="72" y="39"/>
                  </a:lnTo>
                  <a:lnTo>
                    <a:pt x="69" y="36"/>
                  </a:lnTo>
                  <a:lnTo>
                    <a:pt x="69" y="36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8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540000" y="6064250"/>
              <a:ext cx="119063" cy="11906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578100" y="6073775"/>
              <a:ext cx="142875" cy="90488"/>
            </a:xfrm>
            <a:custGeom>
              <a:avLst/>
              <a:gdLst>
                <a:gd name="T0" fmla="*/ 21 w 90"/>
                <a:gd name="T1" fmla="*/ 6 h 57"/>
                <a:gd name="T2" fmla="*/ 18 w 90"/>
                <a:gd name="T3" fmla="*/ 6 h 57"/>
                <a:gd name="T4" fmla="*/ 15 w 90"/>
                <a:gd name="T5" fmla="*/ 9 h 57"/>
                <a:gd name="T6" fmla="*/ 12 w 90"/>
                <a:gd name="T7" fmla="*/ 9 h 57"/>
                <a:gd name="T8" fmla="*/ 9 w 90"/>
                <a:gd name="T9" fmla="*/ 12 h 57"/>
                <a:gd name="T10" fmla="*/ 9 w 90"/>
                <a:gd name="T11" fmla="*/ 12 h 57"/>
                <a:gd name="T12" fmla="*/ 6 w 90"/>
                <a:gd name="T13" fmla="*/ 15 h 57"/>
                <a:gd name="T14" fmla="*/ 3 w 90"/>
                <a:gd name="T15" fmla="*/ 18 h 57"/>
                <a:gd name="T16" fmla="*/ 3 w 90"/>
                <a:gd name="T17" fmla="*/ 21 h 57"/>
                <a:gd name="T18" fmla="*/ 3 w 90"/>
                <a:gd name="T19" fmla="*/ 24 h 57"/>
                <a:gd name="T20" fmla="*/ 0 w 90"/>
                <a:gd name="T21" fmla="*/ 27 h 57"/>
                <a:gd name="T22" fmla="*/ 0 w 90"/>
                <a:gd name="T23" fmla="*/ 30 h 57"/>
                <a:gd name="T24" fmla="*/ 0 w 90"/>
                <a:gd name="T25" fmla="*/ 33 h 57"/>
                <a:gd name="T26" fmla="*/ 0 w 90"/>
                <a:gd name="T27" fmla="*/ 36 h 57"/>
                <a:gd name="T28" fmla="*/ 3 w 90"/>
                <a:gd name="T29" fmla="*/ 39 h 57"/>
                <a:gd name="T30" fmla="*/ 3 w 90"/>
                <a:gd name="T31" fmla="*/ 42 h 57"/>
                <a:gd name="T32" fmla="*/ 6 w 90"/>
                <a:gd name="T33" fmla="*/ 45 h 57"/>
                <a:gd name="T34" fmla="*/ 6 w 90"/>
                <a:gd name="T35" fmla="*/ 48 h 57"/>
                <a:gd name="T36" fmla="*/ 9 w 90"/>
                <a:gd name="T37" fmla="*/ 51 h 57"/>
                <a:gd name="T38" fmla="*/ 12 w 90"/>
                <a:gd name="T39" fmla="*/ 51 h 57"/>
                <a:gd name="T40" fmla="*/ 15 w 90"/>
                <a:gd name="T41" fmla="*/ 54 h 57"/>
                <a:gd name="T42" fmla="*/ 18 w 90"/>
                <a:gd name="T43" fmla="*/ 54 h 57"/>
                <a:gd name="T44" fmla="*/ 21 w 90"/>
                <a:gd name="T45" fmla="*/ 54 h 57"/>
                <a:gd name="T46" fmla="*/ 24 w 90"/>
                <a:gd name="T47" fmla="*/ 57 h 57"/>
                <a:gd name="T48" fmla="*/ 27 w 90"/>
                <a:gd name="T49" fmla="*/ 57 h 57"/>
                <a:gd name="T50" fmla="*/ 90 w 90"/>
                <a:gd name="T51" fmla="*/ 51 h 57"/>
                <a:gd name="T52" fmla="*/ 87 w 90"/>
                <a:gd name="T53" fmla="*/ 51 h 57"/>
                <a:gd name="T54" fmla="*/ 84 w 90"/>
                <a:gd name="T55" fmla="*/ 51 h 57"/>
                <a:gd name="T56" fmla="*/ 81 w 90"/>
                <a:gd name="T57" fmla="*/ 48 h 57"/>
                <a:gd name="T58" fmla="*/ 78 w 90"/>
                <a:gd name="T59" fmla="*/ 48 h 57"/>
                <a:gd name="T60" fmla="*/ 75 w 90"/>
                <a:gd name="T61" fmla="*/ 45 h 57"/>
                <a:gd name="T62" fmla="*/ 72 w 90"/>
                <a:gd name="T63" fmla="*/ 45 h 57"/>
                <a:gd name="T64" fmla="*/ 72 w 90"/>
                <a:gd name="T65" fmla="*/ 42 h 57"/>
                <a:gd name="T66" fmla="*/ 69 w 90"/>
                <a:gd name="T67" fmla="*/ 39 h 57"/>
                <a:gd name="T68" fmla="*/ 66 w 90"/>
                <a:gd name="T69" fmla="*/ 36 h 57"/>
                <a:gd name="T70" fmla="*/ 66 w 90"/>
                <a:gd name="T71" fmla="*/ 33 h 57"/>
                <a:gd name="T72" fmla="*/ 66 w 90"/>
                <a:gd name="T73" fmla="*/ 30 h 57"/>
                <a:gd name="T74" fmla="*/ 66 w 90"/>
                <a:gd name="T75" fmla="*/ 27 h 57"/>
                <a:gd name="T76" fmla="*/ 66 w 90"/>
                <a:gd name="T77" fmla="*/ 24 h 57"/>
                <a:gd name="T78" fmla="*/ 66 w 90"/>
                <a:gd name="T79" fmla="*/ 21 h 57"/>
                <a:gd name="T80" fmla="*/ 66 w 90"/>
                <a:gd name="T81" fmla="*/ 18 h 57"/>
                <a:gd name="T82" fmla="*/ 69 w 90"/>
                <a:gd name="T83" fmla="*/ 15 h 57"/>
                <a:gd name="T84" fmla="*/ 69 w 90"/>
                <a:gd name="T85" fmla="*/ 12 h 57"/>
                <a:gd name="T86" fmla="*/ 72 w 90"/>
                <a:gd name="T87" fmla="*/ 9 h 57"/>
                <a:gd name="T88" fmla="*/ 72 w 90"/>
                <a:gd name="T89" fmla="*/ 6 h 57"/>
                <a:gd name="T90" fmla="*/ 75 w 90"/>
                <a:gd name="T91" fmla="*/ 6 h 57"/>
                <a:gd name="T92" fmla="*/ 78 w 90"/>
                <a:gd name="T93" fmla="*/ 3 h 57"/>
                <a:gd name="T94" fmla="*/ 81 w 90"/>
                <a:gd name="T95" fmla="*/ 3 h 57"/>
                <a:gd name="T96" fmla="*/ 84 w 90"/>
                <a:gd name="T97" fmla="*/ 0 h 57"/>
                <a:gd name="T98" fmla="*/ 87 w 90"/>
                <a:gd name="T9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" h="57">
                  <a:moveTo>
                    <a:pt x="21" y="6"/>
                  </a:moveTo>
                  <a:lnTo>
                    <a:pt x="21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6" y="45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2" y="51"/>
                  </a:lnTo>
                  <a:lnTo>
                    <a:pt x="12" y="54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1" y="54"/>
                  </a:lnTo>
                  <a:lnTo>
                    <a:pt x="21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7" y="57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4" y="51"/>
                  </a:lnTo>
                  <a:lnTo>
                    <a:pt x="84" y="51"/>
                  </a:lnTo>
                  <a:lnTo>
                    <a:pt x="81" y="51"/>
                  </a:lnTo>
                  <a:lnTo>
                    <a:pt x="81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5" y="48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2" y="45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69" y="42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5"/>
                  </a:lnTo>
                  <a:lnTo>
                    <a:pt x="69" y="15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2" y="6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4" y="3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6018213" y="2757488"/>
              <a:ext cx="119063" cy="11906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899150" y="2795588"/>
              <a:ext cx="200025" cy="171450"/>
            </a:xfrm>
            <a:custGeom>
              <a:avLst/>
              <a:gdLst>
                <a:gd name="T0" fmla="*/ 120 w 126"/>
                <a:gd name="T1" fmla="*/ 42 h 108"/>
                <a:gd name="T2" fmla="*/ 120 w 126"/>
                <a:gd name="T3" fmla="*/ 42 h 108"/>
                <a:gd name="T4" fmla="*/ 123 w 126"/>
                <a:gd name="T5" fmla="*/ 39 h 108"/>
                <a:gd name="T6" fmla="*/ 123 w 126"/>
                <a:gd name="T7" fmla="*/ 36 h 108"/>
                <a:gd name="T8" fmla="*/ 126 w 126"/>
                <a:gd name="T9" fmla="*/ 33 h 108"/>
                <a:gd name="T10" fmla="*/ 126 w 126"/>
                <a:gd name="T11" fmla="*/ 30 h 108"/>
                <a:gd name="T12" fmla="*/ 126 w 126"/>
                <a:gd name="T13" fmla="*/ 27 h 108"/>
                <a:gd name="T14" fmla="*/ 126 w 126"/>
                <a:gd name="T15" fmla="*/ 24 h 108"/>
                <a:gd name="T16" fmla="*/ 126 w 126"/>
                <a:gd name="T17" fmla="*/ 21 h 108"/>
                <a:gd name="T18" fmla="*/ 123 w 126"/>
                <a:gd name="T19" fmla="*/ 18 h 108"/>
                <a:gd name="T20" fmla="*/ 123 w 126"/>
                <a:gd name="T21" fmla="*/ 15 h 108"/>
                <a:gd name="T22" fmla="*/ 123 w 126"/>
                <a:gd name="T23" fmla="*/ 12 h 108"/>
                <a:gd name="T24" fmla="*/ 120 w 126"/>
                <a:gd name="T25" fmla="*/ 9 h 108"/>
                <a:gd name="T26" fmla="*/ 117 w 126"/>
                <a:gd name="T27" fmla="*/ 9 h 108"/>
                <a:gd name="T28" fmla="*/ 117 w 126"/>
                <a:gd name="T29" fmla="*/ 6 h 108"/>
                <a:gd name="T30" fmla="*/ 114 w 126"/>
                <a:gd name="T31" fmla="*/ 3 h 108"/>
                <a:gd name="T32" fmla="*/ 111 w 126"/>
                <a:gd name="T33" fmla="*/ 3 h 108"/>
                <a:gd name="T34" fmla="*/ 108 w 126"/>
                <a:gd name="T35" fmla="*/ 0 h 108"/>
                <a:gd name="T36" fmla="*/ 105 w 126"/>
                <a:gd name="T37" fmla="*/ 0 h 108"/>
                <a:gd name="T38" fmla="*/ 102 w 126"/>
                <a:gd name="T39" fmla="*/ 0 h 108"/>
                <a:gd name="T40" fmla="*/ 99 w 126"/>
                <a:gd name="T41" fmla="*/ 0 h 108"/>
                <a:gd name="T42" fmla="*/ 96 w 126"/>
                <a:gd name="T43" fmla="*/ 0 h 108"/>
                <a:gd name="T44" fmla="*/ 93 w 126"/>
                <a:gd name="T45" fmla="*/ 0 h 108"/>
                <a:gd name="T46" fmla="*/ 90 w 126"/>
                <a:gd name="T47" fmla="*/ 3 h 108"/>
                <a:gd name="T48" fmla="*/ 87 w 126"/>
                <a:gd name="T49" fmla="*/ 3 h 108"/>
                <a:gd name="T50" fmla="*/ 0 w 126"/>
                <a:gd name="T51" fmla="*/ 66 h 108"/>
                <a:gd name="T52" fmla="*/ 3 w 126"/>
                <a:gd name="T53" fmla="*/ 66 h 108"/>
                <a:gd name="T54" fmla="*/ 6 w 126"/>
                <a:gd name="T55" fmla="*/ 66 h 108"/>
                <a:gd name="T56" fmla="*/ 9 w 126"/>
                <a:gd name="T57" fmla="*/ 63 h 108"/>
                <a:gd name="T58" fmla="*/ 12 w 126"/>
                <a:gd name="T59" fmla="*/ 63 h 108"/>
                <a:gd name="T60" fmla="*/ 15 w 126"/>
                <a:gd name="T61" fmla="*/ 63 h 108"/>
                <a:gd name="T62" fmla="*/ 18 w 126"/>
                <a:gd name="T63" fmla="*/ 66 h 108"/>
                <a:gd name="T64" fmla="*/ 21 w 126"/>
                <a:gd name="T65" fmla="*/ 66 h 108"/>
                <a:gd name="T66" fmla="*/ 24 w 126"/>
                <a:gd name="T67" fmla="*/ 66 h 108"/>
                <a:gd name="T68" fmla="*/ 27 w 126"/>
                <a:gd name="T69" fmla="*/ 69 h 108"/>
                <a:gd name="T70" fmla="*/ 27 w 126"/>
                <a:gd name="T71" fmla="*/ 72 h 108"/>
                <a:gd name="T72" fmla="*/ 30 w 126"/>
                <a:gd name="T73" fmla="*/ 72 h 108"/>
                <a:gd name="T74" fmla="*/ 33 w 126"/>
                <a:gd name="T75" fmla="*/ 75 h 108"/>
                <a:gd name="T76" fmla="*/ 33 w 126"/>
                <a:gd name="T77" fmla="*/ 78 h 108"/>
                <a:gd name="T78" fmla="*/ 36 w 126"/>
                <a:gd name="T79" fmla="*/ 81 h 108"/>
                <a:gd name="T80" fmla="*/ 36 w 126"/>
                <a:gd name="T81" fmla="*/ 84 h 108"/>
                <a:gd name="T82" fmla="*/ 36 w 126"/>
                <a:gd name="T83" fmla="*/ 87 h 108"/>
                <a:gd name="T84" fmla="*/ 36 w 126"/>
                <a:gd name="T85" fmla="*/ 90 h 108"/>
                <a:gd name="T86" fmla="*/ 36 w 126"/>
                <a:gd name="T87" fmla="*/ 93 h 108"/>
                <a:gd name="T88" fmla="*/ 36 w 126"/>
                <a:gd name="T89" fmla="*/ 96 h 108"/>
                <a:gd name="T90" fmla="*/ 36 w 126"/>
                <a:gd name="T91" fmla="*/ 99 h 108"/>
                <a:gd name="T92" fmla="*/ 36 w 126"/>
                <a:gd name="T93" fmla="*/ 102 h 108"/>
                <a:gd name="T94" fmla="*/ 33 w 126"/>
                <a:gd name="T95" fmla="*/ 105 h 108"/>
                <a:gd name="T96" fmla="*/ 30 w 126"/>
                <a:gd name="T97" fmla="*/ 108 h 108"/>
                <a:gd name="T98" fmla="*/ 30 w 126"/>
                <a:gd name="T9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" h="108">
                  <a:moveTo>
                    <a:pt x="117" y="45"/>
                  </a:moveTo>
                  <a:lnTo>
                    <a:pt x="120" y="42"/>
                  </a:lnTo>
                  <a:lnTo>
                    <a:pt x="120" y="42"/>
                  </a:lnTo>
                  <a:lnTo>
                    <a:pt x="120" y="42"/>
                  </a:lnTo>
                  <a:lnTo>
                    <a:pt x="123" y="39"/>
                  </a:lnTo>
                  <a:lnTo>
                    <a:pt x="123" y="39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6" y="21"/>
                  </a:lnTo>
                  <a:lnTo>
                    <a:pt x="126" y="21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17" y="9"/>
                  </a:lnTo>
                  <a:lnTo>
                    <a:pt x="117" y="6"/>
                  </a:lnTo>
                  <a:lnTo>
                    <a:pt x="117" y="6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93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7" y="3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6" y="66"/>
                  </a:lnTo>
                  <a:lnTo>
                    <a:pt x="6" y="63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5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4" y="66"/>
                  </a:lnTo>
                  <a:lnTo>
                    <a:pt x="24" y="69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27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33" y="75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4"/>
                  </a:lnTo>
                  <a:lnTo>
                    <a:pt x="36" y="84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3" y="102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117" y="4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855788" y="4976813"/>
              <a:ext cx="119063" cy="11747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893888" y="4962525"/>
              <a:ext cx="146050" cy="114300"/>
            </a:xfrm>
            <a:custGeom>
              <a:avLst/>
              <a:gdLst>
                <a:gd name="T0" fmla="*/ 12 w 92"/>
                <a:gd name="T1" fmla="*/ 24 h 72"/>
                <a:gd name="T2" fmla="*/ 9 w 92"/>
                <a:gd name="T3" fmla="*/ 24 h 72"/>
                <a:gd name="T4" fmla="*/ 6 w 92"/>
                <a:gd name="T5" fmla="*/ 27 h 72"/>
                <a:gd name="T6" fmla="*/ 6 w 92"/>
                <a:gd name="T7" fmla="*/ 30 h 72"/>
                <a:gd name="T8" fmla="*/ 3 w 92"/>
                <a:gd name="T9" fmla="*/ 33 h 72"/>
                <a:gd name="T10" fmla="*/ 3 w 92"/>
                <a:gd name="T11" fmla="*/ 33 h 72"/>
                <a:gd name="T12" fmla="*/ 0 w 92"/>
                <a:gd name="T13" fmla="*/ 36 h 72"/>
                <a:gd name="T14" fmla="*/ 0 w 92"/>
                <a:gd name="T15" fmla="*/ 39 h 72"/>
                <a:gd name="T16" fmla="*/ 0 w 92"/>
                <a:gd name="T17" fmla="*/ 42 h 72"/>
                <a:gd name="T18" fmla="*/ 0 w 92"/>
                <a:gd name="T19" fmla="*/ 48 h 72"/>
                <a:gd name="T20" fmla="*/ 0 w 92"/>
                <a:gd name="T21" fmla="*/ 51 h 72"/>
                <a:gd name="T22" fmla="*/ 0 w 92"/>
                <a:gd name="T23" fmla="*/ 54 h 72"/>
                <a:gd name="T24" fmla="*/ 0 w 92"/>
                <a:gd name="T25" fmla="*/ 57 h 72"/>
                <a:gd name="T26" fmla="*/ 3 w 92"/>
                <a:gd name="T27" fmla="*/ 60 h 72"/>
                <a:gd name="T28" fmla="*/ 3 w 92"/>
                <a:gd name="T29" fmla="*/ 60 h 72"/>
                <a:gd name="T30" fmla="*/ 6 w 92"/>
                <a:gd name="T31" fmla="*/ 63 h 72"/>
                <a:gd name="T32" fmla="*/ 9 w 92"/>
                <a:gd name="T33" fmla="*/ 66 h 72"/>
                <a:gd name="T34" fmla="*/ 12 w 92"/>
                <a:gd name="T35" fmla="*/ 69 h 72"/>
                <a:gd name="T36" fmla="*/ 15 w 92"/>
                <a:gd name="T37" fmla="*/ 69 h 72"/>
                <a:gd name="T38" fmla="*/ 18 w 92"/>
                <a:gd name="T39" fmla="*/ 69 h 72"/>
                <a:gd name="T40" fmla="*/ 21 w 92"/>
                <a:gd name="T41" fmla="*/ 72 h 72"/>
                <a:gd name="T42" fmla="*/ 24 w 92"/>
                <a:gd name="T43" fmla="*/ 72 h 72"/>
                <a:gd name="T44" fmla="*/ 27 w 92"/>
                <a:gd name="T45" fmla="*/ 72 h 72"/>
                <a:gd name="T46" fmla="*/ 30 w 92"/>
                <a:gd name="T47" fmla="*/ 69 h 72"/>
                <a:gd name="T48" fmla="*/ 33 w 92"/>
                <a:gd name="T49" fmla="*/ 69 h 72"/>
                <a:gd name="T50" fmla="*/ 92 w 92"/>
                <a:gd name="T51" fmla="*/ 45 h 72"/>
                <a:gd name="T52" fmla="*/ 90 w 92"/>
                <a:gd name="T53" fmla="*/ 48 h 72"/>
                <a:gd name="T54" fmla="*/ 87 w 92"/>
                <a:gd name="T55" fmla="*/ 48 h 72"/>
                <a:gd name="T56" fmla="*/ 84 w 92"/>
                <a:gd name="T57" fmla="*/ 48 h 72"/>
                <a:gd name="T58" fmla="*/ 81 w 92"/>
                <a:gd name="T59" fmla="*/ 48 h 72"/>
                <a:gd name="T60" fmla="*/ 78 w 92"/>
                <a:gd name="T61" fmla="*/ 45 h 72"/>
                <a:gd name="T62" fmla="*/ 75 w 92"/>
                <a:gd name="T63" fmla="*/ 45 h 72"/>
                <a:gd name="T64" fmla="*/ 72 w 92"/>
                <a:gd name="T65" fmla="*/ 42 h 72"/>
                <a:gd name="T66" fmla="*/ 69 w 92"/>
                <a:gd name="T67" fmla="*/ 42 h 72"/>
                <a:gd name="T68" fmla="*/ 66 w 92"/>
                <a:gd name="T69" fmla="*/ 39 h 72"/>
                <a:gd name="T70" fmla="*/ 63 w 92"/>
                <a:gd name="T71" fmla="*/ 36 h 72"/>
                <a:gd name="T72" fmla="*/ 63 w 92"/>
                <a:gd name="T73" fmla="*/ 33 h 72"/>
                <a:gd name="T74" fmla="*/ 60 w 92"/>
                <a:gd name="T75" fmla="*/ 30 h 72"/>
                <a:gd name="T76" fmla="*/ 60 w 92"/>
                <a:gd name="T77" fmla="*/ 27 h 72"/>
                <a:gd name="T78" fmla="*/ 60 w 92"/>
                <a:gd name="T79" fmla="*/ 24 h 72"/>
                <a:gd name="T80" fmla="*/ 60 w 92"/>
                <a:gd name="T81" fmla="*/ 21 h 72"/>
                <a:gd name="T82" fmla="*/ 60 w 92"/>
                <a:gd name="T83" fmla="*/ 18 h 72"/>
                <a:gd name="T84" fmla="*/ 60 w 92"/>
                <a:gd name="T85" fmla="*/ 15 h 72"/>
                <a:gd name="T86" fmla="*/ 63 w 92"/>
                <a:gd name="T87" fmla="*/ 12 h 72"/>
                <a:gd name="T88" fmla="*/ 63 w 92"/>
                <a:gd name="T89" fmla="*/ 9 h 72"/>
                <a:gd name="T90" fmla="*/ 66 w 92"/>
                <a:gd name="T91" fmla="*/ 6 h 72"/>
                <a:gd name="T92" fmla="*/ 66 w 92"/>
                <a:gd name="T93" fmla="*/ 3 h 72"/>
                <a:gd name="T94" fmla="*/ 69 w 92"/>
                <a:gd name="T95" fmla="*/ 3 h 72"/>
                <a:gd name="T96" fmla="*/ 72 w 92"/>
                <a:gd name="T97" fmla="*/ 0 h 72"/>
                <a:gd name="T98" fmla="*/ 75 w 92"/>
                <a:gd name="T9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72">
                  <a:moveTo>
                    <a:pt x="15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3" y="69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2" y="45"/>
                  </a:lnTo>
                  <a:lnTo>
                    <a:pt x="72" y="42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66" y="39"/>
                  </a:lnTo>
                  <a:lnTo>
                    <a:pt x="66" y="39"/>
                  </a:lnTo>
                  <a:lnTo>
                    <a:pt x="66" y="36"/>
                  </a:lnTo>
                  <a:lnTo>
                    <a:pt x="63" y="36"/>
                  </a:lnTo>
                  <a:lnTo>
                    <a:pt x="63" y="36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24"/>
                  </a:lnTo>
                  <a:lnTo>
                    <a:pt x="60" y="21"/>
                  </a:lnTo>
                  <a:lnTo>
                    <a:pt x="60" y="21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63" y="12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3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310188" y="3636963"/>
              <a:ext cx="119063" cy="11906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272088" y="3503613"/>
              <a:ext cx="128588" cy="195263"/>
            </a:xfrm>
            <a:custGeom>
              <a:avLst/>
              <a:gdLst>
                <a:gd name="T0" fmla="*/ 33 w 81"/>
                <a:gd name="T1" fmla="*/ 114 h 123"/>
                <a:gd name="T2" fmla="*/ 36 w 81"/>
                <a:gd name="T3" fmla="*/ 117 h 123"/>
                <a:gd name="T4" fmla="*/ 36 w 81"/>
                <a:gd name="T5" fmla="*/ 117 h 123"/>
                <a:gd name="T6" fmla="*/ 39 w 81"/>
                <a:gd name="T7" fmla="*/ 120 h 123"/>
                <a:gd name="T8" fmla="*/ 42 w 81"/>
                <a:gd name="T9" fmla="*/ 120 h 123"/>
                <a:gd name="T10" fmla="*/ 42 w 81"/>
                <a:gd name="T11" fmla="*/ 123 h 123"/>
                <a:gd name="T12" fmla="*/ 45 w 81"/>
                <a:gd name="T13" fmla="*/ 123 h 123"/>
                <a:gd name="T14" fmla="*/ 48 w 81"/>
                <a:gd name="T15" fmla="*/ 123 h 123"/>
                <a:gd name="T16" fmla="*/ 51 w 81"/>
                <a:gd name="T17" fmla="*/ 123 h 123"/>
                <a:gd name="T18" fmla="*/ 54 w 81"/>
                <a:gd name="T19" fmla="*/ 123 h 123"/>
                <a:gd name="T20" fmla="*/ 57 w 81"/>
                <a:gd name="T21" fmla="*/ 123 h 123"/>
                <a:gd name="T22" fmla="*/ 60 w 81"/>
                <a:gd name="T23" fmla="*/ 123 h 123"/>
                <a:gd name="T24" fmla="*/ 63 w 81"/>
                <a:gd name="T25" fmla="*/ 123 h 123"/>
                <a:gd name="T26" fmla="*/ 66 w 81"/>
                <a:gd name="T27" fmla="*/ 120 h 123"/>
                <a:gd name="T28" fmla="*/ 69 w 81"/>
                <a:gd name="T29" fmla="*/ 120 h 123"/>
                <a:gd name="T30" fmla="*/ 72 w 81"/>
                <a:gd name="T31" fmla="*/ 117 h 123"/>
                <a:gd name="T32" fmla="*/ 75 w 81"/>
                <a:gd name="T33" fmla="*/ 114 h 123"/>
                <a:gd name="T34" fmla="*/ 78 w 81"/>
                <a:gd name="T35" fmla="*/ 114 h 123"/>
                <a:gd name="T36" fmla="*/ 78 w 81"/>
                <a:gd name="T37" fmla="*/ 111 h 123"/>
                <a:gd name="T38" fmla="*/ 81 w 81"/>
                <a:gd name="T39" fmla="*/ 108 h 123"/>
                <a:gd name="T40" fmla="*/ 81 w 81"/>
                <a:gd name="T41" fmla="*/ 105 h 123"/>
                <a:gd name="T42" fmla="*/ 81 w 81"/>
                <a:gd name="T43" fmla="*/ 105 h 123"/>
                <a:gd name="T44" fmla="*/ 81 w 81"/>
                <a:gd name="T45" fmla="*/ 102 h 123"/>
                <a:gd name="T46" fmla="*/ 81 w 81"/>
                <a:gd name="T47" fmla="*/ 99 h 123"/>
                <a:gd name="T48" fmla="*/ 81 w 81"/>
                <a:gd name="T49" fmla="*/ 96 h 123"/>
                <a:gd name="T50" fmla="*/ 48 w 81"/>
                <a:gd name="T51" fmla="*/ 0 h 123"/>
                <a:gd name="T52" fmla="*/ 48 w 81"/>
                <a:gd name="T53" fmla="*/ 3 h 123"/>
                <a:gd name="T54" fmla="*/ 48 w 81"/>
                <a:gd name="T55" fmla="*/ 6 h 123"/>
                <a:gd name="T56" fmla="*/ 45 w 81"/>
                <a:gd name="T57" fmla="*/ 6 h 123"/>
                <a:gd name="T58" fmla="*/ 45 w 81"/>
                <a:gd name="T59" fmla="*/ 9 h 123"/>
                <a:gd name="T60" fmla="*/ 45 w 81"/>
                <a:gd name="T61" fmla="*/ 12 h 123"/>
                <a:gd name="T62" fmla="*/ 42 w 81"/>
                <a:gd name="T63" fmla="*/ 15 h 123"/>
                <a:gd name="T64" fmla="*/ 42 w 81"/>
                <a:gd name="T65" fmla="*/ 18 h 123"/>
                <a:gd name="T66" fmla="*/ 39 w 81"/>
                <a:gd name="T67" fmla="*/ 18 h 123"/>
                <a:gd name="T68" fmla="*/ 36 w 81"/>
                <a:gd name="T69" fmla="*/ 21 h 123"/>
                <a:gd name="T70" fmla="*/ 33 w 81"/>
                <a:gd name="T71" fmla="*/ 21 h 123"/>
                <a:gd name="T72" fmla="*/ 30 w 81"/>
                <a:gd name="T73" fmla="*/ 24 h 123"/>
                <a:gd name="T74" fmla="*/ 27 w 81"/>
                <a:gd name="T75" fmla="*/ 24 h 123"/>
                <a:gd name="T76" fmla="*/ 24 w 81"/>
                <a:gd name="T77" fmla="*/ 27 h 123"/>
                <a:gd name="T78" fmla="*/ 21 w 81"/>
                <a:gd name="T79" fmla="*/ 27 h 123"/>
                <a:gd name="T80" fmla="*/ 18 w 81"/>
                <a:gd name="T81" fmla="*/ 27 h 123"/>
                <a:gd name="T82" fmla="*/ 15 w 81"/>
                <a:gd name="T83" fmla="*/ 27 h 123"/>
                <a:gd name="T84" fmla="*/ 12 w 81"/>
                <a:gd name="T85" fmla="*/ 27 h 123"/>
                <a:gd name="T86" fmla="*/ 9 w 81"/>
                <a:gd name="T87" fmla="*/ 24 h 123"/>
                <a:gd name="T88" fmla="*/ 6 w 81"/>
                <a:gd name="T89" fmla="*/ 24 h 123"/>
                <a:gd name="T90" fmla="*/ 6 w 81"/>
                <a:gd name="T91" fmla="*/ 24 h 123"/>
                <a:gd name="T92" fmla="*/ 3 w 81"/>
                <a:gd name="T93" fmla="*/ 21 h 123"/>
                <a:gd name="T94" fmla="*/ 0 w 81"/>
                <a:gd name="T95" fmla="*/ 21 h 123"/>
                <a:gd name="T96" fmla="*/ 0 w 81"/>
                <a:gd name="T97" fmla="*/ 18 h 123"/>
                <a:gd name="T98" fmla="*/ 0 w 81"/>
                <a:gd name="T99" fmla="*/ 1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" h="123">
                  <a:moveTo>
                    <a:pt x="33" y="114"/>
                  </a:moveTo>
                  <a:lnTo>
                    <a:pt x="33" y="114"/>
                  </a:lnTo>
                  <a:lnTo>
                    <a:pt x="36" y="114"/>
                  </a:lnTo>
                  <a:lnTo>
                    <a:pt x="36" y="117"/>
                  </a:lnTo>
                  <a:lnTo>
                    <a:pt x="36" y="117"/>
                  </a:lnTo>
                  <a:lnTo>
                    <a:pt x="36" y="117"/>
                  </a:lnTo>
                  <a:lnTo>
                    <a:pt x="39" y="120"/>
                  </a:lnTo>
                  <a:lnTo>
                    <a:pt x="39" y="120"/>
                  </a:lnTo>
                  <a:lnTo>
                    <a:pt x="39" y="120"/>
                  </a:lnTo>
                  <a:lnTo>
                    <a:pt x="42" y="120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5" y="123"/>
                  </a:lnTo>
                  <a:lnTo>
                    <a:pt x="45" y="123"/>
                  </a:lnTo>
                  <a:lnTo>
                    <a:pt x="48" y="123"/>
                  </a:lnTo>
                  <a:lnTo>
                    <a:pt x="48" y="123"/>
                  </a:lnTo>
                  <a:lnTo>
                    <a:pt x="51" y="123"/>
                  </a:lnTo>
                  <a:lnTo>
                    <a:pt x="51" y="123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7" y="123"/>
                  </a:lnTo>
                  <a:lnTo>
                    <a:pt x="57" y="123"/>
                  </a:lnTo>
                  <a:lnTo>
                    <a:pt x="60" y="123"/>
                  </a:lnTo>
                  <a:lnTo>
                    <a:pt x="60" y="123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8" y="114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81" y="108"/>
                  </a:lnTo>
                  <a:lnTo>
                    <a:pt x="81" y="108"/>
                  </a:lnTo>
                  <a:lnTo>
                    <a:pt x="81" y="105"/>
                  </a:lnTo>
                  <a:lnTo>
                    <a:pt x="81" y="105"/>
                  </a:lnTo>
                  <a:lnTo>
                    <a:pt x="81" y="105"/>
                  </a:lnTo>
                  <a:lnTo>
                    <a:pt x="81" y="102"/>
                  </a:lnTo>
                  <a:lnTo>
                    <a:pt x="81" y="102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1" y="96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5" y="6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33" y="11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162300" y="4795838"/>
              <a:ext cx="279400" cy="2809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62263" y="4967288"/>
              <a:ext cx="390525" cy="322263"/>
            </a:xfrm>
            <a:custGeom>
              <a:avLst/>
              <a:gdLst>
                <a:gd name="T0" fmla="*/ 243 w 246"/>
                <a:gd name="T1" fmla="*/ 42 h 203"/>
                <a:gd name="T2" fmla="*/ 243 w 246"/>
                <a:gd name="T3" fmla="*/ 42 h 203"/>
                <a:gd name="T4" fmla="*/ 246 w 246"/>
                <a:gd name="T5" fmla="*/ 39 h 203"/>
                <a:gd name="T6" fmla="*/ 246 w 246"/>
                <a:gd name="T7" fmla="*/ 36 h 203"/>
                <a:gd name="T8" fmla="*/ 246 w 246"/>
                <a:gd name="T9" fmla="*/ 36 h 203"/>
                <a:gd name="T10" fmla="*/ 246 w 246"/>
                <a:gd name="T11" fmla="*/ 33 h 203"/>
                <a:gd name="T12" fmla="*/ 246 w 246"/>
                <a:gd name="T13" fmla="*/ 30 h 203"/>
                <a:gd name="T14" fmla="*/ 246 w 246"/>
                <a:gd name="T15" fmla="*/ 27 h 203"/>
                <a:gd name="T16" fmla="*/ 243 w 246"/>
                <a:gd name="T17" fmla="*/ 24 h 203"/>
                <a:gd name="T18" fmla="*/ 243 w 246"/>
                <a:gd name="T19" fmla="*/ 21 h 203"/>
                <a:gd name="T20" fmla="*/ 243 w 246"/>
                <a:gd name="T21" fmla="*/ 18 h 203"/>
                <a:gd name="T22" fmla="*/ 240 w 246"/>
                <a:gd name="T23" fmla="*/ 15 h 203"/>
                <a:gd name="T24" fmla="*/ 237 w 246"/>
                <a:gd name="T25" fmla="*/ 12 h 203"/>
                <a:gd name="T26" fmla="*/ 237 w 246"/>
                <a:gd name="T27" fmla="*/ 12 h 203"/>
                <a:gd name="T28" fmla="*/ 234 w 246"/>
                <a:gd name="T29" fmla="*/ 9 h 203"/>
                <a:gd name="T30" fmla="*/ 231 w 246"/>
                <a:gd name="T31" fmla="*/ 6 h 203"/>
                <a:gd name="T32" fmla="*/ 228 w 246"/>
                <a:gd name="T33" fmla="*/ 6 h 203"/>
                <a:gd name="T34" fmla="*/ 228 w 246"/>
                <a:gd name="T35" fmla="*/ 3 h 203"/>
                <a:gd name="T36" fmla="*/ 225 w 246"/>
                <a:gd name="T37" fmla="*/ 3 h 203"/>
                <a:gd name="T38" fmla="*/ 222 w 246"/>
                <a:gd name="T39" fmla="*/ 3 h 203"/>
                <a:gd name="T40" fmla="*/ 219 w 246"/>
                <a:gd name="T41" fmla="*/ 0 h 203"/>
                <a:gd name="T42" fmla="*/ 216 w 246"/>
                <a:gd name="T43" fmla="*/ 0 h 203"/>
                <a:gd name="T44" fmla="*/ 216 w 246"/>
                <a:gd name="T45" fmla="*/ 3 h 203"/>
                <a:gd name="T46" fmla="*/ 213 w 246"/>
                <a:gd name="T47" fmla="*/ 3 h 203"/>
                <a:gd name="T48" fmla="*/ 210 w 246"/>
                <a:gd name="T49" fmla="*/ 3 h 203"/>
                <a:gd name="T50" fmla="*/ 3 w 246"/>
                <a:gd name="T51" fmla="*/ 164 h 203"/>
                <a:gd name="T52" fmla="*/ 3 w 246"/>
                <a:gd name="T53" fmla="*/ 161 h 203"/>
                <a:gd name="T54" fmla="*/ 6 w 246"/>
                <a:gd name="T55" fmla="*/ 161 h 203"/>
                <a:gd name="T56" fmla="*/ 9 w 246"/>
                <a:gd name="T57" fmla="*/ 161 h 203"/>
                <a:gd name="T58" fmla="*/ 9 w 246"/>
                <a:gd name="T59" fmla="*/ 161 h 203"/>
                <a:gd name="T60" fmla="*/ 12 w 246"/>
                <a:gd name="T61" fmla="*/ 161 h 203"/>
                <a:gd name="T62" fmla="*/ 15 w 246"/>
                <a:gd name="T63" fmla="*/ 164 h 203"/>
                <a:gd name="T64" fmla="*/ 18 w 246"/>
                <a:gd name="T65" fmla="*/ 164 h 203"/>
                <a:gd name="T66" fmla="*/ 21 w 246"/>
                <a:gd name="T67" fmla="*/ 167 h 203"/>
                <a:gd name="T68" fmla="*/ 24 w 246"/>
                <a:gd name="T69" fmla="*/ 167 h 203"/>
                <a:gd name="T70" fmla="*/ 24 w 246"/>
                <a:gd name="T71" fmla="*/ 170 h 203"/>
                <a:gd name="T72" fmla="*/ 27 w 246"/>
                <a:gd name="T73" fmla="*/ 173 h 203"/>
                <a:gd name="T74" fmla="*/ 30 w 246"/>
                <a:gd name="T75" fmla="*/ 176 h 203"/>
                <a:gd name="T76" fmla="*/ 30 w 246"/>
                <a:gd name="T77" fmla="*/ 179 h 203"/>
                <a:gd name="T78" fmla="*/ 33 w 246"/>
                <a:gd name="T79" fmla="*/ 179 h 203"/>
                <a:gd name="T80" fmla="*/ 33 w 246"/>
                <a:gd name="T81" fmla="*/ 182 h 203"/>
                <a:gd name="T82" fmla="*/ 36 w 246"/>
                <a:gd name="T83" fmla="*/ 185 h 203"/>
                <a:gd name="T84" fmla="*/ 36 w 246"/>
                <a:gd name="T85" fmla="*/ 188 h 203"/>
                <a:gd name="T86" fmla="*/ 36 w 246"/>
                <a:gd name="T87" fmla="*/ 191 h 203"/>
                <a:gd name="T88" fmla="*/ 36 w 246"/>
                <a:gd name="T89" fmla="*/ 194 h 203"/>
                <a:gd name="T90" fmla="*/ 36 w 246"/>
                <a:gd name="T91" fmla="*/ 197 h 203"/>
                <a:gd name="T92" fmla="*/ 36 w 246"/>
                <a:gd name="T93" fmla="*/ 200 h 203"/>
                <a:gd name="T94" fmla="*/ 33 w 246"/>
                <a:gd name="T95" fmla="*/ 200 h 203"/>
                <a:gd name="T96" fmla="*/ 33 w 246"/>
                <a:gd name="T97" fmla="*/ 203 h 203"/>
                <a:gd name="T98" fmla="*/ 33 w 246"/>
                <a:gd name="T9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" h="203">
                  <a:moveTo>
                    <a:pt x="243" y="42"/>
                  </a:moveTo>
                  <a:lnTo>
                    <a:pt x="243" y="42"/>
                  </a:lnTo>
                  <a:lnTo>
                    <a:pt x="243" y="42"/>
                  </a:lnTo>
                  <a:lnTo>
                    <a:pt x="243" y="42"/>
                  </a:lnTo>
                  <a:lnTo>
                    <a:pt x="243" y="39"/>
                  </a:lnTo>
                  <a:lnTo>
                    <a:pt x="246" y="39"/>
                  </a:lnTo>
                  <a:lnTo>
                    <a:pt x="246" y="39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0"/>
                  </a:lnTo>
                  <a:lnTo>
                    <a:pt x="246" y="30"/>
                  </a:lnTo>
                  <a:lnTo>
                    <a:pt x="246" y="27"/>
                  </a:lnTo>
                  <a:lnTo>
                    <a:pt x="246" y="27"/>
                  </a:lnTo>
                  <a:lnTo>
                    <a:pt x="246" y="24"/>
                  </a:lnTo>
                  <a:lnTo>
                    <a:pt x="243" y="24"/>
                  </a:lnTo>
                  <a:lnTo>
                    <a:pt x="243" y="24"/>
                  </a:lnTo>
                  <a:lnTo>
                    <a:pt x="243" y="21"/>
                  </a:lnTo>
                  <a:lnTo>
                    <a:pt x="243" y="21"/>
                  </a:lnTo>
                  <a:lnTo>
                    <a:pt x="243" y="18"/>
                  </a:lnTo>
                  <a:lnTo>
                    <a:pt x="240" y="18"/>
                  </a:lnTo>
                  <a:lnTo>
                    <a:pt x="240" y="15"/>
                  </a:lnTo>
                  <a:lnTo>
                    <a:pt x="240" y="15"/>
                  </a:lnTo>
                  <a:lnTo>
                    <a:pt x="237" y="12"/>
                  </a:lnTo>
                  <a:lnTo>
                    <a:pt x="237" y="12"/>
                  </a:lnTo>
                  <a:lnTo>
                    <a:pt x="237" y="12"/>
                  </a:lnTo>
                  <a:lnTo>
                    <a:pt x="234" y="9"/>
                  </a:lnTo>
                  <a:lnTo>
                    <a:pt x="234" y="9"/>
                  </a:lnTo>
                  <a:lnTo>
                    <a:pt x="234" y="9"/>
                  </a:lnTo>
                  <a:lnTo>
                    <a:pt x="231" y="6"/>
                  </a:lnTo>
                  <a:lnTo>
                    <a:pt x="231" y="6"/>
                  </a:lnTo>
                  <a:lnTo>
                    <a:pt x="228" y="6"/>
                  </a:lnTo>
                  <a:lnTo>
                    <a:pt x="228" y="3"/>
                  </a:lnTo>
                  <a:lnTo>
                    <a:pt x="228" y="3"/>
                  </a:lnTo>
                  <a:lnTo>
                    <a:pt x="225" y="3"/>
                  </a:lnTo>
                  <a:lnTo>
                    <a:pt x="225" y="3"/>
                  </a:lnTo>
                  <a:lnTo>
                    <a:pt x="222" y="3"/>
                  </a:lnTo>
                  <a:lnTo>
                    <a:pt x="222" y="3"/>
                  </a:lnTo>
                  <a:lnTo>
                    <a:pt x="219" y="3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16" y="0"/>
                  </a:lnTo>
                  <a:lnTo>
                    <a:pt x="216" y="3"/>
                  </a:lnTo>
                  <a:lnTo>
                    <a:pt x="216" y="3"/>
                  </a:lnTo>
                  <a:lnTo>
                    <a:pt x="213" y="3"/>
                  </a:lnTo>
                  <a:lnTo>
                    <a:pt x="213" y="3"/>
                  </a:lnTo>
                  <a:lnTo>
                    <a:pt x="213" y="3"/>
                  </a:lnTo>
                  <a:lnTo>
                    <a:pt x="210" y="3"/>
                  </a:lnTo>
                  <a:lnTo>
                    <a:pt x="0" y="164"/>
                  </a:lnTo>
                  <a:lnTo>
                    <a:pt x="3" y="164"/>
                  </a:lnTo>
                  <a:lnTo>
                    <a:pt x="3" y="164"/>
                  </a:lnTo>
                  <a:lnTo>
                    <a:pt x="3" y="161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5" y="164"/>
                  </a:lnTo>
                  <a:lnTo>
                    <a:pt x="15" y="164"/>
                  </a:lnTo>
                  <a:lnTo>
                    <a:pt x="15" y="164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21" y="167"/>
                  </a:lnTo>
                  <a:lnTo>
                    <a:pt x="21" y="167"/>
                  </a:lnTo>
                  <a:lnTo>
                    <a:pt x="24" y="167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7" y="170"/>
                  </a:lnTo>
                  <a:lnTo>
                    <a:pt x="27" y="173"/>
                  </a:lnTo>
                  <a:lnTo>
                    <a:pt x="27" y="173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30" y="179"/>
                  </a:lnTo>
                  <a:lnTo>
                    <a:pt x="33" y="179"/>
                  </a:lnTo>
                  <a:lnTo>
                    <a:pt x="33" y="179"/>
                  </a:lnTo>
                  <a:lnTo>
                    <a:pt x="33" y="182"/>
                  </a:lnTo>
                  <a:lnTo>
                    <a:pt x="33" y="182"/>
                  </a:lnTo>
                  <a:lnTo>
                    <a:pt x="33" y="185"/>
                  </a:lnTo>
                  <a:lnTo>
                    <a:pt x="36" y="185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6" y="200"/>
                  </a:lnTo>
                  <a:lnTo>
                    <a:pt x="36" y="200"/>
                  </a:lnTo>
                  <a:lnTo>
                    <a:pt x="33" y="200"/>
                  </a:lnTo>
                  <a:lnTo>
                    <a:pt x="33" y="203"/>
                  </a:lnTo>
                  <a:lnTo>
                    <a:pt x="33" y="203"/>
                  </a:lnTo>
                  <a:lnTo>
                    <a:pt x="33" y="203"/>
                  </a:lnTo>
                  <a:lnTo>
                    <a:pt x="33" y="203"/>
                  </a:lnTo>
                  <a:lnTo>
                    <a:pt x="243" y="4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413125" y="4953000"/>
              <a:ext cx="338138" cy="198438"/>
            </a:xfrm>
            <a:custGeom>
              <a:avLst/>
              <a:gdLst>
                <a:gd name="T0" fmla="*/ 18 w 213"/>
                <a:gd name="T1" fmla="*/ 0 h 125"/>
                <a:gd name="T2" fmla="*/ 18 w 213"/>
                <a:gd name="T3" fmla="*/ 3 h 125"/>
                <a:gd name="T4" fmla="*/ 18 w 213"/>
                <a:gd name="T5" fmla="*/ 3 h 125"/>
                <a:gd name="T6" fmla="*/ 18 w 213"/>
                <a:gd name="T7" fmla="*/ 3 h 125"/>
                <a:gd name="T8" fmla="*/ 18 w 213"/>
                <a:gd name="T9" fmla="*/ 6 h 125"/>
                <a:gd name="T10" fmla="*/ 15 w 213"/>
                <a:gd name="T11" fmla="*/ 6 h 125"/>
                <a:gd name="T12" fmla="*/ 15 w 213"/>
                <a:gd name="T13" fmla="*/ 9 h 125"/>
                <a:gd name="T14" fmla="*/ 15 w 213"/>
                <a:gd name="T15" fmla="*/ 9 h 125"/>
                <a:gd name="T16" fmla="*/ 12 w 213"/>
                <a:gd name="T17" fmla="*/ 12 h 125"/>
                <a:gd name="T18" fmla="*/ 12 w 213"/>
                <a:gd name="T19" fmla="*/ 15 h 125"/>
                <a:gd name="T20" fmla="*/ 9 w 213"/>
                <a:gd name="T21" fmla="*/ 18 h 125"/>
                <a:gd name="T22" fmla="*/ 9 w 213"/>
                <a:gd name="T23" fmla="*/ 21 h 125"/>
                <a:gd name="T24" fmla="*/ 9 w 213"/>
                <a:gd name="T25" fmla="*/ 24 h 125"/>
                <a:gd name="T26" fmla="*/ 6 w 213"/>
                <a:gd name="T27" fmla="*/ 27 h 125"/>
                <a:gd name="T28" fmla="*/ 6 w 213"/>
                <a:gd name="T29" fmla="*/ 30 h 125"/>
                <a:gd name="T30" fmla="*/ 3 w 213"/>
                <a:gd name="T31" fmla="*/ 33 h 125"/>
                <a:gd name="T32" fmla="*/ 3 w 213"/>
                <a:gd name="T33" fmla="*/ 36 h 125"/>
                <a:gd name="T34" fmla="*/ 3 w 213"/>
                <a:gd name="T35" fmla="*/ 39 h 125"/>
                <a:gd name="T36" fmla="*/ 3 w 213"/>
                <a:gd name="T37" fmla="*/ 39 h 125"/>
                <a:gd name="T38" fmla="*/ 0 w 213"/>
                <a:gd name="T39" fmla="*/ 42 h 125"/>
                <a:gd name="T40" fmla="*/ 0 w 213"/>
                <a:gd name="T41" fmla="*/ 45 h 125"/>
                <a:gd name="T42" fmla="*/ 0 w 213"/>
                <a:gd name="T43" fmla="*/ 45 h 125"/>
                <a:gd name="T44" fmla="*/ 0 w 213"/>
                <a:gd name="T45" fmla="*/ 45 h 125"/>
                <a:gd name="T46" fmla="*/ 0 w 213"/>
                <a:gd name="T47" fmla="*/ 48 h 125"/>
                <a:gd name="T48" fmla="*/ 0 w 213"/>
                <a:gd name="T49" fmla="*/ 48 h 125"/>
                <a:gd name="T50" fmla="*/ 195 w 213"/>
                <a:gd name="T51" fmla="*/ 125 h 125"/>
                <a:gd name="T52" fmla="*/ 195 w 213"/>
                <a:gd name="T53" fmla="*/ 125 h 125"/>
                <a:gd name="T54" fmla="*/ 195 w 213"/>
                <a:gd name="T55" fmla="*/ 125 h 125"/>
                <a:gd name="T56" fmla="*/ 195 w 213"/>
                <a:gd name="T57" fmla="*/ 125 h 125"/>
                <a:gd name="T58" fmla="*/ 195 w 213"/>
                <a:gd name="T59" fmla="*/ 122 h 125"/>
                <a:gd name="T60" fmla="*/ 195 w 213"/>
                <a:gd name="T61" fmla="*/ 119 h 125"/>
                <a:gd name="T62" fmla="*/ 198 w 213"/>
                <a:gd name="T63" fmla="*/ 119 h 125"/>
                <a:gd name="T64" fmla="*/ 198 w 213"/>
                <a:gd name="T65" fmla="*/ 116 h 125"/>
                <a:gd name="T66" fmla="*/ 198 w 213"/>
                <a:gd name="T67" fmla="*/ 113 h 125"/>
                <a:gd name="T68" fmla="*/ 201 w 213"/>
                <a:gd name="T69" fmla="*/ 110 h 125"/>
                <a:gd name="T70" fmla="*/ 201 w 213"/>
                <a:gd name="T71" fmla="*/ 107 h 125"/>
                <a:gd name="T72" fmla="*/ 201 w 213"/>
                <a:gd name="T73" fmla="*/ 104 h 125"/>
                <a:gd name="T74" fmla="*/ 204 w 213"/>
                <a:gd name="T75" fmla="*/ 101 h 125"/>
                <a:gd name="T76" fmla="*/ 204 w 213"/>
                <a:gd name="T77" fmla="*/ 98 h 125"/>
                <a:gd name="T78" fmla="*/ 207 w 213"/>
                <a:gd name="T79" fmla="*/ 95 h 125"/>
                <a:gd name="T80" fmla="*/ 207 w 213"/>
                <a:gd name="T81" fmla="*/ 92 h 125"/>
                <a:gd name="T82" fmla="*/ 207 w 213"/>
                <a:gd name="T83" fmla="*/ 92 h 125"/>
                <a:gd name="T84" fmla="*/ 210 w 213"/>
                <a:gd name="T85" fmla="*/ 89 h 125"/>
                <a:gd name="T86" fmla="*/ 210 w 213"/>
                <a:gd name="T87" fmla="*/ 86 h 125"/>
                <a:gd name="T88" fmla="*/ 210 w 213"/>
                <a:gd name="T89" fmla="*/ 83 h 125"/>
                <a:gd name="T90" fmla="*/ 213 w 213"/>
                <a:gd name="T91" fmla="*/ 83 h 125"/>
                <a:gd name="T92" fmla="*/ 213 w 213"/>
                <a:gd name="T93" fmla="*/ 83 h 125"/>
                <a:gd name="T94" fmla="*/ 213 w 213"/>
                <a:gd name="T95" fmla="*/ 80 h 125"/>
                <a:gd name="T96" fmla="*/ 213 w 213"/>
                <a:gd name="T97" fmla="*/ 80 h 125"/>
                <a:gd name="T98" fmla="*/ 213 w 213"/>
                <a:gd name="T99" fmla="*/ 8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3" h="125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5" y="122"/>
                  </a:lnTo>
                  <a:lnTo>
                    <a:pt x="195" y="122"/>
                  </a:lnTo>
                  <a:lnTo>
                    <a:pt x="195" y="122"/>
                  </a:lnTo>
                  <a:lnTo>
                    <a:pt x="195" y="119"/>
                  </a:lnTo>
                  <a:lnTo>
                    <a:pt x="198" y="119"/>
                  </a:lnTo>
                  <a:lnTo>
                    <a:pt x="198" y="119"/>
                  </a:lnTo>
                  <a:lnTo>
                    <a:pt x="198" y="116"/>
                  </a:lnTo>
                  <a:lnTo>
                    <a:pt x="198" y="116"/>
                  </a:lnTo>
                  <a:lnTo>
                    <a:pt x="198" y="116"/>
                  </a:lnTo>
                  <a:lnTo>
                    <a:pt x="198" y="113"/>
                  </a:lnTo>
                  <a:lnTo>
                    <a:pt x="198" y="113"/>
                  </a:lnTo>
                  <a:lnTo>
                    <a:pt x="201" y="110"/>
                  </a:lnTo>
                  <a:lnTo>
                    <a:pt x="201" y="110"/>
                  </a:lnTo>
                  <a:lnTo>
                    <a:pt x="201" y="107"/>
                  </a:lnTo>
                  <a:lnTo>
                    <a:pt x="201" y="107"/>
                  </a:lnTo>
                  <a:lnTo>
                    <a:pt x="201" y="104"/>
                  </a:lnTo>
                  <a:lnTo>
                    <a:pt x="204" y="104"/>
                  </a:lnTo>
                  <a:lnTo>
                    <a:pt x="204" y="101"/>
                  </a:lnTo>
                  <a:lnTo>
                    <a:pt x="204" y="101"/>
                  </a:lnTo>
                  <a:lnTo>
                    <a:pt x="204" y="98"/>
                  </a:lnTo>
                  <a:lnTo>
                    <a:pt x="204" y="98"/>
                  </a:lnTo>
                  <a:lnTo>
                    <a:pt x="207" y="95"/>
                  </a:lnTo>
                  <a:lnTo>
                    <a:pt x="207" y="95"/>
                  </a:lnTo>
                  <a:lnTo>
                    <a:pt x="207" y="92"/>
                  </a:lnTo>
                  <a:lnTo>
                    <a:pt x="207" y="92"/>
                  </a:lnTo>
                  <a:lnTo>
                    <a:pt x="207" y="92"/>
                  </a:lnTo>
                  <a:lnTo>
                    <a:pt x="210" y="89"/>
                  </a:lnTo>
                  <a:lnTo>
                    <a:pt x="210" y="89"/>
                  </a:lnTo>
                  <a:lnTo>
                    <a:pt x="210" y="86"/>
                  </a:lnTo>
                  <a:lnTo>
                    <a:pt x="210" y="86"/>
                  </a:lnTo>
                  <a:lnTo>
                    <a:pt x="210" y="86"/>
                  </a:lnTo>
                  <a:lnTo>
                    <a:pt x="210" y="83"/>
                  </a:lnTo>
                  <a:lnTo>
                    <a:pt x="210" y="83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3" y="80"/>
                  </a:lnTo>
                  <a:lnTo>
                    <a:pt x="213" y="80"/>
                  </a:lnTo>
                  <a:lnTo>
                    <a:pt x="213" y="80"/>
                  </a:lnTo>
                  <a:lnTo>
                    <a:pt x="213" y="80"/>
                  </a:lnTo>
                  <a:lnTo>
                    <a:pt x="213" y="80"/>
                  </a:lnTo>
                  <a:lnTo>
                    <a:pt x="213" y="8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67075" y="4476750"/>
              <a:ext cx="85725" cy="338138"/>
            </a:xfrm>
            <a:custGeom>
              <a:avLst/>
              <a:gdLst>
                <a:gd name="T0" fmla="*/ 0 w 54"/>
                <a:gd name="T1" fmla="*/ 207 h 213"/>
                <a:gd name="T2" fmla="*/ 3 w 54"/>
                <a:gd name="T3" fmla="*/ 210 h 213"/>
                <a:gd name="T4" fmla="*/ 3 w 54"/>
                <a:gd name="T5" fmla="*/ 210 h 213"/>
                <a:gd name="T6" fmla="*/ 3 w 54"/>
                <a:gd name="T7" fmla="*/ 210 h 213"/>
                <a:gd name="T8" fmla="*/ 6 w 54"/>
                <a:gd name="T9" fmla="*/ 210 h 213"/>
                <a:gd name="T10" fmla="*/ 6 w 54"/>
                <a:gd name="T11" fmla="*/ 210 h 213"/>
                <a:gd name="T12" fmla="*/ 9 w 54"/>
                <a:gd name="T13" fmla="*/ 213 h 213"/>
                <a:gd name="T14" fmla="*/ 12 w 54"/>
                <a:gd name="T15" fmla="*/ 213 h 213"/>
                <a:gd name="T16" fmla="*/ 15 w 54"/>
                <a:gd name="T17" fmla="*/ 213 h 213"/>
                <a:gd name="T18" fmla="*/ 18 w 54"/>
                <a:gd name="T19" fmla="*/ 213 h 213"/>
                <a:gd name="T20" fmla="*/ 21 w 54"/>
                <a:gd name="T21" fmla="*/ 213 h 213"/>
                <a:gd name="T22" fmla="*/ 24 w 54"/>
                <a:gd name="T23" fmla="*/ 213 h 213"/>
                <a:gd name="T24" fmla="*/ 27 w 54"/>
                <a:gd name="T25" fmla="*/ 213 h 213"/>
                <a:gd name="T26" fmla="*/ 30 w 54"/>
                <a:gd name="T27" fmla="*/ 213 h 213"/>
                <a:gd name="T28" fmla="*/ 33 w 54"/>
                <a:gd name="T29" fmla="*/ 213 h 213"/>
                <a:gd name="T30" fmla="*/ 36 w 54"/>
                <a:gd name="T31" fmla="*/ 213 h 213"/>
                <a:gd name="T32" fmla="*/ 39 w 54"/>
                <a:gd name="T33" fmla="*/ 213 h 213"/>
                <a:gd name="T34" fmla="*/ 42 w 54"/>
                <a:gd name="T35" fmla="*/ 213 h 213"/>
                <a:gd name="T36" fmla="*/ 45 w 54"/>
                <a:gd name="T37" fmla="*/ 213 h 213"/>
                <a:gd name="T38" fmla="*/ 45 w 54"/>
                <a:gd name="T39" fmla="*/ 213 h 213"/>
                <a:gd name="T40" fmla="*/ 48 w 54"/>
                <a:gd name="T41" fmla="*/ 210 h 213"/>
                <a:gd name="T42" fmla="*/ 48 w 54"/>
                <a:gd name="T43" fmla="*/ 210 h 213"/>
                <a:gd name="T44" fmla="*/ 51 w 54"/>
                <a:gd name="T45" fmla="*/ 210 h 213"/>
                <a:gd name="T46" fmla="*/ 51 w 54"/>
                <a:gd name="T47" fmla="*/ 210 h 213"/>
                <a:gd name="T48" fmla="*/ 51 w 54"/>
                <a:gd name="T49" fmla="*/ 210 h 213"/>
                <a:gd name="T50" fmla="*/ 54 w 54"/>
                <a:gd name="T51" fmla="*/ 3 h 213"/>
                <a:gd name="T52" fmla="*/ 54 w 54"/>
                <a:gd name="T53" fmla="*/ 3 h 213"/>
                <a:gd name="T54" fmla="*/ 54 w 54"/>
                <a:gd name="T55" fmla="*/ 3 h 213"/>
                <a:gd name="T56" fmla="*/ 54 w 54"/>
                <a:gd name="T57" fmla="*/ 3 h 213"/>
                <a:gd name="T58" fmla="*/ 51 w 54"/>
                <a:gd name="T59" fmla="*/ 6 h 213"/>
                <a:gd name="T60" fmla="*/ 48 w 54"/>
                <a:gd name="T61" fmla="*/ 6 h 213"/>
                <a:gd name="T62" fmla="*/ 48 w 54"/>
                <a:gd name="T63" fmla="*/ 6 h 213"/>
                <a:gd name="T64" fmla="*/ 45 w 54"/>
                <a:gd name="T65" fmla="*/ 6 h 213"/>
                <a:gd name="T66" fmla="*/ 42 w 54"/>
                <a:gd name="T67" fmla="*/ 6 h 213"/>
                <a:gd name="T68" fmla="*/ 39 w 54"/>
                <a:gd name="T69" fmla="*/ 6 h 213"/>
                <a:gd name="T70" fmla="*/ 36 w 54"/>
                <a:gd name="T71" fmla="*/ 6 h 213"/>
                <a:gd name="T72" fmla="*/ 33 w 54"/>
                <a:gd name="T73" fmla="*/ 6 h 213"/>
                <a:gd name="T74" fmla="*/ 30 w 54"/>
                <a:gd name="T75" fmla="*/ 6 h 213"/>
                <a:gd name="T76" fmla="*/ 27 w 54"/>
                <a:gd name="T77" fmla="*/ 6 h 213"/>
                <a:gd name="T78" fmla="*/ 24 w 54"/>
                <a:gd name="T79" fmla="*/ 6 h 213"/>
                <a:gd name="T80" fmla="*/ 21 w 54"/>
                <a:gd name="T81" fmla="*/ 6 h 213"/>
                <a:gd name="T82" fmla="*/ 18 w 54"/>
                <a:gd name="T83" fmla="*/ 6 h 213"/>
                <a:gd name="T84" fmla="*/ 15 w 54"/>
                <a:gd name="T85" fmla="*/ 6 h 213"/>
                <a:gd name="T86" fmla="*/ 12 w 54"/>
                <a:gd name="T87" fmla="*/ 6 h 213"/>
                <a:gd name="T88" fmla="*/ 9 w 54"/>
                <a:gd name="T89" fmla="*/ 3 h 213"/>
                <a:gd name="T90" fmla="*/ 9 w 54"/>
                <a:gd name="T91" fmla="*/ 3 h 213"/>
                <a:gd name="T92" fmla="*/ 6 w 54"/>
                <a:gd name="T93" fmla="*/ 3 h 213"/>
                <a:gd name="T94" fmla="*/ 6 w 54"/>
                <a:gd name="T95" fmla="*/ 3 h 213"/>
                <a:gd name="T96" fmla="*/ 6 w 54"/>
                <a:gd name="T97" fmla="*/ 3 h 213"/>
                <a:gd name="T98" fmla="*/ 6 w 54"/>
                <a:gd name="T9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" h="213">
                  <a:moveTo>
                    <a:pt x="0" y="207"/>
                  </a:moveTo>
                  <a:lnTo>
                    <a:pt x="0" y="207"/>
                  </a:lnTo>
                  <a:lnTo>
                    <a:pt x="0" y="207"/>
                  </a:lnTo>
                  <a:lnTo>
                    <a:pt x="3" y="210"/>
                  </a:lnTo>
                  <a:lnTo>
                    <a:pt x="3" y="210"/>
                  </a:lnTo>
                  <a:lnTo>
                    <a:pt x="3" y="210"/>
                  </a:lnTo>
                  <a:lnTo>
                    <a:pt x="3" y="210"/>
                  </a:lnTo>
                  <a:lnTo>
                    <a:pt x="3" y="210"/>
                  </a:lnTo>
                  <a:lnTo>
                    <a:pt x="3" y="210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9" y="213"/>
                  </a:lnTo>
                  <a:lnTo>
                    <a:pt x="9" y="213"/>
                  </a:lnTo>
                  <a:lnTo>
                    <a:pt x="9" y="213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5" y="213"/>
                  </a:lnTo>
                  <a:lnTo>
                    <a:pt x="15" y="213"/>
                  </a:lnTo>
                  <a:lnTo>
                    <a:pt x="18" y="213"/>
                  </a:lnTo>
                  <a:lnTo>
                    <a:pt x="18" y="213"/>
                  </a:lnTo>
                  <a:lnTo>
                    <a:pt x="21" y="213"/>
                  </a:lnTo>
                  <a:lnTo>
                    <a:pt x="21" y="213"/>
                  </a:lnTo>
                  <a:lnTo>
                    <a:pt x="24" y="213"/>
                  </a:lnTo>
                  <a:lnTo>
                    <a:pt x="24" y="213"/>
                  </a:lnTo>
                  <a:lnTo>
                    <a:pt x="27" y="213"/>
                  </a:lnTo>
                  <a:lnTo>
                    <a:pt x="27" y="213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6" y="213"/>
                  </a:lnTo>
                  <a:lnTo>
                    <a:pt x="36" y="213"/>
                  </a:lnTo>
                  <a:lnTo>
                    <a:pt x="39" y="213"/>
                  </a:lnTo>
                  <a:lnTo>
                    <a:pt x="39" y="213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8" y="213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51" y="210"/>
                  </a:lnTo>
                  <a:lnTo>
                    <a:pt x="51" y="210"/>
                  </a:lnTo>
                  <a:lnTo>
                    <a:pt x="51" y="210"/>
                  </a:lnTo>
                  <a:lnTo>
                    <a:pt x="51" y="210"/>
                  </a:lnTo>
                  <a:lnTo>
                    <a:pt x="51" y="210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717925" y="5072063"/>
              <a:ext cx="119063" cy="11747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252788" y="4378325"/>
              <a:ext cx="119063" cy="11747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5157788" y="3317875"/>
              <a:ext cx="242888" cy="242888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914900" y="3451225"/>
              <a:ext cx="357188" cy="361950"/>
            </a:xfrm>
            <a:custGeom>
              <a:avLst/>
              <a:gdLst>
                <a:gd name="T0" fmla="*/ 222 w 225"/>
                <a:gd name="T1" fmla="*/ 39 h 228"/>
                <a:gd name="T2" fmla="*/ 222 w 225"/>
                <a:gd name="T3" fmla="*/ 36 h 228"/>
                <a:gd name="T4" fmla="*/ 225 w 225"/>
                <a:gd name="T5" fmla="*/ 36 h 228"/>
                <a:gd name="T6" fmla="*/ 225 w 225"/>
                <a:gd name="T7" fmla="*/ 33 h 228"/>
                <a:gd name="T8" fmla="*/ 225 w 225"/>
                <a:gd name="T9" fmla="*/ 30 h 228"/>
                <a:gd name="T10" fmla="*/ 225 w 225"/>
                <a:gd name="T11" fmla="*/ 27 h 228"/>
                <a:gd name="T12" fmla="*/ 225 w 225"/>
                <a:gd name="T13" fmla="*/ 24 h 228"/>
                <a:gd name="T14" fmla="*/ 225 w 225"/>
                <a:gd name="T15" fmla="*/ 21 h 228"/>
                <a:gd name="T16" fmla="*/ 225 w 225"/>
                <a:gd name="T17" fmla="*/ 18 h 228"/>
                <a:gd name="T18" fmla="*/ 222 w 225"/>
                <a:gd name="T19" fmla="*/ 15 h 228"/>
                <a:gd name="T20" fmla="*/ 222 w 225"/>
                <a:gd name="T21" fmla="*/ 12 h 228"/>
                <a:gd name="T22" fmla="*/ 219 w 225"/>
                <a:gd name="T23" fmla="*/ 9 h 228"/>
                <a:gd name="T24" fmla="*/ 216 w 225"/>
                <a:gd name="T25" fmla="*/ 9 h 228"/>
                <a:gd name="T26" fmla="*/ 213 w 225"/>
                <a:gd name="T27" fmla="*/ 6 h 228"/>
                <a:gd name="T28" fmla="*/ 213 w 225"/>
                <a:gd name="T29" fmla="*/ 3 h 228"/>
                <a:gd name="T30" fmla="*/ 210 w 225"/>
                <a:gd name="T31" fmla="*/ 3 h 228"/>
                <a:gd name="T32" fmla="*/ 207 w 225"/>
                <a:gd name="T33" fmla="*/ 0 h 228"/>
                <a:gd name="T34" fmla="*/ 204 w 225"/>
                <a:gd name="T35" fmla="*/ 0 h 228"/>
                <a:gd name="T36" fmla="*/ 201 w 225"/>
                <a:gd name="T37" fmla="*/ 0 h 228"/>
                <a:gd name="T38" fmla="*/ 198 w 225"/>
                <a:gd name="T39" fmla="*/ 0 h 228"/>
                <a:gd name="T40" fmla="*/ 195 w 225"/>
                <a:gd name="T41" fmla="*/ 0 h 228"/>
                <a:gd name="T42" fmla="*/ 192 w 225"/>
                <a:gd name="T43" fmla="*/ 0 h 228"/>
                <a:gd name="T44" fmla="*/ 189 w 225"/>
                <a:gd name="T45" fmla="*/ 3 h 228"/>
                <a:gd name="T46" fmla="*/ 186 w 225"/>
                <a:gd name="T47" fmla="*/ 3 h 228"/>
                <a:gd name="T48" fmla="*/ 186 w 225"/>
                <a:gd name="T49" fmla="*/ 6 h 228"/>
                <a:gd name="T50" fmla="*/ 0 w 225"/>
                <a:gd name="T51" fmla="*/ 189 h 228"/>
                <a:gd name="T52" fmla="*/ 3 w 225"/>
                <a:gd name="T53" fmla="*/ 189 h 228"/>
                <a:gd name="T54" fmla="*/ 6 w 225"/>
                <a:gd name="T55" fmla="*/ 186 h 228"/>
                <a:gd name="T56" fmla="*/ 6 w 225"/>
                <a:gd name="T57" fmla="*/ 186 h 228"/>
                <a:gd name="T58" fmla="*/ 9 w 225"/>
                <a:gd name="T59" fmla="*/ 186 h 228"/>
                <a:gd name="T60" fmla="*/ 12 w 225"/>
                <a:gd name="T61" fmla="*/ 186 h 228"/>
                <a:gd name="T62" fmla="*/ 15 w 225"/>
                <a:gd name="T63" fmla="*/ 186 h 228"/>
                <a:gd name="T64" fmla="*/ 18 w 225"/>
                <a:gd name="T65" fmla="*/ 186 h 228"/>
                <a:gd name="T66" fmla="*/ 21 w 225"/>
                <a:gd name="T67" fmla="*/ 186 h 228"/>
                <a:gd name="T68" fmla="*/ 24 w 225"/>
                <a:gd name="T69" fmla="*/ 189 h 228"/>
                <a:gd name="T70" fmla="*/ 27 w 225"/>
                <a:gd name="T71" fmla="*/ 189 h 228"/>
                <a:gd name="T72" fmla="*/ 30 w 225"/>
                <a:gd name="T73" fmla="*/ 192 h 228"/>
                <a:gd name="T74" fmla="*/ 33 w 225"/>
                <a:gd name="T75" fmla="*/ 195 h 228"/>
                <a:gd name="T76" fmla="*/ 36 w 225"/>
                <a:gd name="T77" fmla="*/ 198 h 228"/>
                <a:gd name="T78" fmla="*/ 36 w 225"/>
                <a:gd name="T79" fmla="*/ 201 h 228"/>
                <a:gd name="T80" fmla="*/ 39 w 225"/>
                <a:gd name="T81" fmla="*/ 204 h 228"/>
                <a:gd name="T82" fmla="*/ 39 w 225"/>
                <a:gd name="T83" fmla="*/ 207 h 228"/>
                <a:gd name="T84" fmla="*/ 39 w 225"/>
                <a:gd name="T85" fmla="*/ 210 h 228"/>
                <a:gd name="T86" fmla="*/ 42 w 225"/>
                <a:gd name="T87" fmla="*/ 213 h 228"/>
                <a:gd name="T88" fmla="*/ 42 w 225"/>
                <a:gd name="T89" fmla="*/ 216 h 228"/>
                <a:gd name="T90" fmla="*/ 39 w 225"/>
                <a:gd name="T91" fmla="*/ 216 h 228"/>
                <a:gd name="T92" fmla="*/ 39 w 225"/>
                <a:gd name="T93" fmla="*/ 219 h 228"/>
                <a:gd name="T94" fmla="*/ 39 w 225"/>
                <a:gd name="T95" fmla="*/ 222 h 228"/>
                <a:gd name="T96" fmla="*/ 36 w 225"/>
                <a:gd name="T97" fmla="*/ 225 h 228"/>
                <a:gd name="T98" fmla="*/ 36 w 225"/>
                <a:gd name="T9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5" h="228">
                  <a:moveTo>
                    <a:pt x="219" y="42"/>
                  </a:moveTo>
                  <a:lnTo>
                    <a:pt x="222" y="39"/>
                  </a:lnTo>
                  <a:lnTo>
                    <a:pt x="222" y="39"/>
                  </a:lnTo>
                  <a:lnTo>
                    <a:pt x="222" y="36"/>
                  </a:lnTo>
                  <a:lnTo>
                    <a:pt x="225" y="36"/>
                  </a:lnTo>
                  <a:lnTo>
                    <a:pt x="225" y="36"/>
                  </a:lnTo>
                  <a:lnTo>
                    <a:pt x="225" y="33"/>
                  </a:lnTo>
                  <a:lnTo>
                    <a:pt x="225" y="33"/>
                  </a:lnTo>
                  <a:lnTo>
                    <a:pt x="225" y="30"/>
                  </a:lnTo>
                  <a:lnTo>
                    <a:pt x="225" y="30"/>
                  </a:lnTo>
                  <a:lnTo>
                    <a:pt x="225" y="27"/>
                  </a:lnTo>
                  <a:lnTo>
                    <a:pt x="225" y="27"/>
                  </a:lnTo>
                  <a:lnTo>
                    <a:pt x="225" y="24"/>
                  </a:lnTo>
                  <a:lnTo>
                    <a:pt x="225" y="24"/>
                  </a:lnTo>
                  <a:lnTo>
                    <a:pt x="225" y="21"/>
                  </a:lnTo>
                  <a:lnTo>
                    <a:pt x="225" y="21"/>
                  </a:lnTo>
                  <a:lnTo>
                    <a:pt x="225" y="18"/>
                  </a:lnTo>
                  <a:lnTo>
                    <a:pt x="225" y="18"/>
                  </a:lnTo>
                  <a:lnTo>
                    <a:pt x="222" y="18"/>
                  </a:lnTo>
                  <a:lnTo>
                    <a:pt x="222" y="15"/>
                  </a:lnTo>
                  <a:lnTo>
                    <a:pt x="222" y="15"/>
                  </a:lnTo>
                  <a:lnTo>
                    <a:pt x="222" y="12"/>
                  </a:lnTo>
                  <a:lnTo>
                    <a:pt x="219" y="12"/>
                  </a:lnTo>
                  <a:lnTo>
                    <a:pt x="219" y="9"/>
                  </a:lnTo>
                  <a:lnTo>
                    <a:pt x="219" y="9"/>
                  </a:lnTo>
                  <a:lnTo>
                    <a:pt x="216" y="9"/>
                  </a:lnTo>
                  <a:lnTo>
                    <a:pt x="216" y="6"/>
                  </a:lnTo>
                  <a:lnTo>
                    <a:pt x="213" y="6"/>
                  </a:lnTo>
                  <a:lnTo>
                    <a:pt x="213" y="6"/>
                  </a:lnTo>
                  <a:lnTo>
                    <a:pt x="213" y="3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89" y="0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3" y="189"/>
                  </a:lnTo>
                  <a:lnTo>
                    <a:pt x="3" y="189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9" y="186"/>
                  </a:lnTo>
                  <a:lnTo>
                    <a:pt x="9" y="186"/>
                  </a:lnTo>
                  <a:lnTo>
                    <a:pt x="12" y="186"/>
                  </a:lnTo>
                  <a:lnTo>
                    <a:pt x="12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1" y="186"/>
                  </a:lnTo>
                  <a:lnTo>
                    <a:pt x="21" y="186"/>
                  </a:lnTo>
                  <a:lnTo>
                    <a:pt x="24" y="189"/>
                  </a:lnTo>
                  <a:lnTo>
                    <a:pt x="24" y="189"/>
                  </a:lnTo>
                  <a:lnTo>
                    <a:pt x="27" y="189"/>
                  </a:lnTo>
                  <a:lnTo>
                    <a:pt x="27" y="189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33" y="192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201"/>
                  </a:lnTo>
                  <a:lnTo>
                    <a:pt x="39" y="201"/>
                  </a:lnTo>
                  <a:lnTo>
                    <a:pt x="39" y="204"/>
                  </a:lnTo>
                  <a:lnTo>
                    <a:pt x="39" y="204"/>
                  </a:lnTo>
                  <a:lnTo>
                    <a:pt x="39" y="207"/>
                  </a:lnTo>
                  <a:lnTo>
                    <a:pt x="39" y="207"/>
                  </a:lnTo>
                  <a:lnTo>
                    <a:pt x="39" y="210"/>
                  </a:lnTo>
                  <a:lnTo>
                    <a:pt x="42" y="210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9" y="216"/>
                  </a:lnTo>
                  <a:lnTo>
                    <a:pt x="39" y="219"/>
                  </a:lnTo>
                  <a:lnTo>
                    <a:pt x="39" y="219"/>
                  </a:lnTo>
                  <a:lnTo>
                    <a:pt x="39" y="222"/>
                  </a:lnTo>
                  <a:lnTo>
                    <a:pt x="39" y="222"/>
                  </a:lnTo>
                  <a:lnTo>
                    <a:pt x="39" y="225"/>
                  </a:lnTo>
                  <a:lnTo>
                    <a:pt x="36" y="225"/>
                  </a:lnTo>
                  <a:lnTo>
                    <a:pt x="36" y="225"/>
                  </a:lnTo>
                  <a:lnTo>
                    <a:pt x="36" y="228"/>
                  </a:lnTo>
                  <a:lnTo>
                    <a:pt x="219" y="4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343525" y="3028950"/>
              <a:ext cx="441325" cy="374650"/>
            </a:xfrm>
            <a:custGeom>
              <a:avLst/>
              <a:gdLst>
                <a:gd name="T0" fmla="*/ 0 w 278"/>
                <a:gd name="T1" fmla="*/ 197 h 236"/>
                <a:gd name="T2" fmla="*/ 0 w 278"/>
                <a:gd name="T3" fmla="*/ 197 h 236"/>
                <a:gd name="T4" fmla="*/ 0 w 278"/>
                <a:gd name="T5" fmla="*/ 197 h 236"/>
                <a:gd name="T6" fmla="*/ 0 w 278"/>
                <a:gd name="T7" fmla="*/ 200 h 236"/>
                <a:gd name="T8" fmla="*/ 3 w 278"/>
                <a:gd name="T9" fmla="*/ 200 h 236"/>
                <a:gd name="T10" fmla="*/ 3 w 278"/>
                <a:gd name="T11" fmla="*/ 203 h 236"/>
                <a:gd name="T12" fmla="*/ 3 w 278"/>
                <a:gd name="T13" fmla="*/ 206 h 236"/>
                <a:gd name="T14" fmla="*/ 6 w 278"/>
                <a:gd name="T15" fmla="*/ 206 h 236"/>
                <a:gd name="T16" fmla="*/ 6 w 278"/>
                <a:gd name="T17" fmla="*/ 209 h 236"/>
                <a:gd name="T18" fmla="*/ 9 w 278"/>
                <a:gd name="T19" fmla="*/ 212 h 236"/>
                <a:gd name="T20" fmla="*/ 9 w 278"/>
                <a:gd name="T21" fmla="*/ 215 h 236"/>
                <a:gd name="T22" fmla="*/ 12 w 278"/>
                <a:gd name="T23" fmla="*/ 218 h 236"/>
                <a:gd name="T24" fmla="*/ 12 w 278"/>
                <a:gd name="T25" fmla="*/ 218 h 236"/>
                <a:gd name="T26" fmla="*/ 15 w 278"/>
                <a:gd name="T27" fmla="*/ 221 h 236"/>
                <a:gd name="T28" fmla="*/ 18 w 278"/>
                <a:gd name="T29" fmla="*/ 224 h 236"/>
                <a:gd name="T30" fmla="*/ 21 w 278"/>
                <a:gd name="T31" fmla="*/ 227 h 236"/>
                <a:gd name="T32" fmla="*/ 21 w 278"/>
                <a:gd name="T33" fmla="*/ 230 h 236"/>
                <a:gd name="T34" fmla="*/ 24 w 278"/>
                <a:gd name="T35" fmla="*/ 230 h 236"/>
                <a:gd name="T36" fmla="*/ 24 w 278"/>
                <a:gd name="T37" fmla="*/ 233 h 236"/>
                <a:gd name="T38" fmla="*/ 27 w 278"/>
                <a:gd name="T39" fmla="*/ 233 h 236"/>
                <a:gd name="T40" fmla="*/ 30 w 278"/>
                <a:gd name="T41" fmla="*/ 233 h 236"/>
                <a:gd name="T42" fmla="*/ 30 w 278"/>
                <a:gd name="T43" fmla="*/ 236 h 236"/>
                <a:gd name="T44" fmla="*/ 30 w 278"/>
                <a:gd name="T45" fmla="*/ 236 h 236"/>
                <a:gd name="T46" fmla="*/ 33 w 278"/>
                <a:gd name="T47" fmla="*/ 236 h 236"/>
                <a:gd name="T48" fmla="*/ 33 w 278"/>
                <a:gd name="T49" fmla="*/ 236 h 236"/>
                <a:gd name="T50" fmla="*/ 278 w 278"/>
                <a:gd name="T51" fmla="*/ 42 h 236"/>
                <a:gd name="T52" fmla="*/ 275 w 278"/>
                <a:gd name="T53" fmla="*/ 42 h 236"/>
                <a:gd name="T54" fmla="*/ 275 w 278"/>
                <a:gd name="T55" fmla="*/ 39 h 236"/>
                <a:gd name="T56" fmla="*/ 275 w 278"/>
                <a:gd name="T57" fmla="*/ 39 h 236"/>
                <a:gd name="T58" fmla="*/ 272 w 278"/>
                <a:gd name="T59" fmla="*/ 39 h 236"/>
                <a:gd name="T60" fmla="*/ 272 w 278"/>
                <a:gd name="T61" fmla="*/ 39 h 236"/>
                <a:gd name="T62" fmla="*/ 269 w 278"/>
                <a:gd name="T63" fmla="*/ 36 h 236"/>
                <a:gd name="T64" fmla="*/ 266 w 278"/>
                <a:gd name="T65" fmla="*/ 36 h 236"/>
                <a:gd name="T66" fmla="*/ 266 w 278"/>
                <a:gd name="T67" fmla="*/ 33 h 236"/>
                <a:gd name="T68" fmla="*/ 263 w 278"/>
                <a:gd name="T69" fmla="*/ 30 h 236"/>
                <a:gd name="T70" fmla="*/ 260 w 278"/>
                <a:gd name="T71" fmla="*/ 27 h 236"/>
                <a:gd name="T72" fmla="*/ 260 w 278"/>
                <a:gd name="T73" fmla="*/ 27 h 236"/>
                <a:gd name="T74" fmla="*/ 257 w 278"/>
                <a:gd name="T75" fmla="*/ 24 h 236"/>
                <a:gd name="T76" fmla="*/ 254 w 278"/>
                <a:gd name="T77" fmla="*/ 21 h 236"/>
                <a:gd name="T78" fmla="*/ 254 w 278"/>
                <a:gd name="T79" fmla="*/ 18 h 236"/>
                <a:gd name="T80" fmla="*/ 251 w 278"/>
                <a:gd name="T81" fmla="*/ 15 h 236"/>
                <a:gd name="T82" fmla="*/ 251 w 278"/>
                <a:gd name="T83" fmla="*/ 12 h 236"/>
                <a:gd name="T84" fmla="*/ 248 w 278"/>
                <a:gd name="T85" fmla="*/ 12 h 236"/>
                <a:gd name="T86" fmla="*/ 248 w 278"/>
                <a:gd name="T87" fmla="*/ 9 h 236"/>
                <a:gd name="T88" fmla="*/ 245 w 278"/>
                <a:gd name="T89" fmla="*/ 6 h 236"/>
                <a:gd name="T90" fmla="*/ 245 w 278"/>
                <a:gd name="T91" fmla="*/ 6 h 236"/>
                <a:gd name="T92" fmla="*/ 245 w 278"/>
                <a:gd name="T93" fmla="*/ 3 h 236"/>
                <a:gd name="T94" fmla="*/ 245 w 278"/>
                <a:gd name="T95" fmla="*/ 3 h 236"/>
                <a:gd name="T96" fmla="*/ 245 w 278"/>
                <a:gd name="T97" fmla="*/ 3 h 236"/>
                <a:gd name="T98" fmla="*/ 245 w 278"/>
                <a:gd name="T9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8" h="236">
                  <a:moveTo>
                    <a:pt x="0" y="197"/>
                  </a:move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3" y="200"/>
                  </a:lnTo>
                  <a:lnTo>
                    <a:pt x="3" y="203"/>
                  </a:lnTo>
                  <a:lnTo>
                    <a:pt x="3" y="203"/>
                  </a:lnTo>
                  <a:lnTo>
                    <a:pt x="3" y="203"/>
                  </a:lnTo>
                  <a:lnTo>
                    <a:pt x="3" y="206"/>
                  </a:lnTo>
                  <a:lnTo>
                    <a:pt x="3" y="206"/>
                  </a:lnTo>
                  <a:lnTo>
                    <a:pt x="6" y="206"/>
                  </a:lnTo>
                  <a:lnTo>
                    <a:pt x="6" y="209"/>
                  </a:lnTo>
                  <a:lnTo>
                    <a:pt x="6" y="209"/>
                  </a:lnTo>
                  <a:lnTo>
                    <a:pt x="6" y="212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9" y="215"/>
                  </a:lnTo>
                  <a:lnTo>
                    <a:pt x="12" y="215"/>
                  </a:lnTo>
                  <a:lnTo>
                    <a:pt x="12" y="218"/>
                  </a:lnTo>
                  <a:lnTo>
                    <a:pt x="12" y="218"/>
                  </a:lnTo>
                  <a:lnTo>
                    <a:pt x="12" y="218"/>
                  </a:lnTo>
                  <a:lnTo>
                    <a:pt x="15" y="221"/>
                  </a:lnTo>
                  <a:lnTo>
                    <a:pt x="15" y="221"/>
                  </a:lnTo>
                  <a:lnTo>
                    <a:pt x="18" y="224"/>
                  </a:lnTo>
                  <a:lnTo>
                    <a:pt x="18" y="224"/>
                  </a:lnTo>
                  <a:lnTo>
                    <a:pt x="18" y="224"/>
                  </a:lnTo>
                  <a:lnTo>
                    <a:pt x="21" y="227"/>
                  </a:lnTo>
                  <a:lnTo>
                    <a:pt x="21" y="227"/>
                  </a:lnTo>
                  <a:lnTo>
                    <a:pt x="21" y="230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33"/>
                  </a:lnTo>
                  <a:lnTo>
                    <a:pt x="27" y="233"/>
                  </a:lnTo>
                  <a:lnTo>
                    <a:pt x="27" y="233"/>
                  </a:lnTo>
                  <a:lnTo>
                    <a:pt x="27" y="233"/>
                  </a:lnTo>
                  <a:lnTo>
                    <a:pt x="30" y="233"/>
                  </a:lnTo>
                  <a:lnTo>
                    <a:pt x="30" y="236"/>
                  </a:lnTo>
                  <a:lnTo>
                    <a:pt x="30" y="236"/>
                  </a:lnTo>
                  <a:lnTo>
                    <a:pt x="30" y="236"/>
                  </a:lnTo>
                  <a:lnTo>
                    <a:pt x="30" y="236"/>
                  </a:lnTo>
                  <a:lnTo>
                    <a:pt x="33" y="236"/>
                  </a:lnTo>
                  <a:lnTo>
                    <a:pt x="33" y="236"/>
                  </a:lnTo>
                  <a:lnTo>
                    <a:pt x="33" y="236"/>
                  </a:lnTo>
                  <a:lnTo>
                    <a:pt x="33" y="236"/>
                  </a:lnTo>
                  <a:lnTo>
                    <a:pt x="278" y="42"/>
                  </a:lnTo>
                  <a:lnTo>
                    <a:pt x="278" y="42"/>
                  </a:lnTo>
                  <a:lnTo>
                    <a:pt x="275" y="42"/>
                  </a:lnTo>
                  <a:lnTo>
                    <a:pt x="275" y="42"/>
                  </a:lnTo>
                  <a:lnTo>
                    <a:pt x="275" y="42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2" y="39"/>
                  </a:lnTo>
                  <a:lnTo>
                    <a:pt x="272" y="39"/>
                  </a:lnTo>
                  <a:lnTo>
                    <a:pt x="272" y="39"/>
                  </a:lnTo>
                  <a:lnTo>
                    <a:pt x="272" y="39"/>
                  </a:lnTo>
                  <a:lnTo>
                    <a:pt x="269" y="36"/>
                  </a:lnTo>
                  <a:lnTo>
                    <a:pt x="269" y="36"/>
                  </a:lnTo>
                  <a:lnTo>
                    <a:pt x="269" y="36"/>
                  </a:lnTo>
                  <a:lnTo>
                    <a:pt x="266" y="36"/>
                  </a:lnTo>
                  <a:lnTo>
                    <a:pt x="266" y="33"/>
                  </a:lnTo>
                  <a:lnTo>
                    <a:pt x="266" y="33"/>
                  </a:lnTo>
                  <a:lnTo>
                    <a:pt x="263" y="33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60" y="27"/>
                  </a:lnTo>
                  <a:lnTo>
                    <a:pt x="260" y="27"/>
                  </a:lnTo>
                  <a:lnTo>
                    <a:pt x="260" y="27"/>
                  </a:lnTo>
                  <a:lnTo>
                    <a:pt x="257" y="24"/>
                  </a:lnTo>
                  <a:lnTo>
                    <a:pt x="257" y="24"/>
                  </a:lnTo>
                  <a:lnTo>
                    <a:pt x="257" y="21"/>
                  </a:lnTo>
                  <a:lnTo>
                    <a:pt x="254" y="21"/>
                  </a:lnTo>
                  <a:lnTo>
                    <a:pt x="254" y="18"/>
                  </a:lnTo>
                  <a:lnTo>
                    <a:pt x="254" y="18"/>
                  </a:lnTo>
                  <a:lnTo>
                    <a:pt x="251" y="18"/>
                  </a:lnTo>
                  <a:lnTo>
                    <a:pt x="251" y="15"/>
                  </a:lnTo>
                  <a:lnTo>
                    <a:pt x="251" y="15"/>
                  </a:lnTo>
                  <a:lnTo>
                    <a:pt x="251" y="12"/>
                  </a:lnTo>
                  <a:lnTo>
                    <a:pt x="248" y="12"/>
                  </a:lnTo>
                  <a:lnTo>
                    <a:pt x="248" y="12"/>
                  </a:lnTo>
                  <a:lnTo>
                    <a:pt x="248" y="9"/>
                  </a:lnTo>
                  <a:lnTo>
                    <a:pt x="248" y="9"/>
                  </a:lnTo>
                  <a:lnTo>
                    <a:pt x="248" y="9"/>
                  </a:lnTo>
                  <a:lnTo>
                    <a:pt x="245" y="6"/>
                  </a:lnTo>
                  <a:lnTo>
                    <a:pt x="245" y="6"/>
                  </a:lnTo>
                  <a:lnTo>
                    <a:pt x="245" y="6"/>
                  </a:lnTo>
                  <a:lnTo>
                    <a:pt x="245" y="3"/>
                  </a:lnTo>
                  <a:lnTo>
                    <a:pt x="245" y="3"/>
                  </a:lnTo>
                  <a:lnTo>
                    <a:pt x="245" y="3"/>
                  </a:lnTo>
                  <a:lnTo>
                    <a:pt x="245" y="3"/>
                  </a:lnTo>
                  <a:lnTo>
                    <a:pt x="245" y="3"/>
                  </a:lnTo>
                  <a:lnTo>
                    <a:pt x="245" y="3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2616200" y="5964238"/>
              <a:ext cx="288925" cy="290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728913" y="5456238"/>
              <a:ext cx="104775" cy="536575"/>
            </a:xfrm>
            <a:custGeom>
              <a:avLst/>
              <a:gdLst>
                <a:gd name="T0" fmla="*/ 0 w 66"/>
                <a:gd name="T1" fmla="*/ 329 h 338"/>
                <a:gd name="T2" fmla="*/ 0 w 66"/>
                <a:gd name="T3" fmla="*/ 329 h 338"/>
                <a:gd name="T4" fmla="*/ 0 w 66"/>
                <a:gd name="T5" fmla="*/ 332 h 338"/>
                <a:gd name="T6" fmla="*/ 0 w 66"/>
                <a:gd name="T7" fmla="*/ 332 h 338"/>
                <a:gd name="T8" fmla="*/ 3 w 66"/>
                <a:gd name="T9" fmla="*/ 332 h 338"/>
                <a:gd name="T10" fmla="*/ 6 w 66"/>
                <a:gd name="T11" fmla="*/ 335 h 338"/>
                <a:gd name="T12" fmla="*/ 6 w 66"/>
                <a:gd name="T13" fmla="*/ 335 h 338"/>
                <a:gd name="T14" fmla="*/ 9 w 66"/>
                <a:gd name="T15" fmla="*/ 335 h 338"/>
                <a:gd name="T16" fmla="*/ 12 w 66"/>
                <a:gd name="T17" fmla="*/ 335 h 338"/>
                <a:gd name="T18" fmla="*/ 15 w 66"/>
                <a:gd name="T19" fmla="*/ 338 h 338"/>
                <a:gd name="T20" fmla="*/ 18 w 66"/>
                <a:gd name="T21" fmla="*/ 338 h 338"/>
                <a:gd name="T22" fmla="*/ 21 w 66"/>
                <a:gd name="T23" fmla="*/ 338 h 338"/>
                <a:gd name="T24" fmla="*/ 24 w 66"/>
                <a:gd name="T25" fmla="*/ 338 h 338"/>
                <a:gd name="T26" fmla="*/ 27 w 66"/>
                <a:gd name="T27" fmla="*/ 338 h 338"/>
                <a:gd name="T28" fmla="*/ 30 w 66"/>
                <a:gd name="T29" fmla="*/ 338 h 338"/>
                <a:gd name="T30" fmla="*/ 33 w 66"/>
                <a:gd name="T31" fmla="*/ 338 h 338"/>
                <a:gd name="T32" fmla="*/ 36 w 66"/>
                <a:gd name="T33" fmla="*/ 338 h 338"/>
                <a:gd name="T34" fmla="*/ 39 w 66"/>
                <a:gd name="T35" fmla="*/ 338 h 338"/>
                <a:gd name="T36" fmla="*/ 42 w 66"/>
                <a:gd name="T37" fmla="*/ 335 h 338"/>
                <a:gd name="T38" fmla="*/ 45 w 66"/>
                <a:gd name="T39" fmla="*/ 335 h 338"/>
                <a:gd name="T40" fmla="*/ 45 w 66"/>
                <a:gd name="T41" fmla="*/ 335 h 338"/>
                <a:gd name="T42" fmla="*/ 48 w 66"/>
                <a:gd name="T43" fmla="*/ 335 h 338"/>
                <a:gd name="T44" fmla="*/ 48 w 66"/>
                <a:gd name="T45" fmla="*/ 332 h 338"/>
                <a:gd name="T46" fmla="*/ 48 w 66"/>
                <a:gd name="T47" fmla="*/ 332 h 338"/>
                <a:gd name="T48" fmla="*/ 48 w 66"/>
                <a:gd name="T49" fmla="*/ 332 h 338"/>
                <a:gd name="T50" fmla="*/ 66 w 66"/>
                <a:gd name="T51" fmla="*/ 3 h 338"/>
                <a:gd name="T52" fmla="*/ 66 w 66"/>
                <a:gd name="T53" fmla="*/ 6 h 338"/>
                <a:gd name="T54" fmla="*/ 66 w 66"/>
                <a:gd name="T55" fmla="*/ 6 h 338"/>
                <a:gd name="T56" fmla="*/ 63 w 66"/>
                <a:gd name="T57" fmla="*/ 6 h 338"/>
                <a:gd name="T58" fmla="*/ 63 w 66"/>
                <a:gd name="T59" fmla="*/ 6 h 338"/>
                <a:gd name="T60" fmla="*/ 60 w 66"/>
                <a:gd name="T61" fmla="*/ 9 h 338"/>
                <a:gd name="T62" fmla="*/ 57 w 66"/>
                <a:gd name="T63" fmla="*/ 9 h 338"/>
                <a:gd name="T64" fmla="*/ 54 w 66"/>
                <a:gd name="T65" fmla="*/ 9 h 338"/>
                <a:gd name="T66" fmla="*/ 54 w 66"/>
                <a:gd name="T67" fmla="*/ 9 h 338"/>
                <a:gd name="T68" fmla="*/ 51 w 66"/>
                <a:gd name="T69" fmla="*/ 9 h 338"/>
                <a:gd name="T70" fmla="*/ 45 w 66"/>
                <a:gd name="T71" fmla="*/ 9 h 338"/>
                <a:gd name="T72" fmla="*/ 42 w 66"/>
                <a:gd name="T73" fmla="*/ 9 h 338"/>
                <a:gd name="T74" fmla="*/ 39 w 66"/>
                <a:gd name="T75" fmla="*/ 9 h 338"/>
                <a:gd name="T76" fmla="*/ 36 w 66"/>
                <a:gd name="T77" fmla="*/ 9 h 338"/>
                <a:gd name="T78" fmla="*/ 33 w 66"/>
                <a:gd name="T79" fmla="*/ 9 h 338"/>
                <a:gd name="T80" fmla="*/ 30 w 66"/>
                <a:gd name="T81" fmla="*/ 9 h 338"/>
                <a:gd name="T82" fmla="*/ 27 w 66"/>
                <a:gd name="T83" fmla="*/ 9 h 338"/>
                <a:gd name="T84" fmla="*/ 24 w 66"/>
                <a:gd name="T85" fmla="*/ 6 h 338"/>
                <a:gd name="T86" fmla="*/ 24 w 66"/>
                <a:gd name="T87" fmla="*/ 6 h 338"/>
                <a:gd name="T88" fmla="*/ 21 w 66"/>
                <a:gd name="T89" fmla="*/ 6 h 338"/>
                <a:gd name="T90" fmla="*/ 18 w 66"/>
                <a:gd name="T91" fmla="*/ 6 h 338"/>
                <a:gd name="T92" fmla="*/ 18 w 66"/>
                <a:gd name="T93" fmla="*/ 3 h 338"/>
                <a:gd name="T94" fmla="*/ 18 w 66"/>
                <a:gd name="T95" fmla="*/ 3 h 338"/>
                <a:gd name="T96" fmla="*/ 15 w 66"/>
                <a:gd name="T97" fmla="*/ 3 h 338"/>
                <a:gd name="T98" fmla="*/ 15 w 66"/>
                <a:gd name="T9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" h="338">
                  <a:moveTo>
                    <a:pt x="0" y="329"/>
                  </a:move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3" y="332"/>
                  </a:lnTo>
                  <a:lnTo>
                    <a:pt x="3" y="332"/>
                  </a:lnTo>
                  <a:lnTo>
                    <a:pt x="3" y="335"/>
                  </a:lnTo>
                  <a:lnTo>
                    <a:pt x="6" y="335"/>
                  </a:lnTo>
                  <a:lnTo>
                    <a:pt x="6" y="335"/>
                  </a:lnTo>
                  <a:lnTo>
                    <a:pt x="6" y="335"/>
                  </a:lnTo>
                  <a:lnTo>
                    <a:pt x="9" y="335"/>
                  </a:lnTo>
                  <a:lnTo>
                    <a:pt x="9" y="335"/>
                  </a:lnTo>
                  <a:lnTo>
                    <a:pt x="12" y="335"/>
                  </a:lnTo>
                  <a:lnTo>
                    <a:pt x="12" y="335"/>
                  </a:lnTo>
                  <a:lnTo>
                    <a:pt x="15" y="338"/>
                  </a:lnTo>
                  <a:lnTo>
                    <a:pt x="15" y="338"/>
                  </a:lnTo>
                  <a:lnTo>
                    <a:pt x="18" y="338"/>
                  </a:lnTo>
                  <a:lnTo>
                    <a:pt x="18" y="338"/>
                  </a:lnTo>
                  <a:lnTo>
                    <a:pt x="21" y="338"/>
                  </a:lnTo>
                  <a:lnTo>
                    <a:pt x="21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7" y="338"/>
                  </a:lnTo>
                  <a:lnTo>
                    <a:pt x="27" y="338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3" y="338"/>
                  </a:lnTo>
                  <a:lnTo>
                    <a:pt x="33" y="338"/>
                  </a:lnTo>
                  <a:lnTo>
                    <a:pt x="36" y="338"/>
                  </a:lnTo>
                  <a:lnTo>
                    <a:pt x="36" y="338"/>
                  </a:lnTo>
                  <a:lnTo>
                    <a:pt x="39" y="338"/>
                  </a:lnTo>
                  <a:lnTo>
                    <a:pt x="39" y="338"/>
                  </a:lnTo>
                  <a:lnTo>
                    <a:pt x="42" y="338"/>
                  </a:lnTo>
                  <a:lnTo>
                    <a:pt x="42" y="335"/>
                  </a:lnTo>
                  <a:lnTo>
                    <a:pt x="42" y="335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8" y="335"/>
                  </a:lnTo>
                  <a:lnTo>
                    <a:pt x="48" y="335"/>
                  </a:lnTo>
                  <a:lnTo>
                    <a:pt x="48" y="335"/>
                  </a:lnTo>
                  <a:lnTo>
                    <a:pt x="48" y="332"/>
                  </a:lnTo>
                  <a:lnTo>
                    <a:pt x="48" y="332"/>
                  </a:lnTo>
                  <a:lnTo>
                    <a:pt x="48" y="332"/>
                  </a:lnTo>
                  <a:lnTo>
                    <a:pt x="48" y="332"/>
                  </a:lnTo>
                  <a:lnTo>
                    <a:pt x="48" y="332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0" y="6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48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425700" y="6149975"/>
              <a:ext cx="276225" cy="241300"/>
            </a:xfrm>
            <a:custGeom>
              <a:avLst/>
              <a:gdLst>
                <a:gd name="T0" fmla="*/ 171 w 174"/>
                <a:gd name="T1" fmla="*/ 39 h 152"/>
                <a:gd name="T2" fmla="*/ 174 w 174"/>
                <a:gd name="T3" fmla="*/ 39 h 152"/>
                <a:gd name="T4" fmla="*/ 174 w 174"/>
                <a:gd name="T5" fmla="*/ 36 h 152"/>
                <a:gd name="T6" fmla="*/ 174 w 174"/>
                <a:gd name="T7" fmla="*/ 36 h 152"/>
                <a:gd name="T8" fmla="*/ 174 w 174"/>
                <a:gd name="T9" fmla="*/ 33 h 152"/>
                <a:gd name="T10" fmla="*/ 174 w 174"/>
                <a:gd name="T11" fmla="*/ 30 h 152"/>
                <a:gd name="T12" fmla="*/ 174 w 174"/>
                <a:gd name="T13" fmla="*/ 27 h 152"/>
                <a:gd name="T14" fmla="*/ 174 w 174"/>
                <a:gd name="T15" fmla="*/ 24 h 152"/>
                <a:gd name="T16" fmla="*/ 174 w 174"/>
                <a:gd name="T17" fmla="*/ 21 h 152"/>
                <a:gd name="T18" fmla="*/ 171 w 174"/>
                <a:gd name="T19" fmla="*/ 18 h 152"/>
                <a:gd name="T20" fmla="*/ 171 w 174"/>
                <a:gd name="T21" fmla="*/ 15 h 152"/>
                <a:gd name="T22" fmla="*/ 168 w 174"/>
                <a:gd name="T23" fmla="*/ 15 h 152"/>
                <a:gd name="T24" fmla="*/ 168 w 174"/>
                <a:gd name="T25" fmla="*/ 12 h 152"/>
                <a:gd name="T26" fmla="*/ 165 w 174"/>
                <a:gd name="T27" fmla="*/ 9 h 152"/>
                <a:gd name="T28" fmla="*/ 162 w 174"/>
                <a:gd name="T29" fmla="*/ 6 h 152"/>
                <a:gd name="T30" fmla="*/ 159 w 174"/>
                <a:gd name="T31" fmla="*/ 3 h 152"/>
                <a:gd name="T32" fmla="*/ 156 w 174"/>
                <a:gd name="T33" fmla="*/ 3 h 152"/>
                <a:gd name="T34" fmla="*/ 156 w 174"/>
                <a:gd name="T35" fmla="*/ 0 h 152"/>
                <a:gd name="T36" fmla="*/ 153 w 174"/>
                <a:gd name="T37" fmla="*/ 0 h 152"/>
                <a:gd name="T38" fmla="*/ 150 w 174"/>
                <a:gd name="T39" fmla="*/ 0 h 152"/>
                <a:gd name="T40" fmla="*/ 147 w 174"/>
                <a:gd name="T41" fmla="*/ 0 h 152"/>
                <a:gd name="T42" fmla="*/ 144 w 174"/>
                <a:gd name="T43" fmla="*/ 0 h 152"/>
                <a:gd name="T44" fmla="*/ 144 w 174"/>
                <a:gd name="T45" fmla="*/ 0 h 152"/>
                <a:gd name="T46" fmla="*/ 141 w 174"/>
                <a:gd name="T47" fmla="*/ 0 h 152"/>
                <a:gd name="T48" fmla="*/ 141 w 174"/>
                <a:gd name="T49" fmla="*/ 0 h 152"/>
                <a:gd name="T50" fmla="*/ 0 w 174"/>
                <a:gd name="T51" fmla="*/ 110 h 152"/>
                <a:gd name="T52" fmla="*/ 3 w 174"/>
                <a:gd name="T53" fmla="*/ 110 h 152"/>
                <a:gd name="T54" fmla="*/ 3 w 174"/>
                <a:gd name="T55" fmla="*/ 110 h 152"/>
                <a:gd name="T56" fmla="*/ 6 w 174"/>
                <a:gd name="T57" fmla="*/ 110 h 152"/>
                <a:gd name="T58" fmla="*/ 9 w 174"/>
                <a:gd name="T59" fmla="*/ 110 h 152"/>
                <a:gd name="T60" fmla="*/ 9 w 174"/>
                <a:gd name="T61" fmla="*/ 110 h 152"/>
                <a:gd name="T62" fmla="*/ 12 w 174"/>
                <a:gd name="T63" fmla="*/ 113 h 152"/>
                <a:gd name="T64" fmla="*/ 15 w 174"/>
                <a:gd name="T65" fmla="*/ 113 h 152"/>
                <a:gd name="T66" fmla="*/ 18 w 174"/>
                <a:gd name="T67" fmla="*/ 113 h 152"/>
                <a:gd name="T68" fmla="*/ 21 w 174"/>
                <a:gd name="T69" fmla="*/ 116 h 152"/>
                <a:gd name="T70" fmla="*/ 21 w 174"/>
                <a:gd name="T71" fmla="*/ 119 h 152"/>
                <a:gd name="T72" fmla="*/ 24 w 174"/>
                <a:gd name="T73" fmla="*/ 122 h 152"/>
                <a:gd name="T74" fmla="*/ 27 w 174"/>
                <a:gd name="T75" fmla="*/ 122 h 152"/>
                <a:gd name="T76" fmla="*/ 30 w 174"/>
                <a:gd name="T77" fmla="*/ 125 h 152"/>
                <a:gd name="T78" fmla="*/ 30 w 174"/>
                <a:gd name="T79" fmla="*/ 128 h 152"/>
                <a:gd name="T80" fmla="*/ 33 w 174"/>
                <a:gd name="T81" fmla="*/ 131 h 152"/>
                <a:gd name="T82" fmla="*/ 33 w 174"/>
                <a:gd name="T83" fmla="*/ 134 h 152"/>
                <a:gd name="T84" fmla="*/ 33 w 174"/>
                <a:gd name="T85" fmla="*/ 137 h 152"/>
                <a:gd name="T86" fmla="*/ 33 w 174"/>
                <a:gd name="T87" fmla="*/ 140 h 152"/>
                <a:gd name="T88" fmla="*/ 33 w 174"/>
                <a:gd name="T89" fmla="*/ 143 h 152"/>
                <a:gd name="T90" fmla="*/ 33 w 174"/>
                <a:gd name="T91" fmla="*/ 146 h 152"/>
                <a:gd name="T92" fmla="*/ 33 w 174"/>
                <a:gd name="T93" fmla="*/ 146 h 152"/>
                <a:gd name="T94" fmla="*/ 33 w 174"/>
                <a:gd name="T95" fmla="*/ 149 h 152"/>
                <a:gd name="T96" fmla="*/ 33 w 174"/>
                <a:gd name="T97" fmla="*/ 149 h 152"/>
                <a:gd name="T98" fmla="*/ 30 w 174"/>
                <a:gd name="T9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" h="152">
                  <a:moveTo>
                    <a:pt x="171" y="42"/>
                  </a:moveTo>
                  <a:lnTo>
                    <a:pt x="171" y="39"/>
                  </a:lnTo>
                  <a:lnTo>
                    <a:pt x="174" y="39"/>
                  </a:lnTo>
                  <a:lnTo>
                    <a:pt x="174" y="39"/>
                  </a:lnTo>
                  <a:lnTo>
                    <a:pt x="174" y="39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4" y="27"/>
                  </a:lnTo>
                  <a:lnTo>
                    <a:pt x="174" y="27"/>
                  </a:lnTo>
                  <a:lnTo>
                    <a:pt x="174" y="24"/>
                  </a:lnTo>
                  <a:lnTo>
                    <a:pt x="174" y="24"/>
                  </a:lnTo>
                  <a:lnTo>
                    <a:pt x="174" y="21"/>
                  </a:lnTo>
                  <a:lnTo>
                    <a:pt x="171" y="21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1" y="15"/>
                  </a:lnTo>
                  <a:lnTo>
                    <a:pt x="168" y="15"/>
                  </a:lnTo>
                  <a:lnTo>
                    <a:pt x="168" y="15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2" y="9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59" y="3"/>
                  </a:lnTo>
                  <a:lnTo>
                    <a:pt x="159" y="3"/>
                  </a:lnTo>
                  <a:lnTo>
                    <a:pt x="156" y="3"/>
                  </a:lnTo>
                  <a:lnTo>
                    <a:pt x="156" y="3"/>
                  </a:lnTo>
                  <a:lnTo>
                    <a:pt x="156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0" y="113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12" y="110"/>
                  </a:lnTo>
                  <a:lnTo>
                    <a:pt x="12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8" y="113"/>
                  </a:lnTo>
                  <a:lnTo>
                    <a:pt x="18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9"/>
                  </a:lnTo>
                  <a:lnTo>
                    <a:pt x="24" y="119"/>
                  </a:lnTo>
                  <a:lnTo>
                    <a:pt x="24" y="122"/>
                  </a:lnTo>
                  <a:lnTo>
                    <a:pt x="27" y="122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30" y="125"/>
                  </a:lnTo>
                  <a:lnTo>
                    <a:pt x="30" y="128"/>
                  </a:lnTo>
                  <a:lnTo>
                    <a:pt x="30" y="128"/>
                  </a:lnTo>
                  <a:lnTo>
                    <a:pt x="30" y="131"/>
                  </a:lnTo>
                  <a:lnTo>
                    <a:pt x="33" y="131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3" y="146"/>
                  </a:lnTo>
                  <a:lnTo>
                    <a:pt x="33" y="146"/>
                  </a:lnTo>
                  <a:lnTo>
                    <a:pt x="33" y="146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0" y="152"/>
                  </a:lnTo>
                  <a:lnTo>
                    <a:pt x="171" y="4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867025" y="6130925"/>
              <a:ext cx="342900" cy="212725"/>
            </a:xfrm>
            <a:custGeom>
              <a:avLst/>
              <a:gdLst>
                <a:gd name="T0" fmla="*/ 21 w 216"/>
                <a:gd name="T1" fmla="*/ 0 h 134"/>
                <a:gd name="T2" fmla="*/ 21 w 216"/>
                <a:gd name="T3" fmla="*/ 0 h 134"/>
                <a:gd name="T4" fmla="*/ 21 w 216"/>
                <a:gd name="T5" fmla="*/ 3 h 134"/>
                <a:gd name="T6" fmla="*/ 21 w 216"/>
                <a:gd name="T7" fmla="*/ 3 h 134"/>
                <a:gd name="T8" fmla="*/ 21 w 216"/>
                <a:gd name="T9" fmla="*/ 3 h 134"/>
                <a:gd name="T10" fmla="*/ 18 w 216"/>
                <a:gd name="T11" fmla="*/ 6 h 134"/>
                <a:gd name="T12" fmla="*/ 18 w 216"/>
                <a:gd name="T13" fmla="*/ 9 h 134"/>
                <a:gd name="T14" fmla="*/ 18 w 216"/>
                <a:gd name="T15" fmla="*/ 9 h 134"/>
                <a:gd name="T16" fmla="*/ 15 w 216"/>
                <a:gd name="T17" fmla="*/ 12 h 134"/>
                <a:gd name="T18" fmla="*/ 15 w 216"/>
                <a:gd name="T19" fmla="*/ 15 h 134"/>
                <a:gd name="T20" fmla="*/ 12 w 216"/>
                <a:gd name="T21" fmla="*/ 18 h 134"/>
                <a:gd name="T22" fmla="*/ 12 w 216"/>
                <a:gd name="T23" fmla="*/ 21 h 134"/>
                <a:gd name="T24" fmla="*/ 9 w 216"/>
                <a:gd name="T25" fmla="*/ 24 h 134"/>
                <a:gd name="T26" fmla="*/ 9 w 216"/>
                <a:gd name="T27" fmla="*/ 27 h 134"/>
                <a:gd name="T28" fmla="*/ 9 w 216"/>
                <a:gd name="T29" fmla="*/ 30 h 134"/>
                <a:gd name="T30" fmla="*/ 6 w 216"/>
                <a:gd name="T31" fmla="*/ 33 h 134"/>
                <a:gd name="T32" fmla="*/ 6 w 216"/>
                <a:gd name="T33" fmla="*/ 36 h 134"/>
                <a:gd name="T34" fmla="*/ 3 w 216"/>
                <a:gd name="T35" fmla="*/ 39 h 134"/>
                <a:gd name="T36" fmla="*/ 3 w 216"/>
                <a:gd name="T37" fmla="*/ 39 h 134"/>
                <a:gd name="T38" fmla="*/ 3 w 216"/>
                <a:gd name="T39" fmla="*/ 42 h 134"/>
                <a:gd name="T40" fmla="*/ 3 w 216"/>
                <a:gd name="T41" fmla="*/ 45 h 134"/>
                <a:gd name="T42" fmla="*/ 3 w 216"/>
                <a:gd name="T43" fmla="*/ 45 h 134"/>
                <a:gd name="T44" fmla="*/ 0 w 216"/>
                <a:gd name="T45" fmla="*/ 45 h 134"/>
                <a:gd name="T46" fmla="*/ 0 w 216"/>
                <a:gd name="T47" fmla="*/ 48 h 134"/>
                <a:gd name="T48" fmla="*/ 0 w 216"/>
                <a:gd name="T49" fmla="*/ 48 h 134"/>
                <a:gd name="T50" fmla="*/ 195 w 216"/>
                <a:gd name="T51" fmla="*/ 134 h 134"/>
                <a:gd name="T52" fmla="*/ 195 w 216"/>
                <a:gd name="T53" fmla="*/ 134 h 134"/>
                <a:gd name="T54" fmla="*/ 195 w 216"/>
                <a:gd name="T55" fmla="*/ 134 h 134"/>
                <a:gd name="T56" fmla="*/ 198 w 216"/>
                <a:gd name="T57" fmla="*/ 134 h 134"/>
                <a:gd name="T58" fmla="*/ 198 w 216"/>
                <a:gd name="T59" fmla="*/ 131 h 134"/>
                <a:gd name="T60" fmla="*/ 198 w 216"/>
                <a:gd name="T61" fmla="*/ 131 h 134"/>
                <a:gd name="T62" fmla="*/ 198 w 216"/>
                <a:gd name="T63" fmla="*/ 128 h 134"/>
                <a:gd name="T64" fmla="*/ 201 w 216"/>
                <a:gd name="T65" fmla="*/ 125 h 134"/>
                <a:gd name="T66" fmla="*/ 201 w 216"/>
                <a:gd name="T67" fmla="*/ 122 h 134"/>
                <a:gd name="T68" fmla="*/ 201 w 216"/>
                <a:gd name="T69" fmla="*/ 119 h 134"/>
                <a:gd name="T70" fmla="*/ 204 w 216"/>
                <a:gd name="T71" fmla="*/ 116 h 134"/>
                <a:gd name="T72" fmla="*/ 204 w 216"/>
                <a:gd name="T73" fmla="*/ 113 h 134"/>
                <a:gd name="T74" fmla="*/ 207 w 216"/>
                <a:gd name="T75" fmla="*/ 110 h 134"/>
                <a:gd name="T76" fmla="*/ 207 w 216"/>
                <a:gd name="T77" fmla="*/ 108 h 134"/>
                <a:gd name="T78" fmla="*/ 207 w 216"/>
                <a:gd name="T79" fmla="*/ 105 h 134"/>
                <a:gd name="T80" fmla="*/ 210 w 216"/>
                <a:gd name="T81" fmla="*/ 105 h 134"/>
                <a:gd name="T82" fmla="*/ 210 w 216"/>
                <a:gd name="T83" fmla="*/ 102 h 134"/>
                <a:gd name="T84" fmla="*/ 213 w 216"/>
                <a:gd name="T85" fmla="*/ 99 h 134"/>
                <a:gd name="T86" fmla="*/ 213 w 216"/>
                <a:gd name="T87" fmla="*/ 96 h 134"/>
                <a:gd name="T88" fmla="*/ 213 w 216"/>
                <a:gd name="T89" fmla="*/ 96 h 134"/>
                <a:gd name="T90" fmla="*/ 216 w 216"/>
                <a:gd name="T91" fmla="*/ 93 h 134"/>
                <a:gd name="T92" fmla="*/ 216 w 216"/>
                <a:gd name="T93" fmla="*/ 93 h 134"/>
                <a:gd name="T94" fmla="*/ 216 w 216"/>
                <a:gd name="T95" fmla="*/ 90 h 134"/>
                <a:gd name="T96" fmla="*/ 216 w 216"/>
                <a:gd name="T97" fmla="*/ 90 h 134"/>
                <a:gd name="T98" fmla="*/ 216 w 216"/>
                <a:gd name="T99" fmla="*/ 9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6" h="134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5" y="134"/>
                  </a:lnTo>
                  <a:lnTo>
                    <a:pt x="195" y="134"/>
                  </a:lnTo>
                  <a:lnTo>
                    <a:pt x="195" y="134"/>
                  </a:lnTo>
                  <a:lnTo>
                    <a:pt x="195" y="134"/>
                  </a:lnTo>
                  <a:lnTo>
                    <a:pt x="195" y="134"/>
                  </a:lnTo>
                  <a:lnTo>
                    <a:pt x="195" y="134"/>
                  </a:lnTo>
                  <a:lnTo>
                    <a:pt x="195" y="134"/>
                  </a:lnTo>
                  <a:lnTo>
                    <a:pt x="198" y="134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8" y="125"/>
                  </a:lnTo>
                  <a:lnTo>
                    <a:pt x="201" y="125"/>
                  </a:lnTo>
                  <a:lnTo>
                    <a:pt x="201" y="125"/>
                  </a:lnTo>
                  <a:lnTo>
                    <a:pt x="201" y="122"/>
                  </a:lnTo>
                  <a:lnTo>
                    <a:pt x="201" y="122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204" y="116"/>
                  </a:lnTo>
                  <a:lnTo>
                    <a:pt x="204" y="116"/>
                  </a:lnTo>
                  <a:lnTo>
                    <a:pt x="204" y="113"/>
                  </a:lnTo>
                  <a:lnTo>
                    <a:pt x="204" y="113"/>
                  </a:lnTo>
                  <a:lnTo>
                    <a:pt x="207" y="110"/>
                  </a:lnTo>
                  <a:lnTo>
                    <a:pt x="207" y="110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7" y="105"/>
                  </a:lnTo>
                  <a:lnTo>
                    <a:pt x="210" y="105"/>
                  </a:lnTo>
                  <a:lnTo>
                    <a:pt x="210" y="105"/>
                  </a:lnTo>
                  <a:lnTo>
                    <a:pt x="210" y="102"/>
                  </a:lnTo>
                  <a:lnTo>
                    <a:pt x="210" y="102"/>
                  </a:lnTo>
                  <a:lnTo>
                    <a:pt x="213" y="99"/>
                  </a:lnTo>
                  <a:lnTo>
                    <a:pt x="213" y="99"/>
                  </a:lnTo>
                  <a:lnTo>
                    <a:pt x="213" y="96"/>
                  </a:lnTo>
                  <a:lnTo>
                    <a:pt x="213" y="96"/>
                  </a:lnTo>
                  <a:lnTo>
                    <a:pt x="213" y="96"/>
                  </a:lnTo>
                  <a:lnTo>
                    <a:pt x="213" y="96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6" y="90"/>
                  </a:lnTo>
                  <a:lnTo>
                    <a:pt x="216" y="90"/>
                  </a:lnTo>
                  <a:lnTo>
                    <a:pt x="216" y="90"/>
                  </a:lnTo>
                  <a:lnTo>
                    <a:pt x="216" y="90"/>
                  </a:lnTo>
                  <a:lnTo>
                    <a:pt x="216" y="90"/>
                  </a:lnTo>
                  <a:lnTo>
                    <a:pt x="216" y="9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4094163" y="2592388"/>
              <a:ext cx="117475" cy="11747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3979863" y="2620963"/>
              <a:ext cx="193675" cy="112713"/>
            </a:xfrm>
            <a:custGeom>
              <a:avLst/>
              <a:gdLst>
                <a:gd name="T0" fmla="*/ 107 w 122"/>
                <a:gd name="T1" fmla="*/ 47 h 71"/>
                <a:gd name="T2" fmla="*/ 110 w 122"/>
                <a:gd name="T3" fmla="*/ 47 h 71"/>
                <a:gd name="T4" fmla="*/ 113 w 122"/>
                <a:gd name="T5" fmla="*/ 44 h 71"/>
                <a:gd name="T6" fmla="*/ 113 w 122"/>
                <a:gd name="T7" fmla="*/ 41 h 71"/>
                <a:gd name="T8" fmla="*/ 116 w 122"/>
                <a:gd name="T9" fmla="*/ 41 h 71"/>
                <a:gd name="T10" fmla="*/ 119 w 122"/>
                <a:gd name="T11" fmla="*/ 38 h 71"/>
                <a:gd name="T12" fmla="*/ 119 w 122"/>
                <a:gd name="T13" fmla="*/ 35 h 71"/>
                <a:gd name="T14" fmla="*/ 122 w 122"/>
                <a:gd name="T15" fmla="*/ 32 h 71"/>
                <a:gd name="T16" fmla="*/ 122 w 122"/>
                <a:gd name="T17" fmla="*/ 29 h 71"/>
                <a:gd name="T18" fmla="*/ 122 w 122"/>
                <a:gd name="T19" fmla="*/ 26 h 71"/>
                <a:gd name="T20" fmla="*/ 122 w 122"/>
                <a:gd name="T21" fmla="*/ 23 h 71"/>
                <a:gd name="T22" fmla="*/ 122 w 122"/>
                <a:gd name="T23" fmla="*/ 20 h 71"/>
                <a:gd name="T24" fmla="*/ 122 w 122"/>
                <a:gd name="T25" fmla="*/ 17 h 71"/>
                <a:gd name="T26" fmla="*/ 119 w 122"/>
                <a:gd name="T27" fmla="*/ 14 h 71"/>
                <a:gd name="T28" fmla="*/ 119 w 122"/>
                <a:gd name="T29" fmla="*/ 11 h 71"/>
                <a:gd name="T30" fmla="*/ 116 w 122"/>
                <a:gd name="T31" fmla="*/ 8 h 71"/>
                <a:gd name="T32" fmla="*/ 116 w 122"/>
                <a:gd name="T33" fmla="*/ 5 h 71"/>
                <a:gd name="T34" fmla="*/ 113 w 122"/>
                <a:gd name="T35" fmla="*/ 2 h 71"/>
                <a:gd name="T36" fmla="*/ 110 w 122"/>
                <a:gd name="T37" fmla="*/ 2 h 71"/>
                <a:gd name="T38" fmla="*/ 107 w 122"/>
                <a:gd name="T39" fmla="*/ 0 h 71"/>
                <a:gd name="T40" fmla="*/ 104 w 122"/>
                <a:gd name="T41" fmla="*/ 0 h 71"/>
                <a:gd name="T42" fmla="*/ 101 w 122"/>
                <a:gd name="T43" fmla="*/ 0 h 71"/>
                <a:gd name="T44" fmla="*/ 98 w 122"/>
                <a:gd name="T45" fmla="*/ 0 h 71"/>
                <a:gd name="T46" fmla="*/ 95 w 122"/>
                <a:gd name="T47" fmla="*/ 0 h 71"/>
                <a:gd name="T48" fmla="*/ 92 w 122"/>
                <a:gd name="T49" fmla="*/ 0 h 71"/>
                <a:gd name="T50" fmla="*/ 0 w 122"/>
                <a:gd name="T51" fmla="*/ 23 h 71"/>
                <a:gd name="T52" fmla="*/ 3 w 122"/>
                <a:gd name="T53" fmla="*/ 23 h 71"/>
                <a:gd name="T54" fmla="*/ 6 w 122"/>
                <a:gd name="T55" fmla="*/ 23 h 71"/>
                <a:gd name="T56" fmla="*/ 9 w 122"/>
                <a:gd name="T57" fmla="*/ 23 h 71"/>
                <a:gd name="T58" fmla="*/ 12 w 122"/>
                <a:gd name="T59" fmla="*/ 23 h 71"/>
                <a:gd name="T60" fmla="*/ 15 w 122"/>
                <a:gd name="T61" fmla="*/ 26 h 71"/>
                <a:gd name="T62" fmla="*/ 18 w 122"/>
                <a:gd name="T63" fmla="*/ 26 h 71"/>
                <a:gd name="T64" fmla="*/ 21 w 122"/>
                <a:gd name="T65" fmla="*/ 29 h 71"/>
                <a:gd name="T66" fmla="*/ 21 w 122"/>
                <a:gd name="T67" fmla="*/ 32 h 71"/>
                <a:gd name="T68" fmla="*/ 24 w 122"/>
                <a:gd name="T69" fmla="*/ 32 h 71"/>
                <a:gd name="T70" fmla="*/ 24 w 122"/>
                <a:gd name="T71" fmla="*/ 35 h 71"/>
                <a:gd name="T72" fmla="*/ 27 w 122"/>
                <a:gd name="T73" fmla="*/ 38 h 71"/>
                <a:gd name="T74" fmla="*/ 27 w 122"/>
                <a:gd name="T75" fmla="*/ 41 h 71"/>
                <a:gd name="T76" fmla="*/ 27 w 122"/>
                <a:gd name="T77" fmla="*/ 44 h 71"/>
                <a:gd name="T78" fmla="*/ 27 w 122"/>
                <a:gd name="T79" fmla="*/ 50 h 71"/>
                <a:gd name="T80" fmla="*/ 27 w 122"/>
                <a:gd name="T81" fmla="*/ 53 h 71"/>
                <a:gd name="T82" fmla="*/ 27 w 122"/>
                <a:gd name="T83" fmla="*/ 56 h 71"/>
                <a:gd name="T84" fmla="*/ 27 w 122"/>
                <a:gd name="T85" fmla="*/ 59 h 71"/>
                <a:gd name="T86" fmla="*/ 24 w 122"/>
                <a:gd name="T87" fmla="*/ 62 h 71"/>
                <a:gd name="T88" fmla="*/ 24 w 122"/>
                <a:gd name="T89" fmla="*/ 62 h 71"/>
                <a:gd name="T90" fmla="*/ 21 w 122"/>
                <a:gd name="T91" fmla="*/ 65 h 71"/>
                <a:gd name="T92" fmla="*/ 18 w 122"/>
                <a:gd name="T93" fmla="*/ 68 h 71"/>
                <a:gd name="T94" fmla="*/ 18 w 122"/>
                <a:gd name="T95" fmla="*/ 68 h 71"/>
                <a:gd name="T96" fmla="*/ 15 w 122"/>
                <a:gd name="T97" fmla="*/ 71 h 71"/>
                <a:gd name="T98" fmla="*/ 12 w 122"/>
                <a:gd name="T9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" h="71">
                  <a:moveTo>
                    <a:pt x="107" y="47"/>
                  </a:moveTo>
                  <a:lnTo>
                    <a:pt x="107" y="47"/>
                  </a:lnTo>
                  <a:lnTo>
                    <a:pt x="107" y="47"/>
                  </a:lnTo>
                  <a:lnTo>
                    <a:pt x="110" y="47"/>
                  </a:lnTo>
                  <a:lnTo>
                    <a:pt x="110" y="44"/>
                  </a:lnTo>
                  <a:lnTo>
                    <a:pt x="113" y="44"/>
                  </a:lnTo>
                  <a:lnTo>
                    <a:pt x="113" y="44"/>
                  </a:lnTo>
                  <a:lnTo>
                    <a:pt x="113" y="41"/>
                  </a:lnTo>
                  <a:lnTo>
                    <a:pt x="116" y="41"/>
                  </a:lnTo>
                  <a:lnTo>
                    <a:pt x="116" y="41"/>
                  </a:lnTo>
                  <a:lnTo>
                    <a:pt x="116" y="38"/>
                  </a:lnTo>
                  <a:lnTo>
                    <a:pt x="119" y="38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22" y="32"/>
                  </a:lnTo>
                  <a:lnTo>
                    <a:pt x="122" y="32"/>
                  </a:lnTo>
                  <a:lnTo>
                    <a:pt x="122" y="29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9" y="8"/>
                  </a:lnTo>
                  <a:lnTo>
                    <a:pt x="116" y="8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3" y="5"/>
                  </a:lnTo>
                  <a:lnTo>
                    <a:pt x="113" y="2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2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7" y="47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1" y="65"/>
                  </a:lnTo>
                  <a:lnTo>
                    <a:pt x="21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07" y="4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171825" y="6269038"/>
              <a:ext cx="119063" cy="11747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6626225" y="5289550"/>
              <a:ext cx="119063" cy="11906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545263" y="5313363"/>
              <a:ext cx="166688" cy="100013"/>
            </a:xfrm>
            <a:custGeom>
              <a:avLst/>
              <a:gdLst>
                <a:gd name="T0" fmla="*/ 87 w 105"/>
                <a:gd name="T1" fmla="*/ 51 h 63"/>
                <a:gd name="T2" fmla="*/ 90 w 105"/>
                <a:gd name="T3" fmla="*/ 48 h 63"/>
                <a:gd name="T4" fmla="*/ 93 w 105"/>
                <a:gd name="T5" fmla="*/ 48 h 63"/>
                <a:gd name="T6" fmla="*/ 93 w 105"/>
                <a:gd name="T7" fmla="*/ 45 h 63"/>
                <a:gd name="T8" fmla="*/ 96 w 105"/>
                <a:gd name="T9" fmla="*/ 45 h 63"/>
                <a:gd name="T10" fmla="*/ 99 w 105"/>
                <a:gd name="T11" fmla="*/ 42 h 63"/>
                <a:gd name="T12" fmla="*/ 99 w 105"/>
                <a:gd name="T13" fmla="*/ 39 h 63"/>
                <a:gd name="T14" fmla="*/ 102 w 105"/>
                <a:gd name="T15" fmla="*/ 36 h 63"/>
                <a:gd name="T16" fmla="*/ 102 w 105"/>
                <a:gd name="T17" fmla="*/ 33 h 63"/>
                <a:gd name="T18" fmla="*/ 102 w 105"/>
                <a:gd name="T19" fmla="*/ 30 h 63"/>
                <a:gd name="T20" fmla="*/ 105 w 105"/>
                <a:gd name="T21" fmla="*/ 27 h 63"/>
                <a:gd name="T22" fmla="*/ 105 w 105"/>
                <a:gd name="T23" fmla="*/ 24 h 63"/>
                <a:gd name="T24" fmla="*/ 102 w 105"/>
                <a:gd name="T25" fmla="*/ 21 h 63"/>
                <a:gd name="T26" fmla="*/ 102 w 105"/>
                <a:gd name="T27" fmla="*/ 18 h 63"/>
                <a:gd name="T28" fmla="*/ 102 w 105"/>
                <a:gd name="T29" fmla="*/ 15 h 63"/>
                <a:gd name="T30" fmla="*/ 99 w 105"/>
                <a:gd name="T31" fmla="*/ 12 h 63"/>
                <a:gd name="T32" fmla="*/ 99 w 105"/>
                <a:gd name="T33" fmla="*/ 9 h 63"/>
                <a:gd name="T34" fmla="*/ 96 w 105"/>
                <a:gd name="T35" fmla="*/ 6 h 63"/>
                <a:gd name="T36" fmla="*/ 93 w 105"/>
                <a:gd name="T37" fmla="*/ 3 h 63"/>
                <a:gd name="T38" fmla="*/ 90 w 105"/>
                <a:gd name="T39" fmla="*/ 3 h 63"/>
                <a:gd name="T40" fmla="*/ 87 w 105"/>
                <a:gd name="T41" fmla="*/ 0 h 63"/>
                <a:gd name="T42" fmla="*/ 84 w 105"/>
                <a:gd name="T43" fmla="*/ 0 h 63"/>
                <a:gd name="T44" fmla="*/ 81 w 105"/>
                <a:gd name="T45" fmla="*/ 0 h 63"/>
                <a:gd name="T46" fmla="*/ 78 w 105"/>
                <a:gd name="T47" fmla="*/ 0 h 63"/>
                <a:gd name="T48" fmla="*/ 75 w 105"/>
                <a:gd name="T49" fmla="*/ 0 h 63"/>
                <a:gd name="T50" fmla="*/ 3 w 105"/>
                <a:gd name="T51" fmla="*/ 12 h 63"/>
                <a:gd name="T52" fmla="*/ 6 w 105"/>
                <a:gd name="T53" fmla="*/ 12 h 63"/>
                <a:gd name="T54" fmla="*/ 9 w 105"/>
                <a:gd name="T55" fmla="*/ 12 h 63"/>
                <a:gd name="T56" fmla="*/ 12 w 105"/>
                <a:gd name="T57" fmla="*/ 12 h 63"/>
                <a:gd name="T58" fmla="*/ 15 w 105"/>
                <a:gd name="T59" fmla="*/ 15 h 63"/>
                <a:gd name="T60" fmla="*/ 18 w 105"/>
                <a:gd name="T61" fmla="*/ 15 h 63"/>
                <a:gd name="T62" fmla="*/ 21 w 105"/>
                <a:gd name="T63" fmla="*/ 18 h 63"/>
                <a:gd name="T64" fmla="*/ 24 w 105"/>
                <a:gd name="T65" fmla="*/ 21 h 63"/>
                <a:gd name="T66" fmla="*/ 24 w 105"/>
                <a:gd name="T67" fmla="*/ 21 h 63"/>
                <a:gd name="T68" fmla="*/ 27 w 105"/>
                <a:gd name="T69" fmla="*/ 24 h 63"/>
                <a:gd name="T70" fmla="*/ 27 w 105"/>
                <a:gd name="T71" fmla="*/ 27 h 63"/>
                <a:gd name="T72" fmla="*/ 30 w 105"/>
                <a:gd name="T73" fmla="*/ 30 h 63"/>
                <a:gd name="T74" fmla="*/ 30 w 105"/>
                <a:gd name="T75" fmla="*/ 36 h 63"/>
                <a:gd name="T76" fmla="*/ 30 w 105"/>
                <a:gd name="T77" fmla="*/ 39 h 63"/>
                <a:gd name="T78" fmla="*/ 30 w 105"/>
                <a:gd name="T79" fmla="*/ 42 h 63"/>
                <a:gd name="T80" fmla="*/ 30 w 105"/>
                <a:gd name="T81" fmla="*/ 45 h 63"/>
                <a:gd name="T82" fmla="*/ 27 w 105"/>
                <a:gd name="T83" fmla="*/ 48 h 63"/>
                <a:gd name="T84" fmla="*/ 27 w 105"/>
                <a:gd name="T85" fmla="*/ 51 h 63"/>
                <a:gd name="T86" fmla="*/ 27 w 105"/>
                <a:gd name="T87" fmla="*/ 54 h 63"/>
                <a:gd name="T88" fmla="*/ 24 w 105"/>
                <a:gd name="T89" fmla="*/ 57 h 63"/>
                <a:gd name="T90" fmla="*/ 21 w 105"/>
                <a:gd name="T91" fmla="*/ 57 h 63"/>
                <a:gd name="T92" fmla="*/ 18 w 105"/>
                <a:gd name="T93" fmla="*/ 60 h 63"/>
                <a:gd name="T94" fmla="*/ 15 w 105"/>
                <a:gd name="T95" fmla="*/ 60 h 63"/>
                <a:gd name="T96" fmla="*/ 12 w 105"/>
                <a:gd name="T97" fmla="*/ 63 h 63"/>
                <a:gd name="T98" fmla="*/ 9 w 105"/>
                <a:gd name="T9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63">
                  <a:moveTo>
                    <a:pt x="84" y="51"/>
                  </a:moveTo>
                  <a:lnTo>
                    <a:pt x="87" y="51"/>
                  </a:lnTo>
                  <a:lnTo>
                    <a:pt x="87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3" y="48"/>
                  </a:lnTo>
                  <a:lnTo>
                    <a:pt x="93" y="48"/>
                  </a:lnTo>
                  <a:lnTo>
                    <a:pt x="93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9" y="42"/>
                  </a:lnTo>
                  <a:lnTo>
                    <a:pt x="99" y="42"/>
                  </a:lnTo>
                  <a:lnTo>
                    <a:pt x="99" y="39"/>
                  </a:lnTo>
                  <a:lnTo>
                    <a:pt x="99" y="39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9"/>
                  </a:lnTo>
                  <a:lnTo>
                    <a:pt x="99" y="9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3" y="6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30"/>
                  </a:lnTo>
                  <a:lnTo>
                    <a:pt x="30" y="30"/>
                  </a:lnTo>
                  <a:lnTo>
                    <a:pt x="30" y="33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1" y="57"/>
                  </a:lnTo>
                  <a:lnTo>
                    <a:pt x="21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9" y="63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5718175" y="2828925"/>
              <a:ext cx="290513" cy="290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5575300" y="2425700"/>
              <a:ext cx="276225" cy="469900"/>
            </a:xfrm>
            <a:custGeom>
              <a:avLst/>
              <a:gdLst>
                <a:gd name="T0" fmla="*/ 126 w 174"/>
                <a:gd name="T1" fmla="*/ 290 h 296"/>
                <a:gd name="T2" fmla="*/ 129 w 174"/>
                <a:gd name="T3" fmla="*/ 293 h 296"/>
                <a:gd name="T4" fmla="*/ 129 w 174"/>
                <a:gd name="T5" fmla="*/ 293 h 296"/>
                <a:gd name="T6" fmla="*/ 132 w 174"/>
                <a:gd name="T7" fmla="*/ 293 h 296"/>
                <a:gd name="T8" fmla="*/ 135 w 174"/>
                <a:gd name="T9" fmla="*/ 293 h 296"/>
                <a:gd name="T10" fmla="*/ 135 w 174"/>
                <a:gd name="T11" fmla="*/ 296 h 296"/>
                <a:gd name="T12" fmla="*/ 138 w 174"/>
                <a:gd name="T13" fmla="*/ 296 h 296"/>
                <a:gd name="T14" fmla="*/ 141 w 174"/>
                <a:gd name="T15" fmla="*/ 296 h 296"/>
                <a:gd name="T16" fmla="*/ 144 w 174"/>
                <a:gd name="T17" fmla="*/ 293 h 296"/>
                <a:gd name="T18" fmla="*/ 147 w 174"/>
                <a:gd name="T19" fmla="*/ 293 h 296"/>
                <a:gd name="T20" fmla="*/ 150 w 174"/>
                <a:gd name="T21" fmla="*/ 293 h 296"/>
                <a:gd name="T22" fmla="*/ 153 w 174"/>
                <a:gd name="T23" fmla="*/ 290 h 296"/>
                <a:gd name="T24" fmla="*/ 156 w 174"/>
                <a:gd name="T25" fmla="*/ 290 h 296"/>
                <a:gd name="T26" fmla="*/ 159 w 174"/>
                <a:gd name="T27" fmla="*/ 287 h 296"/>
                <a:gd name="T28" fmla="*/ 162 w 174"/>
                <a:gd name="T29" fmla="*/ 287 h 296"/>
                <a:gd name="T30" fmla="*/ 165 w 174"/>
                <a:gd name="T31" fmla="*/ 284 h 296"/>
                <a:gd name="T32" fmla="*/ 168 w 174"/>
                <a:gd name="T33" fmla="*/ 284 h 296"/>
                <a:gd name="T34" fmla="*/ 168 w 174"/>
                <a:gd name="T35" fmla="*/ 281 h 296"/>
                <a:gd name="T36" fmla="*/ 171 w 174"/>
                <a:gd name="T37" fmla="*/ 278 h 296"/>
                <a:gd name="T38" fmla="*/ 171 w 174"/>
                <a:gd name="T39" fmla="*/ 278 h 296"/>
                <a:gd name="T40" fmla="*/ 174 w 174"/>
                <a:gd name="T41" fmla="*/ 275 h 296"/>
                <a:gd name="T42" fmla="*/ 174 w 174"/>
                <a:gd name="T43" fmla="*/ 272 h 296"/>
                <a:gd name="T44" fmla="*/ 174 w 174"/>
                <a:gd name="T45" fmla="*/ 272 h 296"/>
                <a:gd name="T46" fmla="*/ 174 w 174"/>
                <a:gd name="T47" fmla="*/ 269 h 296"/>
                <a:gd name="T48" fmla="*/ 174 w 174"/>
                <a:gd name="T49" fmla="*/ 269 h 296"/>
                <a:gd name="T50" fmla="*/ 48 w 174"/>
                <a:gd name="T51" fmla="*/ 3 h 296"/>
                <a:gd name="T52" fmla="*/ 48 w 174"/>
                <a:gd name="T53" fmla="*/ 3 h 296"/>
                <a:gd name="T54" fmla="*/ 48 w 174"/>
                <a:gd name="T55" fmla="*/ 6 h 296"/>
                <a:gd name="T56" fmla="*/ 48 w 174"/>
                <a:gd name="T57" fmla="*/ 6 h 296"/>
                <a:gd name="T58" fmla="*/ 45 w 174"/>
                <a:gd name="T59" fmla="*/ 9 h 296"/>
                <a:gd name="T60" fmla="*/ 45 w 174"/>
                <a:gd name="T61" fmla="*/ 12 h 296"/>
                <a:gd name="T62" fmla="*/ 42 w 174"/>
                <a:gd name="T63" fmla="*/ 12 h 296"/>
                <a:gd name="T64" fmla="*/ 42 w 174"/>
                <a:gd name="T65" fmla="*/ 15 h 296"/>
                <a:gd name="T66" fmla="*/ 39 w 174"/>
                <a:gd name="T67" fmla="*/ 18 h 296"/>
                <a:gd name="T68" fmla="*/ 36 w 174"/>
                <a:gd name="T69" fmla="*/ 18 h 296"/>
                <a:gd name="T70" fmla="*/ 33 w 174"/>
                <a:gd name="T71" fmla="*/ 21 h 296"/>
                <a:gd name="T72" fmla="*/ 30 w 174"/>
                <a:gd name="T73" fmla="*/ 21 h 296"/>
                <a:gd name="T74" fmla="*/ 27 w 174"/>
                <a:gd name="T75" fmla="*/ 24 h 296"/>
                <a:gd name="T76" fmla="*/ 24 w 174"/>
                <a:gd name="T77" fmla="*/ 24 h 296"/>
                <a:gd name="T78" fmla="*/ 21 w 174"/>
                <a:gd name="T79" fmla="*/ 27 h 296"/>
                <a:gd name="T80" fmla="*/ 18 w 174"/>
                <a:gd name="T81" fmla="*/ 27 h 296"/>
                <a:gd name="T82" fmla="*/ 15 w 174"/>
                <a:gd name="T83" fmla="*/ 27 h 296"/>
                <a:gd name="T84" fmla="*/ 12 w 174"/>
                <a:gd name="T85" fmla="*/ 27 h 296"/>
                <a:gd name="T86" fmla="*/ 9 w 174"/>
                <a:gd name="T87" fmla="*/ 27 h 296"/>
                <a:gd name="T88" fmla="*/ 9 w 174"/>
                <a:gd name="T89" fmla="*/ 27 h 296"/>
                <a:gd name="T90" fmla="*/ 6 w 174"/>
                <a:gd name="T91" fmla="*/ 27 h 296"/>
                <a:gd name="T92" fmla="*/ 3 w 174"/>
                <a:gd name="T93" fmla="*/ 27 h 296"/>
                <a:gd name="T94" fmla="*/ 3 w 174"/>
                <a:gd name="T95" fmla="*/ 27 h 296"/>
                <a:gd name="T96" fmla="*/ 0 w 174"/>
                <a:gd name="T97" fmla="*/ 24 h 296"/>
                <a:gd name="T98" fmla="*/ 0 w 174"/>
                <a:gd name="T99" fmla="*/ 2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" h="296">
                  <a:moveTo>
                    <a:pt x="126" y="290"/>
                  </a:moveTo>
                  <a:lnTo>
                    <a:pt x="126" y="290"/>
                  </a:lnTo>
                  <a:lnTo>
                    <a:pt x="129" y="290"/>
                  </a:lnTo>
                  <a:lnTo>
                    <a:pt x="129" y="293"/>
                  </a:lnTo>
                  <a:lnTo>
                    <a:pt x="129" y="293"/>
                  </a:lnTo>
                  <a:lnTo>
                    <a:pt x="129" y="293"/>
                  </a:lnTo>
                  <a:lnTo>
                    <a:pt x="132" y="293"/>
                  </a:lnTo>
                  <a:lnTo>
                    <a:pt x="132" y="293"/>
                  </a:lnTo>
                  <a:lnTo>
                    <a:pt x="132" y="293"/>
                  </a:lnTo>
                  <a:lnTo>
                    <a:pt x="135" y="293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8" y="296"/>
                  </a:lnTo>
                  <a:lnTo>
                    <a:pt x="138" y="296"/>
                  </a:lnTo>
                  <a:lnTo>
                    <a:pt x="141" y="296"/>
                  </a:lnTo>
                  <a:lnTo>
                    <a:pt x="141" y="296"/>
                  </a:lnTo>
                  <a:lnTo>
                    <a:pt x="144" y="293"/>
                  </a:lnTo>
                  <a:lnTo>
                    <a:pt x="144" y="293"/>
                  </a:lnTo>
                  <a:lnTo>
                    <a:pt x="147" y="293"/>
                  </a:lnTo>
                  <a:lnTo>
                    <a:pt x="147" y="293"/>
                  </a:lnTo>
                  <a:lnTo>
                    <a:pt x="150" y="293"/>
                  </a:lnTo>
                  <a:lnTo>
                    <a:pt x="150" y="293"/>
                  </a:lnTo>
                  <a:lnTo>
                    <a:pt x="153" y="293"/>
                  </a:lnTo>
                  <a:lnTo>
                    <a:pt x="153" y="290"/>
                  </a:lnTo>
                  <a:lnTo>
                    <a:pt x="156" y="290"/>
                  </a:lnTo>
                  <a:lnTo>
                    <a:pt x="156" y="290"/>
                  </a:lnTo>
                  <a:lnTo>
                    <a:pt x="159" y="290"/>
                  </a:lnTo>
                  <a:lnTo>
                    <a:pt x="159" y="287"/>
                  </a:lnTo>
                  <a:lnTo>
                    <a:pt x="159" y="287"/>
                  </a:lnTo>
                  <a:lnTo>
                    <a:pt x="162" y="287"/>
                  </a:lnTo>
                  <a:lnTo>
                    <a:pt x="162" y="287"/>
                  </a:lnTo>
                  <a:lnTo>
                    <a:pt x="165" y="284"/>
                  </a:lnTo>
                  <a:lnTo>
                    <a:pt x="165" y="284"/>
                  </a:lnTo>
                  <a:lnTo>
                    <a:pt x="168" y="284"/>
                  </a:lnTo>
                  <a:lnTo>
                    <a:pt x="168" y="281"/>
                  </a:lnTo>
                  <a:lnTo>
                    <a:pt x="168" y="281"/>
                  </a:lnTo>
                  <a:lnTo>
                    <a:pt x="168" y="281"/>
                  </a:lnTo>
                  <a:lnTo>
                    <a:pt x="171" y="278"/>
                  </a:lnTo>
                  <a:lnTo>
                    <a:pt x="171" y="278"/>
                  </a:lnTo>
                  <a:lnTo>
                    <a:pt x="171" y="278"/>
                  </a:lnTo>
                  <a:lnTo>
                    <a:pt x="171" y="275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74" y="272"/>
                  </a:lnTo>
                  <a:lnTo>
                    <a:pt x="174" y="272"/>
                  </a:lnTo>
                  <a:lnTo>
                    <a:pt x="174" y="272"/>
                  </a:lnTo>
                  <a:lnTo>
                    <a:pt x="174" y="269"/>
                  </a:lnTo>
                  <a:lnTo>
                    <a:pt x="174" y="269"/>
                  </a:lnTo>
                  <a:lnTo>
                    <a:pt x="174" y="269"/>
                  </a:lnTo>
                  <a:lnTo>
                    <a:pt x="174" y="269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39" y="1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6" y="18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0" y="21"/>
                  </a:lnTo>
                  <a:lnTo>
                    <a:pt x="30" y="24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6" y="29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932488" y="3005138"/>
              <a:ext cx="298450" cy="231775"/>
            </a:xfrm>
            <a:custGeom>
              <a:avLst/>
              <a:gdLst>
                <a:gd name="T0" fmla="*/ 33 w 188"/>
                <a:gd name="T1" fmla="*/ 0 h 146"/>
                <a:gd name="T2" fmla="*/ 30 w 188"/>
                <a:gd name="T3" fmla="*/ 0 h 146"/>
                <a:gd name="T4" fmla="*/ 27 w 188"/>
                <a:gd name="T5" fmla="*/ 0 h 146"/>
                <a:gd name="T6" fmla="*/ 27 w 188"/>
                <a:gd name="T7" fmla="*/ 0 h 146"/>
                <a:gd name="T8" fmla="*/ 24 w 188"/>
                <a:gd name="T9" fmla="*/ 0 h 146"/>
                <a:gd name="T10" fmla="*/ 21 w 188"/>
                <a:gd name="T11" fmla="*/ 3 h 146"/>
                <a:gd name="T12" fmla="*/ 18 w 188"/>
                <a:gd name="T13" fmla="*/ 3 h 146"/>
                <a:gd name="T14" fmla="*/ 18 w 188"/>
                <a:gd name="T15" fmla="*/ 6 h 146"/>
                <a:gd name="T16" fmla="*/ 15 w 188"/>
                <a:gd name="T17" fmla="*/ 6 h 146"/>
                <a:gd name="T18" fmla="*/ 12 w 188"/>
                <a:gd name="T19" fmla="*/ 9 h 146"/>
                <a:gd name="T20" fmla="*/ 9 w 188"/>
                <a:gd name="T21" fmla="*/ 12 h 146"/>
                <a:gd name="T22" fmla="*/ 9 w 188"/>
                <a:gd name="T23" fmla="*/ 12 h 146"/>
                <a:gd name="T24" fmla="*/ 6 w 188"/>
                <a:gd name="T25" fmla="*/ 15 h 146"/>
                <a:gd name="T26" fmla="*/ 6 w 188"/>
                <a:gd name="T27" fmla="*/ 18 h 146"/>
                <a:gd name="T28" fmla="*/ 3 w 188"/>
                <a:gd name="T29" fmla="*/ 21 h 146"/>
                <a:gd name="T30" fmla="*/ 3 w 188"/>
                <a:gd name="T31" fmla="*/ 24 h 146"/>
                <a:gd name="T32" fmla="*/ 0 w 188"/>
                <a:gd name="T33" fmla="*/ 27 h 146"/>
                <a:gd name="T34" fmla="*/ 0 w 188"/>
                <a:gd name="T35" fmla="*/ 30 h 146"/>
                <a:gd name="T36" fmla="*/ 0 w 188"/>
                <a:gd name="T37" fmla="*/ 33 h 146"/>
                <a:gd name="T38" fmla="*/ 0 w 188"/>
                <a:gd name="T39" fmla="*/ 36 h 146"/>
                <a:gd name="T40" fmla="*/ 0 w 188"/>
                <a:gd name="T41" fmla="*/ 39 h 146"/>
                <a:gd name="T42" fmla="*/ 0 w 188"/>
                <a:gd name="T43" fmla="*/ 39 h 146"/>
                <a:gd name="T44" fmla="*/ 3 w 188"/>
                <a:gd name="T45" fmla="*/ 42 h 146"/>
                <a:gd name="T46" fmla="*/ 3 w 188"/>
                <a:gd name="T47" fmla="*/ 42 h 146"/>
                <a:gd name="T48" fmla="*/ 3 w 188"/>
                <a:gd name="T49" fmla="*/ 45 h 146"/>
                <a:gd name="T50" fmla="*/ 158 w 188"/>
                <a:gd name="T51" fmla="*/ 146 h 146"/>
                <a:gd name="T52" fmla="*/ 155 w 188"/>
                <a:gd name="T53" fmla="*/ 144 h 146"/>
                <a:gd name="T54" fmla="*/ 155 w 188"/>
                <a:gd name="T55" fmla="*/ 144 h 146"/>
                <a:gd name="T56" fmla="*/ 155 w 188"/>
                <a:gd name="T57" fmla="*/ 141 h 146"/>
                <a:gd name="T58" fmla="*/ 155 w 188"/>
                <a:gd name="T59" fmla="*/ 138 h 146"/>
                <a:gd name="T60" fmla="*/ 155 w 188"/>
                <a:gd name="T61" fmla="*/ 138 h 146"/>
                <a:gd name="T62" fmla="*/ 155 w 188"/>
                <a:gd name="T63" fmla="*/ 135 h 146"/>
                <a:gd name="T64" fmla="*/ 155 w 188"/>
                <a:gd name="T65" fmla="*/ 132 h 146"/>
                <a:gd name="T66" fmla="*/ 155 w 188"/>
                <a:gd name="T67" fmla="*/ 129 h 146"/>
                <a:gd name="T68" fmla="*/ 158 w 188"/>
                <a:gd name="T69" fmla="*/ 126 h 146"/>
                <a:gd name="T70" fmla="*/ 158 w 188"/>
                <a:gd name="T71" fmla="*/ 123 h 146"/>
                <a:gd name="T72" fmla="*/ 161 w 188"/>
                <a:gd name="T73" fmla="*/ 120 h 146"/>
                <a:gd name="T74" fmla="*/ 161 w 188"/>
                <a:gd name="T75" fmla="*/ 117 h 146"/>
                <a:gd name="T76" fmla="*/ 164 w 188"/>
                <a:gd name="T77" fmla="*/ 114 h 146"/>
                <a:gd name="T78" fmla="*/ 167 w 188"/>
                <a:gd name="T79" fmla="*/ 111 h 146"/>
                <a:gd name="T80" fmla="*/ 167 w 188"/>
                <a:gd name="T81" fmla="*/ 111 h 146"/>
                <a:gd name="T82" fmla="*/ 170 w 188"/>
                <a:gd name="T83" fmla="*/ 108 h 146"/>
                <a:gd name="T84" fmla="*/ 173 w 188"/>
                <a:gd name="T85" fmla="*/ 108 h 146"/>
                <a:gd name="T86" fmla="*/ 176 w 188"/>
                <a:gd name="T87" fmla="*/ 105 h 146"/>
                <a:gd name="T88" fmla="*/ 176 w 188"/>
                <a:gd name="T89" fmla="*/ 105 h 146"/>
                <a:gd name="T90" fmla="*/ 179 w 188"/>
                <a:gd name="T91" fmla="*/ 102 h 146"/>
                <a:gd name="T92" fmla="*/ 182 w 188"/>
                <a:gd name="T93" fmla="*/ 102 h 146"/>
                <a:gd name="T94" fmla="*/ 182 w 188"/>
                <a:gd name="T95" fmla="*/ 102 h 146"/>
                <a:gd name="T96" fmla="*/ 185 w 188"/>
                <a:gd name="T97" fmla="*/ 105 h 146"/>
                <a:gd name="T98" fmla="*/ 188 w 188"/>
                <a:gd name="T99" fmla="*/ 10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46">
                  <a:moveTo>
                    <a:pt x="33" y="3"/>
                  </a:move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5" y="144"/>
                  </a:lnTo>
                  <a:lnTo>
                    <a:pt x="155" y="144"/>
                  </a:lnTo>
                  <a:lnTo>
                    <a:pt x="155" y="144"/>
                  </a:lnTo>
                  <a:lnTo>
                    <a:pt x="155" y="144"/>
                  </a:lnTo>
                  <a:lnTo>
                    <a:pt x="155" y="141"/>
                  </a:lnTo>
                  <a:lnTo>
                    <a:pt x="155" y="141"/>
                  </a:lnTo>
                  <a:lnTo>
                    <a:pt x="155" y="138"/>
                  </a:lnTo>
                  <a:lnTo>
                    <a:pt x="155" y="138"/>
                  </a:lnTo>
                  <a:lnTo>
                    <a:pt x="155" y="138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5" y="132"/>
                  </a:lnTo>
                  <a:lnTo>
                    <a:pt x="155" y="132"/>
                  </a:lnTo>
                  <a:lnTo>
                    <a:pt x="155" y="129"/>
                  </a:lnTo>
                  <a:lnTo>
                    <a:pt x="155" y="129"/>
                  </a:lnTo>
                  <a:lnTo>
                    <a:pt x="155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23"/>
                  </a:lnTo>
                  <a:lnTo>
                    <a:pt x="158" y="123"/>
                  </a:lnTo>
                  <a:lnTo>
                    <a:pt x="161" y="120"/>
                  </a:lnTo>
                  <a:lnTo>
                    <a:pt x="161" y="120"/>
                  </a:lnTo>
                  <a:lnTo>
                    <a:pt x="161" y="117"/>
                  </a:lnTo>
                  <a:lnTo>
                    <a:pt x="164" y="117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3" y="108"/>
                  </a:lnTo>
                  <a:lnTo>
                    <a:pt x="173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9" y="105"/>
                  </a:lnTo>
                  <a:lnTo>
                    <a:pt x="179" y="102"/>
                  </a:lnTo>
                  <a:lnTo>
                    <a:pt x="179" y="102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185" y="102"/>
                  </a:lnTo>
                  <a:lnTo>
                    <a:pt x="185" y="105"/>
                  </a:lnTo>
                  <a:lnTo>
                    <a:pt x="185" y="105"/>
                  </a:lnTo>
                  <a:lnTo>
                    <a:pt x="188" y="105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1917700" y="4833938"/>
              <a:ext cx="288925" cy="2889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2173288" y="5005388"/>
              <a:ext cx="519113" cy="298450"/>
            </a:xfrm>
            <a:custGeom>
              <a:avLst/>
              <a:gdLst>
                <a:gd name="T0" fmla="*/ 21 w 327"/>
                <a:gd name="T1" fmla="*/ 0 h 188"/>
                <a:gd name="T2" fmla="*/ 21 w 327"/>
                <a:gd name="T3" fmla="*/ 0 h 188"/>
                <a:gd name="T4" fmla="*/ 21 w 327"/>
                <a:gd name="T5" fmla="*/ 0 h 188"/>
                <a:gd name="T6" fmla="*/ 21 w 327"/>
                <a:gd name="T7" fmla="*/ 0 h 188"/>
                <a:gd name="T8" fmla="*/ 18 w 327"/>
                <a:gd name="T9" fmla="*/ 3 h 188"/>
                <a:gd name="T10" fmla="*/ 18 w 327"/>
                <a:gd name="T11" fmla="*/ 3 h 188"/>
                <a:gd name="T12" fmla="*/ 15 w 327"/>
                <a:gd name="T13" fmla="*/ 6 h 188"/>
                <a:gd name="T14" fmla="*/ 15 w 327"/>
                <a:gd name="T15" fmla="*/ 9 h 188"/>
                <a:gd name="T16" fmla="*/ 15 w 327"/>
                <a:gd name="T17" fmla="*/ 9 h 188"/>
                <a:gd name="T18" fmla="*/ 12 w 327"/>
                <a:gd name="T19" fmla="*/ 12 h 188"/>
                <a:gd name="T20" fmla="*/ 12 w 327"/>
                <a:gd name="T21" fmla="*/ 15 h 188"/>
                <a:gd name="T22" fmla="*/ 9 w 327"/>
                <a:gd name="T23" fmla="*/ 18 h 188"/>
                <a:gd name="T24" fmla="*/ 9 w 327"/>
                <a:gd name="T25" fmla="*/ 21 h 188"/>
                <a:gd name="T26" fmla="*/ 6 w 327"/>
                <a:gd name="T27" fmla="*/ 24 h 188"/>
                <a:gd name="T28" fmla="*/ 6 w 327"/>
                <a:gd name="T29" fmla="*/ 27 h 188"/>
                <a:gd name="T30" fmla="*/ 3 w 327"/>
                <a:gd name="T31" fmla="*/ 30 h 188"/>
                <a:gd name="T32" fmla="*/ 3 w 327"/>
                <a:gd name="T33" fmla="*/ 33 h 188"/>
                <a:gd name="T34" fmla="*/ 3 w 327"/>
                <a:gd name="T35" fmla="*/ 36 h 188"/>
                <a:gd name="T36" fmla="*/ 0 w 327"/>
                <a:gd name="T37" fmla="*/ 39 h 188"/>
                <a:gd name="T38" fmla="*/ 0 w 327"/>
                <a:gd name="T39" fmla="*/ 39 h 188"/>
                <a:gd name="T40" fmla="*/ 0 w 327"/>
                <a:gd name="T41" fmla="*/ 42 h 188"/>
                <a:gd name="T42" fmla="*/ 0 w 327"/>
                <a:gd name="T43" fmla="*/ 42 h 188"/>
                <a:gd name="T44" fmla="*/ 0 w 327"/>
                <a:gd name="T45" fmla="*/ 45 h 188"/>
                <a:gd name="T46" fmla="*/ 0 w 327"/>
                <a:gd name="T47" fmla="*/ 45 h 188"/>
                <a:gd name="T48" fmla="*/ 0 w 327"/>
                <a:gd name="T49" fmla="*/ 45 h 188"/>
                <a:gd name="T50" fmla="*/ 306 w 327"/>
                <a:gd name="T51" fmla="*/ 188 h 188"/>
                <a:gd name="T52" fmla="*/ 306 w 327"/>
                <a:gd name="T53" fmla="*/ 188 h 188"/>
                <a:gd name="T54" fmla="*/ 306 w 327"/>
                <a:gd name="T55" fmla="*/ 188 h 188"/>
                <a:gd name="T56" fmla="*/ 306 w 327"/>
                <a:gd name="T57" fmla="*/ 185 h 188"/>
                <a:gd name="T58" fmla="*/ 306 w 327"/>
                <a:gd name="T59" fmla="*/ 185 h 188"/>
                <a:gd name="T60" fmla="*/ 309 w 327"/>
                <a:gd name="T61" fmla="*/ 182 h 188"/>
                <a:gd name="T62" fmla="*/ 309 w 327"/>
                <a:gd name="T63" fmla="*/ 179 h 188"/>
                <a:gd name="T64" fmla="*/ 309 w 327"/>
                <a:gd name="T65" fmla="*/ 176 h 188"/>
                <a:gd name="T66" fmla="*/ 309 w 327"/>
                <a:gd name="T67" fmla="*/ 176 h 188"/>
                <a:gd name="T68" fmla="*/ 312 w 327"/>
                <a:gd name="T69" fmla="*/ 173 h 188"/>
                <a:gd name="T70" fmla="*/ 312 w 327"/>
                <a:gd name="T71" fmla="*/ 170 h 188"/>
                <a:gd name="T72" fmla="*/ 315 w 327"/>
                <a:gd name="T73" fmla="*/ 167 h 188"/>
                <a:gd name="T74" fmla="*/ 315 w 327"/>
                <a:gd name="T75" fmla="*/ 164 h 188"/>
                <a:gd name="T76" fmla="*/ 318 w 327"/>
                <a:gd name="T77" fmla="*/ 161 h 188"/>
                <a:gd name="T78" fmla="*/ 318 w 327"/>
                <a:gd name="T79" fmla="*/ 158 h 188"/>
                <a:gd name="T80" fmla="*/ 321 w 327"/>
                <a:gd name="T81" fmla="*/ 155 h 188"/>
                <a:gd name="T82" fmla="*/ 321 w 327"/>
                <a:gd name="T83" fmla="*/ 152 h 188"/>
                <a:gd name="T84" fmla="*/ 324 w 327"/>
                <a:gd name="T85" fmla="*/ 149 h 188"/>
                <a:gd name="T86" fmla="*/ 324 w 327"/>
                <a:gd name="T87" fmla="*/ 149 h 188"/>
                <a:gd name="T88" fmla="*/ 324 w 327"/>
                <a:gd name="T89" fmla="*/ 146 h 188"/>
                <a:gd name="T90" fmla="*/ 327 w 327"/>
                <a:gd name="T91" fmla="*/ 143 h 188"/>
                <a:gd name="T92" fmla="*/ 327 w 327"/>
                <a:gd name="T93" fmla="*/ 143 h 188"/>
                <a:gd name="T94" fmla="*/ 327 w 327"/>
                <a:gd name="T95" fmla="*/ 143 h 188"/>
                <a:gd name="T96" fmla="*/ 327 w 327"/>
                <a:gd name="T97" fmla="*/ 143 h 188"/>
                <a:gd name="T98" fmla="*/ 327 w 327"/>
                <a:gd name="T99" fmla="*/ 14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7" h="188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6" y="185"/>
                  </a:lnTo>
                  <a:lnTo>
                    <a:pt x="306" y="185"/>
                  </a:lnTo>
                  <a:lnTo>
                    <a:pt x="306" y="185"/>
                  </a:lnTo>
                  <a:lnTo>
                    <a:pt x="306" y="185"/>
                  </a:lnTo>
                  <a:lnTo>
                    <a:pt x="306" y="182"/>
                  </a:lnTo>
                  <a:lnTo>
                    <a:pt x="309" y="182"/>
                  </a:lnTo>
                  <a:lnTo>
                    <a:pt x="309" y="182"/>
                  </a:lnTo>
                  <a:lnTo>
                    <a:pt x="309" y="179"/>
                  </a:lnTo>
                  <a:lnTo>
                    <a:pt x="309" y="179"/>
                  </a:lnTo>
                  <a:lnTo>
                    <a:pt x="309" y="176"/>
                  </a:lnTo>
                  <a:lnTo>
                    <a:pt x="309" y="176"/>
                  </a:lnTo>
                  <a:lnTo>
                    <a:pt x="309" y="176"/>
                  </a:lnTo>
                  <a:lnTo>
                    <a:pt x="312" y="173"/>
                  </a:lnTo>
                  <a:lnTo>
                    <a:pt x="312" y="173"/>
                  </a:lnTo>
                  <a:lnTo>
                    <a:pt x="312" y="170"/>
                  </a:lnTo>
                  <a:lnTo>
                    <a:pt x="312" y="170"/>
                  </a:lnTo>
                  <a:lnTo>
                    <a:pt x="315" y="167"/>
                  </a:lnTo>
                  <a:lnTo>
                    <a:pt x="315" y="167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5" y="161"/>
                  </a:lnTo>
                  <a:lnTo>
                    <a:pt x="318" y="161"/>
                  </a:lnTo>
                  <a:lnTo>
                    <a:pt x="318" y="158"/>
                  </a:lnTo>
                  <a:lnTo>
                    <a:pt x="318" y="158"/>
                  </a:lnTo>
                  <a:lnTo>
                    <a:pt x="318" y="155"/>
                  </a:lnTo>
                  <a:lnTo>
                    <a:pt x="321" y="155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24" y="149"/>
                  </a:lnTo>
                  <a:lnTo>
                    <a:pt x="324" y="149"/>
                  </a:lnTo>
                  <a:lnTo>
                    <a:pt x="324" y="149"/>
                  </a:lnTo>
                  <a:lnTo>
                    <a:pt x="324" y="146"/>
                  </a:lnTo>
                  <a:lnTo>
                    <a:pt x="324" y="146"/>
                  </a:lnTo>
                  <a:lnTo>
                    <a:pt x="324" y="146"/>
                  </a:lnTo>
                  <a:lnTo>
                    <a:pt x="327" y="143"/>
                  </a:lnTo>
                  <a:lnTo>
                    <a:pt x="327" y="143"/>
                  </a:lnTo>
                  <a:lnTo>
                    <a:pt x="327" y="143"/>
                  </a:lnTo>
                  <a:lnTo>
                    <a:pt x="327" y="143"/>
                  </a:lnTo>
                  <a:lnTo>
                    <a:pt x="327" y="143"/>
                  </a:lnTo>
                  <a:lnTo>
                    <a:pt x="327" y="143"/>
                  </a:lnTo>
                  <a:lnTo>
                    <a:pt x="327" y="143"/>
                  </a:lnTo>
                  <a:lnTo>
                    <a:pt x="327" y="143"/>
                  </a:lnTo>
                  <a:lnTo>
                    <a:pt x="327" y="14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2036763" y="4510088"/>
              <a:ext cx="98425" cy="342900"/>
            </a:xfrm>
            <a:custGeom>
              <a:avLst/>
              <a:gdLst>
                <a:gd name="T0" fmla="*/ 0 w 62"/>
                <a:gd name="T1" fmla="*/ 210 h 216"/>
                <a:gd name="T2" fmla="*/ 0 w 62"/>
                <a:gd name="T3" fmla="*/ 213 h 216"/>
                <a:gd name="T4" fmla="*/ 0 w 62"/>
                <a:gd name="T5" fmla="*/ 213 h 216"/>
                <a:gd name="T6" fmla="*/ 2 w 62"/>
                <a:gd name="T7" fmla="*/ 213 h 216"/>
                <a:gd name="T8" fmla="*/ 2 w 62"/>
                <a:gd name="T9" fmla="*/ 213 h 216"/>
                <a:gd name="T10" fmla="*/ 5 w 62"/>
                <a:gd name="T11" fmla="*/ 213 h 216"/>
                <a:gd name="T12" fmla="*/ 5 w 62"/>
                <a:gd name="T13" fmla="*/ 216 h 216"/>
                <a:gd name="T14" fmla="*/ 8 w 62"/>
                <a:gd name="T15" fmla="*/ 216 h 216"/>
                <a:gd name="T16" fmla="*/ 11 w 62"/>
                <a:gd name="T17" fmla="*/ 216 h 216"/>
                <a:gd name="T18" fmla="*/ 14 w 62"/>
                <a:gd name="T19" fmla="*/ 216 h 216"/>
                <a:gd name="T20" fmla="*/ 17 w 62"/>
                <a:gd name="T21" fmla="*/ 216 h 216"/>
                <a:gd name="T22" fmla="*/ 20 w 62"/>
                <a:gd name="T23" fmla="*/ 216 h 216"/>
                <a:gd name="T24" fmla="*/ 23 w 62"/>
                <a:gd name="T25" fmla="*/ 216 h 216"/>
                <a:gd name="T26" fmla="*/ 26 w 62"/>
                <a:gd name="T27" fmla="*/ 216 h 216"/>
                <a:gd name="T28" fmla="*/ 32 w 62"/>
                <a:gd name="T29" fmla="*/ 216 h 216"/>
                <a:gd name="T30" fmla="*/ 35 w 62"/>
                <a:gd name="T31" fmla="*/ 216 h 216"/>
                <a:gd name="T32" fmla="*/ 38 w 62"/>
                <a:gd name="T33" fmla="*/ 216 h 216"/>
                <a:gd name="T34" fmla="*/ 38 w 62"/>
                <a:gd name="T35" fmla="*/ 216 h 216"/>
                <a:gd name="T36" fmla="*/ 41 w 62"/>
                <a:gd name="T37" fmla="*/ 216 h 216"/>
                <a:gd name="T38" fmla="*/ 44 w 62"/>
                <a:gd name="T39" fmla="*/ 216 h 216"/>
                <a:gd name="T40" fmla="*/ 47 w 62"/>
                <a:gd name="T41" fmla="*/ 216 h 216"/>
                <a:gd name="T42" fmla="*/ 47 w 62"/>
                <a:gd name="T43" fmla="*/ 216 h 216"/>
                <a:gd name="T44" fmla="*/ 47 w 62"/>
                <a:gd name="T45" fmla="*/ 216 h 216"/>
                <a:gd name="T46" fmla="*/ 50 w 62"/>
                <a:gd name="T47" fmla="*/ 213 h 216"/>
                <a:gd name="T48" fmla="*/ 50 w 62"/>
                <a:gd name="T49" fmla="*/ 213 h 216"/>
                <a:gd name="T50" fmla="*/ 62 w 62"/>
                <a:gd name="T51" fmla="*/ 3 h 216"/>
                <a:gd name="T52" fmla="*/ 62 w 62"/>
                <a:gd name="T53" fmla="*/ 3 h 216"/>
                <a:gd name="T54" fmla="*/ 62 w 62"/>
                <a:gd name="T55" fmla="*/ 3 h 216"/>
                <a:gd name="T56" fmla="*/ 59 w 62"/>
                <a:gd name="T57" fmla="*/ 3 h 216"/>
                <a:gd name="T58" fmla="*/ 59 w 62"/>
                <a:gd name="T59" fmla="*/ 6 h 216"/>
                <a:gd name="T60" fmla="*/ 56 w 62"/>
                <a:gd name="T61" fmla="*/ 6 h 216"/>
                <a:gd name="T62" fmla="*/ 53 w 62"/>
                <a:gd name="T63" fmla="*/ 6 h 216"/>
                <a:gd name="T64" fmla="*/ 50 w 62"/>
                <a:gd name="T65" fmla="*/ 6 h 216"/>
                <a:gd name="T66" fmla="*/ 47 w 62"/>
                <a:gd name="T67" fmla="*/ 6 h 216"/>
                <a:gd name="T68" fmla="*/ 44 w 62"/>
                <a:gd name="T69" fmla="*/ 6 h 216"/>
                <a:gd name="T70" fmla="*/ 41 w 62"/>
                <a:gd name="T71" fmla="*/ 6 h 216"/>
                <a:gd name="T72" fmla="*/ 38 w 62"/>
                <a:gd name="T73" fmla="*/ 6 h 216"/>
                <a:gd name="T74" fmla="*/ 35 w 62"/>
                <a:gd name="T75" fmla="*/ 6 h 216"/>
                <a:gd name="T76" fmla="*/ 32 w 62"/>
                <a:gd name="T77" fmla="*/ 6 h 216"/>
                <a:gd name="T78" fmla="*/ 29 w 62"/>
                <a:gd name="T79" fmla="*/ 6 h 216"/>
                <a:gd name="T80" fmla="*/ 26 w 62"/>
                <a:gd name="T81" fmla="*/ 6 h 216"/>
                <a:gd name="T82" fmla="*/ 23 w 62"/>
                <a:gd name="T83" fmla="*/ 3 h 216"/>
                <a:gd name="T84" fmla="*/ 20 w 62"/>
                <a:gd name="T85" fmla="*/ 3 h 216"/>
                <a:gd name="T86" fmla="*/ 17 w 62"/>
                <a:gd name="T87" fmla="*/ 3 h 216"/>
                <a:gd name="T88" fmla="*/ 17 w 62"/>
                <a:gd name="T89" fmla="*/ 3 h 216"/>
                <a:gd name="T90" fmla="*/ 14 w 62"/>
                <a:gd name="T91" fmla="*/ 3 h 216"/>
                <a:gd name="T92" fmla="*/ 14 w 62"/>
                <a:gd name="T93" fmla="*/ 0 h 216"/>
                <a:gd name="T94" fmla="*/ 11 w 62"/>
                <a:gd name="T95" fmla="*/ 0 h 216"/>
                <a:gd name="T96" fmla="*/ 11 w 62"/>
                <a:gd name="T97" fmla="*/ 0 h 216"/>
                <a:gd name="T98" fmla="*/ 11 w 62"/>
                <a:gd name="T9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216">
                  <a:moveTo>
                    <a:pt x="0" y="210"/>
                  </a:moveTo>
                  <a:lnTo>
                    <a:pt x="0" y="210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213"/>
                  </a:lnTo>
                  <a:lnTo>
                    <a:pt x="2" y="213"/>
                  </a:lnTo>
                  <a:lnTo>
                    <a:pt x="2" y="213"/>
                  </a:lnTo>
                  <a:lnTo>
                    <a:pt x="2" y="213"/>
                  </a:lnTo>
                  <a:lnTo>
                    <a:pt x="5" y="213"/>
                  </a:lnTo>
                  <a:lnTo>
                    <a:pt x="5" y="216"/>
                  </a:lnTo>
                  <a:lnTo>
                    <a:pt x="5" y="216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11" y="216"/>
                  </a:lnTo>
                  <a:lnTo>
                    <a:pt x="11" y="216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17" y="216"/>
                  </a:lnTo>
                  <a:lnTo>
                    <a:pt x="17" y="216"/>
                  </a:lnTo>
                  <a:lnTo>
                    <a:pt x="20" y="216"/>
                  </a:lnTo>
                  <a:lnTo>
                    <a:pt x="20" y="216"/>
                  </a:lnTo>
                  <a:lnTo>
                    <a:pt x="23" y="216"/>
                  </a:lnTo>
                  <a:lnTo>
                    <a:pt x="23" y="216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9" y="216"/>
                  </a:lnTo>
                  <a:lnTo>
                    <a:pt x="32" y="216"/>
                  </a:lnTo>
                  <a:lnTo>
                    <a:pt x="32" y="216"/>
                  </a:lnTo>
                  <a:lnTo>
                    <a:pt x="35" y="216"/>
                  </a:lnTo>
                  <a:lnTo>
                    <a:pt x="35" y="216"/>
                  </a:lnTo>
                  <a:lnTo>
                    <a:pt x="38" y="216"/>
                  </a:lnTo>
                  <a:lnTo>
                    <a:pt x="38" y="216"/>
                  </a:lnTo>
                  <a:lnTo>
                    <a:pt x="38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4" y="216"/>
                  </a:lnTo>
                  <a:lnTo>
                    <a:pt x="44" y="216"/>
                  </a:lnTo>
                  <a:lnTo>
                    <a:pt x="44" y="216"/>
                  </a:lnTo>
                  <a:lnTo>
                    <a:pt x="47" y="216"/>
                  </a:lnTo>
                  <a:lnTo>
                    <a:pt x="47" y="216"/>
                  </a:lnTo>
                  <a:lnTo>
                    <a:pt x="47" y="216"/>
                  </a:lnTo>
                  <a:lnTo>
                    <a:pt x="47" y="216"/>
                  </a:lnTo>
                  <a:lnTo>
                    <a:pt x="47" y="216"/>
                  </a:lnTo>
                  <a:lnTo>
                    <a:pt x="47" y="21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717675" y="5005388"/>
              <a:ext cx="285750" cy="222250"/>
            </a:xfrm>
            <a:custGeom>
              <a:avLst/>
              <a:gdLst>
                <a:gd name="T0" fmla="*/ 177 w 180"/>
                <a:gd name="T1" fmla="*/ 45 h 140"/>
                <a:gd name="T2" fmla="*/ 177 w 180"/>
                <a:gd name="T3" fmla="*/ 42 h 140"/>
                <a:gd name="T4" fmla="*/ 180 w 180"/>
                <a:gd name="T5" fmla="*/ 42 h 140"/>
                <a:gd name="T6" fmla="*/ 180 w 180"/>
                <a:gd name="T7" fmla="*/ 39 h 140"/>
                <a:gd name="T8" fmla="*/ 180 w 180"/>
                <a:gd name="T9" fmla="*/ 36 h 140"/>
                <a:gd name="T10" fmla="*/ 180 w 180"/>
                <a:gd name="T11" fmla="*/ 33 h 140"/>
                <a:gd name="T12" fmla="*/ 180 w 180"/>
                <a:gd name="T13" fmla="*/ 33 h 140"/>
                <a:gd name="T14" fmla="*/ 180 w 180"/>
                <a:gd name="T15" fmla="*/ 30 h 140"/>
                <a:gd name="T16" fmla="*/ 180 w 180"/>
                <a:gd name="T17" fmla="*/ 27 h 140"/>
                <a:gd name="T18" fmla="*/ 180 w 180"/>
                <a:gd name="T19" fmla="*/ 24 h 140"/>
                <a:gd name="T20" fmla="*/ 177 w 180"/>
                <a:gd name="T21" fmla="*/ 21 h 140"/>
                <a:gd name="T22" fmla="*/ 177 w 180"/>
                <a:gd name="T23" fmla="*/ 18 h 140"/>
                <a:gd name="T24" fmla="*/ 174 w 180"/>
                <a:gd name="T25" fmla="*/ 15 h 140"/>
                <a:gd name="T26" fmla="*/ 171 w 180"/>
                <a:gd name="T27" fmla="*/ 12 h 140"/>
                <a:gd name="T28" fmla="*/ 171 w 180"/>
                <a:gd name="T29" fmla="*/ 9 h 140"/>
                <a:gd name="T30" fmla="*/ 168 w 180"/>
                <a:gd name="T31" fmla="*/ 6 h 140"/>
                <a:gd name="T32" fmla="*/ 165 w 180"/>
                <a:gd name="T33" fmla="*/ 6 h 140"/>
                <a:gd name="T34" fmla="*/ 162 w 180"/>
                <a:gd name="T35" fmla="*/ 3 h 140"/>
                <a:gd name="T36" fmla="*/ 162 w 180"/>
                <a:gd name="T37" fmla="*/ 3 h 140"/>
                <a:gd name="T38" fmla="*/ 159 w 180"/>
                <a:gd name="T39" fmla="*/ 3 h 140"/>
                <a:gd name="T40" fmla="*/ 156 w 180"/>
                <a:gd name="T41" fmla="*/ 0 h 140"/>
                <a:gd name="T42" fmla="*/ 153 w 180"/>
                <a:gd name="T43" fmla="*/ 0 h 140"/>
                <a:gd name="T44" fmla="*/ 153 w 180"/>
                <a:gd name="T45" fmla="*/ 0 h 140"/>
                <a:gd name="T46" fmla="*/ 150 w 180"/>
                <a:gd name="T47" fmla="*/ 3 h 140"/>
                <a:gd name="T48" fmla="*/ 147 w 180"/>
                <a:gd name="T49" fmla="*/ 3 h 140"/>
                <a:gd name="T50" fmla="*/ 3 w 180"/>
                <a:gd name="T51" fmla="*/ 98 h 140"/>
                <a:gd name="T52" fmla="*/ 3 w 180"/>
                <a:gd name="T53" fmla="*/ 95 h 140"/>
                <a:gd name="T54" fmla="*/ 6 w 180"/>
                <a:gd name="T55" fmla="*/ 95 h 140"/>
                <a:gd name="T56" fmla="*/ 9 w 180"/>
                <a:gd name="T57" fmla="*/ 95 h 140"/>
                <a:gd name="T58" fmla="*/ 9 w 180"/>
                <a:gd name="T59" fmla="*/ 95 h 140"/>
                <a:gd name="T60" fmla="*/ 12 w 180"/>
                <a:gd name="T61" fmla="*/ 98 h 140"/>
                <a:gd name="T62" fmla="*/ 15 w 180"/>
                <a:gd name="T63" fmla="*/ 98 h 140"/>
                <a:gd name="T64" fmla="*/ 18 w 180"/>
                <a:gd name="T65" fmla="*/ 101 h 140"/>
                <a:gd name="T66" fmla="*/ 21 w 180"/>
                <a:gd name="T67" fmla="*/ 101 h 140"/>
                <a:gd name="T68" fmla="*/ 21 w 180"/>
                <a:gd name="T69" fmla="*/ 104 h 140"/>
                <a:gd name="T70" fmla="*/ 24 w 180"/>
                <a:gd name="T71" fmla="*/ 107 h 140"/>
                <a:gd name="T72" fmla="*/ 27 w 180"/>
                <a:gd name="T73" fmla="*/ 107 h 140"/>
                <a:gd name="T74" fmla="*/ 27 w 180"/>
                <a:gd name="T75" fmla="*/ 110 h 140"/>
                <a:gd name="T76" fmla="*/ 30 w 180"/>
                <a:gd name="T77" fmla="*/ 113 h 140"/>
                <a:gd name="T78" fmla="*/ 30 w 180"/>
                <a:gd name="T79" fmla="*/ 116 h 140"/>
                <a:gd name="T80" fmla="*/ 33 w 180"/>
                <a:gd name="T81" fmla="*/ 119 h 140"/>
                <a:gd name="T82" fmla="*/ 33 w 180"/>
                <a:gd name="T83" fmla="*/ 122 h 140"/>
                <a:gd name="T84" fmla="*/ 33 w 180"/>
                <a:gd name="T85" fmla="*/ 125 h 140"/>
                <a:gd name="T86" fmla="*/ 33 w 180"/>
                <a:gd name="T87" fmla="*/ 128 h 140"/>
                <a:gd name="T88" fmla="*/ 33 w 180"/>
                <a:gd name="T89" fmla="*/ 131 h 140"/>
                <a:gd name="T90" fmla="*/ 33 w 180"/>
                <a:gd name="T91" fmla="*/ 134 h 140"/>
                <a:gd name="T92" fmla="*/ 33 w 180"/>
                <a:gd name="T93" fmla="*/ 137 h 140"/>
                <a:gd name="T94" fmla="*/ 33 w 180"/>
                <a:gd name="T95" fmla="*/ 137 h 140"/>
                <a:gd name="T96" fmla="*/ 30 w 180"/>
                <a:gd name="T97" fmla="*/ 140 h 140"/>
                <a:gd name="T98" fmla="*/ 30 w 180"/>
                <a:gd name="T9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" h="140">
                  <a:moveTo>
                    <a:pt x="177" y="45"/>
                  </a:moveTo>
                  <a:lnTo>
                    <a:pt x="177" y="45"/>
                  </a:lnTo>
                  <a:lnTo>
                    <a:pt x="177" y="45"/>
                  </a:lnTo>
                  <a:lnTo>
                    <a:pt x="177" y="42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80" y="39"/>
                  </a:lnTo>
                  <a:lnTo>
                    <a:pt x="180" y="39"/>
                  </a:lnTo>
                  <a:lnTo>
                    <a:pt x="180" y="39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80" y="30"/>
                  </a:lnTo>
                  <a:lnTo>
                    <a:pt x="180" y="30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77" y="21"/>
                  </a:lnTo>
                  <a:lnTo>
                    <a:pt x="177" y="21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4" y="12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9"/>
                  </a:lnTo>
                  <a:lnTo>
                    <a:pt x="168" y="9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2" y="3"/>
                  </a:lnTo>
                  <a:lnTo>
                    <a:pt x="162" y="3"/>
                  </a:lnTo>
                  <a:lnTo>
                    <a:pt x="162" y="3"/>
                  </a:lnTo>
                  <a:lnTo>
                    <a:pt x="159" y="3"/>
                  </a:lnTo>
                  <a:lnTo>
                    <a:pt x="159" y="3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0" y="0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47" y="3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21" y="101"/>
                  </a:lnTo>
                  <a:lnTo>
                    <a:pt x="21" y="101"/>
                  </a:lnTo>
                  <a:lnTo>
                    <a:pt x="21" y="104"/>
                  </a:lnTo>
                  <a:lnTo>
                    <a:pt x="24" y="104"/>
                  </a:lnTo>
                  <a:lnTo>
                    <a:pt x="24" y="107"/>
                  </a:lnTo>
                  <a:lnTo>
                    <a:pt x="24" y="107"/>
                  </a:lnTo>
                  <a:lnTo>
                    <a:pt x="27" y="107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22"/>
                  </a:lnTo>
                  <a:lnTo>
                    <a:pt x="33" y="122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0" y="137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177" y="4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5195888" y="1998663"/>
              <a:ext cx="119063" cy="11747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248275" y="2044700"/>
              <a:ext cx="260350" cy="247650"/>
            </a:xfrm>
            <a:custGeom>
              <a:avLst/>
              <a:gdLst>
                <a:gd name="T0" fmla="*/ 39 w 164"/>
                <a:gd name="T1" fmla="*/ 3 h 156"/>
                <a:gd name="T2" fmla="*/ 36 w 164"/>
                <a:gd name="T3" fmla="*/ 0 h 156"/>
                <a:gd name="T4" fmla="*/ 36 w 164"/>
                <a:gd name="T5" fmla="*/ 0 h 156"/>
                <a:gd name="T6" fmla="*/ 33 w 164"/>
                <a:gd name="T7" fmla="*/ 0 h 156"/>
                <a:gd name="T8" fmla="*/ 30 w 164"/>
                <a:gd name="T9" fmla="*/ 0 h 156"/>
                <a:gd name="T10" fmla="*/ 27 w 164"/>
                <a:gd name="T11" fmla="*/ 0 h 156"/>
                <a:gd name="T12" fmla="*/ 24 w 164"/>
                <a:gd name="T13" fmla="*/ 0 h 156"/>
                <a:gd name="T14" fmla="*/ 21 w 164"/>
                <a:gd name="T15" fmla="*/ 3 h 156"/>
                <a:gd name="T16" fmla="*/ 21 w 164"/>
                <a:gd name="T17" fmla="*/ 3 h 156"/>
                <a:gd name="T18" fmla="*/ 18 w 164"/>
                <a:gd name="T19" fmla="*/ 6 h 156"/>
                <a:gd name="T20" fmla="*/ 15 w 164"/>
                <a:gd name="T21" fmla="*/ 6 h 156"/>
                <a:gd name="T22" fmla="*/ 12 w 164"/>
                <a:gd name="T23" fmla="*/ 9 h 156"/>
                <a:gd name="T24" fmla="*/ 9 w 164"/>
                <a:gd name="T25" fmla="*/ 12 h 156"/>
                <a:gd name="T26" fmla="*/ 9 w 164"/>
                <a:gd name="T27" fmla="*/ 15 h 156"/>
                <a:gd name="T28" fmla="*/ 6 w 164"/>
                <a:gd name="T29" fmla="*/ 18 h 156"/>
                <a:gd name="T30" fmla="*/ 3 w 164"/>
                <a:gd name="T31" fmla="*/ 18 h 156"/>
                <a:gd name="T32" fmla="*/ 3 w 164"/>
                <a:gd name="T33" fmla="*/ 21 h 156"/>
                <a:gd name="T34" fmla="*/ 3 w 164"/>
                <a:gd name="T35" fmla="*/ 24 h 156"/>
                <a:gd name="T36" fmla="*/ 3 w 164"/>
                <a:gd name="T37" fmla="*/ 27 h 156"/>
                <a:gd name="T38" fmla="*/ 0 w 164"/>
                <a:gd name="T39" fmla="*/ 30 h 156"/>
                <a:gd name="T40" fmla="*/ 0 w 164"/>
                <a:gd name="T41" fmla="*/ 33 h 156"/>
                <a:gd name="T42" fmla="*/ 3 w 164"/>
                <a:gd name="T43" fmla="*/ 36 h 156"/>
                <a:gd name="T44" fmla="*/ 3 w 164"/>
                <a:gd name="T45" fmla="*/ 36 h 156"/>
                <a:gd name="T46" fmla="*/ 3 w 164"/>
                <a:gd name="T47" fmla="*/ 39 h 156"/>
                <a:gd name="T48" fmla="*/ 6 w 164"/>
                <a:gd name="T49" fmla="*/ 42 h 156"/>
                <a:gd name="T50" fmla="*/ 129 w 164"/>
                <a:gd name="T51" fmla="*/ 153 h 156"/>
                <a:gd name="T52" fmla="*/ 126 w 164"/>
                <a:gd name="T53" fmla="*/ 153 h 156"/>
                <a:gd name="T54" fmla="*/ 126 w 164"/>
                <a:gd name="T55" fmla="*/ 150 h 156"/>
                <a:gd name="T56" fmla="*/ 126 w 164"/>
                <a:gd name="T57" fmla="*/ 147 h 156"/>
                <a:gd name="T58" fmla="*/ 126 w 164"/>
                <a:gd name="T59" fmla="*/ 147 h 156"/>
                <a:gd name="T60" fmla="*/ 126 w 164"/>
                <a:gd name="T61" fmla="*/ 144 h 156"/>
                <a:gd name="T62" fmla="*/ 126 w 164"/>
                <a:gd name="T63" fmla="*/ 141 h 156"/>
                <a:gd name="T64" fmla="*/ 126 w 164"/>
                <a:gd name="T65" fmla="*/ 138 h 156"/>
                <a:gd name="T66" fmla="*/ 129 w 164"/>
                <a:gd name="T67" fmla="*/ 135 h 156"/>
                <a:gd name="T68" fmla="*/ 129 w 164"/>
                <a:gd name="T69" fmla="*/ 132 h 156"/>
                <a:gd name="T70" fmla="*/ 132 w 164"/>
                <a:gd name="T71" fmla="*/ 129 h 156"/>
                <a:gd name="T72" fmla="*/ 132 w 164"/>
                <a:gd name="T73" fmla="*/ 126 h 156"/>
                <a:gd name="T74" fmla="*/ 135 w 164"/>
                <a:gd name="T75" fmla="*/ 123 h 156"/>
                <a:gd name="T76" fmla="*/ 137 w 164"/>
                <a:gd name="T77" fmla="*/ 123 h 156"/>
                <a:gd name="T78" fmla="*/ 140 w 164"/>
                <a:gd name="T79" fmla="*/ 120 h 156"/>
                <a:gd name="T80" fmla="*/ 143 w 164"/>
                <a:gd name="T81" fmla="*/ 117 h 156"/>
                <a:gd name="T82" fmla="*/ 143 w 164"/>
                <a:gd name="T83" fmla="*/ 117 h 156"/>
                <a:gd name="T84" fmla="*/ 146 w 164"/>
                <a:gd name="T85" fmla="*/ 114 h 156"/>
                <a:gd name="T86" fmla="*/ 149 w 164"/>
                <a:gd name="T87" fmla="*/ 114 h 156"/>
                <a:gd name="T88" fmla="*/ 152 w 164"/>
                <a:gd name="T89" fmla="*/ 114 h 156"/>
                <a:gd name="T90" fmla="*/ 155 w 164"/>
                <a:gd name="T91" fmla="*/ 114 h 156"/>
                <a:gd name="T92" fmla="*/ 158 w 164"/>
                <a:gd name="T93" fmla="*/ 114 h 156"/>
                <a:gd name="T94" fmla="*/ 158 w 164"/>
                <a:gd name="T95" fmla="*/ 114 h 156"/>
                <a:gd name="T96" fmla="*/ 161 w 164"/>
                <a:gd name="T97" fmla="*/ 114 h 156"/>
                <a:gd name="T98" fmla="*/ 164 w 164"/>
                <a:gd name="T99" fmla="*/ 1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4" h="156">
                  <a:moveTo>
                    <a:pt x="39" y="3"/>
                  </a:moveTo>
                  <a:lnTo>
                    <a:pt x="39" y="3"/>
                  </a:lnTo>
                  <a:lnTo>
                    <a:pt x="39" y="3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6" y="42"/>
                  </a:lnTo>
                  <a:lnTo>
                    <a:pt x="129" y="156"/>
                  </a:lnTo>
                  <a:lnTo>
                    <a:pt x="129" y="153"/>
                  </a:lnTo>
                  <a:lnTo>
                    <a:pt x="129" y="153"/>
                  </a:lnTo>
                  <a:lnTo>
                    <a:pt x="126" y="153"/>
                  </a:lnTo>
                  <a:lnTo>
                    <a:pt x="126" y="150"/>
                  </a:lnTo>
                  <a:lnTo>
                    <a:pt x="126" y="150"/>
                  </a:lnTo>
                  <a:lnTo>
                    <a:pt x="126" y="150"/>
                  </a:lnTo>
                  <a:lnTo>
                    <a:pt x="126" y="147"/>
                  </a:lnTo>
                  <a:lnTo>
                    <a:pt x="126" y="147"/>
                  </a:lnTo>
                  <a:lnTo>
                    <a:pt x="126" y="147"/>
                  </a:lnTo>
                  <a:lnTo>
                    <a:pt x="126" y="144"/>
                  </a:lnTo>
                  <a:lnTo>
                    <a:pt x="126" y="144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8"/>
                  </a:lnTo>
                  <a:lnTo>
                    <a:pt x="126" y="138"/>
                  </a:lnTo>
                  <a:lnTo>
                    <a:pt x="126" y="135"/>
                  </a:lnTo>
                  <a:lnTo>
                    <a:pt x="129" y="135"/>
                  </a:lnTo>
                  <a:lnTo>
                    <a:pt x="129" y="132"/>
                  </a:lnTo>
                  <a:lnTo>
                    <a:pt x="129" y="132"/>
                  </a:lnTo>
                  <a:lnTo>
                    <a:pt x="129" y="129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32" y="126"/>
                  </a:lnTo>
                  <a:lnTo>
                    <a:pt x="135" y="126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37" y="123"/>
                  </a:lnTo>
                  <a:lnTo>
                    <a:pt x="137" y="120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43" y="117"/>
                  </a:lnTo>
                  <a:lnTo>
                    <a:pt x="143" y="117"/>
                  </a:lnTo>
                  <a:lnTo>
                    <a:pt x="143" y="117"/>
                  </a:lnTo>
                  <a:lnTo>
                    <a:pt x="146" y="117"/>
                  </a:lnTo>
                  <a:lnTo>
                    <a:pt x="146" y="114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5" y="114"/>
                  </a:lnTo>
                  <a:lnTo>
                    <a:pt x="155" y="114"/>
                  </a:lnTo>
                  <a:lnTo>
                    <a:pt x="155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61" y="117"/>
                  </a:lnTo>
                  <a:lnTo>
                    <a:pt x="164" y="117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5148263" y="5005388"/>
              <a:ext cx="252413" cy="250825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5343525" y="4957763"/>
              <a:ext cx="355600" cy="184150"/>
            </a:xfrm>
            <a:custGeom>
              <a:avLst/>
              <a:gdLst>
                <a:gd name="T0" fmla="*/ 6 w 224"/>
                <a:gd name="T1" fmla="*/ 66 h 116"/>
                <a:gd name="T2" fmla="*/ 3 w 224"/>
                <a:gd name="T3" fmla="*/ 69 h 116"/>
                <a:gd name="T4" fmla="*/ 3 w 224"/>
                <a:gd name="T5" fmla="*/ 69 h 116"/>
                <a:gd name="T6" fmla="*/ 3 w 224"/>
                <a:gd name="T7" fmla="*/ 72 h 116"/>
                <a:gd name="T8" fmla="*/ 0 w 224"/>
                <a:gd name="T9" fmla="*/ 75 h 116"/>
                <a:gd name="T10" fmla="*/ 0 w 224"/>
                <a:gd name="T11" fmla="*/ 75 h 116"/>
                <a:gd name="T12" fmla="*/ 0 w 224"/>
                <a:gd name="T13" fmla="*/ 77 h 116"/>
                <a:gd name="T14" fmla="*/ 0 w 224"/>
                <a:gd name="T15" fmla="*/ 80 h 116"/>
                <a:gd name="T16" fmla="*/ 0 w 224"/>
                <a:gd name="T17" fmla="*/ 83 h 116"/>
                <a:gd name="T18" fmla="*/ 0 w 224"/>
                <a:gd name="T19" fmla="*/ 86 h 116"/>
                <a:gd name="T20" fmla="*/ 0 w 224"/>
                <a:gd name="T21" fmla="*/ 89 h 116"/>
                <a:gd name="T22" fmla="*/ 0 w 224"/>
                <a:gd name="T23" fmla="*/ 92 h 116"/>
                <a:gd name="T24" fmla="*/ 0 w 224"/>
                <a:gd name="T25" fmla="*/ 95 h 116"/>
                <a:gd name="T26" fmla="*/ 3 w 224"/>
                <a:gd name="T27" fmla="*/ 98 h 116"/>
                <a:gd name="T28" fmla="*/ 3 w 224"/>
                <a:gd name="T29" fmla="*/ 101 h 116"/>
                <a:gd name="T30" fmla="*/ 6 w 224"/>
                <a:gd name="T31" fmla="*/ 104 h 116"/>
                <a:gd name="T32" fmla="*/ 6 w 224"/>
                <a:gd name="T33" fmla="*/ 107 h 116"/>
                <a:gd name="T34" fmla="*/ 9 w 224"/>
                <a:gd name="T35" fmla="*/ 110 h 116"/>
                <a:gd name="T36" fmla="*/ 12 w 224"/>
                <a:gd name="T37" fmla="*/ 110 h 116"/>
                <a:gd name="T38" fmla="*/ 12 w 224"/>
                <a:gd name="T39" fmla="*/ 113 h 116"/>
                <a:gd name="T40" fmla="*/ 15 w 224"/>
                <a:gd name="T41" fmla="*/ 113 h 116"/>
                <a:gd name="T42" fmla="*/ 18 w 224"/>
                <a:gd name="T43" fmla="*/ 113 h 116"/>
                <a:gd name="T44" fmla="*/ 18 w 224"/>
                <a:gd name="T45" fmla="*/ 116 h 116"/>
                <a:gd name="T46" fmla="*/ 21 w 224"/>
                <a:gd name="T47" fmla="*/ 116 h 116"/>
                <a:gd name="T48" fmla="*/ 24 w 224"/>
                <a:gd name="T49" fmla="*/ 113 h 116"/>
                <a:gd name="T50" fmla="*/ 224 w 224"/>
                <a:gd name="T51" fmla="*/ 48 h 116"/>
                <a:gd name="T52" fmla="*/ 221 w 224"/>
                <a:gd name="T53" fmla="*/ 48 h 116"/>
                <a:gd name="T54" fmla="*/ 218 w 224"/>
                <a:gd name="T55" fmla="*/ 48 h 116"/>
                <a:gd name="T56" fmla="*/ 218 w 224"/>
                <a:gd name="T57" fmla="*/ 48 h 116"/>
                <a:gd name="T58" fmla="*/ 215 w 224"/>
                <a:gd name="T59" fmla="*/ 48 h 116"/>
                <a:gd name="T60" fmla="*/ 212 w 224"/>
                <a:gd name="T61" fmla="*/ 45 h 116"/>
                <a:gd name="T62" fmla="*/ 209 w 224"/>
                <a:gd name="T63" fmla="*/ 45 h 116"/>
                <a:gd name="T64" fmla="*/ 209 w 224"/>
                <a:gd name="T65" fmla="*/ 42 h 116"/>
                <a:gd name="T66" fmla="*/ 206 w 224"/>
                <a:gd name="T67" fmla="*/ 39 h 116"/>
                <a:gd name="T68" fmla="*/ 206 w 224"/>
                <a:gd name="T69" fmla="*/ 36 h 116"/>
                <a:gd name="T70" fmla="*/ 203 w 224"/>
                <a:gd name="T71" fmla="*/ 33 h 116"/>
                <a:gd name="T72" fmla="*/ 203 w 224"/>
                <a:gd name="T73" fmla="*/ 30 h 116"/>
                <a:gd name="T74" fmla="*/ 200 w 224"/>
                <a:gd name="T75" fmla="*/ 27 h 116"/>
                <a:gd name="T76" fmla="*/ 200 w 224"/>
                <a:gd name="T77" fmla="*/ 24 h 116"/>
                <a:gd name="T78" fmla="*/ 200 w 224"/>
                <a:gd name="T79" fmla="*/ 21 h 116"/>
                <a:gd name="T80" fmla="*/ 200 w 224"/>
                <a:gd name="T81" fmla="*/ 18 h 116"/>
                <a:gd name="T82" fmla="*/ 200 w 224"/>
                <a:gd name="T83" fmla="*/ 15 h 116"/>
                <a:gd name="T84" fmla="*/ 200 w 224"/>
                <a:gd name="T85" fmla="*/ 12 h 116"/>
                <a:gd name="T86" fmla="*/ 200 w 224"/>
                <a:gd name="T87" fmla="*/ 9 h 116"/>
                <a:gd name="T88" fmla="*/ 200 w 224"/>
                <a:gd name="T89" fmla="*/ 9 h 116"/>
                <a:gd name="T90" fmla="*/ 200 w 224"/>
                <a:gd name="T91" fmla="*/ 6 h 116"/>
                <a:gd name="T92" fmla="*/ 203 w 224"/>
                <a:gd name="T93" fmla="*/ 3 h 116"/>
                <a:gd name="T94" fmla="*/ 203 w 224"/>
                <a:gd name="T95" fmla="*/ 3 h 116"/>
                <a:gd name="T96" fmla="*/ 206 w 224"/>
                <a:gd name="T97" fmla="*/ 0 h 116"/>
                <a:gd name="T98" fmla="*/ 206 w 224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4" h="116">
                  <a:moveTo>
                    <a:pt x="6" y="66"/>
                  </a:moveTo>
                  <a:lnTo>
                    <a:pt x="6" y="66"/>
                  </a:lnTo>
                  <a:lnTo>
                    <a:pt x="6" y="69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3" y="104"/>
                  </a:lnTo>
                  <a:lnTo>
                    <a:pt x="6" y="104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9" y="107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12" y="110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8" y="113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4" y="113"/>
                  </a:lnTo>
                  <a:lnTo>
                    <a:pt x="224" y="48"/>
                  </a:lnTo>
                  <a:lnTo>
                    <a:pt x="224" y="48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218" y="48"/>
                  </a:lnTo>
                  <a:lnTo>
                    <a:pt x="218" y="48"/>
                  </a:lnTo>
                  <a:lnTo>
                    <a:pt x="218" y="48"/>
                  </a:lnTo>
                  <a:lnTo>
                    <a:pt x="215" y="48"/>
                  </a:lnTo>
                  <a:lnTo>
                    <a:pt x="215" y="48"/>
                  </a:lnTo>
                  <a:lnTo>
                    <a:pt x="215" y="48"/>
                  </a:lnTo>
                  <a:lnTo>
                    <a:pt x="212" y="45"/>
                  </a:lnTo>
                  <a:lnTo>
                    <a:pt x="212" y="45"/>
                  </a:lnTo>
                  <a:lnTo>
                    <a:pt x="209" y="45"/>
                  </a:lnTo>
                  <a:lnTo>
                    <a:pt x="209" y="42"/>
                  </a:lnTo>
                  <a:lnTo>
                    <a:pt x="209" y="42"/>
                  </a:lnTo>
                  <a:lnTo>
                    <a:pt x="209" y="42"/>
                  </a:lnTo>
                  <a:lnTo>
                    <a:pt x="206" y="39"/>
                  </a:lnTo>
                  <a:lnTo>
                    <a:pt x="206" y="39"/>
                  </a:lnTo>
                  <a:lnTo>
                    <a:pt x="206" y="36"/>
                  </a:lnTo>
                  <a:lnTo>
                    <a:pt x="203" y="36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203" y="30"/>
                  </a:lnTo>
                  <a:lnTo>
                    <a:pt x="203" y="30"/>
                  </a:lnTo>
                  <a:lnTo>
                    <a:pt x="200" y="27"/>
                  </a:lnTo>
                  <a:lnTo>
                    <a:pt x="200" y="27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200" y="21"/>
                  </a:lnTo>
                  <a:lnTo>
                    <a:pt x="200" y="21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00" y="9"/>
                  </a:lnTo>
                  <a:lnTo>
                    <a:pt x="200" y="9"/>
                  </a:lnTo>
                  <a:lnTo>
                    <a:pt x="200" y="9"/>
                  </a:lnTo>
                  <a:lnTo>
                    <a:pt x="200" y="6"/>
                  </a:lnTo>
                  <a:lnTo>
                    <a:pt x="200" y="6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6" y="6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2654300" y="5180013"/>
              <a:ext cx="288925" cy="290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2805113" y="5208588"/>
              <a:ext cx="228600" cy="142875"/>
            </a:xfrm>
            <a:custGeom>
              <a:avLst/>
              <a:gdLst>
                <a:gd name="T0" fmla="*/ 15 w 144"/>
                <a:gd name="T1" fmla="*/ 42 h 90"/>
                <a:gd name="T2" fmla="*/ 12 w 144"/>
                <a:gd name="T3" fmla="*/ 42 h 90"/>
                <a:gd name="T4" fmla="*/ 9 w 144"/>
                <a:gd name="T5" fmla="*/ 45 h 90"/>
                <a:gd name="T6" fmla="*/ 6 w 144"/>
                <a:gd name="T7" fmla="*/ 45 h 90"/>
                <a:gd name="T8" fmla="*/ 6 w 144"/>
                <a:gd name="T9" fmla="*/ 48 h 90"/>
                <a:gd name="T10" fmla="*/ 3 w 144"/>
                <a:gd name="T11" fmla="*/ 51 h 90"/>
                <a:gd name="T12" fmla="*/ 3 w 144"/>
                <a:gd name="T13" fmla="*/ 54 h 90"/>
                <a:gd name="T14" fmla="*/ 0 w 144"/>
                <a:gd name="T15" fmla="*/ 57 h 90"/>
                <a:gd name="T16" fmla="*/ 0 w 144"/>
                <a:gd name="T17" fmla="*/ 60 h 90"/>
                <a:gd name="T18" fmla="*/ 0 w 144"/>
                <a:gd name="T19" fmla="*/ 63 h 90"/>
                <a:gd name="T20" fmla="*/ 0 w 144"/>
                <a:gd name="T21" fmla="*/ 66 h 90"/>
                <a:gd name="T22" fmla="*/ 0 w 144"/>
                <a:gd name="T23" fmla="*/ 69 h 90"/>
                <a:gd name="T24" fmla="*/ 3 w 144"/>
                <a:gd name="T25" fmla="*/ 72 h 90"/>
                <a:gd name="T26" fmla="*/ 3 w 144"/>
                <a:gd name="T27" fmla="*/ 75 h 90"/>
                <a:gd name="T28" fmla="*/ 6 w 144"/>
                <a:gd name="T29" fmla="*/ 78 h 90"/>
                <a:gd name="T30" fmla="*/ 6 w 144"/>
                <a:gd name="T31" fmla="*/ 81 h 90"/>
                <a:gd name="T32" fmla="*/ 9 w 144"/>
                <a:gd name="T33" fmla="*/ 84 h 90"/>
                <a:gd name="T34" fmla="*/ 12 w 144"/>
                <a:gd name="T35" fmla="*/ 87 h 90"/>
                <a:gd name="T36" fmla="*/ 15 w 144"/>
                <a:gd name="T37" fmla="*/ 87 h 90"/>
                <a:gd name="T38" fmla="*/ 18 w 144"/>
                <a:gd name="T39" fmla="*/ 90 h 90"/>
                <a:gd name="T40" fmla="*/ 21 w 144"/>
                <a:gd name="T41" fmla="*/ 90 h 90"/>
                <a:gd name="T42" fmla="*/ 24 w 144"/>
                <a:gd name="T43" fmla="*/ 90 h 90"/>
                <a:gd name="T44" fmla="*/ 27 w 144"/>
                <a:gd name="T45" fmla="*/ 90 h 90"/>
                <a:gd name="T46" fmla="*/ 30 w 144"/>
                <a:gd name="T47" fmla="*/ 90 h 90"/>
                <a:gd name="T48" fmla="*/ 33 w 144"/>
                <a:gd name="T49" fmla="*/ 90 h 90"/>
                <a:gd name="T50" fmla="*/ 141 w 144"/>
                <a:gd name="T51" fmla="*/ 51 h 90"/>
                <a:gd name="T52" fmla="*/ 138 w 144"/>
                <a:gd name="T53" fmla="*/ 51 h 90"/>
                <a:gd name="T54" fmla="*/ 135 w 144"/>
                <a:gd name="T55" fmla="*/ 51 h 90"/>
                <a:gd name="T56" fmla="*/ 132 w 144"/>
                <a:gd name="T57" fmla="*/ 51 h 90"/>
                <a:gd name="T58" fmla="*/ 129 w 144"/>
                <a:gd name="T59" fmla="*/ 51 h 90"/>
                <a:gd name="T60" fmla="*/ 126 w 144"/>
                <a:gd name="T61" fmla="*/ 51 h 90"/>
                <a:gd name="T62" fmla="*/ 123 w 144"/>
                <a:gd name="T63" fmla="*/ 48 h 90"/>
                <a:gd name="T64" fmla="*/ 120 w 144"/>
                <a:gd name="T65" fmla="*/ 48 h 90"/>
                <a:gd name="T66" fmla="*/ 117 w 144"/>
                <a:gd name="T67" fmla="*/ 45 h 90"/>
                <a:gd name="T68" fmla="*/ 117 w 144"/>
                <a:gd name="T69" fmla="*/ 42 h 90"/>
                <a:gd name="T70" fmla="*/ 114 w 144"/>
                <a:gd name="T71" fmla="*/ 39 h 90"/>
                <a:gd name="T72" fmla="*/ 111 w 144"/>
                <a:gd name="T73" fmla="*/ 36 h 90"/>
                <a:gd name="T74" fmla="*/ 111 w 144"/>
                <a:gd name="T75" fmla="*/ 33 h 90"/>
                <a:gd name="T76" fmla="*/ 111 w 144"/>
                <a:gd name="T77" fmla="*/ 30 h 90"/>
                <a:gd name="T78" fmla="*/ 111 w 144"/>
                <a:gd name="T79" fmla="*/ 27 h 90"/>
                <a:gd name="T80" fmla="*/ 111 w 144"/>
                <a:gd name="T81" fmla="*/ 24 h 90"/>
                <a:gd name="T82" fmla="*/ 111 w 144"/>
                <a:gd name="T83" fmla="*/ 21 h 90"/>
                <a:gd name="T84" fmla="*/ 111 w 144"/>
                <a:gd name="T85" fmla="*/ 18 h 90"/>
                <a:gd name="T86" fmla="*/ 111 w 144"/>
                <a:gd name="T87" fmla="*/ 15 h 90"/>
                <a:gd name="T88" fmla="*/ 114 w 144"/>
                <a:gd name="T89" fmla="*/ 12 h 90"/>
                <a:gd name="T90" fmla="*/ 114 w 144"/>
                <a:gd name="T91" fmla="*/ 9 h 90"/>
                <a:gd name="T92" fmla="*/ 117 w 144"/>
                <a:gd name="T93" fmla="*/ 6 h 90"/>
                <a:gd name="T94" fmla="*/ 120 w 144"/>
                <a:gd name="T95" fmla="*/ 3 h 90"/>
                <a:gd name="T96" fmla="*/ 123 w 144"/>
                <a:gd name="T97" fmla="*/ 3 h 90"/>
                <a:gd name="T98" fmla="*/ 126 w 144"/>
                <a:gd name="T9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90">
                  <a:moveTo>
                    <a:pt x="15" y="39"/>
                  </a:moveTo>
                  <a:lnTo>
                    <a:pt x="15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6" y="45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6" y="78"/>
                  </a:lnTo>
                  <a:lnTo>
                    <a:pt x="6" y="81"/>
                  </a:lnTo>
                  <a:lnTo>
                    <a:pt x="6" y="81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2" y="84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7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144" y="51"/>
                  </a:lnTo>
                  <a:lnTo>
                    <a:pt x="141" y="51"/>
                  </a:lnTo>
                  <a:lnTo>
                    <a:pt x="141" y="51"/>
                  </a:lnTo>
                  <a:lnTo>
                    <a:pt x="138" y="51"/>
                  </a:lnTo>
                  <a:lnTo>
                    <a:pt x="138" y="51"/>
                  </a:lnTo>
                  <a:lnTo>
                    <a:pt x="135" y="51"/>
                  </a:lnTo>
                  <a:lnTo>
                    <a:pt x="135" y="51"/>
                  </a:lnTo>
                  <a:lnTo>
                    <a:pt x="132" y="51"/>
                  </a:lnTo>
                  <a:lnTo>
                    <a:pt x="129" y="51"/>
                  </a:lnTo>
                  <a:lnTo>
                    <a:pt x="129" y="51"/>
                  </a:lnTo>
                  <a:lnTo>
                    <a:pt x="126" y="51"/>
                  </a:lnTo>
                  <a:lnTo>
                    <a:pt x="126" y="51"/>
                  </a:lnTo>
                  <a:lnTo>
                    <a:pt x="123" y="48"/>
                  </a:lnTo>
                  <a:lnTo>
                    <a:pt x="123" y="48"/>
                  </a:lnTo>
                  <a:lnTo>
                    <a:pt x="123" y="48"/>
                  </a:lnTo>
                  <a:lnTo>
                    <a:pt x="120" y="48"/>
                  </a:lnTo>
                  <a:lnTo>
                    <a:pt x="120" y="45"/>
                  </a:lnTo>
                  <a:lnTo>
                    <a:pt x="117" y="45"/>
                  </a:lnTo>
                  <a:lnTo>
                    <a:pt x="117" y="42"/>
                  </a:lnTo>
                  <a:lnTo>
                    <a:pt x="117" y="42"/>
                  </a:lnTo>
                  <a:lnTo>
                    <a:pt x="114" y="42"/>
                  </a:lnTo>
                  <a:lnTo>
                    <a:pt x="114" y="39"/>
                  </a:lnTo>
                  <a:lnTo>
                    <a:pt x="114" y="39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7" y="6"/>
                  </a:lnTo>
                  <a:lnTo>
                    <a:pt x="117" y="6"/>
                  </a:lnTo>
                  <a:lnTo>
                    <a:pt x="120" y="6"/>
                  </a:lnTo>
                  <a:lnTo>
                    <a:pt x="120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6" y="0"/>
                  </a:lnTo>
                  <a:lnTo>
                    <a:pt x="15" y="3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2036763" y="4406900"/>
              <a:ext cx="117475" cy="11747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2359025" y="6319838"/>
              <a:ext cx="119063" cy="11906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6178550" y="3162300"/>
              <a:ext cx="119063" cy="11747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3367088" y="2463800"/>
              <a:ext cx="117475" cy="11906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451225" y="2506663"/>
              <a:ext cx="357188" cy="193675"/>
            </a:xfrm>
            <a:custGeom>
              <a:avLst/>
              <a:gdLst>
                <a:gd name="T0" fmla="*/ 18 w 225"/>
                <a:gd name="T1" fmla="*/ 0 h 122"/>
                <a:gd name="T2" fmla="*/ 18 w 225"/>
                <a:gd name="T3" fmla="*/ 0 h 122"/>
                <a:gd name="T4" fmla="*/ 18 w 225"/>
                <a:gd name="T5" fmla="*/ 0 h 122"/>
                <a:gd name="T6" fmla="*/ 18 w 225"/>
                <a:gd name="T7" fmla="*/ 0 h 122"/>
                <a:gd name="T8" fmla="*/ 18 w 225"/>
                <a:gd name="T9" fmla="*/ 3 h 122"/>
                <a:gd name="T10" fmla="*/ 15 w 225"/>
                <a:gd name="T11" fmla="*/ 3 h 122"/>
                <a:gd name="T12" fmla="*/ 15 w 225"/>
                <a:gd name="T13" fmla="*/ 6 h 122"/>
                <a:gd name="T14" fmla="*/ 15 w 225"/>
                <a:gd name="T15" fmla="*/ 9 h 122"/>
                <a:gd name="T16" fmla="*/ 12 w 225"/>
                <a:gd name="T17" fmla="*/ 12 h 122"/>
                <a:gd name="T18" fmla="*/ 12 w 225"/>
                <a:gd name="T19" fmla="*/ 15 h 122"/>
                <a:gd name="T20" fmla="*/ 9 w 225"/>
                <a:gd name="T21" fmla="*/ 18 h 122"/>
                <a:gd name="T22" fmla="*/ 9 w 225"/>
                <a:gd name="T23" fmla="*/ 21 h 122"/>
                <a:gd name="T24" fmla="*/ 9 w 225"/>
                <a:gd name="T25" fmla="*/ 24 h 122"/>
                <a:gd name="T26" fmla="*/ 6 w 225"/>
                <a:gd name="T27" fmla="*/ 27 h 122"/>
                <a:gd name="T28" fmla="*/ 6 w 225"/>
                <a:gd name="T29" fmla="*/ 30 h 122"/>
                <a:gd name="T30" fmla="*/ 6 w 225"/>
                <a:gd name="T31" fmla="*/ 33 h 122"/>
                <a:gd name="T32" fmla="*/ 3 w 225"/>
                <a:gd name="T33" fmla="*/ 33 h 122"/>
                <a:gd name="T34" fmla="*/ 3 w 225"/>
                <a:gd name="T35" fmla="*/ 36 h 122"/>
                <a:gd name="T36" fmla="*/ 3 w 225"/>
                <a:gd name="T37" fmla="*/ 39 h 122"/>
                <a:gd name="T38" fmla="*/ 3 w 225"/>
                <a:gd name="T39" fmla="*/ 42 h 122"/>
                <a:gd name="T40" fmla="*/ 3 w 225"/>
                <a:gd name="T41" fmla="*/ 42 h 122"/>
                <a:gd name="T42" fmla="*/ 0 w 225"/>
                <a:gd name="T43" fmla="*/ 45 h 122"/>
                <a:gd name="T44" fmla="*/ 0 w 225"/>
                <a:gd name="T45" fmla="*/ 45 h 122"/>
                <a:gd name="T46" fmla="*/ 0 w 225"/>
                <a:gd name="T47" fmla="*/ 45 h 122"/>
                <a:gd name="T48" fmla="*/ 3 w 225"/>
                <a:gd name="T49" fmla="*/ 48 h 122"/>
                <a:gd name="T50" fmla="*/ 207 w 225"/>
                <a:gd name="T51" fmla="*/ 122 h 122"/>
                <a:gd name="T52" fmla="*/ 207 w 225"/>
                <a:gd name="T53" fmla="*/ 122 h 122"/>
                <a:gd name="T54" fmla="*/ 207 w 225"/>
                <a:gd name="T55" fmla="*/ 122 h 122"/>
                <a:gd name="T56" fmla="*/ 207 w 225"/>
                <a:gd name="T57" fmla="*/ 119 h 122"/>
                <a:gd name="T58" fmla="*/ 207 w 225"/>
                <a:gd name="T59" fmla="*/ 119 h 122"/>
                <a:gd name="T60" fmla="*/ 210 w 225"/>
                <a:gd name="T61" fmla="*/ 116 h 122"/>
                <a:gd name="T62" fmla="*/ 210 w 225"/>
                <a:gd name="T63" fmla="*/ 113 h 122"/>
                <a:gd name="T64" fmla="*/ 210 w 225"/>
                <a:gd name="T65" fmla="*/ 110 h 122"/>
                <a:gd name="T66" fmla="*/ 210 w 225"/>
                <a:gd name="T67" fmla="*/ 110 h 122"/>
                <a:gd name="T68" fmla="*/ 213 w 225"/>
                <a:gd name="T69" fmla="*/ 107 h 122"/>
                <a:gd name="T70" fmla="*/ 213 w 225"/>
                <a:gd name="T71" fmla="*/ 104 h 122"/>
                <a:gd name="T72" fmla="*/ 213 w 225"/>
                <a:gd name="T73" fmla="*/ 101 h 122"/>
                <a:gd name="T74" fmla="*/ 216 w 225"/>
                <a:gd name="T75" fmla="*/ 98 h 122"/>
                <a:gd name="T76" fmla="*/ 216 w 225"/>
                <a:gd name="T77" fmla="*/ 95 h 122"/>
                <a:gd name="T78" fmla="*/ 219 w 225"/>
                <a:gd name="T79" fmla="*/ 92 h 122"/>
                <a:gd name="T80" fmla="*/ 219 w 225"/>
                <a:gd name="T81" fmla="*/ 89 h 122"/>
                <a:gd name="T82" fmla="*/ 219 w 225"/>
                <a:gd name="T83" fmla="*/ 86 h 122"/>
                <a:gd name="T84" fmla="*/ 222 w 225"/>
                <a:gd name="T85" fmla="*/ 83 h 122"/>
                <a:gd name="T86" fmla="*/ 222 w 225"/>
                <a:gd name="T87" fmla="*/ 80 h 122"/>
                <a:gd name="T88" fmla="*/ 222 w 225"/>
                <a:gd name="T89" fmla="*/ 80 h 122"/>
                <a:gd name="T90" fmla="*/ 225 w 225"/>
                <a:gd name="T91" fmla="*/ 77 h 122"/>
                <a:gd name="T92" fmla="*/ 225 w 225"/>
                <a:gd name="T93" fmla="*/ 77 h 122"/>
                <a:gd name="T94" fmla="*/ 225 w 225"/>
                <a:gd name="T95" fmla="*/ 74 h 122"/>
                <a:gd name="T96" fmla="*/ 225 w 225"/>
                <a:gd name="T97" fmla="*/ 74 h 122"/>
                <a:gd name="T98" fmla="*/ 225 w 225"/>
                <a:gd name="T99" fmla="*/ 7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5" h="122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19"/>
                  </a:lnTo>
                  <a:lnTo>
                    <a:pt x="207" y="119"/>
                  </a:lnTo>
                  <a:lnTo>
                    <a:pt x="207" y="119"/>
                  </a:lnTo>
                  <a:lnTo>
                    <a:pt x="207" y="119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0" y="113"/>
                  </a:lnTo>
                  <a:lnTo>
                    <a:pt x="210" y="113"/>
                  </a:lnTo>
                  <a:lnTo>
                    <a:pt x="210" y="110"/>
                  </a:lnTo>
                  <a:lnTo>
                    <a:pt x="210" y="110"/>
                  </a:lnTo>
                  <a:lnTo>
                    <a:pt x="210" y="110"/>
                  </a:lnTo>
                  <a:lnTo>
                    <a:pt x="213" y="107"/>
                  </a:lnTo>
                  <a:lnTo>
                    <a:pt x="213" y="107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3" y="101"/>
                  </a:lnTo>
                  <a:lnTo>
                    <a:pt x="213" y="101"/>
                  </a:lnTo>
                  <a:lnTo>
                    <a:pt x="216" y="98"/>
                  </a:lnTo>
                  <a:lnTo>
                    <a:pt x="216" y="98"/>
                  </a:lnTo>
                  <a:lnTo>
                    <a:pt x="216" y="95"/>
                  </a:lnTo>
                  <a:lnTo>
                    <a:pt x="216" y="95"/>
                  </a:lnTo>
                  <a:lnTo>
                    <a:pt x="216" y="92"/>
                  </a:lnTo>
                  <a:lnTo>
                    <a:pt x="219" y="92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19" y="86"/>
                  </a:lnTo>
                  <a:lnTo>
                    <a:pt x="219" y="86"/>
                  </a:lnTo>
                  <a:lnTo>
                    <a:pt x="219" y="83"/>
                  </a:lnTo>
                  <a:lnTo>
                    <a:pt x="222" y="83"/>
                  </a:lnTo>
                  <a:lnTo>
                    <a:pt x="222" y="83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22" y="77"/>
                  </a:lnTo>
                  <a:lnTo>
                    <a:pt x="225" y="77"/>
                  </a:lnTo>
                  <a:lnTo>
                    <a:pt x="225" y="77"/>
                  </a:lnTo>
                  <a:lnTo>
                    <a:pt x="225" y="77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1651000" y="5151438"/>
              <a:ext cx="119063" cy="11906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3779838" y="2563813"/>
              <a:ext cx="290513" cy="2889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3870325" y="2838450"/>
              <a:ext cx="95250" cy="503238"/>
            </a:xfrm>
            <a:custGeom>
              <a:avLst/>
              <a:gdLst>
                <a:gd name="T0" fmla="*/ 60 w 60"/>
                <a:gd name="T1" fmla="*/ 6 h 317"/>
                <a:gd name="T2" fmla="*/ 57 w 60"/>
                <a:gd name="T3" fmla="*/ 6 h 317"/>
                <a:gd name="T4" fmla="*/ 57 w 60"/>
                <a:gd name="T5" fmla="*/ 6 h 317"/>
                <a:gd name="T6" fmla="*/ 57 w 60"/>
                <a:gd name="T7" fmla="*/ 3 h 317"/>
                <a:gd name="T8" fmla="*/ 54 w 60"/>
                <a:gd name="T9" fmla="*/ 3 h 317"/>
                <a:gd name="T10" fmla="*/ 54 w 60"/>
                <a:gd name="T11" fmla="*/ 3 h 317"/>
                <a:gd name="T12" fmla="*/ 51 w 60"/>
                <a:gd name="T13" fmla="*/ 3 h 317"/>
                <a:gd name="T14" fmla="*/ 48 w 60"/>
                <a:gd name="T15" fmla="*/ 0 h 317"/>
                <a:gd name="T16" fmla="*/ 45 w 60"/>
                <a:gd name="T17" fmla="*/ 0 h 317"/>
                <a:gd name="T18" fmla="*/ 42 w 60"/>
                <a:gd name="T19" fmla="*/ 0 h 317"/>
                <a:gd name="T20" fmla="*/ 39 w 60"/>
                <a:gd name="T21" fmla="*/ 0 h 317"/>
                <a:gd name="T22" fmla="*/ 36 w 60"/>
                <a:gd name="T23" fmla="*/ 0 h 317"/>
                <a:gd name="T24" fmla="*/ 33 w 60"/>
                <a:gd name="T25" fmla="*/ 0 h 317"/>
                <a:gd name="T26" fmla="*/ 30 w 60"/>
                <a:gd name="T27" fmla="*/ 0 h 317"/>
                <a:gd name="T28" fmla="*/ 27 w 60"/>
                <a:gd name="T29" fmla="*/ 0 h 317"/>
                <a:gd name="T30" fmla="*/ 24 w 60"/>
                <a:gd name="T31" fmla="*/ 0 h 317"/>
                <a:gd name="T32" fmla="*/ 21 w 60"/>
                <a:gd name="T33" fmla="*/ 0 h 317"/>
                <a:gd name="T34" fmla="*/ 18 w 60"/>
                <a:gd name="T35" fmla="*/ 0 h 317"/>
                <a:gd name="T36" fmla="*/ 15 w 60"/>
                <a:gd name="T37" fmla="*/ 0 h 317"/>
                <a:gd name="T38" fmla="*/ 12 w 60"/>
                <a:gd name="T39" fmla="*/ 3 h 317"/>
                <a:gd name="T40" fmla="*/ 12 w 60"/>
                <a:gd name="T41" fmla="*/ 3 h 317"/>
                <a:gd name="T42" fmla="*/ 9 w 60"/>
                <a:gd name="T43" fmla="*/ 3 h 317"/>
                <a:gd name="T44" fmla="*/ 9 w 60"/>
                <a:gd name="T45" fmla="*/ 3 h 317"/>
                <a:gd name="T46" fmla="*/ 9 w 60"/>
                <a:gd name="T47" fmla="*/ 6 h 317"/>
                <a:gd name="T48" fmla="*/ 9 w 60"/>
                <a:gd name="T49" fmla="*/ 6 h 317"/>
                <a:gd name="T50" fmla="*/ 0 w 60"/>
                <a:gd name="T51" fmla="*/ 314 h 317"/>
                <a:gd name="T52" fmla="*/ 0 w 60"/>
                <a:gd name="T53" fmla="*/ 314 h 317"/>
                <a:gd name="T54" fmla="*/ 0 w 60"/>
                <a:gd name="T55" fmla="*/ 314 h 317"/>
                <a:gd name="T56" fmla="*/ 3 w 60"/>
                <a:gd name="T57" fmla="*/ 314 h 317"/>
                <a:gd name="T58" fmla="*/ 3 w 60"/>
                <a:gd name="T59" fmla="*/ 311 h 317"/>
                <a:gd name="T60" fmla="*/ 6 w 60"/>
                <a:gd name="T61" fmla="*/ 311 h 317"/>
                <a:gd name="T62" fmla="*/ 9 w 60"/>
                <a:gd name="T63" fmla="*/ 311 h 317"/>
                <a:gd name="T64" fmla="*/ 12 w 60"/>
                <a:gd name="T65" fmla="*/ 311 h 317"/>
                <a:gd name="T66" fmla="*/ 15 w 60"/>
                <a:gd name="T67" fmla="*/ 311 h 317"/>
                <a:gd name="T68" fmla="*/ 18 w 60"/>
                <a:gd name="T69" fmla="*/ 311 h 317"/>
                <a:gd name="T70" fmla="*/ 21 w 60"/>
                <a:gd name="T71" fmla="*/ 311 h 317"/>
                <a:gd name="T72" fmla="*/ 24 w 60"/>
                <a:gd name="T73" fmla="*/ 311 h 317"/>
                <a:gd name="T74" fmla="*/ 27 w 60"/>
                <a:gd name="T75" fmla="*/ 311 h 317"/>
                <a:gd name="T76" fmla="*/ 30 w 60"/>
                <a:gd name="T77" fmla="*/ 311 h 317"/>
                <a:gd name="T78" fmla="*/ 33 w 60"/>
                <a:gd name="T79" fmla="*/ 311 h 317"/>
                <a:gd name="T80" fmla="*/ 36 w 60"/>
                <a:gd name="T81" fmla="*/ 311 h 317"/>
                <a:gd name="T82" fmla="*/ 39 w 60"/>
                <a:gd name="T83" fmla="*/ 311 h 317"/>
                <a:gd name="T84" fmla="*/ 42 w 60"/>
                <a:gd name="T85" fmla="*/ 311 h 317"/>
                <a:gd name="T86" fmla="*/ 45 w 60"/>
                <a:gd name="T87" fmla="*/ 311 h 317"/>
                <a:gd name="T88" fmla="*/ 45 w 60"/>
                <a:gd name="T89" fmla="*/ 314 h 317"/>
                <a:gd name="T90" fmla="*/ 48 w 60"/>
                <a:gd name="T91" fmla="*/ 314 h 317"/>
                <a:gd name="T92" fmla="*/ 48 w 60"/>
                <a:gd name="T93" fmla="*/ 314 h 317"/>
                <a:gd name="T94" fmla="*/ 51 w 60"/>
                <a:gd name="T95" fmla="*/ 314 h 317"/>
                <a:gd name="T96" fmla="*/ 51 w 60"/>
                <a:gd name="T97" fmla="*/ 317 h 317"/>
                <a:gd name="T98" fmla="*/ 51 w 60"/>
                <a:gd name="T9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317">
                  <a:moveTo>
                    <a:pt x="60" y="6"/>
                  </a:moveTo>
                  <a:lnTo>
                    <a:pt x="60" y="6"/>
                  </a:lnTo>
                  <a:lnTo>
                    <a:pt x="60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3" y="314"/>
                  </a:lnTo>
                  <a:lnTo>
                    <a:pt x="3" y="314"/>
                  </a:lnTo>
                  <a:lnTo>
                    <a:pt x="3" y="311"/>
                  </a:lnTo>
                  <a:lnTo>
                    <a:pt x="3" y="311"/>
                  </a:lnTo>
                  <a:lnTo>
                    <a:pt x="6" y="311"/>
                  </a:lnTo>
                  <a:lnTo>
                    <a:pt x="6" y="311"/>
                  </a:lnTo>
                  <a:lnTo>
                    <a:pt x="6" y="311"/>
                  </a:lnTo>
                  <a:lnTo>
                    <a:pt x="9" y="311"/>
                  </a:lnTo>
                  <a:lnTo>
                    <a:pt x="9" y="311"/>
                  </a:lnTo>
                  <a:lnTo>
                    <a:pt x="12" y="311"/>
                  </a:lnTo>
                  <a:lnTo>
                    <a:pt x="12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18" y="311"/>
                  </a:lnTo>
                  <a:lnTo>
                    <a:pt x="18" y="311"/>
                  </a:lnTo>
                  <a:lnTo>
                    <a:pt x="21" y="311"/>
                  </a:lnTo>
                  <a:lnTo>
                    <a:pt x="21" y="311"/>
                  </a:lnTo>
                  <a:lnTo>
                    <a:pt x="24" y="311"/>
                  </a:lnTo>
                  <a:lnTo>
                    <a:pt x="24" y="311"/>
                  </a:lnTo>
                  <a:lnTo>
                    <a:pt x="27" y="311"/>
                  </a:lnTo>
                  <a:lnTo>
                    <a:pt x="27" y="311"/>
                  </a:lnTo>
                  <a:lnTo>
                    <a:pt x="30" y="311"/>
                  </a:lnTo>
                  <a:lnTo>
                    <a:pt x="30" y="311"/>
                  </a:lnTo>
                  <a:lnTo>
                    <a:pt x="33" y="311"/>
                  </a:lnTo>
                  <a:lnTo>
                    <a:pt x="33" y="311"/>
                  </a:lnTo>
                  <a:lnTo>
                    <a:pt x="36" y="311"/>
                  </a:lnTo>
                  <a:lnTo>
                    <a:pt x="36" y="311"/>
                  </a:lnTo>
                  <a:lnTo>
                    <a:pt x="39" y="311"/>
                  </a:lnTo>
                  <a:lnTo>
                    <a:pt x="39" y="311"/>
                  </a:lnTo>
                  <a:lnTo>
                    <a:pt x="42" y="311"/>
                  </a:lnTo>
                  <a:lnTo>
                    <a:pt x="42" y="311"/>
                  </a:lnTo>
                  <a:lnTo>
                    <a:pt x="45" y="311"/>
                  </a:lnTo>
                  <a:lnTo>
                    <a:pt x="45" y="314"/>
                  </a:lnTo>
                  <a:lnTo>
                    <a:pt x="45" y="314"/>
                  </a:lnTo>
                  <a:lnTo>
                    <a:pt x="48" y="314"/>
                  </a:lnTo>
                  <a:lnTo>
                    <a:pt x="48" y="314"/>
                  </a:lnTo>
                  <a:lnTo>
                    <a:pt x="48" y="314"/>
                  </a:lnTo>
                  <a:lnTo>
                    <a:pt x="48" y="314"/>
                  </a:lnTo>
                  <a:lnTo>
                    <a:pt x="51" y="314"/>
                  </a:lnTo>
                  <a:lnTo>
                    <a:pt x="51" y="314"/>
                  </a:lnTo>
                  <a:lnTo>
                    <a:pt x="51" y="314"/>
                  </a:lnTo>
                  <a:lnTo>
                    <a:pt x="51" y="317"/>
                  </a:lnTo>
                  <a:lnTo>
                    <a:pt x="51" y="317"/>
                  </a:lnTo>
                  <a:lnTo>
                    <a:pt x="51" y="317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3960813" y="2311400"/>
              <a:ext cx="341313" cy="360363"/>
            </a:xfrm>
            <a:custGeom>
              <a:avLst/>
              <a:gdLst>
                <a:gd name="T0" fmla="*/ 3 w 215"/>
                <a:gd name="T1" fmla="*/ 189 h 227"/>
                <a:gd name="T2" fmla="*/ 3 w 215"/>
                <a:gd name="T3" fmla="*/ 192 h 227"/>
                <a:gd name="T4" fmla="*/ 0 w 215"/>
                <a:gd name="T5" fmla="*/ 192 h 227"/>
                <a:gd name="T6" fmla="*/ 0 w 215"/>
                <a:gd name="T7" fmla="*/ 195 h 227"/>
                <a:gd name="T8" fmla="*/ 0 w 215"/>
                <a:gd name="T9" fmla="*/ 197 h 227"/>
                <a:gd name="T10" fmla="*/ 0 w 215"/>
                <a:gd name="T11" fmla="*/ 200 h 227"/>
                <a:gd name="T12" fmla="*/ 0 w 215"/>
                <a:gd name="T13" fmla="*/ 203 h 227"/>
                <a:gd name="T14" fmla="*/ 3 w 215"/>
                <a:gd name="T15" fmla="*/ 206 h 227"/>
                <a:gd name="T16" fmla="*/ 3 w 215"/>
                <a:gd name="T17" fmla="*/ 209 h 227"/>
                <a:gd name="T18" fmla="*/ 6 w 215"/>
                <a:gd name="T19" fmla="*/ 212 h 227"/>
                <a:gd name="T20" fmla="*/ 6 w 215"/>
                <a:gd name="T21" fmla="*/ 212 h 227"/>
                <a:gd name="T22" fmla="*/ 9 w 215"/>
                <a:gd name="T23" fmla="*/ 215 h 227"/>
                <a:gd name="T24" fmla="*/ 12 w 215"/>
                <a:gd name="T25" fmla="*/ 218 h 227"/>
                <a:gd name="T26" fmla="*/ 15 w 215"/>
                <a:gd name="T27" fmla="*/ 221 h 227"/>
                <a:gd name="T28" fmla="*/ 15 w 215"/>
                <a:gd name="T29" fmla="*/ 221 h 227"/>
                <a:gd name="T30" fmla="*/ 18 w 215"/>
                <a:gd name="T31" fmla="*/ 224 h 227"/>
                <a:gd name="T32" fmla="*/ 21 w 215"/>
                <a:gd name="T33" fmla="*/ 224 h 227"/>
                <a:gd name="T34" fmla="*/ 24 w 215"/>
                <a:gd name="T35" fmla="*/ 227 h 227"/>
                <a:gd name="T36" fmla="*/ 27 w 215"/>
                <a:gd name="T37" fmla="*/ 227 h 227"/>
                <a:gd name="T38" fmla="*/ 30 w 215"/>
                <a:gd name="T39" fmla="*/ 227 h 227"/>
                <a:gd name="T40" fmla="*/ 33 w 215"/>
                <a:gd name="T41" fmla="*/ 227 h 227"/>
                <a:gd name="T42" fmla="*/ 36 w 215"/>
                <a:gd name="T43" fmla="*/ 227 h 227"/>
                <a:gd name="T44" fmla="*/ 39 w 215"/>
                <a:gd name="T45" fmla="*/ 224 h 227"/>
                <a:gd name="T46" fmla="*/ 39 w 215"/>
                <a:gd name="T47" fmla="*/ 224 h 227"/>
                <a:gd name="T48" fmla="*/ 42 w 215"/>
                <a:gd name="T49" fmla="*/ 221 h 227"/>
                <a:gd name="T50" fmla="*/ 215 w 215"/>
                <a:gd name="T51" fmla="*/ 36 h 227"/>
                <a:gd name="T52" fmla="*/ 212 w 215"/>
                <a:gd name="T53" fmla="*/ 39 h 227"/>
                <a:gd name="T54" fmla="*/ 212 w 215"/>
                <a:gd name="T55" fmla="*/ 39 h 227"/>
                <a:gd name="T56" fmla="*/ 209 w 215"/>
                <a:gd name="T57" fmla="*/ 39 h 227"/>
                <a:gd name="T58" fmla="*/ 206 w 215"/>
                <a:gd name="T59" fmla="*/ 39 h 227"/>
                <a:gd name="T60" fmla="*/ 203 w 215"/>
                <a:gd name="T61" fmla="*/ 39 h 227"/>
                <a:gd name="T62" fmla="*/ 200 w 215"/>
                <a:gd name="T63" fmla="*/ 39 h 227"/>
                <a:gd name="T64" fmla="*/ 197 w 215"/>
                <a:gd name="T65" fmla="*/ 39 h 227"/>
                <a:gd name="T66" fmla="*/ 194 w 215"/>
                <a:gd name="T67" fmla="*/ 36 h 227"/>
                <a:gd name="T68" fmla="*/ 191 w 215"/>
                <a:gd name="T69" fmla="*/ 36 h 227"/>
                <a:gd name="T70" fmla="*/ 188 w 215"/>
                <a:gd name="T71" fmla="*/ 33 h 227"/>
                <a:gd name="T72" fmla="*/ 185 w 215"/>
                <a:gd name="T73" fmla="*/ 33 h 227"/>
                <a:gd name="T74" fmla="*/ 185 w 215"/>
                <a:gd name="T75" fmla="*/ 30 h 227"/>
                <a:gd name="T76" fmla="*/ 182 w 215"/>
                <a:gd name="T77" fmla="*/ 27 h 227"/>
                <a:gd name="T78" fmla="*/ 179 w 215"/>
                <a:gd name="T79" fmla="*/ 24 h 227"/>
                <a:gd name="T80" fmla="*/ 179 w 215"/>
                <a:gd name="T81" fmla="*/ 21 h 227"/>
                <a:gd name="T82" fmla="*/ 176 w 215"/>
                <a:gd name="T83" fmla="*/ 21 h 227"/>
                <a:gd name="T84" fmla="*/ 176 w 215"/>
                <a:gd name="T85" fmla="*/ 18 h 227"/>
                <a:gd name="T86" fmla="*/ 173 w 215"/>
                <a:gd name="T87" fmla="*/ 15 h 227"/>
                <a:gd name="T88" fmla="*/ 173 w 215"/>
                <a:gd name="T89" fmla="*/ 12 h 227"/>
                <a:gd name="T90" fmla="*/ 173 w 215"/>
                <a:gd name="T91" fmla="*/ 9 h 227"/>
                <a:gd name="T92" fmla="*/ 173 w 215"/>
                <a:gd name="T93" fmla="*/ 6 h 227"/>
                <a:gd name="T94" fmla="*/ 176 w 215"/>
                <a:gd name="T95" fmla="*/ 3 h 227"/>
                <a:gd name="T96" fmla="*/ 176 w 215"/>
                <a:gd name="T97" fmla="*/ 3 h 227"/>
                <a:gd name="T98" fmla="*/ 176 w 215"/>
                <a:gd name="T9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5" h="227">
                  <a:moveTo>
                    <a:pt x="3" y="189"/>
                  </a:moveTo>
                  <a:lnTo>
                    <a:pt x="3" y="189"/>
                  </a:lnTo>
                  <a:lnTo>
                    <a:pt x="3" y="189"/>
                  </a:lnTo>
                  <a:lnTo>
                    <a:pt x="3" y="192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3" y="206"/>
                  </a:lnTo>
                  <a:lnTo>
                    <a:pt x="3" y="206"/>
                  </a:lnTo>
                  <a:lnTo>
                    <a:pt x="3" y="209"/>
                  </a:lnTo>
                  <a:lnTo>
                    <a:pt x="3" y="209"/>
                  </a:lnTo>
                  <a:lnTo>
                    <a:pt x="6" y="212"/>
                  </a:lnTo>
                  <a:lnTo>
                    <a:pt x="6" y="212"/>
                  </a:lnTo>
                  <a:lnTo>
                    <a:pt x="6" y="212"/>
                  </a:lnTo>
                  <a:lnTo>
                    <a:pt x="9" y="215"/>
                  </a:lnTo>
                  <a:lnTo>
                    <a:pt x="9" y="215"/>
                  </a:lnTo>
                  <a:lnTo>
                    <a:pt x="9" y="218"/>
                  </a:lnTo>
                  <a:lnTo>
                    <a:pt x="12" y="218"/>
                  </a:lnTo>
                  <a:lnTo>
                    <a:pt x="12" y="218"/>
                  </a:lnTo>
                  <a:lnTo>
                    <a:pt x="15" y="221"/>
                  </a:lnTo>
                  <a:lnTo>
                    <a:pt x="15" y="221"/>
                  </a:lnTo>
                  <a:lnTo>
                    <a:pt x="15" y="221"/>
                  </a:lnTo>
                  <a:lnTo>
                    <a:pt x="18" y="224"/>
                  </a:lnTo>
                  <a:lnTo>
                    <a:pt x="18" y="224"/>
                  </a:lnTo>
                  <a:lnTo>
                    <a:pt x="21" y="224"/>
                  </a:lnTo>
                  <a:lnTo>
                    <a:pt x="21" y="224"/>
                  </a:lnTo>
                  <a:lnTo>
                    <a:pt x="24" y="224"/>
                  </a:lnTo>
                  <a:lnTo>
                    <a:pt x="24" y="227"/>
                  </a:lnTo>
                  <a:lnTo>
                    <a:pt x="27" y="227"/>
                  </a:lnTo>
                  <a:lnTo>
                    <a:pt x="27" y="227"/>
                  </a:lnTo>
                  <a:lnTo>
                    <a:pt x="30" y="227"/>
                  </a:lnTo>
                  <a:lnTo>
                    <a:pt x="30" y="227"/>
                  </a:lnTo>
                  <a:lnTo>
                    <a:pt x="33" y="227"/>
                  </a:lnTo>
                  <a:lnTo>
                    <a:pt x="33" y="227"/>
                  </a:lnTo>
                  <a:lnTo>
                    <a:pt x="33" y="227"/>
                  </a:lnTo>
                  <a:lnTo>
                    <a:pt x="36" y="227"/>
                  </a:lnTo>
                  <a:lnTo>
                    <a:pt x="36" y="224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42" y="224"/>
                  </a:lnTo>
                  <a:lnTo>
                    <a:pt x="42" y="221"/>
                  </a:lnTo>
                  <a:lnTo>
                    <a:pt x="215" y="36"/>
                  </a:lnTo>
                  <a:lnTo>
                    <a:pt x="215" y="36"/>
                  </a:lnTo>
                  <a:lnTo>
                    <a:pt x="215" y="36"/>
                  </a:lnTo>
                  <a:lnTo>
                    <a:pt x="212" y="39"/>
                  </a:lnTo>
                  <a:lnTo>
                    <a:pt x="212" y="39"/>
                  </a:lnTo>
                  <a:lnTo>
                    <a:pt x="212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06" y="39"/>
                  </a:lnTo>
                  <a:lnTo>
                    <a:pt x="206" y="39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0" y="39"/>
                  </a:lnTo>
                  <a:lnTo>
                    <a:pt x="200" y="39"/>
                  </a:lnTo>
                  <a:lnTo>
                    <a:pt x="197" y="39"/>
                  </a:lnTo>
                  <a:lnTo>
                    <a:pt x="197" y="39"/>
                  </a:lnTo>
                  <a:lnTo>
                    <a:pt x="194" y="36"/>
                  </a:lnTo>
                  <a:lnTo>
                    <a:pt x="194" y="36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88" y="33"/>
                  </a:lnTo>
                  <a:lnTo>
                    <a:pt x="188" y="33"/>
                  </a:lnTo>
                  <a:lnTo>
                    <a:pt x="185" y="33"/>
                  </a:lnTo>
                  <a:lnTo>
                    <a:pt x="185" y="30"/>
                  </a:lnTo>
                  <a:lnTo>
                    <a:pt x="185" y="30"/>
                  </a:lnTo>
                  <a:lnTo>
                    <a:pt x="182" y="30"/>
                  </a:lnTo>
                  <a:lnTo>
                    <a:pt x="182" y="27"/>
                  </a:lnTo>
                  <a:lnTo>
                    <a:pt x="179" y="27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1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6" y="15"/>
                  </a:lnTo>
                  <a:lnTo>
                    <a:pt x="173" y="15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73" y="9"/>
                  </a:lnTo>
                  <a:lnTo>
                    <a:pt x="173" y="9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6" y="3"/>
                  </a:lnTo>
                  <a:lnTo>
                    <a:pt x="176" y="3"/>
                  </a:lnTo>
                  <a:lnTo>
                    <a:pt x="176" y="3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3" y="18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auto">
            <a:xfrm>
              <a:off x="5414963" y="2187575"/>
              <a:ext cx="288925" cy="2905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5162550" y="2330450"/>
              <a:ext cx="355600" cy="223838"/>
            </a:xfrm>
            <a:custGeom>
              <a:avLst/>
              <a:gdLst>
                <a:gd name="T0" fmla="*/ 212 w 224"/>
                <a:gd name="T1" fmla="*/ 48 h 141"/>
                <a:gd name="T2" fmla="*/ 215 w 224"/>
                <a:gd name="T3" fmla="*/ 48 h 141"/>
                <a:gd name="T4" fmla="*/ 218 w 224"/>
                <a:gd name="T5" fmla="*/ 45 h 141"/>
                <a:gd name="T6" fmla="*/ 218 w 224"/>
                <a:gd name="T7" fmla="*/ 42 h 141"/>
                <a:gd name="T8" fmla="*/ 221 w 224"/>
                <a:gd name="T9" fmla="*/ 39 h 141"/>
                <a:gd name="T10" fmla="*/ 221 w 224"/>
                <a:gd name="T11" fmla="*/ 36 h 141"/>
                <a:gd name="T12" fmla="*/ 221 w 224"/>
                <a:gd name="T13" fmla="*/ 36 h 141"/>
                <a:gd name="T14" fmla="*/ 224 w 224"/>
                <a:gd name="T15" fmla="*/ 30 h 141"/>
                <a:gd name="T16" fmla="*/ 224 w 224"/>
                <a:gd name="T17" fmla="*/ 27 h 141"/>
                <a:gd name="T18" fmla="*/ 221 w 224"/>
                <a:gd name="T19" fmla="*/ 24 h 141"/>
                <a:gd name="T20" fmla="*/ 221 w 224"/>
                <a:gd name="T21" fmla="*/ 21 h 141"/>
                <a:gd name="T22" fmla="*/ 221 w 224"/>
                <a:gd name="T23" fmla="*/ 18 h 141"/>
                <a:gd name="T24" fmla="*/ 218 w 224"/>
                <a:gd name="T25" fmla="*/ 15 h 141"/>
                <a:gd name="T26" fmla="*/ 218 w 224"/>
                <a:gd name="T27" fmla="*/ 12 h 141"/>
                <a:gd name="T28" fmla="*/ 215 w 224"/>
                <a:gd name="T29" fmla="*/ 9 h 141"/>
                <a:gd name="T30" fmla="*/ 212 w 224"/>
                <a:gd name="T31" fmla="*/ 9 h 141"/>
                <a:gd name="T32" fmla="*/ 212 w 224"/>
                <a:gd name="T33" fmla="*/ 6 h 141"/>
                <a:gd name="T34" fmla="*/ 209 w 224"/>
                <a:gd name="T35" fmla="*/ 3 h 141"/>
                <a:gd name="T36" fmla="*/ 206 w 224"/>
                <a:gd name="T37" fmla="*/ 3 h 141"/>
                <a:gd name="T38" fmla="*/ 203 w 224"/>
                <a:gd name="T39" fmla="*/ 0 h 141"/>
                <a:gd name="T40" fmla="*/ 200 w 224"/>
                <a:gd name="T41" fmla="*/ 0 h 141"/>
                <a:gd name="T42" fmla="*/ 197 w 224"/>
                <a:gd name="T43" fmla="*/ 0 h 141"/>
                <a:gd name="T44" fmla="*/ 194 w 224"/>
                <a:gd name="T45" fmla="*/ 0 h 141"/>
                <a:gd name="T46" fmla="*/ 191 w 224"/>
                <a:gd name="T47" fmla="*/ 0 h 141"/>
                <a:gd name="T48" fmla="*/ 191 w 224"/>
                <a:gd name="T49" fmla="*/ 3 h 141"/>
                <a:gd name="T50" fmla="*/ 0 w 224"/>
                <a:gd name="T51" fmla="*/ 93 h 141"/>
                <a:gd name="T52" fmla="*/ 3 w 224"/>
                <a:gd name="T53" fmla="*/ 93 h 141"/>
                <a:gd name="T54" fmla="*/ 6 w 224"/>
                <a:gd name="T55" fmla="*/ 93 h 141"/>
                <a:gd name="T56" fmla="*/ 9 w 224"/>
                <a:gd name="T57" fmla="*/ 93 h 141"/>
                <a:gd name="T58" fmla="*/ 12 w 224"/>
                <a:gd name="T59" fmla="*/ 93 h 141"/>
                <a:gd name="T60" fmla="*/ 15 w 224"/>
                <a:gd name="T61" fmla="*/ 93 h 141"/>
                <a:gd name="T62" fmla="*/ 18 w 224"/>
                <a:gd name="T63" fmla="*/ 96 h 141"/>
                <a:gd name="T64" fmla="*/ 18 w 224"/>
                <a:gd name="T65" fmla="*/ 96 h 141"/>
                <a:gd name="T66" fmla="*/ 21 w 224"/>
                <a:gd name="T67" fmla="*/ 99 h 141"/>
                <a:gd name="T68" fmla="*/ 24 w 224"/>
                <a:gd name="T69" fmla="*/ 102 h 141"/>
                <a:gd name="T70" fmla="*/ 27 w 224"/>
                <a:gd name="T71" fmla="*/ 105 h 141"/>
                <a:gd name="T72" fmla="*/ 27 w 224"/>
                <a:gd name="T73" fmla="*/ 108 h 141"/>
                <a:gd name="T74" fmla="*/ 30 w 224"/>
                <a:gd name="T75" fmla="*/ 111 h 141"/>
                <a:gd name="T76" fmla="*/ 30 w 224"/>
                <a:gd name="T77" fmla="*/ 114 h 141"/>
                <a:gd name="T78" fmla="*/ 33 w 224"/>
                <a:gd name="T79" fmla="*/ 117 h 141"/>
                <a:gd name="T80" fmla="*/ 33 w 224"/>
                <a:gd name="T81" fmla="*/ 120 h 141"/>
                <a:gd name="T82" fmla="*/ 33 w 224"/>
                <a:gd name="T83" fmla="*/ 123 h 141"/>
                <a:gd name="T84" fmla="*/ 33 w 224"/>
                <a:gd name="T85" fmla="*/ 126 h 141"/>
                <a:gd name="T86" fmla="*/ 33 w 224"/>
                <a:gd name="T87" fmla="*/ 129 h 141"/>
                <a:gd name="T88" fmla="*/ 30 w 224"/>
                <a:gd name="T89" fmla="*/ 132 h 141"/>
                <a:gd name="T90" fmla="*/ 30 w 224"/>
                <a:gd name="T91" fmla="*/ 135 h 141"/>
                <a:gd name="T92" fmla="*/ 27 w 224"/>
                <a:gd name="T93" fmla="*/ 138 h 141"/>
                <a:gd name="T94" fmla="*/ 27 w 224"/>
                <a:gd name="T95" fmla="*/ 138 h 141"/>
                <a:gd name="T96" fmla="*/ 24 w 224"/>
                <a:gd name="T97" fmla="*/ 141 h 141"/>
                <a:gd name="T98" fmla="*/ 21 w 224"/>
                <a:gd name="T9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4" h="141">
                  <a:moveTo>
                    <a:pt x="212" y="48"/>
                  </a:moveTo>
                  <a:lnTo>
                    <a:pt x="212" y="48"/>
                  </a:lnTo>
                  <a:lnTo>
                    <a:pt x="215" y="48"/>
                  </a:lnTo>
                  <a:lnTo>
                    <a:pt x="215" y="48"/>
                  </a:lnTo>
                  <a:lnTo>
                    <a:pt x="218" y="45"/>
                  </a:lnTo>
                  <a:lnTo>
                    <a:pt x="218" y="45"/>
                  </a:lnTo>
                  <a:lnTo>
                    <a:pt x="218" y="45"/>
                  </a:lnTo>
                  <a:lnTo>
                    <a:pt x="218" y="42"/>
                  </a:lnTo>
                  <a:lnTo>
                    <a:pt x="221" y="42"/>
                  </a:lnTo>
                  <a:lnTo>
                    <a:pt x="221" y="39"/>
                  </a:lnTo>
                  <a:lnTo>
                    <a:pt x="221" y="39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224" y="33"/>
                  </a:lnTo>
                  <a:lnTo>
                    <a:pt x="224" y="30"/>
                  </a:lnTo>
                  <a:lnTo>
                    <a:pt x="224" y="30"/>
                  </a:lnTo>
                  <a:lnTo>
                    <a:pt x="224" y="27"/>
                  </a:lnTo>
                  <a:lnTo>
                    <a:pt x="221" y="27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21" y="21"/>
                  </a:lnTo>
                  <a:lnTo>
                    <a:pt x="221" y="21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18" y="15"/>
                  </a:lnTo>
                  <a:lnTo>
                    <a:pt x="218" y="15"/>
                  </a:lnTo>
                  <a:lnTo>
                    <a:pt x="218" y="12"/>
                  </a:lnTo>
                  <a:lnTo>
                    <a:pt x="218" y="12"/>
                  </a:lnTo>
                  <a:lnTo>
                    <a:pt x="215" y="9"/>
                  </a:lnTo>
                  <a:lnTo>
                    <a:pt x="215" y="9"/>
                  </a:lnTo>
                  <a:lnTo>
                    <a:pt x="212" y="9"/>
                  </a:lnTo>
                  <a:lnTo>
                    <a:pt x="212" y="6"/>
                  </a:lnTo>
                  <a:lnTo>
                    <a:pt x="212" y="6"/>
                  </a:lnTo>
                  <a:lnTo>
                    <a:pt x="209" y="6"/>
                  </a:lnTo>
                  <a:lnTo>
                    <a:pt x="209" y="3"/>
                  </a:lnTo>
                  <a:lnTo>
                    <a:pt x="206" y="3"/>
                  </a:lnTo>
                  <a:lnTo>
                    <a:pt x="206" y="3"/>
                  </a:lnTo>
                  <a:lnTo>
                    <a:pt x="206" y="3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1" y="0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6" y="93"/>
                  </a:lnTo>
                  <a:lnTo>
                    <a:pt x="6" y="93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1" y="99"/>
                  </a:lnTo>
                  <a:lnTo>
                    <a:pt x="21" y="99"/>
                  </a:lnTo>
                  <a:lnTo>
                    <a:pt x="24" y="99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7" y="108"/>
                  </a:lnTo>
                  <a:lnTo>
                    <a:pt x="30" y="108"/>
                  </a:lnTo>
                  <a:lnTo>
                    <a:pt x="30" y="111"/>
                  </a:lnTo>
                  <a:lnTo>
                    <a:pt x="30" y="111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3" y="117"/>
                  </a:lnTo>
                  <a:lnTo>
                    <a:pt x="33" y="117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33" y="126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30" y="129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27" y="138"/>
                  </a:lnTo>
                  <a:lnTo>
                    <a:pt x="27" y="138"/>
                  </a:lnTo>
                  <a:lnTo>
                    <a:pt x="27" y="138"/>
                  </a:lnTo>
                  <a:lnTo>
                    <a:pt x="24" y="141"/>
                  </a:lnTo>
                  <a:lnTo>
                    <a:pt x="24" y="141"/>
                  </a:lnTo>
                  <a:lnTo>
                    <a:pt x="24" y="141"/>
                  </a:lnTo>
                  <a:lnTo>
                    <a:pt x="21" y="141"/>
                  </a:lnTo>
                  <a:lnTo>
                    <a:pt x="212" y="4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5637213" y="2006600"/>
              <a:ext cx="323850" cy="276225"/>
            </a:xfrm>
            <a:custGeom>
              <a:avLst/>
              <a:gdLst>
                <a:gd name="T0" fmla="*/ 3 w 204"/>
                <a:gd name="T1" fmla="*/ 132 h 174"/>
                <a:gd name="T2" fmla="*/ 0 w 204"/>
                <a:gd name="T3" fmla="*/ 135 h 174"/>
                <a:gd name="T4" fmla="*/ 0 w 204"/>
                <a:gd name="T5" fmla="*/ 135 h 174"/>
                <a:gd name="T6" fmla="*/ 0 w 204"/>
                <a:gd name="T7" fmla="*/ 138 h 174"/>
                <a:gd name="T8" fmla="*/ 0 w 204"/>
                <a:gd name="T9" fmla="*/ 138 h 174"/>
                <a:gd name="T10" fmla="*/ 3 w 204"/>
                <a:gd name="T11" fmla="*/ 141 h 174"/>
                <a:gd name="T12" fmla="*/ 3 w 204"/>
                <a:gd name="T13" fmla="*/ 144 h 174"/>
                <a:gd name="T14" fmla="*/ 3 w 204"/>
                <a:gd name="T15" fmla="*/ 144 h 174"/>
                <a:gd name="T16" fmla="*/ 6 w 204"/>
                <a:gd name="T17" fmla="*/ 147 h 174"/>
                <a:gd name="T18" fmla="*/ 6 w 204"/>
                <a:gd name="T19" fmla="*/ 150 h 174"/>
                <a:gd name="T20" fmla="*/ 9 w 204"/>
                <a:gd name="T21" fmla="*/ 153 h 174"/>
                <a:gd name="T22" fmla="*/ 12 w 204"/>
                <a:gd name="T23" fmla="*/ 156 h 174"/>
                <a:gd name="T24" fmla="*/ 12 w 204"/>
                <a:gd name="T25" fmla="*/ 159 h 174"/>
                <a:gd name="T26" fmla="*/ 15 w 204"/>
                <a:gd name="T27" fmla="*/ 162 h 174"/>
                <a:gd name="T28" fmla="*/ 18 w 204"/>
                <a:gd name="T29" fmla="*/ 162 h 174"/>
                <a:gd name="T30" fmla="*/ 18 w 204"/>
                <a:gd name="T31" fmla="*/ 165 h 174"/>
                <a:gd name="T32" fmla="*/ 21 w 204"/>
                <a:gd name="T33" fmla="*/ 168 h 174"/>
                <a:gd name="T34" fmla="*/ 24 w 204"/>
                <a:gd name="T35" fmla="*/ 168 h 174"/>
                <a:gd name="T36" fmla="*/ 24 w 204"/>
                <a:gd name="T37" fmla="*/ 171 h 174"/>
                <a:gd name="T38" fmla="*/ 27 w 204"/>
                <a:gd name="T39" fmla="*/ 171 h 174"/>
                <a:gd name="T40" fmla="*/ 30 w 204"/>
                <a:gd name="T41" fmla="*/ 174 h 174"/>
                <a:gd name="T42" fmla="*/ 30 w 204"/>
                <a:gd name="T43" fmla="*/ 174 h 174"/>
                <a:gd name="T44" fmla="*/ 33 w 204"/>
                <a:gd name="T45" fmla="*/ 174 h 174"/>
                <a:gd name="T46" fmla="*/ 33 w 204"/>
                <a:gd name="T47" fmla="*/ 174 h 174"/>
                <a:gd name="T48" fmla="*/ 33 w 204"/>
                <a:gd name="T49" fmla="*/ 174 h 174"/>
                <a:gd name="T50" fmla="*/ 201 w 204"/>
                <a:gd name="T51" fmla="*/ 39 h 174"/>
                <a:gd name="T52" fmla="*/ 201 w 204"/>
                <a:gd name="T53" fmla="*/ 39 h 174"/>
                <a:gd name="T54" fmla="*/ 201 w 204"/>
                <a:gd name="T55" fmla="*/ 39 h 174"/>
                <a:gd name="T56" fmla="*/ 198 w 204"/>
                <a:gd name="T57" fmla="*/ 39 h 174"/>
                <a:gd name="T58" fmla="*/ 198 w 204"/>
                <a:gd name="T59" fmla="*/ 39 h 174"/>
                <a:gd name="T60" fmla="*/ 195 w 204"/>
                <a:gd name="T61" fmla="*/ 39 h 174"/>
                <a:gd name="T62" fmla="*/ 192 w 204"/>
                <a:gd name="T63" fmla="*/ 36 h 174"/>
                <a:gd name="T64" fmla="*/ 192 w 204"/>
                <a:gd name="T65" fmla="*/ 36 h 174"/>
                <a:gd name="T66" fmla="*/ 189 w 204"/>
                <a:gd name="T67" fmla="*/ 33 h 174"/>
                <a:gd name="T68" fmla="*/ 186 w 204"/>
                <a:gd name="T69" fmla="*/ 30 h 174"/>
                <a:gd name="T70" fmla="*/ 186 w 204"/>
                <a:gd name="T71" fmla="*/ 27 h 174"/>
                <a:gd name="T72" fmla="*/ 183 w 204"/>
                <a:gd name="T73" fmla="*/ 27 h 174"/>
                <a:gd name="T74" fmla="*/ 180 w 204"/>
                <a:gd name="T75" fmla="*/ 24 h 174"/>
                <a:gd name="T76" fmla="*/ 177 w 204"/>
                <a:gd name="T77" fmla="*/ 21 h 174"/>
                <a:gd name="T78" fmla="*/ 177 w 204"/>
                <a:gd name="T79" fmla="*/ 18 h 174"/>
                <a:gd name="T80" fmla="*/ 174 w 204"/>
                <a:gd name="T81" fmla="*/ 15 h 174"/>
                <a:gd name="T82" fmla="*/ 174 w 204"/>
                <a:gd name="T83" fmla="*/ 12 h 174"/>
                <a:gd name="T84" fmla="*/ 171 w 204"/>
                <a:gd name="T85" fmla="*/ 9 h 174"/>
                <a:gd name="T86" fmla="*/ 171 w 204"/>
                <a:gd name="T87" fmla="*/ 9 h 174"/>
                <a:gd name="T88" fmla="*/ 171 w 204"/>
                <a:gd name="T89" fmla="*/ 6 h 174"/>
                <a:gd name="T90" fmla="*/ 171 w 204"/>
                <a:gd name="T91" fmla="*/ 3 h 174"/>
                <a:gd name="T92" fmla="*/ 171 w 204"/>
                <a:gd name="T93" fmla="*/ 3 h 174"/>
                <a:gd name="T94" fmla="*/ 171 w 204"/>
                <a:gd name="T95" fmla="*/ 0 h 174"/>
                <a:gd name="T96" fmla="*/ 171 w 204"/>
                <a:gd name="T97" fmla="*/ 0 h 174"/>
                <a:gd name="T98" fmla="*/ 171 w 204"/>
                <a:gd name="T9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4" h="174">
                  <a:moveTo>
                    <a:pt x="3" y="132"/>
                  </a:moveTo>
                  <a:lnTo>
                    <a:pt x="3" y="132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3" y="138"/>
                  </a:lnTo>
                  <a:lnTo>
                    <a:pt x="3" y="141"/>
                  </a:lnTo>
                  <a:lnTo>
                    <a:pt x="3" y="141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9" y="153"/>
                  </a:lnTo>
                  <a:lnTo>
                    <a:pt x="9" y="153"/>
                  </a:lnTo>
                  <a:lnTo>
                    <a:pt x="9" y="153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2" y="159"/>
                  </a:lnTo>
                  <a:lnTo>
                    <a:pt x="15" y="159"/>
                  </a:lnTo>
                  <a:lnTo>
                    <a:pt x="15" y="162"/>
                  </a:lnTo>
                  <a:lnTo>
                    <a:pt x="15" y="162"/>
                  </a:lnTo>
                  <a:lnTo>
                    <a:pt x="18" y="162"/>
                  </a:lnTo>
                  <a:lnTo>
                    <a:pt x="18" y="165"/>
                  </a:lnTo>
                  <a:lnTo>
                    <a:pt x="18" y="165"/>
                  </a:lnTo>
                  <a:lnTo>
                    <a:pt x="21" y="165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4" y="168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204" y="39"/>
                  </a:lnTo>
                  <a:lnTo>
                    <a:pt x="201" y="39"/>
                  </a:lnTo>
                  <a:lnTo>
                    <a:pt x="201" y="39"/>
                  </a:lnTo>
                  <a:lnTo>
                    <a:pt x="201" y="39"/>
                  </a:lnTo>
                  <a:lnTo>
                    <a:pt x="201" y="39"/>
                  </a:lnTo>
                  <a:lnTo>
                    <a:pt x="201" y="39"/>
                  </a:lnTo>
                  <a:lnTo>
                    <a:pt x="198" y="39"/>
                  </a:lnTo>
                  <a:lnTo>
                    <a:pt x="198" y="39"/>
                  </a:lnTo>
                  <a:lnTo>
                    <a:pt x="198" y="39"/>
                  </a:lnTo>
                  <a:lnTo>
                    <a:pt x="198" y="39"/>
                  </a:lnTo>
                  <a:lnTo>
                    <a:pt x="195" y="39"/>
                  </a:lnTo>
                  <a:lnTo>
                    <a:pt x="195" y="39"/>
                  </a:lnTo>
                  <a:lnTo>
                    <a:pt x="195" y="36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86" y="30"/>
                  </a:lnTo>
                  <a:lnTo>
                    <a:pt x="186" y="30"/>
                  </a:lnTo>
                  <a:lnTo>
                    <a:pt x="186" y="27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1"/>
                  </a:lnTo>
                  <a:lnTo>
                    <a:pt x="177" y="21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4" y="12"/>
                  </a:lnTo>
                  <a:lnTo>
                    <a:pt x="174" y="12"/>
                  </a:lnTo>
                  <a:lnTo>
                    <a:pt x="171" y="9"/>
                  </a:lnTo>
                  <a:lnTo>
                    <a:pt x="171" y="9"/>
                  </a:lnTo>
                  <a:lnTo>
                    <a:pt x="171" y="9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71" y="3"/>
                  </a:lnTo>
                  <a:lnTo>
                    <a:pt x="171" y="3"/>
                  </a:lnTo>
                  <a:lnTo>
                    <a:pt x="171" y="3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3" y="13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auto">
            <a:xfrm>
              <a:off x="6354763" y="5227638"/>
              <a:ext cx="300038" cy="30003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894388" y="4995863"/>
              <a:ext cx="508000" cy="350838"/>
            </a:xfrm>
            <a:custGeom>
              <a:avLst/>
              <a:gdLst>
                <a:gd name="T0" fmla="*/ 296 w 320"/>
                <a:gd name="T1" fmla="*/ 221 h 221"/>
                <a:gd name="T2" fmla="*/ 296 w 320"/>
                <a:gd name="T3" fmla="*/ 218 h 221"/>
                <a:gd name="T4" fmla="*/ 296 w 320"/>
                <a:gd name="T5" fmla="*/ 218 h 221"/>
                <a:gd name="T6" fmla="*/ 296 w 320"/>
                <a:gd name="T7" fmla="*/ 218 h 221"/>
                <a:gd name="T8" fmla="*/ 299 w 320"/>
                <a:gd name="T9" fmla="*/ 218 h 221"/>
                <a:gd name="T10" fmla="*/ 299 w 320"/>
                <a:gd name="T11" fmla="*/ 215 h 221"/>
                <a:gd name="T12" fmla="*/ 299 w 320"/>
                <a:gd name="T13" fmla="*/ 212 h 221"/>
                <a:gd name="T14" fmla="*/ 302 w 320"/>
                <a:gd name="T15" fmla="*/ 212 h 221"/>
                <a:gd name="T16" fmla="*/ 302 w 320"/>
                <a:gd name="T17" fmla="*/ 209 h 221"/>
                <a:gd name="T18" fmla="*/ 305 w 320"/>
                <a:gd name="T19" fmla="*/ 206 h 221"/>
                <a:gd name="T20" fmla="*/ 305 w 320"/>
                <a:gd name="T21" fmla="*/ 203 h 221"/>
                <a:gd name="T22" fmla="*/ 308 w 320"/>
                <a:gd name="T23" fmla="*/ 200 h 221"/>
                <a:gd name="T24" fmla="*/ 311 w 320"/>
                <a:gd name="T25" fmla="*/ 197 h 221"/>
                <a:gd name="T26" fmla="*/ 311 w 320"/>
                <a:gd name="T27" fmla="*/ 194 h 221"/>
                <a:gd name="T28" fmla="*/ 314 w 320"/>
                <a:gd name="T29" fmla="*/ 191 h 221"/>
                <a:gd name="T30" fmla="*/ 314 w 320"/>
                <a:gd name="T31" fmla="*/ 188 h 221"/>
                <a:gd name="T32" fmla="*/ 317 w 320"/>
                <a:gd name="T33" fmla="*/ 188 h 221"/>
                <a:gd name="T34" fmla="*/ 317 w 320"/>
                <a:gd name="T35" fmla="*/ 185 h 221"/>
                <a:gd name="T36" fmla="*/ 317 w 320"/>
                <a:gd name="T37" fmla="*/ 182 h 221"/>
                <a:gd name="T38" fmla="*/ 320 w 320"/>
                <a:gd name="T39" fmla="*/ 179 h 221"/>
                <a:gd name="T40" fmla="*/ 320 w 320"/>
                <a:gd name="T41" fmla="*/ 179 h 221"/>
                <a:gd name="T42" fmla="*/ 320 w 320"/>
                <a:gd name="T43" fmla="*/ 176 h 221"/>
                <a:gd name="T44" fmla="*/ 320 w 320"/>
                <a:gd name="T45" fmla="*/ 176 h 221"/>
                <a:gd name="T46" fmla="*/ 320 w 320"/>
                <a:gd name="T47" fmla="*/ 176 h 221"/>
                <a:gd name="T48" fmla="*/ 320 w 320"/>
                <a:gd name="T49" fmla="*/ 176 h 221"/>
                <a:gd name="T50" fmla="*/ 27 w 320"/>
                <a:gd name="T51" fmla="*/ 0 h 221"/>
                <a:gd name="T52" fmla="*/ 27 w 320"/>
                <a:gd name="T53" fmla="*/ 3 h 221"/>
                <a:gd name="T54" fmla="*/ 27 w 320"/>
                <a:gd name="T55" fmla="*/ 3 h 221"/>
                <a:gd name="T56" fmla="*/ 27 w 320"/>
                <a:gd name="T57" fmla="*/ 3 h 221"/>
                <a:gd name="T58" fmla="*/ 27 w 320"/>
                <a:gd name="T59" fmla="*/ 6 h 221"/>
                <a:gd name="T60" fmla="*/ 24 w 320"/>
                <a:gd name="T61" fmla="*/ 6 h 221"/>
                <a:gd name="T62" fmla="*/ 24 w 320"/>
                <a:gd name="T63" fmla="*/ 9 h 221"/>
                <a:gd name="T64" fmla="*/ 21 w 320"/>
                <a:gd name="T65" fmla="*/ 12 h 221"/>
                <a:gd name="T66" fmla="*/ 21 w 320"/>
                <a:gd name="T67" fmla="*/ 15 h 221"/>
                <a:gd name="T68" fmla="*/ 18 w 320"/>
                <a:gd name="T69" fmla="*/ 15 h 221"/>
                <a:gd name="T70" fmla="*/ 18 w 320"/>
                <a:gd name="T71" fmla="*/ 18 h 221"/>
                <a:gd name="T72" fmla="*/ 15 w 320"/>
                <a:gd name="T73" fmla="*/ 21 h 221"/>
                <a:gd name="T74" fmla="*/ 15 w 320"/>
                <a:gd name="T75" fmla="*/ 24 h 221"/>
                <a:gd name="T76" fmla="*/ 12 w 320"/>
                <a:gd name="T77" fmla="*/ 27 h 221"/>
                <a:gd name="T78" fmla="*/ 12 w 320"/>
                <a:gd name="T79" fmla="*/ 30 h 221"/>
                <a:gd name="T80" fmla="*/ 9 w 320"/>
                <a:gd name="T81" fmla="*/ 33 h 221"/>
                <a:gd name="T82" fmla="*/ 9 w 320"/>
                <a:gd name="T83" fmla="*/ 36 h 221"/>
                <a:gd name="T84" fmla="*/ 6 w 320"/>
                <a:gd name="T85" fmla="*/ 39 h 221"/>
                <a:gd name="T86" fmla="*/ 6 w 320"/>
                <a:gd name="T87" fmla="*/ 39 h 221"/>
                <a:gd name="T88" fmla="*/ 3 w 320"/>
                <a:gd name="T89" fmla="*/ 42 h 221"/>
                <a:gd name="T90" fmla="*/ 3 w 320"/>
                <a:gd name="T91" fmla="*/ 42 h 221"/>
                <a:gd name="T92" fmla="*/ 3 w 320"/>
                <a:gd name="T93" fmla="*/ 45 h 221"/>
                <a:gd name="T94" fmla="*/ 3 w 320"/>
                <a:gd name="T95" fmla="*/ 45 h 221"/>
                <a:gd name="T96" fmla="*/ 0 w 320"/>
                <a:gd name="T97" fmla="*/ 45 h 221"/>
                <a:gd name="T98" fmla="*/ 0 w 320"/>
                <a:gd name="T99" fmla="*/ 4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0" h="221">
                  <a:moveTo>
                    <a:pt x="296" y="221"/>
                  </a:moveTo>
                  <a:lnTo>
                    <a:pt x="296" y="221"/>
                  </a:lnTo>
                  <a:lnTo>
                    <a:pt x="296" y="221"/>
                  </a:lnTo>
                  <a:lnTo>
                    <a:pt x="296" y="218"/>
                  </a:lnTo>
                  <a:lnTo>
                    <a:pt x="296" y="218"/>
                  </a:lnTo>
                  <a:lnTo>
                    <a:pt x="296" y="218"/>
                  </a:lnTo>
                  <a:lnTo>
                    <a:pt x="296" y="218"/>
                  </a:lnTo>
                  <a:lnTo>
                    <a:pt x="296" y="218"/>
                  </a:lnTo>
                  <a:lnTo>
                    <a:pt x="296" y="218"/>
                  </a:lnTo>
                  <a:lnTo>
                    <a:pt x="299" y="218"/>
                  </a:lnTo>
                  <a:lnTo>
                    <a:pt x="299" y="215"/>
                  </a:lnTo>
                  <a:lnTo>
                    <a:pt x="299" y="215"/>
                  </a:lnTo>
                  <a:lnTo>
                    <a:pt x="299" y="215"/>
                  </a:lnTo>
                  <a:lnTo>
                    <a:pt x="299" y="212"/>
                  </a:lnTo>
                  <a:lnTo>
                    <a:pt x="302" y="212"/>
                  </a:lnTo>
                  <a:lnTo>
                    <a:pt x="302" y="212"/>
                  </a:lnTo>
                  <a:lnTo>
                    <a:pt x="302" y="209"/>
                  </a:lnTo>
                  <a:lnTo>
                    <a:pt x="302" y="209"/>
                  </a:lnTo>
                  <a:lnTo>
                    <a:pt x="305" y="206"/>
                  </a:lnTo>
                  <a:lnTo>
                    <a:pt x="305" y="206"/>
                  </a:lnTo>
                  <a:lnTo>
                    <a:pt x="305" y="206"/>
                  </a:lnTo>
                  <a:lnTo>
                    <a:pt x="305" y="203"/>
                  </a:lnTo>
                  <a:lnTo>
                    <a:pt x="308" y="203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11" y="197"/>
                  </a:lnTo>
                  <a:lnTo>
                    <a:pt x="311" y="197"/>
                  </a:lnTo>
                  <a:lnTo>
                    <a:pt x="311" y="194"/>
                  </a:lnTo>
                  <a:lnTo>
                    <a:pt x="311" y="194"/>
                  </a:lnTo>
                  <a:lnTo>
                    <a:pt x="314" y="191"/>
                  </a:lnTo>
                  <a:lnTo>
                    <a:pt x="314" y="191"/>
                  </a:lnTo>
                  <a:lnTo>
                    <a:pt x="314" y="188"/>
                  </a:lnTo>
                  <a:lnTo>
                    <a:pt x="314" y="188"/>
                  </a:lnTo>
                  <a:lnTo>
                    <a:pt x="317" y="188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7" y="182"/>
                  </a:lnTo>
                  <a:lnTo>
                    <a:pt x="317" y="182"/>
                  </a:lnTo>
                  <a:lnTo>
                    <a:pt x="320" y="182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20" y="176"/>
                  </a:lnTo>
                  <a:lnTo>
                    <a:pt x="320" y="176"/>
                  </a:lnTo>
                  <a:lnTo>
                    <a:pt x="320" y="176"/>
                  </a:lnTo>
                  <a:lnTo>
                    <a:pt x="320" y="176"/>
                  </a:lnTo>
                  <a:lnTo>
                    <a:pt x="320" y="176"/>
                  </a:lnTo>
                  <a:lnTo>
                    <a:pt x="320" y="176"/>
                  </a:lnTo>
                  <a:lnTo>
                    <a:pt x="320" y="17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96" y="22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6569075" y="5151438"/>
              <a:ext cx="293688" cy="214313"/>
            </a:xfrm>
            <a:custGeom>
              <a:avLst/>
              <a:gdLst>
                <a:gd name="T0" fmla="*/ 6 w 185"/>
                <a:gd name="T1" fmla="*/ 90 h 135"/>
                <a:gd name="T2" fmla="*/ 6 w 185"/>
                <a:gd name="T3" fmla="*/ 90 h 135"/>
                <a:gd name="T4" fmla="*/ 3 w 185"/>
                <a:gd name="T5" fmla="*/ 93 h 135"/>
                <a:gd name="T6" fmla="*/ 3 w 185"/>
                <a:gd name="T7" fmla="*/ 93 h 135"/>
                <a:gd name="T8" fmla="*/ 3 w 185"/>
                <a:gd name="T9" fmla="*/ 96 h 135"/>
                <a:gd name="T10" fmla="*/ 0 w 185"/>
                <a:gd name="T11" fmla="*/ 99 h 135"/>
                <a:gd name="T12" fmla="*/ 0 w 185"/>
                <a:gd name="T13" fmla="*/ 102 h 135"/>
                <a:gd name="T14" fmla="*/ 0 w 185"/>
                <a:gd name="T15" fmla="*/ 105 h 135"/>
                <a:gd name="T16" fmla="*/ 3 w 185"/>
                <a:gd name="T17" fmla="*/ 108 h 135"/>
                <a:gd name="T18" fmla="*/ 3 w 185"/>
                <a:gd name="T19" fmla="*/ 111 h 135"/>
                <a:gd name="T20" fmla="*/ 3 w 185"/>
                <a:gd name="T21" fmla="*/ 114 h 135"/>
                <a:gd name="T22" fmla="*/ 6 w 185"/>
                <a:gd name="T23" fmla="*/ 117 h 135"/>
                <a:gd name="T24" fmla="*/ 6 w 185"/>
                <a:gd name="T25" fmla="*/ 120 h 135"/>
                <a:gd name="T26" fmla="*/ 9 w 185"/>
                <a:gd name="T27" fmla="*/ 123 h 135"/>
                <a:gd name="T28" fmla="*/ 12 w 185"/>
                <a:gd name="T29" fmla="*/ 126 h 135"/>
                <a:gd name="T30" fmla="*/ 12 w 185"/>
                <a:gd name="T31" fmla="*/ 126 h 135"/>
                <a:gd name="T32" fmla="*/ 15 w 185"/>
                <a:gd name="T33" fmla="*/ 129 h 135"/>
                <a:gd name="T34" fmla="*/ 18 w 185"/>
                <a:gd name="T35" fmla="*/ 132 h 135"/>
                <a:gd name="T36" fmla="*/ 21 w 185"/>
                <a:gd name="T37" fmla="*/ 132 h 135"/>
                <a:gd name="T38" fmla="*/ 21 w 185"/>
                <a:gd name="T39" fmla="*/ 135 h 135"/>
                <a:gd name="T40" fmla="*/ 24 w 185"/>
                <a:gd name="T41" fmla="*/ 135 h 135"/>
                <a:gd name="T42" fmla="*/ 27 w 185"/>
                <a:gd name="T43" fmla="*/ 135 h 135"/>
                <a:gd name="T44" fmla="*/ 30 w 185"/>
                <a:gd name="T45" fmla="*/ 135 h 135"/>
                <a:gd name="T46" fmla="*/ 33 w 185"/>
                <a:gd name="T47" fmla="*/ 135 h 135"/>
                <a:gd name="T48" fmla="*/ 33 w 185"/>
                <a:gd name="T49" fmla="*/ 132 h 135"/>
                <a:gd name="T50" fmla="*/ 182 w 185"/>
                <a:gd name="T51" fmla="*/ 48 h 135"/>
                <a:gd name="T52" fmla="*/ 182 w 185"/>
                <a:gd name="T53" fmla="*/ 48 h 135"/>
                <a:gd name="T54" fmla="*/ 179 w 185"/>
                <a:gd name="T55" fmla="*/ 48 h 135"/>
                <a:gd name="T56" fmla="*/ 176 w 185"/>
                <a:gd name="T57" fmla="*/ 48 h 135"/>
                <a:gd name="T58" fmla="*/ 173 w 185"/>
                <a:gd name="T59" fmla="*/ 48 h 135"/>
                <a:gd name="T60" fmla="*/ 173 w 185"/>
                <a:gd name="T61" fmla="*/ 48 h 135"/>
                <a:gd name="T62" fmla="*/ 170 w 185"/>
                <a:gd name="T63" fmla="*/ 45 h 135"/>
                <a:gd name="T64" fmla="*/ 168 w 185"/>
                <a:gd name="T65" fmla="*/ 45 h 135"/>
                <a:gd name="T66" fmla="*/ 165 w 185"/>
                <a:gd name="T67" fmla="*/ 42 h 135"/>
                <a:gd name="T68" fmla="*/ 162 w 185"/>
                <a:gd name="T69" fmla="*/ 39 h 135"/>
                <a:gd name="T70" fmla="*/ 162 w 185"/>
                <a:gd name="T71" fmla="*/ 36 h 135"/>
                <a:gd name="T72" fmla="*/ 159 w 185"/>
                <a:gd name="T73" fmla="*/ 33 h 135"/>
                <a:gd name="T74" fmla="*/ 156 w 185"/>
                <a:gd name="T75" fmla="*/ 30 h 135"/>
                <a:gd name="T76" fmla="*/ 156 w 185"/>
                <a:gd name="T77" fmla="*/ 27 h 135"/>
                <a:gd name="T78" fmla="*/ 156 w 185"/>
                <a:gd name="T79" fmla="*/ 24 h 135"/>
                <a:gd name="T80" fmla="*/ 153 w 185"/>
                <a:gd name="T81" fmla="*/ 21 h 135"/>
                <a:gd name="T82" fmla="*/ 153 w 185"/>
                <a:gd name="T83" fmla="*/ 18 h 135"/>
                <a:gd name="T84" fmla="*/ 153 w 185"/>
                <a:gd name="T85" fmla="*/ 15 h 135"/>
                <a:gd name="T86" fmla="*/ 153 w 185"/>
                <a:gd name="T87" fmla="*/ 12 h 135"/>
                <a:gd name="T88" fmla="*/ 153 w 185"/>
                <a:gd name="T89" fmla="*/ 12 h 135"/>
                <a:gd name="T90" fmla="*/ 153 w 185"/>
                <a:gd name="T91" fmla="*/ 9 h 135"/>
                <a:gd name="T92" fmla="*/ 153 w 185"/>
                <a:gd name="T93" fmla="*/ 6 h 135"/>
                <a:gd name="T94" fmla="*/ 156 w 185"/>
                <a:gd name="T95" fmla="*/ 3 h 135"/>
                <a:gd name="T96" fmla="*/ 156 w 185"/>
                <a:gd name="T97" fmla="*/ 3 h 135"/>
                <a:gd name="T98" fmla="*/ 159 w 185"/>
                <a:gd name="T9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5" h="135">
                  <a:moveTo>
                    <a:pt x="6" y="87"/>
                  </a:moveTo>
                  <a:lnTo>
                    <a:pt x="6" y="90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3" y="90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6"/>
                  </a:lnTo>
                  <a:lnTo>
                    <a:pt x="3" y="96"/>
                  </a:lnTo>
                  <a:lnTo>
                    <a:pt x="0" y="9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5"/>
                  </a:lnTo>
                  <a:lnTo>
                    <a:pt x="3" y="105"/>
                  </a:lnTo>
                  <a:lnTo>
                    <a:pt x="3" y="108"/>
                  </a:lnTo>
                  <a:lnTo>
                    <a:pt x="3" y="108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6" y="117"/>
                  </a:lnTo>
                  <a:lnTo>
                    <a:pt x="6" y="117"/>
                  </a:lnTo>
                  <a:lnTo>
                    <a:pt x="6" y="120"/>
                  </a:lnTo>
                  <a:lnTo>
                    <a:pt x="9" y="120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8" y="132"/>
                  </a:lnTo>
                  <a:lnTo>
                    <a:pt x="18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1" y="135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2"/>
                  </a:lnTo>
                  <a:lnTo>
                    <a:pt x="185" y="48"/>
                  </a:lnTo>
                  <a:lnTo>
                    <a:pt x="182" y="48"/>
                  </a:lnTo>
                  <a:lnTo>
                    <a:pt x="182" y="48"/>
                  </a:lnTo>
                  <a:lnTo>
                    <a:pt x="182" y="48"/>
                  </a:lnTo>
                  <a:lnTo>
                    <a:pt x="179" y="48"/>
                  </a:lnTo>
                  <a:lnTo>
                    <a:pt x="179" y="48"/>
                  </a:lnTo>
                  <a:lnTo>
                    <a:pt x="179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3" y="48"/>
                  </a:lnTo>
                  <a:lnTo>
                    <a:pt x="173" y="48"/>
                  </a:lnTo>
                  <a:lnTo>
                    <a:pt x="173" y="48"/>
                  </a:lnTo>
                  <a:lnTo>
                    <a:pt x="170" y="45"/>
                  </a:lnTo>
                  <a:lnTo>
                    <a:pt x="170" y="45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2"/>
                  </a:lnTo>
                  <a:lnTo>
                    <a:pt x="165" y="42"/>
                  </a:lnTo>
                  <a:lnTo>
                    <a:pt x="165" y="42"/>
                  </a:lnTo>
                  <a:lnTo>
                    <a:pt x="162" y="39"/>
                  </a:lnTo>
                  <a:lnTo>
                    <a:pt x="162" y="39"/>
                  </a:lnTo>
                  <a:lnTo>
                    <a:pt x="162" y="36"/>
                  </a:lnTo>
                  <a:lnTo>
                    <a:pt x="159" y="36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56" y="27"/>
                  </a:lnTo>
                  <a:lnTo>
                    <a:pt x="156" y="27"/>
                  </a:lnTo>
                  <a:lnTo>
                    <a:pt x="156" y="24"/>
                  </a:lnTo>
                  <a:lnTo>
                    <a:pt x="153" y="24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18"/>
                  </a:lnTo>
                  <a:lnTo>
                    <a:pt x="153" y="18"/>
                  </a:lnTo>
                  <a:lnTo>
                    <a:pt x="153" y="15"/>
                  </a:lnTo>
                  <a:lnTo>
                    <a:pt x="153" y="15"/>
                  </a:lnTo>
                  <a:lnTo>
                    <a:pt x="153" y="12"/>
                  </a:lnTo>
                  <a:lnTo>
                    <a:pt x="153" y="12"/>
                  </a:lnTo>
                  <a:lnTo>
                    <a:pt x="153" y="12"/>
                  </a:lnTo>
                  <a:lnTo>
                    <a:pt x="153" y="9"/>
                  </a:lnTo>
                  <a:lnTo>
                    <a:pt x="153" y="9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6" y="6"/>
                  </a:lnTo>
                  <a:lnTo>
                    <a:pt x="156" y="3"/>
                  </a:lnTo>
                  <a:lnTo>
                    <a:pt x="156" y="3"/>
                  </a:lnTo>
                  <a:lnTo>
                    <a:pt x="156" y="3"/>
                  </a:lnTo>
                  <a:lnTo>
                    <a:pt x="159" y="3"/>
                  </a:lnTo>
                  <a:lnTo>
                    <a:pt x="159" y="0"/>
                  </a:lnTo>
                  <a:lnTo>
                    <a:pt x="6" y="8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6388100" y="5508625"/>
              <a:ext cx="133350" cy="350838"/>
            </a:xfrm>
            <a:custGeom>
              <a:avLst/>
              <a:gdLst>
                <a:gd name="T0" fmla="*/ 84 w 84"/>
                <a:gd name="T1" fmla="*/ 9 h 221"/>
                <a:gd name="T2" fmla="*/ 84 w 84"/>
                <a:gd name="T3" fmla="*/ 9 h 221"/>
                <a:gd name="T4" fmla="*/ 84 w 84"/>
                <a:gd name="T5" fmla="*/ 9 h 221"/>
                <a:gd name="T6" fmla="*/ 84 w 84"/>
                <a:gd name="T7" fmla="*/ 6 h 221"/>
                <a:gd name="T8" fmla="*/ 81 w 84"/>
                <a:gd name="T9" fmla="*/ 6 h 221"/>
                <a:gd name="T10" fmla="*/ 81 w 84"/>
                <a:gd name="T11" fmla="*/ 6 h 221"/>
                <a:gd name="T12" fmla="*/ 78 w 84"/>
                <a:gd name="T13" fmla="*/ 6 h 221"/>
                <a:gd name="T14" fmla="*/ 75 w 84"/>
                <a:gd name="T15" fmla="*/ 3 h 221"/>
                <a:gd name="T16" fmla="*/ 72 w 84"/>
                <a:gd name="T17" fmla="*/ 3 h 221"/>
                <a:gd name="T18" fmla="*/ 69 w 84"/>
                <a:gd name="T19" fmla="*/ 3 h 221"/>
                <a:gd name="T20" fmla="*/ 66 w 84"/>
                <a:gd name="T21" fmla="*/ 0 h 221"/>
                <a:gd name="T22" fmla="*/ 63 w 84"/>
                <a:gd name="T23" fmla="*/ 0 h 221"/>
                <a:gd name="T24" fmla="*/ 60 w 84"/>
                <a:gd name="T25" fmla="*/ 0 h 221"/>
                <a:gd name="T26" fmla="*/ 57 w 84"/>
                <a:gd name="T27" fmla="*/ 0 h 221"/>
                <a:gd name="T28" fmla="*/ 54 w 84"/>
                <a:gd name="T29" fmla="*/ 0 h 221"/>
                <a:gd name="T30" fmla="*/ 51 w 84"/>
                <a:gd name="T31" fmla="*/ 0 h 221"/>
                <a:gd name="T32" fmla="*/ 48 w 84"/>
                <a:gd name="T33" fmla="*/ 0 h 221"/>
                <a:gd name="T34" fmla="*/ 45 w 84"/>
                <a:gd name="T35" fmla="*/ 0 h 221"/>
                <a:gd name="T36" fmla="*/ 42 w 84"/>
                <a:gd name="T37" fmla="*/ 0 h 221"/>
                <a:gd name="T38" fmla="*/ 39 w 84"/>
                <a:gd name="T39" fmla="*/ 0 h 221"/>
                <a:gd name="T40" fmla="*/ 39 w 84"/>
                <a:gd name="T41" fmla="*/ 0 h 221"/>
                <a:gd name="T42" fmla="*/ 36 w 84"/>
                <a:gd name="T43" fmla="*/ 0 h 221"/>
                <a:gd name="T44" fmla="*/ 36 w 84"/>
                <a:gd name="T45" fmla="*/ 0 h 221"/>
                <a:gd name="T46" fmla="*/ 33 w 84"/>
                <a:gd name="T47" fmla="*/ 0 h 221"/>
                <a:gd name="T48" fmla="*/ 33 w 84"/>
                <a:gd name="T49" fmla="*/ 3 h 221"/>
                <a:gd name="T50" fmla="*/ 0 w 84"/>
                <a:gd name="T51" fmla="*/ 212 h 221"/>
                <a:gd name="T52" fmla="*/ 0 w 84"/>
                <a:gd name="T53" fmla="*/ 212 h 221"/>
                <a:gd name="T54" fmla="*/ 0 w 84"/>
                <a:gd name="T55" fmla="*/ 212 h 221"/>
                <a:gd name="T56" fmla="*/ 3 w 84"/>
                <a:gd name="T57" fmla="*/ 212 h 221"/>
                <a:gd name="T58" fmla="*/ 3 w 84"/>
                <a:gd name="T59" fmla="*/ 212 h 221"/>
                <a:gd name="T60" fmla="*/ 6 w 84"/>
                <a:gd name="T61" fmla="*/ 212 h 221"/>
                <a:gd name="T62" fmla="*/ 9 w 84"/>
                <a:gd name="T63" fmla="*/ 212 h 221"/>
                <a:gd name="T64" fmla="*/ 12 w 84"/>
                <a:gd name="T65" fmla="*/ 212 h 221"/>
                <a:gd name="T66" fmla="*/ 15 w 84"/>
                <a:gd name="T67" fmla="*/ 212 h 221"/>
                <a:gd name="T68" fmla="*/ 18 w 84"/>
                <a:gd name="T69" fmla="*/ 212 h 221"/>
                <a:gd name="T70" fmla="*/ 21 w 84"/>
                <a:gd name="T71" fmla="*/ 212 h 221"/>
                <a:gd name="T72" fmla="*/ 24 w 84"/>
                <a:gd name="T73" fmla="*/ 212 h 221"/>
                <a:gd name="T74" fmla="*/ 27 w 84"/>
                <a:gd name="T75" fmla="*/ 212 h 221"/>
                <a:gd name="T76" fmla="*/ 30 w 84"/>
                <a:gd name="T77" fmla="*/ 212 h 221"/>
                <a:gd name="T78" fmla="*/ 33 w 84"/>
                <a:gd name="T79" fmla="*/ 215 h 221"/>
                <a:gd name="T80" fmla="*/ 36 w 84"/>
                <a:gd name="T81" fmla="*/ 215 h 221"/>
                <a:gd name="T82" fmla="*/ 39 w 84"/>
                <a:gd name="T83" fmla="*/ 215 h 221"/>
                <a:gd name="T84" fmla="*/ 42 w 84"/>
                <a:gd name="T85" fmla="*/ 215 h 221"/>
                <a:gd name="T86" fmla="*/ 45 w 84"/>
                <a:gd name="T87" fmla="*/ 218 h 221"/>
                <a:gd name="T88" fmla="*/ 45 w 84"/>
                <a:gd name="T89" fmla="*/ 218 h 221"/>
                <a:gd name="T90" fmla="*/ 48 w 84"/>
                <a:gd name="T91" fmla="*/ 218 h 221"/>
                <a:gd name="T92" fmla="*/ 48 w 84"/>
                <a:gd name="T93" fmla="*/ 221 h 221"/>
                <a:gd name="T94" fmla="*/ 51 w 84"/>
                <a:gd name="T95" fmla="*/ 221 h 221"/>
                <a:gd name="T96" fmla="*/ 51 w 84"/>
                <a:gd name="T97" fmla="*/ 221 h 221"/>
                <a:gd name="T98" fmla="*/ 51 w 84"/>
                <a:gd name="T9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" h="221">
                  <a:moveTo>
                    <a:pt x="84" y="9"/>
                  </a:moveTo>
                  <a:lnTo>
                    <a:pt x="84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6" y="212"/>
                  </a:lnTo>
                  <a:lnTo>
                    <a:pt x="6" y="212"/>
                  </a:lnTo>
                  <a:lnTo>
                    <a:pt x="6" y="212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5" y="212"/>
                  </a:lnTo>
                  <a:lnTo>
                    <a:pt x="15" y="212"/>
                  </a:lnTo>
                  <a:lnTo>
                    <a:pt x="18" y="212"/>
                  </a:lnTo>
                  <a:lnTo>
                    <a:pt x="18" y="212"/>
                  </a:lnTo>
                  <a:lnTo>
                    <a:pt x="21" y="212"/>
                  </a:lnTo>
                  <a:lnTo>
                    <a:pt x="21" y="212"/>
                  </a:lnTo>
                  <a:lnTo>
                    <a:pt x="24" y="212"/>
                  </a:lnTo>
                  <a:lnTo>
                    <a:pt x="24" y="212"/>
                  </a:lnTo>
                  <a:lnTo>
                    <a:pt x="27" y="212"/>
                  </a:lnTo>
                  <a:lnTo>
                    <a:pt x="27" y="212"/>
                  </a:lnTo>
                  <a:lnTo>
                    <a:pt x="30" y="212"/>
                  </a:lnTo>
                  <a:lnTo>
                    <a:pt x="30" y="212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6" y="215"/>
                  </a:lnTo>
                  <a:lnTo>
                    <a:pt x="36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42" y="215"/>
                  </a:lnTo>
                  <a:lnTo>
                    <a:pt x="42" y="218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48" y="218"/>
                  </a:lnTo>
                  <a:lnTo>
                    <a:pt x="48" y="218"/>
                  </a:lnTo>
                  <a:lnTo>
                    <a:pt x="48" y="218"/>
                  </a:lnTo>
                  <a:lnTo>
                    <a:pt x="48" y="221"/>
                  </a:lnTo>
                  <a:lnTo>
                    <a:pt x="48" y="221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84" y="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auto">
            <a:xfrm>
              <a:off x="5646738" y="4814888"/>
              <a:ext cx="290513" cy="2889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5727700" y="4510088"/>
              <a:ext cx="104775" cy="366713"/>
            </a:xfrm>
            <a:custGeom>
              <a:avLst/>
              <a:gdLst>
                <a:gd name="T0" fmla="*/ 12 w 66"/>
                <a:gd name="T1" fmla="*/ 219 h 231"/>
                <a:gd name="T2" fmla="*/ 12 w 66"/>
                <a:gd name="T3" fmla="*/ 219 h 231"/>
                <a:gd name="T4" fmla="*/ 15 w 66"/>
                <a:gd name="T5" fmla="*/ 222 h 231"/>
                <a:gd name="T6" fmla="*/ 15 w 66"/>
                <a:gd name="T7" fmla="*/ 225 h 231"/>
                <a:gd name="T8" fmla="*/ 18 w 66"/>
                <a:gd name="T9" fmla="*/ 225 h 231"/>
                <a:gd name="T10" fmla="*/ 18 w 66"/>
                <a:gd name="T11" fmla="*/ 228 h 231"/>
                <a:gd name="T12" fmla="*/ 21 w 66"/>
                <a:gd name="T13" fmla="*/ 228 h 231"/>
                <a:gd name="T14" fmla="*/ 24 w 66"/>
                <a:gd name="T15" fmla="*/ 231 h 231"/>
                <a:gd name="T16" fmla="*/ 27 w 66"/>
                <a:gd name="T17" fmla="*/ 231 h 231"/>
                <a:gd name="T18" fmla="*/ 30 w 66"/>
                <a:gd name="T19" fmla="*/ 231 h 231"/>
                <a:gd name="T20" fmla="*/ 33 w 66"/>
                <a:gd name="T21" fmla="*/ 231 h 231"/>
                <a:gd name="T22" fmla="*/ 36 w 66"/>
                <a:gd name="T23" fmla="*/ 231 h 231"/>
                <a:gd name="T24" fmla="*/ 39 w 66"/>
                <a:gd name="T25" fmla="*/ 231 h 231"/>
                <a:gd name="T26" fmla="*/ 45 w 66"/>
                <a:gd name="T27" fmla="*/ 231 h 231"/>
                <a:gd name="T28" fmla="*/ 48 w 66"/>
                <a:gd name="T29" fmla="*/ 231 h 231"/>
                <a:gd name="T30" fmla="*/ 51 w 66"/>
                <a:gd name="T31" fmla="*/ 231 h 231"/>
                <a:gd name="T32" fmla="*/ 54 w 66"/>
                <a:gd name="T33" fmla="*/ 228 h 231"/>
                <a:gd name="T34" fmla="*/ 54 w 66"/>
                <a:gd name="T35" fmla="*/ 228 h 231"/>
                <a:gd name="T36" fmla="*/ 57 w 66"/>
                <a:gd name="T37" fmla="*/ 225 h 231"/>
                <a:gd name="T38" fmla="*/ 60 w 66"/>
                <a:gd name="T39" fmla="*/ 225 h 231"/>
                <a:gd name="T40" fmla="*/ 63 w 66"/>
                <a:gd name="T41" fmla="*/ 222 h 231"/>
                <a:gd name="T42" fmla="*/ 63 w 66"/>
                <a:gd name="T43" fmla="*/ 219 h 231"/>
                <a:gd name="T44" fmla="*/ 63 w 66"/>
                <a:gd name="T45" fmla="*/ 219 h 231"/>
                <a:gd name="T46" fmla="*/ 63 w 66"/>
                <a:gd name="T47" fmla="*/ 216 h 231"/>
                <a:gd name="T48" fmla="*/ 66 w 66"/>
                <a:gd name="T49" fmla="*/ 213 h 231"/>
                <a:gd name="T50" fmla="*/ 54 w 66"/>
                <a:gd name="T51" fmla="*/ 0 h 231"/>
                <a:gd name="T52" fmla="*/ 54 w 66"/>
                <a:gd name="T53" fmla="*/ 3 h 231"/>
                <a:gd name="T54" fmla="*/ 51 w 66"/>
                <a:gd name="T55" fmla="*/ 6 h 231"/>
                <a:gd name="T56" fmla="*/ 51 w 66"/>
                <a:gd name="T57" fmla="*/ 6 h 231"/>
                <a:gd name="T58" fmla="*/ 51 w 66"/>
                <a:gd name="T59" fmla="*/ 9 h 231"/>
                <a:gd name="T60" fmla="*/ 48 w 66"/>
                <a:gd name="T61" fmla="*/ 12 h 231"/>
                <a:gd name="T62" fmla="*/ 45 w 66"/>
                <a:gd name="T63" fmla="*/ 12 h 231"/>
                <a:gd name="T64" fmla="*/ 42 w 66"/>
                <a:gd name="T65" fmla="*/ 15 h 231"/>
                <a:gd name="T66" fmla="*/ 39 w 66"/>
                <a:gd name="T67" fmla="*/ 15 h 231"/>
                <a:gd name="T68" fmla="*/ 36 w 66"/>
                <a:gd name="T69" fmla="*/ 15 h 231"/>
                <a:gd name="T70" fmla="*/ 33 w 66"/>
                <a:gd name="T71" fmla="*/ 18 h 231"/>
                <a:gd name="T72" fmla="*/ 30 w 66"/>
                <a:gd name="T73" fmla="*/ 18 h 231"/>
                <a:gd name="T74" fmla="*/ 27 w 66"/>
                <a:gd name="T75" fmla="*/ 18 h 231"/>
                <a:gd name="T76" fmla="*/ 24 w 66"/>
                <a:gd name="T77" fmla="*/ 18 h 231"/>
                <a:gd name="T78" fmla="*/ 21 w 66"/>
                <a:gd name="T79" fmla="*/ 18 h 231"/>
                <a:gd name="T80" fmla="*/ 18 w 66"/>
                <a:gd name="T81" fmla="*/ 18 h 231"/>
                <a:gd name="T82" fmla="*/ 15 w 66"/>
                <a:gd name="T83" fmla="*/ 15 h 231"/>
                <a:gd name="T84" fmla="*/ 12 w 66"/>
                <a:gd name="T85" fmla="*/ 15 h 231"/>
                <a:gd name="T86" fmla="*/ 9 w 66"/>
                <a:gd name="T87" fmla="*/ 15 h 231"/>
                <a:gd name="T88" fmla="*/ 6 w 66"/>
                <a:gd name="T89" fmla="*/ 12 h 231"/>
                <a:gd name="T90" fmla="*/ 6 w 66"/>
                <a:gd name="T91" fmla="*/ 12 h 231"/>
                <a:gd name="T92" fmla="*/ 3 w 66"/>
                <a:gd name="T93" fmla="*/ 9 h 231"/>
                <a:gd name="T94" fmla="*/ 3 w 66"/>
                <a:gd name="T95" fmla="*/ 6 h 231"/>
                <a:gd name="T96" fmla="*/ 0 w 66"/>
                <a:gd name="T97" fmla="*/ 6 h 231"/>
                <a:gd name="T98" fmla="*/ 0 w 66"/>
                <a:gd name="T99" fmla="*/ 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" h="231">
                  <a:moveTo>
                    <a:pt x="12" y="216"/>
                  </a:moveTo>
                  <a:lnTo>
                    <a:pt x="12" y="219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5" y="222"/>
                  </a:lnTo>
                  <a:lnTo>
                    <a:pt x="15" y="222"/>
                  </a:lnTo>
                  <a:lnTo>
                    <a:pt x="15" y="222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8" y="225"/>
                  </a:lnTo>
                  <a:lnTo>
                    <a:pt x="18" y="225"/>
                  </a:lnTo>
                  <a:lnTo>
                    <a:pt x="18" y="228"/>
                  </a:lnTo>
                  <a:lnTo>
                    <a:pt x="21" y="228"/>
                  </a:lnTo>
                  <a:lnTo>
                    <a:pt x="21" y="228"/>
                  </a:lnTo>
                  <a:lnTo>
                    <a:pt x="24" y="228"/>
                  </a:lnTo>
                  <a:lnTo>
                    <a:pt x="24" y="231"/>
                  </a:lnTo>
                  <a:lnTo>
                    <a:pt x="27" y="231"/>
                  </a:lnTo>
                  <a:lnTo>
                    <a:pt x="27" y="231"/>
                  </a:lnTo>
                  <a:lnTo>
                    <a:pt x="30" y="231"/>
                  </a:lnTo>
                  <a:lnTo>
                    <a:pt x="30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6" y="231"/>
                  </a:lnTo>
                  <a:lnTo>
                    <a:pt x="36" y="231"/>
                  </a:lnTo>
                  <a:lnTo>
                    <a:pt x="39" y="231"/>
                  </a:lnTo>
                  <a:lnTo>
                    <a:pt x="39" y="231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5" y="231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51" y="231"/>
                  </a:lnTo>
                  <a:lnTo>
                    <a:pt x="51" y="228"/>
                  </a:lnTo>
                  <a:lnTo>
                    <a:pt x="54" y="228"/>
                  </a:lnTo>
                  <a:lnTo>
                    <a:pt x="54" y="228"/>
                  </a:lnTo>
                  <a:lnTo>
                    <a:pt x="54" y="228"/>
                  </a:lnTo>
                  <a:lnTo>
                    <a:pt x="57" y="228"/>
                  </a:lnTo>
                  <a:lnTo>
                    <a:pt x="57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6"/>
                  </a:lnTo>
                  <a:lnTo>
                    <a:pt x="63" y="216"/>
                  </a:lnTo>
                  <a:lnTo>
                    <a:pt x="66" y="216"/>
                  </a:lnTo>
                  <a:lnTo>
                    <a:pt x="66" y="213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48" y="9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6" y="15"/>
                  </a:lnTo>
                  <a:lnTo>
                    <a:pt x="36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4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21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auto">
            <a:xfrm>
              <a:off x="3779838" y="3327400"/>
              <a:ext cx="252413" cy="25241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3994150" y="3465513"/>
              <a:ext cx="650875" cy="357188"/>
            </a:xfrm>
            <a:custGeom>
              <a:avLst/>
              <a:gdLst>
                <a:gd name="T0" fmla="*/ 21 w 410"/>
                <a:gd name="T1" fmla="*/ 0 h 225"/>
                <a:gd name="T2" fmla="*/ 21 w 410"/>
                <a:gd name="T3" fmla="*/ 0 h 225"/>
                <a:gd name="T4" fmla="*/ 21 w 410"/>
                <a:gd name="T5" fmla="*/ 0 h 225"/>
                <a:gd name="T6" fmla="*/ 18 w 410"/>
                <a:gd name="T7" fmla="*/ 3 h 225"/>
                <a:gd name="T8" fmla="*/ 18 w 410"/>
                <a:gd name="T9" fmla="*/ 3 h 225"/>
                <a:gd name="T10" fmla="*/ 18 w 410"/>
                <a:gd name="T11" fmla="*/ 6 h 225"/>
                <a:gd name="T12" fmla="*/ 15 w 410"/>
                <a:gd name="T13" fmla="*/ 6 h 225"/>
                <a:gd name="T14" fmla="*/ 15 w 410"/>
                <a:gd name="T15" fmla="*/ 9 h 225"/>
                <a:gd name="T16" fmla="*/ 12 w 410"/>
                <a:gd name="T17" fmla="*/ 12 h 225"/>
                <a:gd name="T18" fmla="*/ 12 w 410"/>
                <a:gd name="T19" fmla="*/ 15 h 225"/>
                <a:gd name="T20" fmla="*/ 9 w 410"/>
                <a:gd name="T21" fmla="*/ 18 h 225"/>
                <a:gd name="T22" fmla="*/ 9 w 410"/>
                <a:gd name="T23" fmla="*/ 18 h 225"/>
                <a:gd name="T24" fmla="*/ 6 w 410"/>
                <a:gd name="T25" fmla="*/ 21 h 225"/>
                <a:gd name="T26" fmla="*/ 6 w 410"/>
                <a:gd name="T27" fmla="*/ 24 h 225"/>
                <a:gd name="T28" fmla="*/ 3 w 410"/>
                <a:gd name="T29" fmla="*/ 27 h 225"/>
                <a:gd name="T30" fmla="*/ 3 w 410"/>
                <a:gd name="T31" fmla="*/ 30 h 225"/>
                <a:gd name="T32" fmla="*/ 3 w 410"/>
                <a:gd name="T33" fmla="*/ 33 h 225"/>
                <a:gd name="T34" fmla="*/ 0 w 410"/>
                <a:gd name="T35" fmla="*/ 36 h 225"/>
                <a:gd name="T36" fmla="*/ 0 w 410"/>
                <a:gd name="T37" fmla="*/ 39 h 225"/>
                <a:gd name="T38" fmla="*/ 0 w 410"/>
                <a:gd name="T39" fmla="*/ 42 h 225"/>
                <a:gd name="T40" fmla="*/ 0 w 410"/>
                <a:gd name="T41" fmla="*/ 42 h 225"/>
                <a:gd name="T42" fmla="*/ 0 w 410"/>
                <a:gd name="T43" fmla="*/ 45 h 225"/>
                <a:gd name="T44" fmla="*/ 0 w 410"/>
                <a:gd name="T45" fmla="*/ 45 h 225"/>
                <a:gd name="T46" fmla="*/ 0 w 410"/>
                <a:gd name="T47" fmla="*/ 48 h 225"/>
                <a:gd name="T48" fmla="*/ 0 w 410"/>
                <a:gd name="T49" fmla="*/ 48 h 225"/>
                <a:gd name="T50" fmla="*/ 389 w 410"/>
                <a:gd name="T51" fmla="*/ 222 h 225"/>
                <a:gd name="T52" fmla="*/ 389 w 410"/>
                <a:gd name="T53" fmla="*/ 222 h 225"/>
                <a:gd name="T54" fmla="*/ 389 w 410"/>
                <a:gd name="T55" fmla="*/ 222 h 225"/>
                <a:gd name="T56" fmla="*/ 389 w 410"/>
                <a:gd name="T57" fmla="*/ 219 h 225"/>
                <a:gd name="T58" fmla="*/ 389 w 410"/>
                <a:gd name="T59" fmla="*/ 219 h 225"/>
                <a:gd name="T60" fmla="*/ 389 w 410"/>
                <a:gd name="T61" fmla="*/ 216 h 225"/>
                <a:gd name="T62" fmla="*/ 389 w 410"/>
                <a:gd name="T63" fmla="*/ 213 h 225"/>
                <a:gd name="T64" fmla="*/ 389 w 410"/>
                <a:gd name="T65" fmla="*/ 213 h 225"/>
                <a:gd name="T66" fmla="*/ 389 w 410"/>
                <a:gd name="T67" fmla="*/ 210 h 225"/>
                <a:gd name="T68" fmla="*/ 392 w 410"/>
                <a:gd name="T69" fmla="*/ 207 h 225"/>
                <a:gd name="T70" fmla="*/ 392 w 410"/>
                <a:gd name="T71" fmla="*/ 204 h 225"/>
                <a:gd name="T72" fmla="*/ 395 w 410"/>
                <a:gd name="T73" fmla="*/ 201 h 225"/>
                <a:gd name="T74" fmla="*/ 395 w 410"/>
                <a:gd name="T75" fmla="*/ 198 h 225"/>
                <a:gd name="T76" fmla="*/ 398 w 410"/>
                <a:gd name="T77" fmla="*/ 195 h 225"/>
                <a:gd name="T78" fmla="*/ 398 w 410"/>
                <a:gd name="T79" fmla="*/ 192 h 225"/>
                <a:gd name="T80" fmla="*/ 401 w 410"/>
                <a:gd name="T81" fmla="*/ 189 h 225"/>
                <a:gd name="T82" fmla="*/ 401 w 410"/>
                <a:gd name="T83" fmla="*/ 186 h 225"/>
                <a:gd name="T84" fmla="*/ 401 w 410"/>
                <a:gd name="T85" fmla="*/ 183 h 225"/>
                <a:gd name="T86" fmla="*/ 404 w 410"/>
                <a:gd name="T87" fmla="*/ 183 h 225"/>
                <a:gd name="T88" fmla="*/ 404 w 410"/>
                <a:gd name="T89" fmla="*/ 180 h 225"/>
                <a:gd name="T90" fmla="*/ 407 w 410"/>
                <a:gd name="T91" fmla="*/ 177 h 225"/>
                <a:gd name="T92" fmla="*/ 407 w 410"/>
                <a:gd name="T93" fmla="*/ 177 h 225"/>
                <a:gd name="T94" fmla="*/ 410 w 410"/>
                <a:gd name="T95" fmla="*/ 177 h 225"/>
                <a:gd name="T96" fmla="*/ 410 w 410"/>
                <a:gd name="T97" fmla="*/ 177 h 225"/>
                <a:gd name="T98" fmla="*/ 410 w 410"/>
                <a:gd name="T99" fmla="*/ 17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0" h="225">
                  <a:moveTo>
                    <a:pt x="24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89" y="225"/>
                  </a:lnTo>
                  <a:lnTo>
                    <a:pt x="389" y="222"/>
                  </a:lnTo>
                  <a:lnTo>
                    <a:pt x="389" y="222"/>
                  </a:lnTo>
                  <a:lnTo>
                    <a:pt x="389" y="222"/>
                  </a:lnTo>
                  <a:lnTo>
                    <a:pt x="389" y="222"/>
                  </a:lnTo>
                  <a:lnTo>
                    <a:pt x="389" y="222"/>
                  </a:lnTo>
                  <a:lnTo>
                    <a:pt x="389" y="222"/>
                  </a:lnTo>
                  <a:lnTo>
                    <a:pt x="389" y="219"/>
                  </a:lnTo>
                  <a:lnTo>
                    <a:pt x="389" y="219"/>
                  </a:lnTo>
                  <a:lnTo>
                    <a:pt x="389" y="219"/>
                  </a:lnTo>
                  <a:lnTo>
                    <a:pt x="389" y="219"/>
                  </a:lnTo>
                  <a:lnTo>
                    <a:pt x="389" y="216"/>
                  </a:lnTo>
                  <a:lnTo>
                    <a:pt x="389" y="216"/>
                  </a:lnTo>
                  <a:lnTo>
                    <a:pt x="389" y="213"/>
                  </a:lnTo>
                  <a:lnTo>
                    <a:pt x="389" y="213"/>
                  </a:lnTo>
                  <a:lnTo>
                    <a:pt x="389" y="213"/>
                  </a:lnTo>
                  <a:lnTo>
                    <a:pt x="389" y="210"/>
                  </a:lnTo>
                  <a:lnTo>
                    <a:pt x="389" y="210"/>
                  </a:lnTo>
                  <a:lnTo>
                    <a:pt x="392" y="207"/>
                  </a:lnTo>
                  <a:lnTo>
                    <a:pt x="392" y="207"/>
                  </a:lnTo>
                  <a:lnTo>
                    <a:pt x="392" y="204"/>
                  </a:lnTo>
                  <a:lnTo>
                    <a:pt x="392" y="204"/>
                  </a:lnTo>
                  <a:lnTo>
                    <a:pt x="392" y="201"/>
                  </a:lnTo>
                  <a:lnTo>
                    <a:pt x="395" y="201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5" y="195"/>
                  </a:lnTo>
                  <a:lnTo>
                    <a:pt x="398" y="195"/>
                  </a:lnTo>
                  <a:lnTo>
                    <a:pt x="398" y="192"/>
                  </a:lnTo>
                  <a:lnTo>
                    <a:pt x="398" y="192"/>
                  </a:lnTo>
                  <a:lnTo>
                    <a:pt x="398" y="189"/>
                  </a:lnTo>
                  <a:lnTo>
                    <a:pt x="401" y="189"/>
                  </a:lnTo>
                  <a:lnTo>
                    <a:pt x="401" y="186"/>
                  </a:lnTo>
                  <a:lnTo>
                    <a:pt x="401" y="186"/>
                  </a:lnTo>
                  <a:lnTo>
                    <a:pt x="401" y="186"/>
                  </a:lnTo>
                  <a:lnTo>
                    <a:pt x="401" y="183"/>
                  </a:lnTo>
                  <a:lnTo>
                    <a:pt x="404" y="183"/>
                  </a:lnTo>
                  <a:lnTo>
                    <a:pt x="404" y="183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7" y="180"/>
                  </a:lnTo>
                  <a:lnTo>
                    <a:pt x="407" y="177"/>
                  </a:lnTo>
                  <a:lnTo>
                    <a:pt x="407" y="177"/>
                  </a:lnTo>
                  <a:lnTo>
                    <a:pt x="407" y="177"/>
                  </a:lnTo>
                  <a:lnTo>
                    <a:pt x="407" y="177"/>
                  </a:lnTo>
                  <a:lnTo>
                    <a:pt x="410" y="177"/>
                  </a:lnTo>
                  <a:lnTo>
                    <a:pt x="410" y="177"/>
                  </a:lnTo>
                  <a:lnTo>
                    <a:pt x="410" y="177"/>
                  </a:lnTo>
                  <a:lnTo>
                    <a:pt x="410" y="177"/>
                  </a:lnTo>
                  <a:lnTo>
                    <a:pt x="410" y="17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3413125" y="3470275"/>
              <a:ext cx="461963" cy="371475"/>
            </a:xfrm>
            <a:custGeom>
              <a:avLst/>
              <a:gdLst>
                <a:gd name="T0" fmla="*/ 285 w 291"/>
                <a:gd name="T1" fmla="*/ 42 h 234"/>
                <a:gd name="T2" fmla="*/ 288 w 291"/>
                <a:gd name="T3" fmla="*/ 42 h 234"/>
                <a:gd name="T4" fmla="*/ 288 w 291"/>
                <a:gd name="T5" fmla="*/ 39 h 234"/>
                <a:gd name="T6" fmla="*/ 291 w 291"/>
                <a:gd name="T7" fmla="*/ 36 h 234"/>
                <a:gd name="T8" fmla="*/ 291 w 291"/>
                <a:gd name="T9" fmla="*/ 33 h 234"/>
                <a:gd name="T10" fmla="*/ 291 w 291"/>
                <a:gd name="T11" fmla="*/ 30 h 234"/>
                <a:gd name="T12" fmla="*/ 291 w 291"/>
                <a:gd name="T13" fmla="*/ 27 h 234"/>
                <a:gd name="T14" fmla="*/ 291 w 291"/>
                <a:gd name="T15" fmla="*/ 24 h 234"/>
                <a:gd name="T16" fmla="*/ 291 w 291"/>
                <a:gd name="T17" fmla="*/ 21 h 234"/>
                <a:gd name="T18" fmla="*/ 288 w 291"/>
                <a:gd name="T19" fmla="*/ 18 h 234"/>
                <a:gd name="T20" fmla="*/ 288 w 291"/>
                <a:gd name="T21" fmla="*/ 15 h 234"/>
                <a:gd name="T22" fmla="*/ 285 w 291"/>
                <a:gd name="T23" fmla="*/ 15 h 234"/>
                <a:gd name="T24" fmla="*/ 285 w 291"/>
                <a:gd name="T25" fmla="*/ 12 h 234"/>
                <a:gd name="T26" fmla="*/ 282 w 291"/>
                <a:gd name="T27" fmla="*/ 9 h 234"/>
                <a:gd name="T28" fmla="*/ 279 w 291"/>
                <a:gd name="T29" fmla="*/ 6 h 234"/>
                <a:gd name="T30" fmla="*/ 276 w 291"/>
                <a:gd name="T31" fmla="*/ 3 h 234"/>
                <a:gd name="T32" fmla="*/ 273 w 291"/>
                <a:gd name="T33" fmla="*/ 3 h 234"/>
                <a:gd name="T34" fmla="*/ 270 w 291"/>
                <a:gd name="T35" fmla="*/ 0 h 234"/>
                <a:gd name="T36" fmla="*/ 267 w 291"/>
                <a:gd name="T37" fmla="*/ 0 h 234"/>
                <a:gd name="T38" fmla="*/ 267 w 291"/>
                <a:gd name="T39" fmla="*/ 0 h 234"/>
                <a:gd name="T40" fmla="*/ 264 w 291"/>
                <a:gd name="T41" fmla="*/ 0 h 234"/>
                <a:gd name="T42" fmla="*/ 261 w 291"/>
                <a:gd name="T43" fmla="*/ 0 h 234"/>
                <a:gd name="T44" fmla="*/ 258 w 291"/>
                <a:gd name="T45" fmla="*/ 0 h 234"/>
                <a:gd name="T46" fmla="*/ 255 w 291"/>
                <a:gd name="T47" fmla="*/ 0 h 234"/>
                <a:gd name="T48" fmla="*/ 255 w 291"/>
                <a:gd name="T49" fmla="*/ 3 h 234"/>
                <a:gd name="T50" fmla="*/ 0 w 291"/>
                <a:gd name="T51" fmla="*/ 192 h 234"/>
                <a:gd name="T52" fmla="*/ 3 w 291"/>
                <a:gd name="T53" fmla="*/ 192 h 234"/>
                <a:gd name="T54" fmla="*/ 6 w 291"/>
                <a:gd name="T55" fmla="*/ 189 h 234"/>
                <a:gd name="T56" fmla="*/ 9 w 291"/>
                <a:gd name="T57" fmla="*/ 189 h 234"/>
                <a:gd name="T58" fmla="*/ 12 w 291"/>
                <a:gd name="T59" fmla="*/ 189 h 234"/>
                <a:gd name="T60" fmla="*/ 12 w 291"/>
                <a:gd name="T61" fmla="*/ 192 h 234"/>
                <a:gd name="T62" fmla="*/ 15 w 291"/>
                <a:gd name="T63" fmla="*/ 192 h 234"/>
                <a:gd name="T64" fmla="*/ 18 w 291"/>
                <a:gd name="T65" fmla="*/ 192 h 234"/>
                <a:gd name="T66" fmla="*/ 21 w 291"/>
                <a:gd name="T67" fmla="*/ 195 h 234"/>
                <a:gd name="T68" fmla="*/ 24 w 291"/>
                <a:gd name="T69" fmla="*/ 195 h 234"/>
                <a:gd name="T70" fmla="*/ 27 w 291"/>
                <a:gd name="T71" fmla="*/ 198 h 234"/>
                <a:gd name="T72" fmla="*/ 30 w 291"/>
                <a:gd name="T73" fmla="*/ 201 h 234"/>
                <a:gd name="T74" fmla="*/ 30 w 291"/>
                <a:gd name="T75" fmla="*/ 204 h 234"/>
                <a:gd name="T76" fmla="*/ 33 w 291"/>
                <a:gd name="T77" fmla="*/ 207 h 234"/>
                <a:gd name="T78" fmla="*/ 36 w 291"/>
                <a:gd name="T79" fmla="*/ 210 h 234"/>
                <a:gd name="T80" fmla="*/ 36 w 291"/>
                <a:gd name="T81" fmla="*/ 213 h 234"/>
                <a:gd name="T82" fmla="*/ 36 w 291"/>
                <a:gd name="T83" fmla="*/ 216 h 234"/>
                <a:gd name="T84" fmla="*/ 36 w 291"/>
                <a:gd name="T85" fmla="*/ 219 h 234"/>
                <a:gd name="T86" fmla="*/ 39 w 291"/>
                <a:gd name="T87" fmla="*/ 222 h 234"/>
                <a:gd name="T88" fmla="*/ 39 w 291"/>
                <a:gd name="T89" fmla="*/ 225 h 234"/>
                <a:gd name="T90" fmla="*/ 36 w 291"/>
                <a:gd name="T91" fmla="*/ 228 h 234"/>
                <a:gd name="T92" fmla="*/ 36 w 291"/>
                <a:gd name="T93" fmla="*/ 228 h 234"/>
                <a:gd name="T94" fmla="*/ 36 w 291"/>
                <a:gd name="T95" fmla="*/ 231 h 234"/>
                <a:gd name="T96" fmla="*/ 33 w 291"/>
                <a:gd name="T97" fmla="*/ 234 h 234"/>
                <a:gd name="T98" fmla="*/ 33 w 291"/>
                <a:gd name="T9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1" h="234">
                  <a:moveTo>
                    <a:pt x="285" y="42"/>
                  </a:moveTo>
                  <a:lnTo>
                    <a:pt x="285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8" y="39"/>
                  </a:lnTo>
                  <a:lnTo>
                    <a:pt x="288" y="39"/>
                  </a:lnTo>
                  <a:lnTo>
                    <a:pt x="288" y="39"/>
                  </a:lnTo>
                  <a:lnTo>
                    <a:pt x="291" y="36"/>
                  </a:lnTo>
                  <a:lnTo>
                    <a:pt x="291" y="36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91" y="27"/>
                  </a:lnTo>
                  <a:lnTo>
                    <a:pt x="291" y="27"/>
                  </a:lnTo>
                  <a:lnTo>
                    <a:pt x="291" y="24"/>
                  </a:lnTo>
                  <a:lnTo>
                    <a:pt x="291" y="24"/>
                  </a:lnTo>
                  <a:lnTo>
                    <a:pt x="291" y="21"/>
                  </a:lnTo>
                  <a:lnTo>
                    <a:pt x="288" y="21"/>
                  </a:lnTo>
                  <a:lnTo>
                    <a:pt x="288" y="18"/>
                  </a:lnTo>
                  <a:lnTo>
                    <a:pt x="288" y="18"/>
                  </a:lnTo>
                  <a:lnTo>
                    <a:pt x="288" y="15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5" y="12"/>
                  </a:lnTo>
                  <a:lnTo>
                    <a:pt x="285" y="12"/>
                  </a:lnTo>
                  <a:lnTo>
                    <a:pt x="282" y="9"/>
                  </a:lnTo>
                  <a:lnTo>
                    <a:pt x="282" y="9"/>
                  </a:lnTo>
                  <a:lnTo>
                    <a:pt x="279" y="6"/>
                  </a:lnTo>
                  <a:lnTo>
                    <a:pt x="279" y="6"/>
                  </a:lnTo>
                  <a:lnTo>
                    <a:pt x="279" y="6"/>
                  </a:lnTo>
                  <a:lnTo>
                    <a:pt x="276" y="3"/>
                  </a:lnTo>
                  <a:lnTo>
                    <a:pt x="276" y="3"/>
                  </a:lnTo>
                  <a:lnTo>
                    <a:pt x="273" y="3"/>
                  </a:lnTo>
                  <a:lnTo>
                    <a:pt x="273" y="3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3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6" y="189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2" y="192"/>
                  </a:lnTo>
                  <a:lnTo>
                    <a:pt x="15" y="192"/>
                  </a:lnTo>
                  <a:lnTo>
                    <a:pt x="15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21" y="192"/>
                  </a:lnTo>
                  <a:lnTo>
                    <a:pt x="21" y="195"/>
                  </a:lnTo>
                  <a:lnTo>
                    <a:pt x="24" y="195"/>
                  </a:lnTo>
                  <a:lnTo>
                    <a:pt x="24" y="195"/>
                  </a:lnTo>
                  <a:lnTo>
                    <a:pt x="27" y="198"/>
                  </a:lnTo>
                  <a:lnTo>
                    <a:pt x="27" y="198"/>
                  </a:lnTo>
                  <a:lnTo>
                    <a:pt x="27" y="198"/>
                  </a:lnTo>
                  <a:lnTo>
                    <a:pt x="30" y="201"/>
                  </a:lnTo>
                  <a:lnTo>
                    <a:pt x="30" y="201"/>
                  </a:lnTo>
                  <a:lnTo>
                    <a:pt x="30" y="204"/>
                  </a:lnTo>
                  <a:lnTo>
                    <a:pt x="33" y="204"/>
                  </a:lnTo>
                  <a:lnTo>
                    <a:pt x="33" y="207"/>
                  </a:lnTo>
                  <a:lnTo>
                    <a:pt x="33" y="207"/>
                  </a:lnTo>
                  <a:lnTo>
                    <a:pt x="36" y="210"/>
                  </a:lnTo>
                  <a:lnTo>
                    <a:pt x="36" y="210"/>
                  </a:lnTo>
                  <a:lnTo>
                    <a:pt x="36" y="213"/>
                  </a:lnTo>
                  <a:lnTo>
                    <a:pt x="36" y="213"/>
                  </a:lnTo>
                  <a:lnTo>
                    <a:pt x="36" y="216"/>
                  </a:lnTo>
                  <a:lnTo>
                    <a:pt x="36" y="216"/>
                  </a:lnTo>
                  <a:lnTo>
                    <a:pt x="36" y="219"/>
                  </a:lnTo>
                  <a:lnTo>
                    <a:pt x="39" y="219"/>
                  </a:lnTo>
                  <a:lnTo>
                    <a:pt x="39" y="222"/>
                  </a:lnTo>
                  <a:lnTo>
                    <a:pt x="39" y="222"/>
                  </a:lnTo>
                  <a:lnTo>
                    <a:pt x="39" y="225"/>
                  </a:lnTo>
                  <a:lnTo>
                    <a:pt x="36" y="225"/>
                  </a:lnTo>
                  <a:lnTo>
                    <a:pt x="36" y="228"/>
                  </a:lnTo>
                  <a:lnTo>
                    <a:pt x="36" y="228"/>
                  </a:lnTo>
                  <a:lnTo>
                    <a:pt x="36" y="228"/>
                  </a:lnTo>
                  <a:lnTo>
                    <a:pt x="36" y="231"/>
                  </a:lnTo>
                  <a:lnTo>
                    <a:pt x="36" y="231"/>
                  </a:lnTo>
                  <a:lnTo>
                    <a:pt x="33" y="231"/>
                  </a:lnTo>
                  <a:lnTo>
                    <a:pt x="33" y="234"/>
                  </a:lnTo>
                  <a:lnTo>
                    <a:pt x="33" y="234"/>
                  </a:lnTo>
                  <a:lnTo>
                    <a:pt x="33" y="234"/>
                  </a:lnTo>
                  <a:lnTo>
                    <a:pt x="285" y="4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auto">
            <a:xfrm>
              <a:off x="6354763" y="5830888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auto">
            <a:xfrm>
              <a:off x="4027488" y="5408613"/>
              <a:ext cx="117475" cy="11906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3875088" y="5437188"/>
              <a:ext cx="227013" cy="128588"/>
            </a:xfrm>
            <a:custGeom>
              <a:avLst/>
              <a:gdLst>
                <a:gd name="T0" fmla="*/ 129 w 143"/>
                <a:gd name="T1" fmla="*/ 51 h 81"/>
                <a:gd name="T2" fmla="*/ 132 w 143"/>
                <a:gd name="T3" fmla="*/ 51 h 81"/>
                <a:gd name="T4" fmla="*/ 135 w 143"/>
                <a:gd name="T5" fmla="*/ 48 h 81"/>
                <a:gd name="T6" fmla="*/ 135 w 143"/>
                <a:gd name="T7" fmla="*/ 45 h 81"/>
                <a:gd name="T8" fmla="*/ 138 w 143"/>
                <a:gd name="T9" fmla="*/ 45 h 81"/>
                <a:gd name="T10" fmla="*/ 140 w 143"/>
                <a:gd name="T11" fmla="*/ 42 h 81"/>
                <a:gd name="T12" fmla="*/ 140 w 143"/>
                <a:gd name="T13" fmla="*/ 39 h 81"/>
                <a:gd name="T14" fmla="*/ 143 w 143"/>
                <a:gd name="T15" fmla="*/ 36 h 81"/>
                <a:gd name="T16" fmla="*/ 143 w 143"/>
                <a:gd name="T17" fmla="*/ 33 h 81"/>
                <a:gd name="T18" fmla="*/ 143 w 143"/>
                <a:gd name="T19" fmla="*/ 30 h 81"/>
                <a:gd name="T20" fmla="*/ 143 w 143"/>
                <a:gd name="T21" fmla="*/ 27 h 81"/>
                <a:gd name="T22" fmla="*/ 143 w 143"/>
                <a:gd name="T23" fmla="*/ 24 h 81"/>
                <a:gd name="T24" fmla="*/ 143 w 143"/>
                <a:gd name="T25" fmla="*/ 21 h 81"/>
                <a:gd name="T26" fmla="*/ 140 w 143"/>
                <a:gd name="T27" fmla="*/ 18 h 81"/>
                <a:gd name="T28" fmla="*/ 140 w 143"/>
                <a:gd name="T29" fmla="*/ 15 h 81"/>
                <a:gd name="T30" fmla="*/ 138 w 143"/>
                <a:gd name="T31" fmla="*/ 12 h 81"/>
                <a:gd name="T32" fmla="*/ 138 w 143"/>
                <a:gd name="T33" fmla="*/ 9 h 81"/>
                <a:gd name="T34" fmla="*/ 135 w 143"/>
                <a:gd name="T35" fmla="*/ 6 h 81"/>
                <a:gd name="T36" fmla="*/ 132 w 143"/>
                <a:gd name="T37" fmla="*/ 3 h 81"/>
                <a:gd name="T38" fmla="*/ 129 w 143"/>
                <a:gd name="T39" fmla="*/ 3 h 81"/>
                <a:gd name="T40" fmla="*/ 126 w 143"/>
                <a:gd name="T41" fmla="*/ 0 h 81"/>
                <a:gd name="T42" fmla="*/ 123 w 143"/>
                <a:gd name="T43" fmla="*/ 0 h 81"/>
                <a:gd name="T44" fmla="*/ 120 w 143"/>
                <a:gd name="T45" fmla="*/ 0 h 81"/>
                <a:gd name="T46" fmla="*/ 117 w 143"/>
                <a:gd name="T47" fmla="*/ 0 h 81"/>
                <a:gd name="T48" fmla="*/ 114 w 143"/>
                <a:gd name="T49" fmla="*/ 0 h 81"/>
                <a:gd name="T50" fmla="*/ 3 w 143"/>
                <a:gd name="T51" fmla="*/ 27 h 81"/>
                <a:gd name="T52" fmla="*/ 6 w 143"/>
                <a:gd name="T53" fmla="*/ 27 h 81"/>
                <a:gd name="T54" fmla="*/ 9 w 143"/>
                <a:gd name="T55" fmla="*/ 27 h 81"/>
                <a:gd name="T56" fmla="*/ 12 w 143"/>
                <a:gd name="T57" fmla="*/ 30 h 81"/>
                <a:gd name="T58" fmla="*/ 15 w 143"/>
                <a:gd name="T59" fmla="*/ 30 h 81"/>
                <a:gd name="T60" fmla="*/ 18 w 143"/>
                <a:gd name="T61" fmla="*/ 30 h 81"/>
                <a:gd name="T62" fmla="*/ 18 w 143"/>
                <a:gd name="T63" fmla="*/ 33 h 81"/>
                <a:gd name="T64" fmla="*/ 21 w 143"/>
                <a:gd name="T65" fmla="*/ 36 h 81"/>
                <a:gd name="T66" fmla="*/ 24 w 143"/>
                <a:gd name="T67" fmla="*/ 39 h 81"/>
                <a:gd name="T68" fmla="*/ 27 w 143"/>
                <a:gd name="T69" fmla="*/ 39 h 81"/>
                <a:gd name="T70" fmla="*/ 27 w 143"/>
                <a:gd name="T71" fmla="*/ 42 h 81"/>
                <a:gd name="T72" fmla="*/ 30 w 143"/>
                <a:gd name="T73" fmla="*/ 45 h 81"/>
                <a:gd name="T74" fmla="*/ 30 w 143"/>
                <a:gd name="T75" fmla="*/ 51 h 81"/>
                <a:gd name="T76" fmla="*/ 30 w 143"/>
                <a:gd name="T77" fmla="*/ 54 h 81"/>
                <a:gd name="T78" fmla="*/ 30 w 143"/>
                <a:gd name="T79" fmla="*/ 57 h 81"/>
                <a:gd name="T80" fmla="*/ 30 w 143"/>
                <a:gd name="T81" fmla="*/ 60 h 81"/>
                <a:gd name="T82" fmla="*/ 30 w 143"/>
                <a:gd name="T83" fmla="*/ 63 h 81"/>
                <a:gd name="T84" fmla="*/ 27 w 143"/>
                <a:gd name="T85" fmla="*/ 66 h 81"/>
                <a:gd name="T86" fmla="*/ 27 w 143"/>
                <a:gd name="T87" fmla="*/ 69 h 81"/>
                <a:gd name="T88" fmla="*/ 27 w 143"/>
                <a:gd name="T89" fmla="*/ 72 h 81"/>
                <a:gd name="T90" fmla="*/ 24 w 143"/>
                <a:gd name="T91" fmla="*/ 75 h 81"/>
                <a:gd name="T92" fmla="*/ 21 w 143"/>
                <a:gd name="T93" fmla="*/ 75 h 81"/>
                <a:gd name="T94" fmla="*/ 18 w 143"/>
                <a:gd name="T95" fmla="*/ 78 h 81"/>
                <a:gd name="T96" fmla="*/ 18 w 143"/>
                <a:gd name="T97" fmla="*/ 78 h 81"/>
                <a:gd name="T98" fmla="*/ 15 w 143"/>
                <a:gd name="T9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81">
                  <a:moveTo>
                    <a:pt x="129" y="51"/>
                  </a:moveTo>
                  <a:lnTo>
                    <a:pt x="129" y="51"/>
                  </a:lnTo>
                  <a:lnTo>
                    <a:pt x="129" y="51"/>
                  </a:lnTo>
                  <a:lnTo>
                    <a:pt x="132" y="51"/>
                  </a:lnTo>
                  <a:lnTo>
                    <a:pt x="132" y="48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3" y="36"/>
                  </a:lnTo>
                  <a:lnTo>
                    <a:pt x="143" y="36"/>
                  </a:lnTo>
                  <a:lnTo>
                    <a:pt x="143" y="33"/>
                  </a:lnTo>
                  <a:lnTo>
                    <a:pt x="143" y="30"/>
                  </a:lnTo>
                  <a:lnTo>
                    <a:pt x="143" y="30"/>
                  </a:lnTo>
                  <a:lnTo>
                    <a:pt x="143" y="27"/>
                  </a:lnTo>
                  <a:lnTo>
                    <a:pt x="143" y="27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0" y="18"/>
                  </a:lnTo>
                  <a:lnTo>
                    <a:pt x="140" y="18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5" y="6"/>
                  </a:lnTo>
                  <a:lnTo>
                    <a:pt x="135" y="6"/>
                  </a:lnTo>
                  <a:lnTo>
                    <a:pt x="132" y="6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29" y="3"/>
                  </a:lnTo>
                  <a:lnTo>
                    <a:pt x="129" y="3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4" y="0"/>
                  </a:lnTo>
                  <a:lnTo>
                    <a:pt x="0" y="30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1" y="33"/>
                  </a:lnTo>
                  <a:lnTo>
                    <a:pt x="21" y="36"/>
                  </a:lnTo>
                  <a:lnTo>
                    <a:pt x="24" y="36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7" y="39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45"/>
                  </a:lnTo>
                  <a:lnTo>
                    <a:pt x="30" y="45"/>
                  </a:lnTo>
                  <a:lnTo>
                    <a:pt x="30" y="48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27" y="72"/>
                  </a:lnTo>
                  <a:lnTo>
                    <a:pt x="24" y="72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21" y="75"/>
                  </a:lnTo>
                  <a:lnTo>
                    <a:pt x="21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5" y="81"/>
                  </a:lnTo>
                  <a:lnTo>
                    <a:pt x="129" y="5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auto">
            <a:xfrm>
              <a:off x="5899150" y="1946275"/>
              <a:ext cx="128588" cy="127000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auto">
            <a:xfrm>
              <a:off x="4311650" y="1679575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4311650" y="1774825"/>
              <a:ext cx="104775" cy="350838"/>
            </a:xfrm>
            <a:custGeom>
              <a:avLst/>
              <a:gdLst>
                <a:gd name="T0" fmla="*/ 66 w 66"/>
                <a:gd name="T1" fmla="*/ 9 h 221"/>
                <a:gd name="T2" fmla="*/ 66 w 66"/>
                <a:gd name="T3" fmla="*/ 9 h 221"/>
                <a:gd name="T4" fmla="*/ 63 w 66"/>
                <a:gd name="T5" fmla="*/ 6 h 221"/>
                <a:gd name="T6" fmla="*/ 63 w 66"/>
                <a:gd name="T7" fmla="*/ 6 h 221"/>
                <a:gd name="T8" fmla="*/ 60 w 66"/>
                <a:gd name="T9" fmla="*/ 6 h 221"/>
                <a:gd name="T10" fmla="*/ 60 w 66"/>
                <a:gd name="T11" fmla="*/ 3 h 221"/>
                <a:gd name="T12" fmla="*/ 57 w 66"/>
                <a:gd name="T13" fmla="*/ 3 h 221"/>
                <a:gd name="T14" fmla="*/ 54 w 66"/>
                <a:gd name="T15" fmla="*/ 3 h 221"/>
                <a:gd name="T16" fmla="*/ 51 w 66"/>
                <a:gd name="T17" fmla="*/ 0 h 221"/>
                <a:gd name="T18" fmla="*/ 48 w 66"/>
                <a:gd name="T19" fmla="*/ 0 h 221"/>
                <a:gd name="T20" fmla="*/ 45 w 66"/>
                <a:gd name="T21" fmla="*/ 0 h 221"/>
                <a:gd name="T22" fmla="*/ 42 w 66"/>
                <a:gd name="T23" fmla="*/ 0 h 221"/>
                <a:gd name="T24" fmla="*/ 39 w 66"/>
                <a:gd name="T25" fmla="*/ 0 h 221"/>
                <a:gd name="T26" fmla="*/ 36 w 66"/>
                <a:gd name="T27" fmla="*/ 0 h 221"/>
                <a:gd name="T28" fmla="*/ 33 w 66"/>
                <a:gd name="T29" fmla="*/ 0 h 221"/>
                <a:gd name="T30" fmla="*/ 30 w 66"/>
                <a:gd name="T31" fmla="*/ 0 h 221"/>
                <a:gd name="T32" fmla="*/ 27 w 66"/>
                <a:gd name="T33" fmla="*/ 0 h 221"/>
                <a:gd name="T34" fmla="*/ 24 w 66"/>
                <a:gd name="T35" fmla="*/ 0 h 221"/>
                <a:gd name="T36" fmla="*/ 21 w 66"/>
                <a:gd name="T37" fmla="*/ 0 h 221"/>
                <a:gd name="T38" fmla="*/ 18 w 66"/>
                <a:gd name="T39" fmla="*/ 3 h 221"/>
                <a:gd name="T40" fmla="*/ 18 w 66"/>
                <a:gd name="T41" fmla="*/ 3 h 221"/>
                <a:gd name="T42" fmla="*/ 15 w 66"/>
                <a:gd name="T43" fmla="*/ 3 h 221"/>
                <a:gd name="T44" fmla="*/ 15 w 66"/>
                <a:gd name="T45" fmla="*/ 3 h 221"/>
                <a:gd name="T46" fmla="*/ 12 w 66"/>
                <a:gd name="T47" fmla="*/ 6 h 221"/>
                <a:gd name="T48" fmla="*/ 12 w 66"/>
                <a:gd name="T49" fmla="*/ 6 h 221"/>
                <a:gd name="T50" fmla="*/ 0 w 66"/>
                <a:gd name="T51" fmla="*/ 218 h 221"/>
                <a:gd name="T52" fmla="*/ 0 w 66"/>
                <a:gd name="T53" fmla="*/ 218 h 221"/>
                <a:gd name="T54" fmla="*/ 3 w 66"/>
                <a:gd name="T55" fmla="*/ 215 h 221"/>
                <a:gd name="T56" fmla="*/ 3 w 66"/>
                <a:gd name="T57" fmla="*/ 215 h 221"/>
                <a:gd name="T58" fmla="*/ 6 w 66"/>
                <a:gd name="T59" fmla="*/ 215 h 221"/>
                <a:gd name="T60" fmla="*/ 6 w 66"/>
                <a:gd name="T61" fmla="*/ 215 h 221"/>
                <a:gd name="T62" fmla="*/ 9 w 66"/>
                <a:gd name="T63" fmla="*/ 212 h 221"/>
                <a:gd name="T64" fmla="*/ 12 w 66"/>
                <a:gd name="T65" fmla="*/ 212 h 221"/>
                <a:gd name="T66" fmla="*/ 15 w 66"/>
                <a:gd name="T67" fmla="*/ 212 h 221"/>
                <a:gd name="T68" fmla="*/ 18 w 66"/>
                <a:gd name="T69" fmla="*/ 212 h 221"/>
                <a:gd name="T70" fmla="*/ 21 w 66"/>
                <a:gd name="T71" fmla="*/ 212 h 221"/>
                <a:gd name="T72" fmla="*/ 24 w 66"/>
                <a:gd name="T73" fmla="*/ 212 h 221"/>
                <a:gd name="T74" fmla="*/ 27 w 66"/>
                <a:gd name="T75" fmla="*/ 212 h 221"/>
                <a:gd name="T76" fmla="*/ 30 w 66"/>
                <a:gd name="T77" fmla="*/ 212 h 221"/>
                <a:gd name="T78" fmla="*/ 33 w 66"/>
                <a:gd name="T79" fmla="*/ 212 h 221"/>
                <a:gd name="T80" fmla="*/ 36 w 66"/>
                <a:gd name="T81" fmla="*/ 212 h 221"/>
                <a:gd name="T82" fmla="*/ 39 w 66"/>
                <a:gd name="T83" fmla="*/ 215 h 221"/>
                <a:gd name="T84" fmla="*/ 42 w 66"/>
                <a:gd name="T85" fmla="*/ 215 h 221"/>
                <a:gd name="T86" fmla="*/ 45 w 66"/>
                <a:gd name="T87" fmla="*/ 215 h 221"/>
                <a:gd name="T88" fmla="*/ 48 w 66"/>
                <a:gd name="T89" fmla="*/ 218 h 221"/>
                <a:gd name="T90" fmla="*/ 48 w 66"/>
                <a:gd name="T91" fmla="*/ 218 h 221"/>
                <a:gd name="T92" fmla="*/ 51 w 66"/>
                <a:gd name="T93" fmla="*/ 218 h 221"/>
                <a:gd name="T94" fmla="*/ 51 w 66"/>
                <a:gd name="T95" fmla="*/ 221 h 221"/>
                <a:gd name="T96" fmla="*/ 51 w 66"/>
                <a:gd name="T97" fmla="*/ 221 h 221"/>
                <a:gd name="T98" fmla="*/ 54 w 66"/>
                <a:gd name="T9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" h="221">
                  <a:moveTo>
                    <a:pt x="66" y="9"/>
                  </a:moveTo>
                  <a:lnTo>
                    <a:pt x="66" y="9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0" y="6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3" y="215"/>
                  </a:lnTo>
                  <a:lnTo>
                    <a:pt x="3" y="215"/>
                  </a:lnTo>
                  <a:lnTo>
                    <a:pt x="3" y="215"/>
                  </a:lnTo>
                  <a:lnTo>
                    <a:pt x="3" y="215"/>
                  </a:lnTo>
                  <a:lnTo>
                    <a:pt x="6" y="215"/>
                  </a:lnTo>
                  <a:lnTo>
                    <a:pt x="6" y="215"/>
                  </a:lnTo>
                  <a:lnTo>
                    <a:pt x="6" y="215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5" y="212"/>
                  </a:lnTo>
                  <a:lnTo>
                    <a:pt x="15" y="212"/>
                  </a:lnTo>
                  <a:lnTo>
                    <a:pt x="18" y="212"/>
                  </a:lnTo>
                  <a:lnTo>
                    <a:pt x="18" y="212"/>
                  </a:lnTo>
                  <a:lnTo>
                    <a:pt x="21" y="212"/>
                  </a:lnTo>
                  <a:lnTo>
                    <a:pt x="24" y="212"/>
                  </a:lnTo>
                  <a:lnTo>
                    <a:pt x="24" y="212"/>
                  </a:lnTo>
                  <a:lnTo>
                    <a:pt x="27" y="212"/>
                  </a:lnTo>
                  <a:lnTo>
                    <a:pt x="27" y="212"/>
                  </a:lnTo>
                  <a:lnTo>
                    <a:pt x="30" y="212"/>
                  </a:lnTo>
                  <a:lnTo>
                    <a:pt x="30" y="212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8" y="215"/>
                  </a:lnTo>
                  <a:lnTo>
                    <a:pt x="48" y="218"/>
                  </a:lnTo>
                  <a:lnTo>
                    <a:pt x="48" y="218"/>
                  </a:lnTo>
                  <a:lnTo>
                    <a:pt x="48" y="218"/>
                  </a:lnTo>
                  <a:lnTo>
                    <a:pt x="51" y="218"/>
                  </a:lnTo>
                  <a:lnTo>
                    <a:pt x="51" y="218"/>
                  </a:lnTo>
                  <a:lnTo>
                    <a:pt x="51" y="218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66" y="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auto">
            <a:xfrm>
              <a:off x="4597400" y="3632200"/>
              <a:ext cx="488950" cy="488950"/>
            </a:xfrm>
            <a:prstGeom prst="ellipse">
              <a:avLst/>
            </a:prstGeom>
            <a:solidFill>
              <a:srgbClr val="FF00FF"/>
            </a:solidFill>
            <a:ln w="47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5029200" y="3963988"/>
              <a:ext cx="655638" cy="428625"/>
            </a:xfrm>
            <a:custGeom>
              <a:avLst/>
              <a:gdLst>
                <a:gd name="T0" fmla="*/ 27 w 413"/>
                <a:gd name="T1" fmla="*/ 0 h 270"/>
                <a:gd name="T2" fmla="*/ 27 w 413"/>
                <a:gd name="T3" fmla="*/ 0 h 270"/>
                <a:gd name="T4" fmla="*/ 24 w 413"/>
                <a:gd name="T5" fmla="*/ 0 h 270"/>
                <a:gd name="T6" fmla="*/ 24 w 413"/>
                <a:gd name="T7" fmla="*/ 3 h 270"/>
                <a:gd name="T8" fmla="*/ 24 w 413"/>
                <a:gd name="T9" fmla="*/ 3 h 270"/>
                <a:gd name="T10" fmla="*/ 21 w 413"/>
                <a:gd name="T11" fmla="*/ 6 h 270"/>
                <a:gd name="T12" fmla="*/ 21 w 413"/>
                <a:gd name="T13" fmla="*/ 6 h 270"/>
                <a:gd name="T14" fmla="*/ 18 w 413"/>
                <a:gd name="T15" fmla="*/ 9 h 270"/>
                <a:gd name="T16" fmla="*/ 18 w 413"/>
                <a:gd name="T17" fmla="*/ 12 h 270"/>
                <a:gd name="T18" fmla="*/ 15 w 413"/>
                <a:gd name="T19" fmla="*/ 15 h 270"/>
                <a:gd name="T20" fmla="*/ 12 w 413"/>
                <a:gd name="T21" fmla="*/ 15 h 270"/>
                <a:gd name="T22" fmla="*/ 12 w 413"/>
                <a:gd name="T23" fmla="*/ 18 h 270"/>
                <a:gd name="T24" fmla="*/ 9 w 413"/>
                <a:gd name="T25" fmla="*/ 21 h 270"/>
                <a:gd name="T26" fmla="*/ 9 w 413"/>
                <a:gd name="T27" fmla="*/ 24 h 270"/>
                <a:gd name="T28" fmla="*/ 6 w 413"/>
                <a:gd name="T29" fmla="*/ 27 h 270"/>
                <a:gd name="T30" fmla="*/ 6 w 413"/>
                <a:gd name="T31" fmla="*/ 30 h 270"/>
                <a:gd name="T32" fmla="*/ 3 w 413"/>
                <a:gd name="T33" fmla="*/ 33 h 270"/>
                <a:gd name="T34" fmla="*/ 3 w 413"/>
                <a:gd name="T35" fmla="*/ 36 h 270"/>
                <a:gd name="T36" fmla="*/ 3 w 413"/>
                <a:gd name="T37" fmla="*/ 39 h 270"/>
                <a:gd name="T38" fmla="*/ 0 w 413"/>
                <a:gd name="T39" fmla="*/ 39 h 270"/>
                <a:gd name="T40" fmla="*/ 0 w 413"/>
                <a:gd name="T41" fmla="*/ 42 h 270"/>
                <a:gd name="T42" fmla="*/ 0 w 413"/>
                <a:gd name="T43" fmla="*/ 42 h 270"/>
                <a:gd name="T44" fmla="*/ 0 w 413"/>
                <a:gd name="T45" fmla="*/ 45 h 270"/>
                <a:gd name="T46" fmla="*/ 0 w 413"/>
                <a:gd name="T47" fmla="*/ 45 h 270"/>
                <a:gd name="T48" fmla="*/ 0 w 413"/>
                <a:gd name="T49" fmla="*/ 45 h 270"/>
                <a:gd name="T50" fmla="*/ 386 w 413"/>
                <a:gd name="T51" fmla="*/ 270 h 270"/>
                <a:gd name="T52" fmla="*/ 386 w 413"/>
                <a:gd name="T53" fmla="*/ 270 h 270"/>
                <a:gd name="T54" fmla="*/ 386 w 413"/>
                <a:gd name="T55" fmla="*/ 270 h 270"/>
                <a:gd name="T56" fmla="*/ 386 w 413"/>
                <a:gd name="T57" fmla="*/ 267 h 270"/>
                <a:gd name="T58" fmla="*/ 386 w 413"/>
                <a:gd name="T59" fmla="*/ 267 h 270"/>
                <a:gd name="T60" fmla="*/ 386 w 413"/>
                <a:gd name="T61" fmla="*/ 264 h 270"/>
                <a:gd name="T62" fmla="*/ 386 w 413"/>
                <a:gd name="T63" fmla="*/ 261 h 270"/>
                <a:gd name="T64" fmla="*/ 389 w 413"/>
                <a:gd name="T65" fmla="*/ 261 h 270"/>
                <a:gd name="T66" fmla="*/ 389 w 413"/>
                <a:gd name="T67" fmla="*/ 258 h 270"/>
                <a:gd name="T68" fmla="*/ 392 w 413"/>
                <a:gd name="T69" fmla="*/ 255 h 270"/>
                <a:gd name="T70" fmla="*/ 392 w 413"/>
                <a:gd name="T71" fmla="*/ 252 h 270"/>
                <a:gd name="T72" fmla="*/ 395 w 413"/>
                <a:gd name="T73" fmla="*/ 249 h 270"/>
                <a:gd name="T74" fmla="*/ 395 w 413"/>
                <a:gd name="T75" fmla="*/ 246 h 270"/>
                <a:gd name="T76" fmla="*/ 398 w 413"/>
                <a:gd name="T77" fmla="*/ 243 h 270"/>
                <a:gd name="T78" fmla="*/ 398 w 413"/>
                <a:gd name="T79" fmla="*/ 240 h 270"/>
                <a:gd name="T80" fmla="*/ 401 w 413"/>
                <a:gd name="T81" fmla="*/ 237 h 270"/>
                <a:gd name="T82" fmla="*/ 404 w 413"/>
                <a:gd name="T83" fmla="*/ 234 h 270"/>
                <a:gd name="T84" fmla="*/ 404 w 413"/>
                <a:gd name="T85" fmla="*/ 234 h 270"/>
                <a:gd name="T86" fmla="*/ 407 w 413"/>
                <a:gd name="T87" fmla="*/ 231 h 270"/>
                <a:gd name="T88" fmla="*/ 407 w 413"/>
                <a:gd name="T89" fmla="*/ 228 h 270"/>
                <a:gd name="T90" fmla="*/ 410 w 413"/>
                <a:gd name="T91" fmla="*/ 228 h 270"/>
                <a:gd name="T92" fmla="*/ 410 w 413"/>
                <a:gd name="T93" fmla="*/ 228 h 270"/>
                <a:gd name="T94" fmla="*/ 410 w 413"/>
                <a:gd name="T95" fmla="*/ 225 h 270"/>
                <a:gd name="T96" fmla="*/ 410 w 413"/>
                <a:gd name="T97" fmla="*/ 225 h 270"/>
                <a:gd name="T98" fmla="*/ 413 w 413"/>
                <a:gd name="T99" fmla="*/ 2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3" h="270"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86" y="270"/>
                  </a:lnTo>
                  <a:lnTo>
                    <a:pt x="386" y="270"/>
                  </a:lnTo>
                  <a:lnTo>
                    <a:pt x="386" y="270"/>
                  </a:lnTo>
                  <a:lnTo>
                    <a:pt x="386" y="270"/>
                  </a:lnTo>
                  <a:lnTo>
                    <a:pt x="386" y="270"/>
                  </a:lnTo>
                  <a:lnTo>
                    <a:pt x="386" y="270"/>
                  </a:lnTo>
                  <a:lnTo>
                    <a:pt x="386" y="270"/>
                  </a:lnTo>
                  <a:lnTo>
                    <a:pt x="386" y="267"/>
                  </a:lnTo>
                  <a:lnTo>
                    <a:pt x="386" y="267"/>
                  </a:lnTo>
                  <a:lnTo>
                    <a:pt x="386" y="267"/>
                  </a:lnTo>
                  <a:lnTo>
                    <a:pt x="386" y="267"/>
                  </a:lnTo>
                  <a:lnTo>
                    <a:pt x="386" y="264"/>
                  </a:lnTo>
                  <a:lnTo>
                    <a:pt x="386" y="264"/>
                  </a:lnTo>
                  <a:lnTo>
                    <a:pt x="386" y="261"/>
                  </a:lnTo>
                  <a:lnTo>
                    <a:pt x="389" y="261"/>
                  </a:lnTo>
                  <a:lnTo>
                    <a:pt x="389" y="261"/>
                  </a:lnTo>
                  <a:lnTo>
                    <a:pt x="389" y="258"/>
                  </a:lnTo>
                  <a:lnTo>
                    <a:pt x="389" y="258"/>
                  </a:lnTo>
                  <a:lnTo>
                    <a:pt x="389" y="255"/>
                  </a:lnTo>
                  <a:lnTo>
                    <a:pt x="392" y="255"/>
                  </a:lnTo>
                  <a:lnTo>
                    <a:pt x="392" y="252"/>
                  </a:lnTo>
                  <a:lnTo>
                    <a:pt x="392" y="252"/>
                  </a:lnTo>
                  <a:lnTo>
                    <a:pt x="392" y="249"/>
                  </a:lnTo>
                  <a:lnTo>
                    <a:pt x="395" y="249"/>
                  </a:lnTo>
                  <a:lnTo>
                    <a:pt x="395" y="249"/>
                  </a:lnTo>
                  <a:lnTo>
                    <a:pt x="395" y="246"/>
                  </a:lnTo>
                  <a:lnTo>
                    <a:pt x="398" y="246"/>
                  </a:lnTo>
                  <a:lnTo>
                    <a:pt x="398" y="243"/>
                  </a:lnTo>
                  <a:lnTo>
                    <a:pt x="398" y="243"/>
                  </a:lnTo>
                  <a:lnTo>
                    <a:pt x="398" y="240"/>
                  </a:lnTo>
                  <a:lnTo>
                    <a:pt x="401" y="240"/>
                  </a:lnTo>
                  <a:lnTo>
                    <a:pt x="401" y="237"/>
                  </a:lnTo>
                  <a:lnTo>
                    <a:pt x="401" y="237"/>
                  </a:lnTo>
                  <a:lnTo>
                    <a:pt x="404" y="234"/>
                  </a:lnTo>
                  <a:lnTo>
                    <a:pt x="404" y="234"/>
                  </a:lnTo>
                  <a:lnTo>
                    <a:pt x="404" y="234"/>
                  </a:lnTo>
                  <a:lnTo>
                    <a:pt x="404" y="231"/>
                  </a:lnTo>
                  <a:lnTo>
                    <a:pt x="407" y="231"/>
                  </a:lnTo>
                  <a:lnTo>
                    <a:pt x="407" y="231"/>
                  </a:lnTo>
                  <a:lnTo>
                    <a:pt x="407" y="228"/>
                  </a:lnTo>
                  <a:lnTo>
                    <a:pt x="407" y="228"/>
                  </a:lnTo>
                  <a:lnTo>
                    <a:pt x="410" y="228"/>
                  </a:lnTo>
                  <a:lnTo>
                    <a:pt x="410" y="228"/>
                  </a:lnTo>
                  <a:lnTo>
                    <a:pt x="410" y="228"/>
                  </a:lnTo>
                  <a:lnTo>
                    <a:pt x="410" y="228"/>
                  </a:lnTo>
                  <a:lnTo>
                    <a:pt x="410" y="225"/>
                  </a:lnTo>
                  <a:lnTo>
                    <a:pt x="410" y="225"/>
                  </a:lnTo>
                  <a:lnTo>
                    <a:pt x="410" y="225"/>
                  </a:lnTo>
                  <a:lnTo>
                    <a:pt x="413" y="225"/>
                  </a:lnTo>
                  <a:lnTo>
                    <a:pt x="413" y="22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4302125" y="3949700"/>
              <a:ext cx="447675" cy="390525"/>
            </a:xfrm>
            <a:custGeom>
              <a:avLst/>
              <a:gdLst>
                <a:gd name="T0" fmla="*/ 279 w 282"/>
                <a:gd name="T1" fmla="*/ 42 h 246"/>
                <a:gd name="T2" fmla="*/ 279 w 282"/>
                <a:gd name="T3" fmla="*/ 42 h 246"/>
                <a:gd name="T4" fmla="*/ 282 w 282"/>
                <a:gd name="T5" fmla="*/ 39 h 246"/>
                <a:gd name="T6" fmla="*/ 282 w 282"/>
                <a:gd name="T7" fmla="*/ 36 h 246"/>
                <a:gd name="T8" fmla="*/ 282 w 282"/>
                <a:gd name="T9" fmla="*/ 33 h 246"/>
                <a:gd name="T10" fmla="*/ 282 w 282"/>
                <a:gd name="T11" fmla="*/ 30 h 246"/>
                <a:gd name="T12" fmla="*/ 282 w 282"/>
                <a:gd name="T13" fmla="*/ 27 h 246"/>
                <a:gd name="T14" fmla="*/ 282 w 282"/>
                <a:gd name="T15" fmla="*/ 24 h 246"/>
                <a:gd name="T16" fmla="*/ 282 w 282"/>
                <a:gd name="T17" fmla="*/ 21 h 246"/>
                <a:gd name="T18" fmla="*/ 279 w 282"/>
                <a:gd name="T19" fmla="*/ 18 h 246"/>
                <a:gd name="T20" fmla="*/ 279 w 282"/>
                <a:gd name="T21" fmla="*/ 15 h 246"/>
                <a:gd name="T22" fmla="*/ 276 w 282"/>
                <a:gd name="T23" fmla="*/ 12 h 246"/>
                <a:gd name="T24" fmla="*/ 276 w 282"/>
                <a:gd name="T25" fmla="*/ 9 h 246"/>
                <a:gd name="T26" fmla="*/ 273 w 282"/>
                <a:gd name="T27" fmla="*/ 9 h 246"/>
                <a:gd name="T28" fmla="*/ 270 w 282"/>
                <a:gd name="T29" fmla="*/ 6 h 246"/>
                <a:gd name="T30" fmla="*/ 267 w 282"/>
                <a:gd name="T31" fmla="*/ 3 h 246"/>
                <a:gd name="T32" fmla="*/ 264 w 282"/>
                <a:gd name="T33" fmla="*/ 3 h 246"/>
                <a:gd name="T34" fmla="*/ 261 w 282"/>
                <a:gd name="T35" fmla="*/ 0 h 246"/>
                <a:gd name="T36" fmla="*/ 258 w 282"/>
                <a:gd name="T37" fmla="*/ 0 h 246"/>
                <a:gd name="T38" fmla="*/ 255 w 282"/>
                <a:gd name="T39" fmla="*/ 0 h 246"/>
                <a:gd name="T40" fmla="*/ 252 w 282"/>
                <a:gd name="T41" fmla="*/ 0 h 246"/>
                <a:gd name="T42" fmla="*/ 252 w 282"/>
                <a:gd name="T43" fmla="*/ 0 h 246"/>
                <a:gd name="T44" fmla="*/ 249 w 282"/>
                <a:gd name="T45" fmla="*/ 0 h 246"/>
                <a:gd name="T46" fmla="*/ 246 w 282"/>
                <a:gd name="T47" fmla="*/ 3 h 246"/>
                <a:gd name="T48" fmla="*/ 243 w 282"/>
                <a:gd name="T49" fmla="*/ 3 h 246"/>
                <a:gd name="T50" fmla="*/ 0 w 282"/>
                <a:gd name="T51" fmla="*/ 204 h 246"/>
                <a:gd name="T52" fmla="*/ 3 w 282"/>
                <a:gd name="T53" fmla="*/ 201 h 246"/>
                <a:gd name="T54" fmla="*/ 6 w 282"/>
                <a:gd name="T55" fmla="*/ 201 h 246"/>
                <a:gd name="T56" fmla="*/ 6 w 282"/>
                <a:gd name="T57" fmla="*/ 201 h 246"/>
                <a:gd name="T58" fmla="*/ 9 w 282"/>
                <a:gd name="T59" fmla="*/ 201 h 246"/>
                <a:gd name="T60" fmla="*/ 12 w 282"/>
                <a:gd name="T61" fmla="*/ 201 h 246"/>
                <a:gd name="T62" fmla="*/ 15 w 282"/>
                <a:gd name="T63" fmla="*/ 201 h 246"/>
                <a:gd name="T64" fmla="*/ 18 w 282"/>
                <a:gd name="T65" fmla="*/ 201 h 246"/>
                <a:gd name="T66" fmla="*/ 21 w 282"/>
                <a:gd name="T67" fmla="*/ 204 h 246"/>
                <a:gd name="T68" fmla="*/ 24 w 282"/>
                <a:gd name="T69" fmla="*/ 207 h 246"/>
                <a:gd name="T70" fmla="*/ 27 w 282"/>
                <a:gd name="T71" fmla="*/ 207 h 246"/>
                <a:gd name="T72" fmla="*/ 30 w 282"/>
                <a:gd name="T73" fmla="*/ 210 h 246"/>
                <a:gd name="T74" fmla="*/ 33 w 282"/>
                <a:gd name="T75" fmla="*/ 213 h 246"/>
                <a:gd name="T76" fmla="*/ 33 w 282"/>
                <a:gd name="T77" fmla="*/ 216 h 246"/>
                <a:gd name="T78" fmla="*/ 36 w 282"/>
                <a:gd name="T79" fmla="*/ 219 h 246"/>
                <a:gd name="T80" fmla="*/ 36 w 282"/>
                <a:gd name="T81" fmla="*/ 222 h 246"/>
                <a:gd name="T82" fmla="*/ 39 w 282"/>
                <a:gd name="T83" fmla="*/ 225 h 246"/>
                <a:gd name="T84" fmla="*/ 39 w 282"/>
                <a:gd name="T85" fmla="*/ 228 h 246"/>
                <a:gd name="T86" fmla="*/ 39 w 282"/>
                <a:gd name="T87" fmla="*/ 231 h 246"/>
                <a:gd name="T88" fmla="*/ 39 w 282"/>
                <a:gd name="T89" fmla="*/ 234 h 246"/>
                <a:gd name="T90" fmla="*/ 39 w 282"/>
                <a:gd name="T91" fmla="*/ 237 h 246"/>
                <a:gd name="T92" fmla="*/ 39 w 282"/>
                <a:gd name="T93" fmla="*/ 240 h 246"/>
                <a:gd name="T94" fmla="*/ 36 w 282"/>
                <a:gd name="T95" fmla="*/ 240 h 246"/>
                <a:gd name="T96" fmla="*/ 36 w 282"/>
                <a:gd name="T97" fmla="*/ 243 h 246"/>
                <a:gd name="T98" fmla="*/ 33 w 282"/>
                <a:gd name="T9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246">
                  <a:moveTo>
                    <a:pt x="276" y="42"/>
                  </a:moveTo>
                  <a:lnTo>
                    <a:pt x="279" y="42"/>
                  </a:lnTo>
                  <a:lnTo>
                    <a:pt x="279" y="42"/>
                  </a:lnTo>
                  <a:lnTo>
                    <a:pt x="279" y="42"/>
                  </a:lnTo>
                  <a:lnTo>
                    <a:pt x="282" y="39"/>
                  </a:lnTo>
                  <a:lnTo>
                    <a:pt x="282" y="39"/>
                  </a:lnTo>
                  <a:lnTo>
                    <a:pt x="282" y="36"/>
                  </a:lnTo>
                  <a:lnTo>
                    <a:pt x="282" y="36"/>
                  </a:lnTo>
                  <a:lnTo>
                    <a:pt x="282" y="36"/>
                  </a:lnTo>
                  <a:lnTo>
                    <a:pt x="282" y="33"/>
                  </a:lnTo>
                  <a:lnTo>
                    <a:pt x="282" y="33"/>
                  </a:lnTo>
                  <a:lnTo>
                    <a:pt x="282" y="30"/>
                  </a:lnTo>
                  <a:lnTo>
                    <a:pt x="282" y="30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4"/>
                  </a:lnTo>
                  <a:lnTo>
                    <a:pt x="282" y="24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79" y="15"/>
                  </a:lnTo>
                  <a:lnTo>
                    <a:pt x="279" y="15"/>
                  </a:lnTo>
                  <a:lnTo>
                    <a:pt x="276" y="12"/>
                  </a:lnTo>
                  <a:lnTo>
                    <a:pt x="276" y="12"/>
                  </a:lnTo>
                  <a:lnTo>
                    <a:pt x="276" y="9"/>
                  </a:lnTo>
                  <a:lnTo>
                    <a:pt x="273" y="9"/>
                  </a:lnTo>
                  <a:lnTo>
                    <a:pt x="273" y="9"/>
                  </a:lnTo>
                  <a:lnTo>
                    <a:pt x="270" y="6"/>
                  </a:lnTo>
                  <a:lnTo>
                    <a:pt x="270" y="6"/>
                  </a:lnTo>
                  <a:lnTo>
                    <a:pt x="270" y="6"/>
                  </a:lnTo>
                  <a:lnTo>
                    <a:pt x="267" y="3"/>
                  </a:lnTo>
                  <a:lnTo>
                    <a:pt x="267" y="3"/>
                  </a:lnTo>
                  <a:lnTo>
                    <a:pt x="264" y="3"/>
                  </a:lnTo>
                  <a:lnTo>
                    <a:pt x="264" y="3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6" y="0"/>
                  </a:lnTo>
                  <a:lnTo>
                    <a:pt x="246" y="3"/>
                  </a:lnTo>
                  <a:lnTo>
                    <a:pt x="246" y="3"/>
                  </a:lnTo>
                  <a:lnTo>
                    <a:pt x="243" y="3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1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6" y="201"/>
                  </a:lnTo>
                  <a:lnTo>
                    <a:pt x="6" y="201"/>
                  </a:lnTo>
                  <a:lnTo>
                    <a:pt x="6" y="201"/>
                  </a:lnTo>
                  <a:lnTo>
                    <a:pt x="9" y="201"/>
                  </a:lnTo>
                  <a:lnTo>
                    <a:pt x="9" y="201"/>
                  </a:lnTo>
                  <a:lnTo>
                    <a:pt x="12" y="201"/>
                  </a:lnTo>
                  <a:lnTo>
                    <a:pt x="12" y="201"/>
                  </a:lnTo>
                  <a:lnTo>
                    <a:pt x="15" y="201"/>
                  </a:lnTo>
                  <a:lnTo>
                    <a:pt x="15" y="201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21" y="204"/>
                  </a:lnTo>
                  <a:lnTo>
                    <a:pt x="21" y="204"/>
                  </a:lnTo>
                  <a:lnTo>
                    <a:pt x="24" y="204"/>
                  </a:lnTo>
                  <a:lnTo>
                    <a:pt x="24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27" y="210"/>
                  </a:lnTo>
                  <a:lnTo>
                    <a:pt x="30" y="210"/>
                  </a:lnTo>
                  <a:lnTo>
                    <a:pt x="30" y="210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3" y="216"/>
                  </a:lnTo>
                  <a:lnTo>
                    <a:pt x="33" y="216"/>
                  </a:lnTo>
                  <a:lnTo>
                    <a:pt x="36" y="219"/>
                  </a:lnTo>
                  <a:lnTo>
                    <a:pt x="36" y="219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39" y="225"/>
                  </a:lnTo>
                  <a:lnTo>
                    <a:pt x="39" y="225"/>
                  </a:lnTo>
                  <a:lnTo>
                    <a:pt x="39" y="228"/>
                  </a:lnTo>
                  <a:lnTo>
                    <a:pt x="39" y="228"/>
                  </a:lnTo>
                  <a:lnTo>
                    <a:pt x="39" y="231"/>
                  </a:lnTo>
                  <a:lnTo>
                    <a:pt x="39" y="231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39" y="237"/>
                  </a:lnTo>
                  <a:lnTo>
                    <a:pt x="39" y="237"/>
                  </a:lnTo>
                  <a:lnTo>
                    <a:pt x="39" y="240"/>
                  </a:lnTo>
                  <a:lnTo>
                    <a:pt x="36" y="240"/>
                  </a:lnTo>
                  <a:lnTo>
                    <a:pt x="36" y="240"/>
                  </a:lnTo>
                  <a:lnTo>
                    <a:pt x="36" y="243"/>
                  </a:lnTo>
                  <a:lnTo>
                    <a:pt x="36" y="243"/>
                  </a:lnTo>
                  <a:lnTo>
                    <a:pt x="33" y="243"/>
                  </a:lnTo>
                  <a:lnTo>
                    <a:pt x="33" y="246"/>
                  </a:lnTo>
                  <a:lnTo>
                    <a:pt x="276" y="4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auto">
            <a:xfrm>
              <a:off x="6807200" y="5103813"/>
              <a:ext cx="127000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auto">
            <a:xfrm>
              <a:off x="1204913" y="2549525"/>
              <a:ext cx="128588" cy="127000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1257300" y="2397125"/>
              <a:ext cx="250825" cy="236538"/>
            </a:xfrm>
            <a:custGeom>
              <a:avLst/>
              <a:gdLst>
                <a:gd name="T0" fmla="*/ 6 w 158"/>
                <a:gd name="T1" fmla="*/ 108 h 149"/>
                <a:gd name="T2" fmla="*/ 3 w 158"/>
                <a:gd name="T3" fmla="*/ 108 h 149"/>
                <a:gd name="T4" fmla="*/ 3 w 158"/>
                <a:gd name="T5" fmla="*/ 111 h 149"/>
                <a:gd name="T6" fmla="*/ 3 w 158"/>
                <a:gd name="T7" fmla="*/ 114 h 149"/>
                <a:gd name="T8" fmla="*/ 0 w 158"/>
                <a:gd name="T9" fmla="*/ 117 h 149"/>
                <a:gd name="T10" fmla="*/ 0 w 158"/>
                <a:gd name="T11" fmla="*/ 120 h 149"/>
                <a:gd name="T12" fmla="*/ 3 w 158"/>
                <a:gd name="T13" fmla="*/ 123 h 149"/>
                <a:gd name="T14" fmla="*/ 3 w 158"/>
                <a:gd name="T15" fmla="*/ 126 h 149"/>
                <a:gd name="T16" fmla="*/ 3 w 158"/>
                <a:gd name="T17" fmla="*/ 129 h 149"/>
                <a:gd name="T18" fmla="*/ 6 w 158"/>
                <a:gd name="T19" fmla="*/ 132 h 149"/>
                <a:gd name="T20" fmla="*/ 6 w 158"/>
                <a:gd name="T21" fmla="*/ 132 h 149"/>
                <a:gd name="T22" fmla="*/ 9 w 158"/>
                <a:gd name="T23" fmla="*/ 135 h 149"/>
                <a:gd name="T24" fmla="*/ 12 w 158"/>
                <a:gd name="T25" fmla="*/ 138 h 149"/>
                <a:gd name="T26" fmla="*/ 12 w 158"/>
                <a:gd name="T27" fmla="*/ 141 h 149"/>
                <a:gd name="T28" fmla="*/ 15 w 158"/>
                <a:gd name="T29" fmla="*/ 143 h 149"/>
                <a:gd name="T30" fmla="*/ 18 w 158"/>
                <a:gd name="T31" fmla="*/ 143 h 149"/>
                <a:gd name="T32" fmla="*/ 21 w 158"/>
                <a:gd name="T33" fmla="*/ 146 h 149"/>
                <a:gd name="T34" fmla="*/ 24 w 158"/>
                <a:gd name="T35" fmla="*/ 146 h 149"/>
                <a:gd name="T36" fmla="*/ 27 w 158"/>
                <a:gd name="T37" fmla="*/ 146 h 149"/>
                <a:gd name="T38" fmla="*/ 30 w 158"/>
                <a:gd name="T39" fmla="*/ 149 h 149"/>
                <a:gd name="T40" fmla="*/ 33 w 158"/>
                <a:gd name="T41" fmla="*/ 149 h 149"/>
                <a:gd name="T42" fmla="*/ 36 w 158"/>
                <a:gd name="T43" fmla="*/ 146 h 149"/>
                <a:gd name="T44" fmla="*/ 39 w 158"/>
                <a:gd name="T45" fmla="*/ 146 h 149"/>
                <a:gd name="T46" fmla="*/ 39 w 158"/>
                <a:gd name="T47" fmla="*/ 146 h 149"/>
                <a:gd name="T48" fmla="*/ 42 w 158"/>
                <a:gd name="T49" fmla="*/ 143 h 149"/>
                <a:gd name="T50" fmla="*/ 158 w 158"/>
                <a:gd name="T51" fmla="*/ 39 h 149"/>
                <a:gd name="T52" fmla="*/ 155 w 158"/>
                <a:gd name="T53" fmla="*/ 39 h 149"/>
                <a:gd name="T54" fmla="*/ 155 w 158"/>
                <a:gd name="T55" fmla="*/ 42 h 149"/>
                <a:gd name="T56" fmla="*/ 152 w 158"/>
                <a:gd name="T57" fmla="*/ 42 h 149"/>
                <a:gd name="T58" fmla="*/ 149 w 158"/>
                <a:gd name="T59" fmla="*/ 42 h 149"/>
                <a:gd name="T60" fmla="*/ 146 w 158"/>
                <a:gd name="T61" fmla="*/ 42 h 149"/>
                <a:gd name="T62" fmla="*/ 143 w 158"/>
                <a:gd name="T63" fmla="*/ 42 h 149"/>
                <a:gd name="T64" fmla="*/ 140 w 158"/>
                <a:gd name="T65" fmla="*/ 39 h 149"/>
                <a:gd name="T66" fmla="*/ 137 w 158"/>
                <a:gd name="T67" fmla="*/ 39 h 149"/>
                <a:gd name="T68" fmla="*/ 134 w 158"/>
                <a:gd name="T69" fmla="*/ 36 h 149"/>
                <a:gd name="T70" fmla="*/ 131 w 158"/>
                <a:gd name="T71" fmla="*/ 36 h 149"/>
                <a:gd name="T72" fmla="*/ 128 w 158"/>
                <a:gd name="T73" fmla="*/ 33 h 149"/>
                <a:gd name="T74" fmla="*/ 128 w 158"/>
                <a:gd name="T75" fmla="*/ 30 h 149"/>
                <a:gd name="T76" fmla="*/ 125 w 158"/>
                <a:gd name="T77" fmla="*/ 27 h 149"/>
                <a:gd name="T78" fmla="*/ 122 w 158"/>
                <a:gd name="T79" fmla="*/ 24 h 149"/>
                <a:gd name="T80" fmla="*/ 122 w 158"/>
                <a:gd name="T81" fmla="*/ 21 h 149"/>
                <a:gd name="T82" fmla="*/ 119 w 158"/>
                <a:gd name="T83" fmla="*/ 18 h 149"/>
                <a:gd name="T84" fmla="*/ 119 w 158"/>
                <a:gd name="T85" fmla="*/ 15 h 149"/>
                <a:gd name="T86" fmla="*/ 119 w 158"/>
                <a:gd name="T87" fmla="*/ 12 h 149"/>
                <a:gd name="T88" fmla="*/ 119 w 158"/>
                <a:gd name="T89" fmla="*/ 9 h 149"/>
                <a:gd name="T90" fmla="*/ 119 w 158"/>
                <a:gd name="T91" fmla="*/ 6 h 149"/>
                <a:gd name="T92" fmla="*/ 119 w 158"/>
                <a:gd name="T93" fmla="*/ 6 h 149"/>
                <a:gd name="T94" fmla="*/ 119 w 158"/>
                <a:gd name="T95" fmla="*/ 3 h 149"/>
                <a:gd name="T96" fmla="*/ 122 w 158"/>
                <a:gd name="T97" fmla="*/ 0 h 149"/>
                <a:gd name="T98" fmla="*/ 122 w 158"/>
                <a:gd name="T9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49">
                  <a:moveTo>
                    <a:pt x="6" y="105"/>
                  </a:moveTo>
                  <a:lnTo>
                    <a:pt x="6" y="108"/>
                  </a:lnTo>
                  <a:lnTo>
                    <a:pt x="3" y="108"/>
                  </a:lnTo>
                  <a:lnTo>
                    <a:pt x="3" y="108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3" y="129"/>
                  </a:lnTo>
                  <a:lnTo>
                    <a:pt x="3" y="129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5"/>
                  </a:lnTo>
                  <a:lnTo>
                    <a:pt x="9" y="135"/>
                  </a:lnTo>
                  <a:lnTo>
                    <a:pt x="9" y="138"/>
                  </a:lnTo>
                  <a:lnTo>
                    <a:pt x="12" y="138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5" y="141"/>
                  </a:lnTo>
                  <a:lnTo>
                    <a:pt x="15" y="143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21" y="146"/>
                  </a:lnTo>
                  <a:lnTo>
                    <a:pt x="21" y="146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9" y="146"/>
                  </a:lnTo>
                  <a:lnTo>
                    <a:pt x="39" y="146"/>
                  </a:lnTo>
                  <a:lnTo>
                    <a:pt x="39" y="146"/>
                  </a:lnTo>
                  <a:lnTo>
                    <a:pt x="42" y="146"/>
                  </a:lnTo>
                  <a:lnTo>
                    <a:pt x="42" y="143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5" y="39"/>
                  </a:lnTo>
                  <a:lnTo>
                    <a:pt x="155" y="42"/>
                  </a:lnTo>
                  <a:lnTo>
                    <a:pt x="155" y="42"/>
                  </a:lnTo>
                  <a:lnTo>
                    <a:pt x="152" y="42"/>
                  </a:lnTo>
                  <a:lnTo>
                    <a:pt x="152" y="42"/>
                  </a:lnTo>
                  <a:lnTo>
                    <a:pt x="149" y="42"/>
                  </a:lnTo>
                  <a:lnTo>
                    <a:pt x="149" y="42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43" y="42"/>
                  </a:lnTo>
                  <a:lnTo>
                    <a:pt x="143" y="42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37" y="39"/>
                  </a:lnTo>
                  <a:lnTo>
                    <a:pt x="137" y="39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1" y="36"/>
                  </a:lnTo>
                  <a:lnTo>
                    <a:pt x="131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0"/>
                  </a:lnTo>
                  <a:lnTo>
                    <a:pt x="125" y="30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22" y="21"/>
                  </a:lnTo>
                  <a:lnTo>
                    <a:pt x="119" y="21"/>
                  </a:lnTo>
                  <a:lnTo>
                    <a:pt x="119" y="18"/>
                  </a:lnTo>
                  <a:lnTo>
                    <a:pt x="119" y="18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19" y="6"/>
                  </a:lnTo>
                  <a:lnTo>
                    <a:pt x="119" y="6"/>
                  </a:lnTo>
                  <a:lnTo>
                    <a:pt x="119" y="6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6" y="10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auto">
            <a:xfrm>
              <a:off x="2919413" y="5099050"/>
              <a:ext cx="271463" cy="271463"/>
            </a:xfrm>
            <a:prstGeom prst="ellipse">
              <a:avLst/>
            </a:pr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3162300" y="5246688"/>
              <a:ext cx="531813" cy="280988"/>
            </a:xfrm>
            <a:custGeom>
              <a:avLst/>
              <a:gdLst>
                <a:gd name="T0" fmla="*/ 21 w 335"/>
                <a:gd name="T1" fmla="*/ 0 h 177"/>
                <a:gd name="T2" fmla="*/ 18 w 335"/>
                <a:gd name="T3" fmla="*/ 0 h 177"/>
                <a:gd name="T4" fmla="*/ 18 w 335"/>
                <a:gd name="T5" fmla="*/ 0 h 177"/>
                <a:gd name="T6" fmla="*/ 18 w 335"/>
                <a:gd name="T7" fmla="*/ 0 h 177"/>
                <a:gd name="T8" fmla="*/ 18 w 335"/>
                <a:gd name="T9" fmla="*/ 3 h 177"/>
                <a:gd name="T10" fmla="*/ 15 w 335"/>
                <a:gd name="T11" fmla="*/ 3 h 177"/>
                <a:gd name="T12" fmla="*/ 15 w 335"/>
                <a:gd name="T13" fmla="*/ 6 h 177"/>
                <a:gd name="T14" fmla="*/ 12 w 335"/>
                <a:gd name="T15" fmla="*/ 9 h 177"/>
                <a:gd name="T16" fmla="*/ 12 w 335"/>
                <a:gd name="T17" fmla="*/ 12 h 177"/>
                <a:gd name="T18" fmla="*/ 9 w 335"/>
                <a:gd name="T19" fmla="*/ 12 h 177"/>
                <a:gd name="T20" fmla="*/ 9 w 335"/>
                <a:gd name="T21" fmla="*/ 15 h 177"/>
                <a:gd name="T22" fmla="*/ 9 w 335"/>
                <a:gd name="T23" fmla="*/ 18 h 177"/>
                <a:gd name="T24" fmla="*/ 6 w 335"/>
                <a:gd name="T25" fmla="*/ 24 h 177"/>
                <a:gd name="T26" fmla="*/ 6 w 335"/>
                <a:gd name="T27" fmla="*/ 27 h 177"/>
                <a:gd name="T28" fmla="*/ 3 w 335"/>
                <a:gd name="T29" fmla="*/ 30 h 177"/>
                <a:gd name="T30" fmla="*/ 3 w 335"/>
                <a:gd name="T31" fmla="*/ 33 h 177"/>
                <a:gd name="T32" fmla="*/ 3 w 335"/>
                <a:gd name="T33" fmla="*/ 36 h 177"/>
                <a:gd name="T34" fmla="*/ 0 w 335"/>
                <a:gd name="T35" fmla="*/ 36 h 177"/>
                <a:gd name="T36" fmla="*/ 0 w 335"/>
                <a:gd name="T37" fmla="*/ 39 h 177"/>
                <a:gd name="T38" fmla="*/ 0 w 335"/>
                <a:gd name="T39" fmla="*/ 42 h 177"/>
                <a:gd name="T40" fmla="*/ 0 w 335"/>
                <a:gd name="T41" fmla="*/ 45 h 177"/>
                <a:gd name="T42" fmla="*/ 0 w 335"/>
                <a:gd name="T43" fmla="*/ 45 h 177"/>
                <a:gd name="T44" fmla="*/ 0 w 335"/>
                <a:gd name="T45" fmla="*/ 45 h 177"/>
                <a:gd name="T46" fmla="*/ 0 w 335"/>
                <a:gd name="T47" fmla="*/ 48 h 177"/>
                <a:gd name="T48" fmla="*/ 0 w 335"/>
                <a:gd name="T49" fmla="*/ 48 h 177"/>
                <a:gd name="T50" fmla="*/ 317 w 335"/>
                <a:gd name="T51" fmla="*/ 177 h 177"/>
                <a:gd name="T52" fmla="*/ 317 w 335"/>
                <a:gd name="T53" fmla="*/ 177 h 177"/>
                <a:gd name="T54" fmla="*/ 317 w 335"/>
                <a:gd name="T55" fmla="*/ 174 h 177"/>
                <a:gd name="T56" fmla="*/ 317 w 335"/>
                <a:gd name="T57" fmla="*/ 174 h 177"/>
                <a:gd name="T58" fmla="*/ 317 w 335"/>
                <a:gd name="T59" fmla="*/ 171 h 177"/>
                <a:gd name="T60" fmla="*/ 317 w 335"/>
                <a:gd name="T61" fmla="*/ 171 h 177"/>
                <a:gd name="T62" fmla="*/ 317 w 335"/>
                <a:gd name="T63" fmla="*/ 168 h 177"/>
                <a:gd name="T64" fmla="*/ 317 w 335"/>
                <a:gd name="T65" fmla="*/ 165 h 177"/>
                <a:gd name="T66" fmla="*/ 320 w 335"/>
                <a:gd name="T67" fmla="*/ 162 h 177"/>
                <a:gd name="T68" fmla="*/ 320 w 335"/>
                <a:gd name="T69" fmla="*/ 159 h 177"/>
                <a:gd name="T70" fmla="*/ 320 w 335"/>
                <a:gd name="T71" fmla="*/ 156 h 177"/>
                <a:gd name="T72" fmla="*/ 323 w 335"/>
                <a:gd name="T73" fmla="*/ 153 h 177"/>
                <a:gd name="T74" fmla="*/ 323 w 335"/>
                <a:gd name="T75" fmla="*/ 150 h 177"/>
                <a:gd name="T76" fmla="*/ 326 w 335"/>
                <a:gd name="T77" fmla="*/ 147 h 177"/>
                <a:gd name="T78" fmla="*/ 326 w 335"/>
                <a:gd name="T79" fmla="*/ 144 h 177"/>
                <a:gd name="T80" fmla="*/ 329 w 335"/>
                <a:gd name="T81" fmla="*/ 141 h 177"/>
                <a:gd name="T82" fmla="*/ 329 w 335"/>
                <a:gd name="T83" fmla="*/ 138 h 177"/>
                <a:gd name="T84" fmla="*/ 329 w 335"/>
                <a:gd name="T85" fmla="*/ 135 h 177"/>
                <a:gd name="T86" fmla="*/ 332 w 335"/>
                <a:gd name="T87" fmla="*/ 132 h 177"/>
                <a:gd name="T88" fmla="*/ 332 w 335"/>
                <a:gd name="T89" fmla="*/ 132 h 177"/>
                <a:gd name="T90" fmla="*/ 335 w 335"/>
                <a:gd name="T91" fmla="*/ 129 h 177"/>
                <a:gd name="T92" fmla="*/ 335 w 335"/>
                <a:gd name="T93" fmla="*/ 129 h 177"/>
                <a:gd name="T94" fmla="*/ 335 w 335"/>
                <a:gd name="T95" fmla="*/ 129 h 177"/>
                <a:gd name="T96" fmla="*/ 335 w 335"/>
                <a:gd name="T97" fmla="*/ 126 h 177"/>
                <a:gd name="T98" fmla="*/ 335 w 335"/>
                <a:gd name="T99" fmla="*/ 12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" h="177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17" y="177"/>
                  </a:lnTo>
                  <a:lnTo>
                    <a:pt x="317" y="177"/>
                  </a:lnTo>
                  <a:lnTo>
                    <a:pt x="317" y="177"/>
                  </a:lnTo>
                  <a:lnTo>
                    <a:pt x="317" y="177"/>
                  </a:lnTo>
                  <a:lnTo>
                    <a:pt x="317" y="174"/>
                  </a:lnTo>
                  <a:lnTo>
                    <a:pt x="317" y="174"/>
                  </a:lnTo>
                  <a:lnTo>
                    <a:pt x="317" y="174"/>
                  </a:lnTo>
                  <a:lnTo>
                    <a:pt x="317" y="174"/>
                  </a:lnTo>
                  <a:lnTo>
                    <a:pt x="317" y="174"/>
                  </a:lnTo>
                  <a:lnTo>
                    <a:pt x="317" y="171"/>
                  </a:lnTo>
                  <a:lnTo>
                    <a:pt x="317" y="171"/>
                  </a:lnTo>
                  <a:lnTo>
                    <a:pt x="317" y="171"/>
                  </a:lnTo>
                  <a:lnTo>
                    <a:pt x="317" y="168"/>
                  </a:lnTo>
                  <a:lnTo>
                    <a:pt x="317" y="168"/>
                  </a:lnTo>
                  <a:lnTo>
                    <a:pt x="317" y="165"/>
                  </a:lnTo>
                  <a:lnTo>
                    <a:pt x="317" y="165"/>
                  </a:lnTo>
                  <a:lnTo>
                    <a:pt x="320" y="165"/>
                  </a:lnTo>
                  <a:lnTo>
                    <a:pt x="320" y="162"/>
                  </a:lnTo>
                  <a:lnTo>
                    <a:pt x="320" y="162"/>
                  </a:lnTo>
                  <a:lnTo>
                    <a:pt x="320" y="159"/>
                  </a:lnTo>
                  <a:lnTo>
                    <a:pt x="320" y="159"/>
                  </a:lnTo>
                  <a:lnTo>
                    <a:pt x="320" y="156"/>
                  </a:lnTo>
                  <a:lnTo>
                    <a:pt x="323" y="156"/>
                  </a:lnTo>
                  <a:lnTo>
                    <a:pt x="323" y="153"/>
                  </a:lnTo>
                  <a:lnTo>
                    <a:pt x="323" y="150"/>
                  </a:lnTo>
                  <a:lnTo>
                    <a:pt x="323" y="150"/>
                  </a:lnTo>
                  <a:lnTo>
                    <a:pt x="323" y="147"/>
                  </a:lnTo>
                  <a:lnTo>
                    <a:pt x="326" y="147"/>
                  </a:lnTo>
                  <a:lnTo>
                    <a:pt x="326" y="144"/>
                  </a:lnTo>
                  <a:lnTo>
                    <a:pt x="326" y="144"/>
                  </a:lnTo>
                  <a:lnTo>
                    <a:pt x="326" y="141"/>
                  </a:lnTo>
                  <a:lnTo>
                    <a:pt x="329" y="141"/>
                  </a:lnTo>
                  <a:lnTo>
                    <a:pt x="329" y="138"/>
                  </a:lnTo>
                  <a:lnTo>
                    <a:pt x="329" y="138"/>
                  </a:lnTo>
                  <a:lnTo>
                    <a:pt x="329" y="138"/>
                  </a:lnTo>
                  <a:lnTo>
                    <a:pt x="329" y="135"/>
                  </a:lnTo>
                  <a:lnTo>
                    <a:pt x="332" y="135"/>
                  </a:lnTo>
                  <a:lnTo>
                    <a:pt x="332" y="132"/>
                  </a:lnTo>
                  <a:lnTo>
                    <a:pt x="332" y="132"/>
                  </a:lnTo>
                  <a:lnTo>
                    <a:pt x="332" y="132"/>
                  </a:lnTo>
                  <a:lnTo>
                    <a:pt x="332" y="132"/>
                  </a:lnTo>
                  <a:lnTo>
                    <a:pt x="335" y="129"/>
                  </a:lnTo>
                  <a:lnTo>
                    <a:pt x="335" y="129"/>
                  </a:lnTo>
                  <a:lnTo>
                    <a:pt x="335" y="129"/>
                  </a:lnTo>
                  <a:lnTo>
                    <a:pt x="335" y="129"/>
                  </a:lnTo>
                  <a:lnTo>
                    <a:pt x="335" y="129"/>
                  </a:lnTo>
                  <a:lnTo>
                    <a:pt x="335" y="129"/>
                  </a:lnTo>
                  <a:lnTo>
                    <a:pt x="335" y="126"/>
                  </a:lnTo>
                  <a:lnTo>
                    <a:pt x="335" y="126"/>
                  </a:lnTo>
                  <a:lnTo>
                    <a:pt x="335" y="12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2601913" y="5241925"/>
              <a:ext cx="407988" cy="280988"/>
            </a:xfrm>
            <a:custGeom>
              <a:avLst/>
              <a:gdLst>
                <a:gd name="T0" fmla="*/ 251 w 257"/>
                <a:gd name="T1" fmla="*/ 48 h 177"/>
                <a:gd name="T2" fmla="*/ 251 w 257"/>
                <a:gd name="T3" fmla="*/ 45 h 177"/>
                <a:gd name="T4" fmla="*/ 254 w 257"/>
                <a:gd name="T5" fmla="*/ 45 h 177"/>
                <a:gd name="T6" fmla="*/ 254 w 257"/>
                <a:gd name="T7" fmla="*/ 42 h 177"/>
                <a:gd name="T8" fmla="*/ 257 w 257"/>
                <a:gd name="T9" fmla="*/ 39 h 177"/>
                <a:gd name="T10" fmla="*/ 257 w 257"/>
                <a:gd name="T11" fmla="*/ 36 h 177"/>
                <a:gd name="T12" fmla="*/ 257 w 257"/>
                <a:gd name="T13" fmla="*/ 33 h 177"/>
                <a:gd name="T14" fmla="*/ 257 w 257"/>
                <a:gd name="T15" fmla="*/ 30 h 177"/>
                <a:gd name="T16" fmla="*/ 257 w 257"/>
                <a:gd name="T17" fmla="*/ 27 h 177"/>
                <a:gd name="T18" fmla="*/ 257 w 257"/>
                <a:gd name="T19" fmla="*/ 24 h 177"/>
                <a:gd name="T20" fmla="*/ 254 w 257"/>
                <a:gd name="T21" fmla="*/ 21 h 177"/>
                <a:gd name="T22" fmla="*/ 254 w 257"/>
                <a:gd name="T23" fmla="*/ 18 h 177"/>
                <a:gd name="T24" fmla="*/ 251 w 257"/>
                <a:gd name="T25" fmla="*/ 15 h 177"/>
                <a:gd name="T26" fmla="*/ 251 w 257"/>
                <a:gd name="T27" fmla="*/ 12 h 177"/>
                <a:gd name="T28" fmla="*/ 248 w 257"/>
                <a:gd name="T29" fmla="*/ 9 h 177"/>
                <a:gd name="T30" fmla="*/ 245 w 257"/>
                <a:gd name="T31" fmla="*/ 9 h 177"/>
                <a:gd name="T32" fmla="*/ 242 w 257"/>
                <a:gd name="T33" fmla="*/ 6 h 177"/>
                <a:gd name="T34" fmla="*/ 242 w 257"/>
                <a:gd name="T35" fmla="*/ 3 h 177"/>
                <a:gd name="T36" fmla="*/ 239 w 257"/>
                <a:gd name="T37" fmla="*/ 3 h 177"/>
                <a:gd name="T38" fmla="*/ 236 w 257"/>
                <a:gd name="T39" fmla="*/ 3 h 177"/>
                <a:gd name="T40" fmla="*/ 233 w 257"/>
                <a:gd name="T41" fmla="*/ 0 h 177"/>
                <a:gd name="T42" fmla="*/ 230 w 257"/>
                <a:gd name="T43" fmla="*/ 0 h 177"/>
                <a:gd name="T44" fmla="*/ 227 w 257"/>
                <a:gd name="T45" fmla="*/ 0 h 177"/>
                <a:gd name="T46" fmla="*/ 227 w 257"/>
                <a:gd name="T47" fmla="*/ 3 h 177"/>
                <a:gd name="T48" fmla="*/ 224 w 257"/>
                <a:gd name="T49" fmla="*/ 3 h 177"/>
                <a:gd name="T50" fmla="*/ 0 w 257"/>
                <a:gd name="T51" fmla="*/ 129 h 177"/>
                <a:gd name="T52" fmla="*/ 3 w 257"/>
                <a:gd name="T53" fmla="*/ 129 h 177"/>
                <a:gd name="T54" fmla="*/ 6 w 257"/>
                <a:gd name="T55" fmla="*/ 129 h 177"/>
                <a:gd name="T56" fmla="*/ 9 w 257"/>
                <a:gd name="T57" fmla="*/ 129 h 177"/>
                <a:gd name="T58" fmla="*/ 9 w 257"/>
                <a:gd name="T59" fmla="*/ 129 h 177"/>
                <a:gd name="T60" fmla="*/ 12 w 257"/>
                <a:gd name="T61" fmla="*/ 132 h 177"/>
                <a:gd name="T62" fmla="*/ 15 w 257"/>
                <a:gd name="T63" fmla="*/ 132 h 177"/>
                <a:gd name="T64" fmla="*/ 18 w 257"/>
                <a:gd name="T65" fmla="*/ 135 h 177"/>
                <a:gd name="T66" fmla="*/ 21 w 257"/>
                <a:gd name="T67" fmla="*/ 135 h 177"/>
                <a:gd name="T68" fmla="*/ 24 w 257"/>
                <a:gd name="T69" fmla="*/ 138 h 177"/>
                <a:gd name="T70" fmla="*/ 24 w 257"/>
                <a:gd name="T71" fmla="*/ 141 h 177"/>
                <a:gd name="T72" fmla="*/ 27 w 257"/>
                <a:gd name="T73" fmla="*/ 144 h 177"/>
                <a:gd name="T74" fmla="*/ 30 w 257"/>
                <a:gd name="T75" fmla="*/ 147 h 177"/>
                <a:gd name="T76" fmla="*/ 30 w 257"/>
                <a:gd name="T77" fmla="*/ 150 h 177"/>
                <a:gd name="T78" fmla="*/ 33 w 257"/>
                <a:gd name="T79" fmla="*/ 153 h 177"/>
                <a:gd name="T80" fmla="*/ 33 w 257"/>
                <a:gd name="T81" fmla="*/ 156 h 177"/>
                <a:gd name="T82" fmla="*/ 33 w 257"/>
                <a:gd name="T83" fmla="*/ 159 h 177"/>
                <a:gd name="T84" fmla="*/ 33 w 257"/>
                <a:gd name="T85" fmla="*/ 162 h 177"/>
                <a:gd name="T86" fmla="*/ 33 w 257"/>
                <a:gd name="T87" fmla="*/ 165 h 177"/>
                <a:gd name="T88" fmla="*/ 33 w 257"/>
                <a:gd name="T89" fmla="*/ 168 h 177"/>
                <a:gd name="T90" fmla="*/ 33 w 257"/>
                <a:gd name="T91" fmla="*/ 171 h 177"/>
                <a:gd name="T92" fmla="*/ 30 w 257"/>
                <a:gd name="T93" fmla="*/ 174 h 177"/>
                <a:gd name="T94" fmla="*/ 30 w 257"/>
                <a:gd name="T95" fmla="*/ 174 h 177"/>
                <a:gd name="T96" fmla="*/ 27 w 257"/>
                <a:gd name="T97" fmla="*/ 177 h 177"/>
                <a:gd name="T98" fmla="*/ 27 w 257"/>
                <a:gd name="T9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177">
                  <a:moveTo>
                    <a:pt x="251" y="48"/>
                  </a:moveTo>
                  <a:lnTo>
                    <a:pt x="251" y="48"/>
                  </a:lnTo>
                  <a:lnTo>
                    <a:pt x="251" y="48"/>
                  </a:lnTo>
                  <a:lnTo>
                    <a:pt x="251" y="45"/>
                  </a:lnTo>
                  <a:lnTo>
                    <a:pt x="254" y="45"/>
                  </a:lnTo>
                  <a:lnTo>
                    <a:pt x="254" y="45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57" y="42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36"/>
                  </a:lnTo>
                  <a:lnTo>
                    <a:pt x="257" y="36"/>
                  </a:lnTo>
                  <a:lnTo>
                    <a:pt x="257" y="33"/>
                  </a:lnTo>
                  <a:lnTo>
                    <a:pt x="257" y="33"/>
                  </a:lnTo>
                  <a:lnTo>
                    <a:pt x="257" y="30"/>
                  </a:lnTo>
                  <a:lnTo>
                    <a:pt x="257" y="30"/>
                  </a:lnTo>
                  <a:lnTo>
                    <a:pt x="257" y="27"/>
                  </a:lnTo>
                  <a:lnTo>
                    <a:pt x="257" y="27"/>
                  </a:lnTo>
                  <a:lnTo>
                    <a:pt x="257" y="24"/>
                  </a:lnTo>
                  <a:lnTo>
                    <a:pt x="254" y="24"/>
                  </a:lnTo>
                  <a:lnTo>
                    <a:pt x="254" y="21"/>
                  </a:lnTo>
                  <a:lnTo>
                    <a:pt x="254" y="21"/>
                  </a:lnTo>
                  <a:lnTo>
                    <a:pt x="254" y="18"/>
                  </a:lnTo>
                  <a:lnTo>
                    <a:pt x="254" y="18"/>
                  </a:lnTo>
                  <a:lnTo>
                    <a:pt x="251" y="15"/>
                  </a:lnTo>
                  <a:lnTo>
                    <a:pt x="251" y="15"/>
                  </a:lnTo>
                  <a:lnTo>
                    <a:pt x="251" y="12"/>
                  </a:lnTo>
                  <a:lnTo>
                    <a:pt x="248" y="12"/>
                  </a:lnTo>
                  <a:lnTo>
                    <a:pt x="248" y="9"/>
                  </a:lnTo>
                  <a:lnTo>
                    <a:pt x="248" y="9"/>
                  </a:lnTo>
                  <a:lnTo>
                    <a:pt x="245" y="9"/>
                  </a:lnTo>
                  <a:lnTo>
                    <a:pt x="245" y="6"/>
                  </a:lnTo>
                  <a:lnTo>
                    <a:pt x="242" y="6"/>
                  </a:lnTo>
                  <a:lnTo>
                    <a:pt x="242" y="6"/>
                  </a:lnTo>
                  <a:lnTo>
                    <a:pt x="242" y="3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36" y="3"/>
                  </a:lnTo>
                  <a:lnTo>
                    <a:pt x="236" y="3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3"/>
                  </a:lnTo>
                  <a:lnTo>
                    <a:pt x="224" y="3"/>
                  </a:lnTo>
                  <a:lnTo>
                    <a:pt x="224" y="3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3" y="129"/>
                  </a:lnTo>
                  <a:lnTo>
                    <a:pt x="3" y="129"/>
                  </a:lnTo>
                  <a:lnTo>
                    <a:pt x="3" y="129"/>
                  </a:lnTo>
                  <a:lnTo>
                    <a:pt x="6" y="129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12" y="129"/>
                  </a:lnTo>
                  <a:lnTo>
                    <a:pt x="12" y="132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18" y="132"/>
                  </a:lnTo>
                  <a:lnTo>
                    <a:pt x="18" y="135"/>
                  </a:lnTo>
                  <a:lnTo>
                    <a:pt x="18" y="135"/>
                  </a:lnTo>
                  <a:lnTo>
                    <a:pt x="21" y="135"/>
                  </a:lnTo>
                  <a:lnTo>
                    <a:pt x="21" y="138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24" y="141"/>
                  </a:lnTo>
                  <a:lnTo>
                    <a:pt x="27" y="141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30" y="147"/>
                  </a:lnTo>
                  <a:lnTo>
                    <a:pt x="30" y="147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33" y="153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3" y="159"/>
                  </a:lnTo>
                  <a:lnTo>
                    <a:pt x="33" y="159"/>
                  </a:lnTo>
                  <a:lnTo>
                    <a:pt x="33" y="162"/>
                  </a:lnTo>
                  <a:lnTo>
                    <a:pt x="33" y="162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51" y="4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auto">
            <a:xfrm>
              <a:off x="5632450" y="4287838"/>
              <a:ext cx="261938" cy="26035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auto">
            <a:xfrm>
              <a:off x="4192588" y="2106613"/>
              <a:ext cx="300038" cy="30003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4464050" y="2273300"/>
              <a:ext cx="536575" cy="271463"/>
            </a:xfrm>
            <a:custGeom>
              <a:avLst/>
              <a:gdLst>
                <a:gd name="T0" fmla="*/ 18 w 338"/>
                <a:gd name="T1" fmla="*/ 0 h 171"/>
                <a:gd name="T2" fmla="*/ 18 w 338"/>
                <a:gd name="T3" fmla="*/ 0 h 171"/>
                <a:gd name="T4" fmla="*/ 18 w 338"/>
                <a:gd name="T5" fmla="*/ 0 h 171"/>
                <a:gd name="T6" fmla="*/ 15 w 338"/>
                <a:gd name="T7" fmla="*/ 3 h 171"/>
                <a:gd name="T8" fmla="*/ 15 w 338"/>
                <a:gd name="T9" fmla="*/ 3 h 171"/>
                <a:gd name="T10" fmla="*/ 15 w 338"/>
                <a:gd name="T11" fmla="*/ 6 h 171"/>
                <a:gd name="T12" fmla="*/ 12 w 338"/>
                <a:gd name="T13" fmla="*/ 6 h 171"/>
                <a:gd name="T14" fmla="*/ 12 w 338"/>
                <a:gd name="T15" fmla="*/ 9 h 171"/>
                <a:gd name="T16" fmla="*/ 12 w 338"/>
                <a:gd name="T17" fmla="*/ 12 h 171"/>
                <a:gd name="T18" fmla="*/ 9 w 338"/>
                <a:gd name="T19" fmla="*/ 15 h 171"/>
                <a:gd name="T20" fmla="*/ 9 w 338"/>
                <a:gd name="T21" fmla="*/ 18 h 171"/>
                <a:gd name="T22" fmla="*/ 6 w 338"/>
                <a:gd name="T23" fmla="*/ 21 h 171"/>
                <a:gd name="T24" fmla="*/ 6 w 338"/>
                <a:gd name="T25" fmla="*/ 24 h 171"/>
                <a:gd name="T26" fmla="*/ 3 w 338"/>
                <a:gd name="T27" fmla="*/ 27 h 171"/>
                <a:gd name="T28" fmla="*/ 3 w 338"/>
                <a:gd name="T29" fmla="*/ 30 h 171"/>
                <a:gd name="T30" fmla="*/ 3 w 338"/>
                <a:gd name="T31" fmla="*/ 33 h 171"/>
                <a:gd name="T32" fmla="*/ 0 w 338"/>
                <a:gd name="T33" fmla="*/ 36 h 171"/>
                <a:gd name="T34" fmla="*/ 0 w 338"/>
                <a:gd name="T35" fmla="*/ 39 h 171"/>
                <a:gd name="T36" fmla="*/ 0 w 338"/>
                <a:gd name="T37" fmla="*/ 42 h 171"/>
                <a:gd name="T38" fmla="*/ 0 w 338"/>
                <a:gd name="T39" fmla="*/ 45 h 171"/>
                <a:gd name="T40" fmla="*/ 0 w 338"/>
                <a:gd name="T41" fmla="*/ 45 h 171"/>
                <a:gd name="T42" fmla="*/ 0 w 338"/>
                <a:gd name="T43" fmla="*/ 48 h 171"/>
                <a:gd name="T44" fmla="*/ 0 w 338"/>
                <a:gd name="T45" fmla="*/ 48 h 171"/>
                <a:gd name="T46" fmla="*/ 0 w 338"/>
                <a:gd name="T47" fmla="*/ 48 h 171"/>
                <a:gd name="T48" fmla="*/ 0 w 338"/>
                <a:gd name="T49" fmla="*/ 48 h 171"/>
                <a:gd name="T50" fmla="*/ 320 w 338"/>
                <a:gd name="T51" fmla="*/ 171 h 171"/>
                <a:gd name="T52" fmla="*/ 317 w 338"/>
                <a:gd name="T53" fmla="*/ 171 h 171"/>
                <a:gd name="T54" fmla="*/ 317 w 338"/>
                <a:gd name="T55" fmla="*/ 171 h 171"/>
                <a:gd name="T56" fmla="*/ 317 w 338"/>
                <a:gd name="T57" fmla="*/ 168 h 171"/>
                <a:gd name="T58" fmla="*/ 320 w 338"/>
                <a:gd name="T59" fmla="*/ 168 h 171"/>
                <a:gd name="T60" fmla="*/ 320 w 338"/>
                <a:gd name="T61" fmla="*/ 165 h 171"/>
                <a:gd name="T62" fmla="*/ 320 w 338"/>
                <a:gd name="T63" fmla="*/ 162 h 171"/>
                <a:gd name="T64" fmla="*/ 320 w 338"/>
                <a:gd name="T65" fmla="*/ 162 h 171"/>
                <a:gd name="T66" fmla="*/ 320 w 338"/>
                <a:gd name="T67" fmla="*/ 159 h 171"/>
                <a:gd name="T68" fmla="*/ 323 w 338"/>
                <a:gd name="T69" fmla="*/ 156 h 171"/>
                <a:gd name="T70" fmla="*/ 323 w 338"/>
                <a:gd name="T71" fmla="*/ 153 h 171"/>
                <a:gd name="T72" fmla="*/ 326 w 338"/>
                <a:gd name="T73" fmla="*/ 150 h 171"/>
                <a:gd name="T74" fmla="*/ 326 w 338"/>
                <a:gd name="T75" fmla="*/ 147 h 171"/>
                <a:gd name="T76" fmla="*/ 326 w 338"/>
                <a:gd name="T77" fmla="*/ 141 h 171"/>
                <a:gd name="T78" fmla="*/ 329 w 338"/>
                <a:gd name="T79" fmla="*/ 138 h 171"/>
                <a:gd name="T80" fmla="*/ 329 w 338"/>
                <a:gd name="T81" fmla="*/ 135 h 171"/>
                <a:gd name="T82" fmla="*/ 332 w 338"/>
                <a:gd name="T83" fmla="*/ 135 h 171"/>
                <a:gd name="T84" fmla="*/ 332 w 338"/>
                <a:gd name="T85" fmla="*/ 132 h 171"/>
                <a:gd name="T86" fmla="*/ 332 w 338"/>
                <a:gd name="T87" fmla="*/ 129 h 171"/>
                <a:gd name="T88" fmla="*/ 335 w 338"/>
                <a:gd name="T89" fmla="*/ 126 h 171"/>
                <a:gd name="T90" fmla="*/ 335 w 338"/>
                <a:gd name="T91" fmla="*/ 126 h 171"/>
                <a:gd name="T92" fmla="*/ 335 w 338"/>
                <a:gd name="T93" fmla="*/ 123 h 171"/>
                <a:gd name="T94" fmla="*/ 338 w 338"/>
                <a:gd name="T95" fmla="*/ 123 h 171"/>
                <a:gd name="T96" fmla="*/ 338 w 338"/>
                <a:gd name="T97" fmla="*/ 123 h 171"/>
                <a:gd name="T98" fmla="*/ 338 w 338"/>
                <a:gd name="T9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17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17" y="171"/>
                  </a:lnTo>
                  <a:lnTo>
                    <a:pt x="317" y="171"/>
                  </a:lnTo>
                  <a:lnTo>
                    <a:pt x="317" y="171"/>
                  </a:lnTo>
                  <a:lnTo>
                    <a:pt x="317" y="171"/>
                  </a:lnTo>
                  <a:lnTo>
                    <a:pt x="317" y="171"/>
                  </a:lnTo>
                  <a:lnTo>
                    <a:pt x="317" y="168"/>
                  </a:lnTo>
                  <a:lnTo>
                    <a:pt x="320" y="168"/>
                  </a:lnTo>
                  <a:lnTo>
                    <a:pt x="320" y="168"/>
                  </a:lnTo>
                  <a:lnTo>
                    <a:pt x="320" y="168"/>
                  </a:lnTo>
                  <a:lnTo>
                    <a:pt x="320" y="165"/>
                  </a:lnTo>
                  <a:lnTo>
                    <a:pt x="320" y="165"/>
                  </a:lnTo>
                  <a:lnTo>
                    <a:pt x="320" y="162"/>
                  </a:lnTo>
                  <a:lnTo>
                    <a:pt x="320" y="162"/>
                  </a:lnTo>
                  <a:lnTo>
                    <a:pt x="320" y="162"/>
                  </a:lnTo>
                  <a:lnTo>
                    <a:pt x="320" y="159"/>
                  </a:lnTo>
                  <a:lnTo>
                    <a:pt x="320" y="159"/>
                  </a:lnTo>
                  <a:lnTo>
                    <a:pt x="323" y="156"/>
                  </a:lnTo>
                  <a:lnTo>
                    <a:pt x="323" y="156"/>
                  </a:lnTo>
                  <a:lnTo>
                    <a:pt x="323" y="153"/>
                  </a:lnTo>
                  <a:lnTo>
                    <a:pt x="323" y="153"/>
                  </a:lnTo>
                  <a:lnTo>
                    <a:pt x="323" y="150"/>
                  </a:lnTo>
                  <a:lnTo>
                    <a:pt x="326" y="150"/>
                  </a:lnTo>
                  <a:lnTo>
                    <a:pt x="326" y="147"/>
                  </a:lnTo>
                  <a:lnTo>
                    <a:pt x="326" y="147"/>
                  </a:lnTo>
                  <a:lnTo>
                    <a:pt x="326" y="144"/>
                  </a:lnTo>
                  <a:lnTo>
                    <a:pt x="326" y="141"/>
                  </a:lnTo>
                  <a:lnTo>
                    <a:pt x="329" y="141"/>
                  </a:lnTo>
                  <a:lnTo>
                    <a:pt x="329" y="138"/>
                  </a:lnTo>
                  <a:lnTo>
                    <a:pt x="329" y="138"/>
                  </a:lnTo>
                  <a:lnTo>
                    <a:pt x="329" y="135"/>
                  </a:lnTo>
                  <a:lnTo>
                    <a:pt x="329" y="135"/>
                  </a:lnTo>
                  <a:lnTo>
                    <a:pt x="332" y="135"/>
                  </a:lnTo>
                  <a:lnTo>
                    <a:pt x="332" y="132"/>
                  </a:lnTo>
                  <a:lnTo>
                    <a:pt x="332" y="132"/>
                  </a:lnTo>
                  <a:lnTo>
                    <a:pt x="332" y="129"/>
                  </a:lnTo>
                  <a:lnTo>
                    <a:pt x="332" y="129"/>
                  </a:lnTo>
                  <a:lnTo>
                    <a:pt x="335" y="129"/>
                  </a:lnTo>
                  <a:lnTo>
                    <a:pt x="335" y="126"/>
                  </a:lnTo>
                  <a:lnTo>
                    <a:pt x="335" y="126"/>
                  </a:lnTo>
                  <a:lnTo>
                    <a:pt x="335" y="126"/>
                  </a:lnTo>
                  <a:lnTo>
                    <a:pt x="335" y="126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4094163" y="2220913"/>
              <a:ext cx="217488" cy="80963"/>
            </a:xfrm>
            <a:custGeom>
              <a:avLst/>
              <a:gdLst>
                <a:gd name="T0" fmla="*/ 116 w 137"/>
                <a:gd name="T1" fmla="*/ 51 h 51"/>
                <a:gd name="T2" fmla="*/ 119 w 137"/>
                <a:gd name="T3" fmla="*/ 51 h 51"/>
                <a:gd name="T4" fmla="*/ 122 w 137"/>
                <a:gd name="T5" fmla="*/ 51 h 51"/>
                <a:gd name="T6" fmla="*/ 122 w 137"/>
                <a:gd name="T7" fmla="*/ 48 h 51"/>
                <a:gd name="T8" fmla="*/ 125 w 137"/>
                <a:gd name="T9" fmla="*/ 48 h 51"/>
                <a:gd name="T10" fmla="*/ 128 w 137"/>
                <a:gd name="T11" fmla="*/ 45 h 51"/>
                <a:gd name="T12" fmla="*/ 131 w 137"/>
                <a:gd name="T13" fmla="*/ 42 h 51"/>
                <a:gd name="T14" fmla="*/ 131 w 137"/>
                <a:gd name="T15" fmla="*/ 42 h 51"/>
                <a:gd name="T16" fmla="*/ 134 w 137"/>
                <a:gd name="T17" fmla="*/ 39 h 51"/>
                <a:gd name="T18" fmla="*/ 134 w 137"/>
                <a:gd name="T19" fmla="*/ 36 h 51"/>
                <a:gd name="T20" fmla="*/ 137 w 137"/>
                <a:gd name="T21" fmla="*/ 30 h 51"/>
                <a:gd name="T22" fmla="*/ 137 w 137"/>
                <a:gd name="T23" fmla="*/ 27 h 51"/>
                <a:gd name="T24" fmla="*/ 137 w 137"/>
                <a:gd name="T25" fmla="*/ 24 h 51"/>
                <a:gd name="T26" fmla="*/ 137 w 137"/>
                <a:gd name="T27" fmla="*/ 21 h 51"/>
                <a:gd name="T28" fmla="*/ 137 w 137"/>
                <a:gd name="T29" fmla="*/ 18 h 51"/>
                <a:gd name="T30" fmla="*/ 134 w 137"/>
                <a:gd name="T31" fmla="*/ 15 h 51"/>
                <a:gd name="T32" fmla="*/ 134 w 137"/>
                <a:gd name="T33" fmla="*/ 12 h 51"/>
                <a:gd name="T34" fmla="*/ 131 w 137"/>
                <a:gd name="T35" fmla="*/ 9 h 51"/>
                <a:gd name="T36" fmla="*/ 128 w 137"/>
                <a:gd name="T37" fmla="*/ 6 h 51"/>
                <a:gd name="T38" fmla="*/ 128 w 137"/>
                <a:gd name="T39" fmla="*/ 3 h 51"/>
                <a:gd name="T40" fmla="*/ 125 w 137"/>
                <a:gd name="T41" fmla="*/ 3 h 51"/>
                <a:gd name="T42" fmla="*/ 122 w 137"/>
                <a:gd name="T43" fmla="*/ 0 h 51"/>
                <a:gd name="T44" fmla="*/ 119 w 137"/>
                <a:gd name="T45" fmla="*/ 0 h 51"/>
                <a:gd name="T46" fmla="*/ 116 w 137"/>
                <a:gd name="T47" fmla="*/ 0 h 51"/>
                <a:gd name="T48" fmla="*/ 113 w 137"/>
                <a:gd name="T49" fmla="*/ 0 h 51"/>
                <a:gd name="T50" fmla="*/ 2 w 137"/>
                <a:gd name="T51" fmla="*/ 0 h 51"/>
                <a:gd name="T52" fmla="*/ 2 w 137"/>
                <a:gd name="T53" fmla="*/ 0 h 51"/>
                <a:gd name="T54" fmla="*/ 5 w 137"/>
                <a:gd name="T55" fmla="*/ 0 h 51"/>
                <a:gd name="T56" fmla="*/ 8 w 137"/>
                <a:gd name="T57" fmla="*/ 0 h 51"/>
                <a:gd name="T58" fmla="*/ 11 w 137"/>
                <a:gd name="T59" fmla="*/ 3 h 51"/>
                <a:gd name="T60" fmla="*/ 14 w 137"/>
                <a:gd name="T61" fmla="*/ 6 h 51"/>
                <a:gd name="T62" fmla="*/ 17 w 137"/>
                <a:gd name="T63" fmla="*/ 6 h 51"/>
                <a:gd name="T64" fmla="*/ 17 w 137"/>
                <a:gd name="T65" fmla="*/ 9 h 51"/>
                <a:gd name="T66" fmla="*/ 20 w 137"/>
                <a:gd name="T67" fmla="*/ 12 h 51"/>
                <a:gd name="T68" fmla="*/ 20 w 137"/>
                <a:gd name="T69" fmla="*/ 15 h 51"/>
                <a:gd name="T70" fmla="*/ 23 w 137"/>
                <a:gd name="T71" fmla="*/ 18 h 51"/>
                <a:gd name="T72" fmla="*/ 23 w 137"/>
                <a:gd name="T73" fmla="*/ 24 h 51"/>
                <a:gd name="T74" fmla="*/ 23 w 137"/>
                <a:gd name="T75" fmla="*/ 27 h 51"/>
                <a:gd name="T76" fmla="*/ 23 w 137"/>
                <a:gd name="T77" fmla="*/ 30 h 51"/>
                <a:gd name="T78" fmla="*/ 20 w 137"/>
                <a:gd name="T79" fmla="*/ 33 h 51"/>
                <a:gd name="T80" fmla="*/ 20 w 137"/>
                <a:gd name="T81" fmla="*/ 36 h 51"/>
                <a:gd name="T82" fmla="*/ 20 w 137"/>
                <a:gd name="T83" fmla="*/ 39 h 51"/>
                <a:gd name="T84" fmla="*/ 17 w 137"/>
                <a:gd name="T85" fmla="*/ 42 h 51"/>
                <a:gd name="T86" fmla="*/ 14 w 137"/>
                <a:gd name="T87" fmla="*/ 45 h 51"/>
                <a:gd name="T88" fmla="*/ 14 w 137"/>
                <a:gd name="T89" fmla="*/ 48 h 51"/>
                <a:gd name="T90" fmla="*/ 11 w 137"/>
                <a:gd name="T91" fmla="*/ 48 h 51"/>
                <a:gd name="T92" fmla="*/ 8 w 137"/>
                <a:gd name="T93" fmla="*/ 51 h 51"/>
                <a:gd name="T94" fmla="*/ 5 w 137"/>
                <a:gd name="T95" fmla="*/ 51 h 51"/>
                <a:gd name="T96" fmla="*/ 2 w 137"/>
                <a:gd name="T97" fmla="*/ 51 h 51"/>
                <a:gd name="T98" fmla="*/ 0 w 137"/>
                <a:gd name="T9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" h="51">
                  <a:moveTo>
                    <a:pt x="113" y="51"/>
                  </a:moveTo>
                  <a:lnTo>
                    <a:pt x="116" y="51"/>
                  </a:lnTo>
                  <a:lnTo>
                    <a:pt x="116" y="51"/>
                  </a:lnTo>
                  <a:lnTo>
                    <a:pt x="119" y="51"/>
                  </a:lnTo>
                  <a:lnTo>
                    <a:pt x="119" y="51"/>
                  </a:lnTo>
                  <a:lnTo>
                    <a:pt x="122" y="51"/>
                  </a:lnTo>
                  <a:lnTo>
                    <a:pt x="122" y="51"/>
                  </a:lnTo>
                  <a:lnTo>
                    <a:pt x="122" y="48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28" y="48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4" y="33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137" y="21"/>
                  </a:lnTo>
                  <a:lnTo>
                    <a:pt x="137" y="18"/>
                  </a:lnTo>
                  <a:lnTo>
                    <a:pt x="137" y="18"/>
                  </a:lnTo>
                  <a:lnTo>
                    <a:pt x="134" y="15"/>
                  </a:lnTo>
                  <a:lnTo>
                    <a:pt x="134" y="15"/>
                  </a:lnTo>
                  <a:lnTo>
                    <a:pt x="134" y="12"/>
                  </a:lnTo>
                  <a:lnTo>
                    <a:pt x="134" y="12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28" y="6"/>
                  </a:lnTo>
                  <a:lnTo>
                    <a:pt x="128" y="6"/>
                  </a:lnTo>
                  <a:lnTo>
                    <a:pt x="128" y="3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2" y="3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33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113" y="5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auto">
            <a:xfrm>
              <a:off x="2254250" y="3241675"/>
              <a:ext cx="261938" cy="261938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2463800" y="3398838"/>
              <a:ext cx="646113" cy="433388"/>
            </a:xfrm>
            <a:custGeom>
              <a:avLst/>
              <a:gdLst>
                <a:gd name="T0" fmla="*/ 27 w 407"/>
                <a:gd name="T1" fmla="*/ 0 h 273"/>
                <a:gd name="T2" fmla="*/ 27 w 407"/>
                <a:gd name="T3" fmla="*/ 0 h 273"/>
                <a:gd name="T4" fmla="*/ 27 w 407"/>
                <a:gd name="T5" fmla="*/ 0 h 273"/>
                <a:gd name="T6" fmla="*/ 24 w 407"/>
                <a:gd name="T7" fmla="*/ 0 h 273"/>
                <a:gd name="T8" fmla="*/ 24 w 407"/>
                <a:gd name="T9" fmla="*/ 3 h 273"/>
                <a:gd name="T10" fmla="*/ 21 w 407"/>
                <a:gd name="T11" fmla="*/ 3 h 273"/>
                <a:gd name="T12" fmla="*/ 18 w 407"/>
                <a:gd name="T13" fmla="*/ 6 h 273"/>
                <a:gd name="T14" fmla="*/ 18 w 407"/>
                <a:gd name="T15" fmla="*/ 6 h 273"/>
                <a:gd name="T16" fmla="*/ 15 w 407"/>
                <a:gd name="T17" fmla="*/ 9 h 273"/>
                <a:gd name="T18" fmla="*/ 15 w 407"/>
                <a:gd name="T19" fmla="*/ 12 h 273"/>
                <a:gd name="T20" fmla="*/ 12 w 407"/>
                <a:gd name="T21" fmla="*/ 15 h 273"/>
                <a:gd name="T22" fmla="*/ 9 w 407"/>
                <a:gd name="T23" fmla="*/ 18 h 273"/>
                <a:gd name="T24" fmla="*/ 9 w 407"/>
                <a:gd name="T25" fmla="*/ 21 h 273"/>
                <a:gd name="T26" fmla="*/ 6 w 407"/>
                <a:gd name="T27" fmla="*/ 24 h 273"/>
                <a:gd name="T28" fmla="*/ 6 w 407"/>
                <a:gd name="T29" fmla="*/ 27 h 273"/>
                <a:gd name="T30" fmla="*/ 3 w 407"/>
                <a:gd name="T31" fmla="*/ 30 h 273"/>
                <a:gd name="T32" fmla="*/ 3 w 407"/>
                <a:gd name="T33" fmla="*/ 33 h 273"/>
                <a:gd name="T34" fmla="*/ 3 w 407"/>
                <a:gd name="T35" fmla="*/ 33 h 273"/>
                <a:gd name="T36" fmla="*/ 0 w 407"/>
                <a:gd name="T37" fmla="*/ 36 h 273"/>
                <a:gd name="T38" fmla="*/ 0 w 407"/>
                <a:gd name="T39" fmla="*/ 39 h 273"/>
                <a:gd name="T40" fmla="*/ 0 w 407"/>
                <a:gd name="T41" fmla="*/ 42 h 273"/>
                <a:gd name="T42" fmla="*/ 0 w 407"/>
                <a:gd name="T43" fmla="*/ 42 h 273"/>
                <a:gd name="T44" fmla="*/ 0 w 407"/>
                <a:gd name="T45" fmla="*/ 45 h 273"/>
                <a:gd name="T46" fmla="*/ 0 w 407"/>
                <a:gd name="T47" fmla="*/ 45 h 273"/>
                <a:gd name="T48" fmla="*/ 0 w 407"/>
                <a:gd name="T49" fmla="*/ 45 h 273"/>
                <a:gd name="T50" fmla="*/ 380 w 407"/>
                <a:gd name="T51" fmla="*/ 270 h 273"/>
                <a:gd name="T52" fmla="*/ 380 w 407"/>
                <a:gd name="T53" fmla="*/ 270 h 273"/>
                <a:gd name="T54" fmla="*/ 380 w 407"/>
                <a:gd name="T55" fmla="*/ 270 h 273"/>
                <a:gd name="T56" fmla="*/ 380 w 407"/>
                <a:gd name="T57" fmla="*/ 267 h 273"/>
                <a:gd name="T58" fmla="*/ 380 w 407"/>
                <a:gd name="T59" fmla="*/ 267 h 273"/>
                <a:gd name="T60" fmla="*/ 380 w 407"/>
                <a:gd name="T61" fmla="*/ 264 h 273"/>
                <a:gd name="T62" fmla="*/ 380 w 407"/>
                <a:gd name="T63" fmla="*/ 261 h 273"/>
                <a:gd name="T64" fmla="*/ 383 w 407"/>
                <a:gd name="T65" fmla="*/ 258 h 273"/>
                <a:gd name="T66" fmla="*/ 383 w 407"/>
                <a:gd name="T67" fmla="*/ 255 h 273"/>
                <a:gd name="T68" fmla="*/ 383 w 407"/>
                <a:gd name="T69" fmla="*/ 255 h 273"/>
                <a:gd name="T70" fmla="*/ 386 w 407"/>
                <a:gd name="T71" fmla="*/ 252 h 273"/>
                <a:gd name="T72" fmla="*/ 386 w 407"/>
                <a:gd name="T73" fmla="*/ 249 h 273"/>
                <a:gd name="T74" fmla="*/ 389 w 407"/>
                <a:gd name="T75" fmla="*/ 246 h 273"/>
                <a:gd name="T76" fmla="*/ 392 w 407"/>
                <a:gd name="T77" fmla="*/ 243 h 273"/>
                <a:gd name="T78" fmla="*/ 392 w 407"/>
                <a:gd name="T79" fmla="*/ 240 h 273"/>
                <a:gd name="T80" fmla="*/ 395 w 407"/>
                <a:gd name="T81" fmla="*/ 237 h 273"/>
                <a:gd name="T82" fmla="*/ 395 w 407"/>
                <a:gd name="T83" fmla="*/ 234 h 273"/>
                <a:gd name="T84" fmla="*/ 398 w 407"/>
                <a:gd name="T85" fmla="*/ 231 h 273"/>
                <a:gd name="T86" fmla="*/ 401 w 407"/>
                <a:gd name="T87" fmla="*/ 231 h 273"/>
                <a:gd name="T88" fmla="*/ 401 w 407"/>
                <a:gd name="T89" fmla="*/ 228 h 273"/>
                <a:gd name="T90" fmla="*/ 404 w 407"/>
                <a:gd name="T91" fmla="*/ 228 h 273"/>
                <a:gd name="T92" fmla="*/ 404 w 407"/>
                <a:gd name="T93" fmla="*/ 225 h 273"/>
                <a:gd name="T94" fmla="*/ 407 w 407"/>
                <a:gd name="T95" fmla="*/ 225 h 273"/>
                <a:gd name="T96" fmla="*/ 407 w 407"/>
                <a:gd name="T97" fmla="*/ 225 h 273"/>
                <a:gd name="T98" fmla="*/ 407 w 407"/>
                <a:gd name="T99" fmla="*/ 22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7" h="273"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80" y="273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80" y="267"/>
                  </a:lnTo>
                  <a:lnTo>
                    <a:pt x="380" y="267"/>
                  </a:lnTo>
                  <a:lnTo>
                    <a:pt x="380" y="267"/>
                  </a:lnTo>
                  <a:lnTo>
                    <a:pt x="380" y="264"/>
                  </a:lnTo>
                  <a:lnTo>
                    <a:pt x="380" y="264"/>
                  </a:lnTo>
                  <a:lnTo>
                    <a:pt x="380" y="264"/>
                  </a:lnTo>
                  <a:lnTo>
                    <a:pt x="380" y="261"/>
                  </a:lnTo>
                  <a:lnTo>
                    <a:pt x="380" y="261"/>
                  </a:lnTo>
                  <a:lnTo>
                    <a:pt x="383" y="258"/>
                  </a:lnTo>
                  <a:lnTo>
                    <a:pt x="383" y="258"/>
                  </a:lnTo>
                  <a:lnTo>
                    <a:pt x="383" y="255"/>
                  </a:lnTo>
                  <a:lnTo>
                    <a:pt x="383" y="255"/>
                  </a:lnTo>
                  <a:lnTo>
                    <a:pt x="383" y="255"/>
                  </a:lnTo>
                  <a:lnTo>
                    <a:pt x="386" y="252"/>
                  </a:lnTo>
                  <a:lnTo>
                    <a:pt x="386" y="252"/>
                  </a:lnTo>
                  <a:lnTo>
                    <a:pt x="386" y="249"/>
                  </a:lnTo>
                  <a:lnTo>
                    <a:pt x="386" y="249"/>
                  </a:lnTo>
                  <a:lnTo>
                    <a:pt x="389" y="246"/>
                  </a:lnTo>
                  <a:lnTo>
                    <a:pt x="389" y="246"/>
                  </a:lnTo>
                  <a:lnTo>
                    <a:pt x="389" y="243"/>
                  </a:lnTo>
                  <a:lnTo>
                    <a:pt x="392" y="243"/>
                  </a:lnTo>
                  <a:lnTo>
                    <a:pt x="392" y="240"/>
                  </a:lnTo>
                  <a:lnTo>
                    <a:pt x="392" y="240"/>
                  </a:lnTo>
                  <a:lnTo>
                    <a:pt x="392" y="237"/>
                  </a:lnTo>
                  <a:lnTo>
                    <a:pt x="395" y="237"/>
                  </a:lnTo>
                  <a:lnTo>
                    <a:pt x="395" y="234"/>
                  </a:lnTo>
                  <a:lnTo>
                    <a:pt x="395" y="234"/>
                  </a:lnTo>
                  <a:lnTo>
                    <a:pt x="398" y="234"/>
                  </a:lnTo>
                  <a:lnTo>
                    <a:pt x="398" y="231"/>
                  </a:lnTo>
                  <a:lnTo>
                    <a:pt x="398" y="231"/>
                  </a:lnTo>
                  <a:lnTo>
                    <a:pt x="401" y="231"/>
                  </a:lnTo>
                  <a:lnTo>
                    <a:pt x="401" y="228"/>
                  </a:lnTo>
                  <a:lnTo>
                    <a:pt x="401" y="228"/>
                  </a:lnTo>
                  <a:lnTo>
                    <a:pt x="401" y="228"/>
                  </a:lnTo>
                  <a:lnTo>
                    <a:pt x="404" y="228"/>
                  </a:lnTo>
                  <a:lnTo>
                    <a:pt x="404" y="228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07" y="225"/>
                  </a:lnTo>
                  <a:lnTo>
                    <a:pt x="407" y="225"/>
                  </a:lnTo>
                  <a:lnTo>
                    <a:pt x="407" y="225"/>
                  </a:lnTo>
                  <a:lnTo>
                    <a:pt x="407" y="225"/>
                  </a:lnTo>
                  <a:lnTo>
                    <a:pt x="407" y="22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2268538" y="2905125"/>
              <a:ext cx="142875" cy="393700"/>
            </a:xfrm>
            <a:custGeom>
              <a:avLst/>
              <a:gdLst>
                <a:gd name="T0" fmla="*/ 39 w 90"/>
                <a:gd name="T1" fmla="*/ 239 h 248"/>
                <a:gd name="T2" fmla="*/ 39 w 90"/>
                <a:gd name="T3" fmla="*/ 242 h 248"/>
                <a:gd name="T4" fmla="*/ 39 w 90"/>
                <a:gd name="T5" fmla="*/ 242 h 248"/>
                <a:gd name="T6" fmla="*/ 42 w 90"/>
                <a:gd name="T7" fmla="*/ 245 h 248"/>
                <a:gd name="T8" fmla="*/ 42 w 90"/>
                <a:gd name="T9" fmla="*/ 245 h 248"/>
                <a:gd name="T10" fmla="*/ 45 w 90"/>
                <a:gd name="T11" fmla="*/ 248 h 248"/>
                <a:gd name="T12" fmla="*/ 48 w 90"/>
                <a:gd name="T13" fmla="*/ 248 h 248"/>
                <a:gd name="T14" fmla="*/ 51 w 90"/>
                <a:gd name="T15" fmla="*/ 248 h 248"/>
                <a:gd name="T16" fmla="*/ 54 w 90"/>
                <a:gd name="T17" fmla="*/ 248 h 248"/>
                <a:gd name="T18" fmla="*/ 57 w 90"/>
                <a:gd name="T19" fmla="*/ 248 h 248"/>
                <a:gd name="T20" fmla="*/ 60 w 90"/>
                <a:gd name="T21" fmla="*/ 248 h 248"/>
                <a:gd name="T22" fmla="*/ 63 w 90"/>
                <a:gd name="T23" fmla="*/ 248 h 248"/>
                <a:gd name="T24" fmla="*/ 66 w 90"/>
                <a:gd name="T25" fmla="*/ 248 h 248"/>
                <a:gd name="T26" fmla="*/ 72 w 90"/>
                <a:gd name="T27" fmla="*/ 248 h 248"/>
                <a:gd name="T28" fmla="*/ 75 w 90"/>
                <a:gd name="T29" fmla="*/ 248 h 248"/>
                <a:gd name="T30" fmla="*/ 78 w 90"/>
                <a:gd name="T31" fmla="*/ 245 h 248"/>
                <a:gd name="T32" fmla="*/ 81 w 90"/>
                <a:gd name="T33" fmla="*/ 245 h 248"/>
                <a:gd name="T34" fmla="*/ 81 w 90"/>
                <a:gd name="T35" fmla="*/ 242 h 248"/>
                <a:gd name="T36" fmla="*/ 84 w 90"/>
                <a:gd name="T37" fmla="*/ 242 h 248"/>
                <a:gd name="T38" fmla="*/ 87 w 90"/>
                <a:gd name="T39" fmla="*/ 239 h 248"/>
                <a:gd name="T40" fmla="*/ 87 w 90"/>
                <a:gd name="T41" fmla="*/ 236 h 248"/>
                <a:gd name="T42" fmla="*/ 90 w 90"/>
                <a:gd name="T43" fmla="*/ 236 h 248"/>
                <a:gd name="T44" fmla="*/ 90 w 90"/>
                <a:gd name="T45" fmla="*/ 233 h 248"/>
                <a:gd name="T46" fmla="*/ 90 w 90"/>
                <a:gd name="T47" fmla="*/ 230 h 248"/>
                <a:gd name="T48" fmla="*/ 90 w 90"/>
                <a:gd name="T49" fmla="*/ 230 h 248"/>
                <a:gd name="T50" fmla="*/ 54 w 90"/>
                <a:gd name="T51" fmla="*/ 0 h 248"/>
                <a:gd name="T52" fmla="*/ 54 w 90"/>
                <a:gd name="T53" fmla="*/ 3 h 248"/>
                <a:gd name="T54" fmla="*/ 51 w 90"/>
                <a:gd name="T55" fmla="*/ 6 h 248"/>
                <a:gd name="T56" fmla="*/ 51 w 90"/>
                <a:gd name="T57" fmla="*/ 6 h 248"/>
                <a:gd name="T58" fmla="*/ 51 w 90"/>
                <a:gd name="T59" fmla="*/ 9 h 248"/>
                <a:gd name="T60" fmla="*/ 48 w 90"/>
                <a:gd name="T61" fmla="*/ 9 h 248"/>
                <a:gd name="T62" fmla="*/ 45 w 90"/>
                <a:gd name="T63" fmla="*/ 12 h 248"/>
                <a:gd name="T64" fmla="*/ 42 w 90"/>
                <a:gd name="T65" fmla="*/ 15 h 248"/>
                <a:gd name="T66" fmla="*/ 42 w 90"/>
                <a:gd name="T67" fmla="*/ 15 h 248"/>
                <a:gd name="T68" fmla="*/ 39 w 90"/>
                <a:gd name="T69" fmla="*/ 15 h 248"/>
                <a:gd name="T70" fmla="*/ 33 w 90"/>
                <a:gd name="T71" fmla="*/ 18 h 248"/>
                <a:gd name="T72" fmla="*/ 30 w 90"/>
                <a:gd name="T73" fmla="*/ 18 h 248"/>
                <a:gd name="T74" fmla="*/ 27 w 90"/>
                <a:gd name="T75" fmla="*/ 18 h 248"/>
                <a:gd name="T76" fmla="*/ 24 w 90"/>
                <a:gd name="T77" fmla="*/ 18 h 248"/>
                <a:gd name="T78" fmla="*/ 21 w 90"/>
                <a:gd name="T79" fmla="*/ 18 h 248"/>
                <a:gd name="T80" fmla="*/ 18 w 90"/>
                <a:gd name="T81" fmla="*/ 18 h 248"/>
                <a:gd name="T82" fmla="*/ 15 w 90"/>
                <a:gd name="T83" fmla="*/ 18 h 248"/>
                <a:gd name="T84" fmla="*/ 12 w 90"/>
                <a:gd name="T85" fmla="*/ 18 h 248"/>
                <a:gd name="T86" fmla="*/ 9 w 90"/>
                <a:gd name="T87" fmla="*/ 18 h 248"/>
                <a:gd name="T88" fmla="*/ 6 w 90"/>
                <a:gd name="T89" fmla="*/ 15 h 248"/>
                <a:gd name="T90" fmla="*/ 3 w 90"/>
                <a:gd name="T91" fmla="*/ 15 h 248"/>
                <a:gd name="T92" fmla="*/ 3 w 90"/>
                <a:gd name="T93" fmla="*/ 12 h 248"/>
                <a:gd name="T94" fmla="*/ 0 w 90"/>
                <a:gd name="T95" fmla="*/ 12 h 248"/>
                <a:gd name="T96" fmla="*/ 0 w 90"/>
                <a:gd name="T97" fmla="*/ 9 h 248"/>
                <a:gd name="T98" fmla="*/ 0 w 90"/>
                <a:gd name="T99" fmla="*/ 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" h="248">
                  <a:moveTo>
                    <a:pt x="39" y="239"/>
                  </a:moveTo>
                  <a:lnTo>
                    <a:pt x="39" y="239"/>
                  </a:lnTo>
                  <a:lnTo>
                    <a:pt x="39" y="239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42" y="242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5" y="245"/>
                  </a:lnTo>
                  <a:lnTo>
                    <a:pt x="45" y="248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51" y="248"/>
                  </a:lnTo>
                  <a:lnTo>
                    <a:pt x="51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7" y="248"/>
                  </a:lnTo>
                  <a:lnTo>
                    <a:pt x="57" y="248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9" y="248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75" y="248"/>
                  </a:lnTo>
                  <a:lnTo>
                    <a:pt x="75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81" y="245"/>
                  </a:lnTo>
                  <a:lnTo>
                    <a:pt x="81" y="245"/>
                  </a:lnTo>
                  <a:lnTo>
                    <a:pt x="81" y="242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7" y="239"/>
                  </a:lnTo>
                  <a:lnTo>
                    <a:pt x="87" y="239"/>
                  </a:lnTo>
                  <a:lnTo>
                    <a:pt x="87" y="239"/>
                  </a:lnTo>
                  <a:lnTo>
                    <a:pt x="87" y="236"/>
                  </a:lnTo>
                  <a:lnTo>
                    <a:pt x="90" y="236"/>
                  </a:lnTo>
                  <a:lnTo>
                    <a:pt x="90" y="236"/>
                  </a:lnTo>
                  <a:lnTo>
                    <a:pt x="90" y="233"/>
                  </a:lnTo>
                  <a:lnTo>
                    <a:pt x="90" y="233"/>
                  </a:lnTo>
                  <a:lnTo>
                    <a:pt x="90" y="233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6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1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39" y="23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auto">
            <a:xfrm>
              <a:off x="3660775" y="5389563"/>
              <a:ext cx="300038" cy="30003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3741738" y="5675313"/>
              <a:ext cx="104775" cy="369888"/>
            </a:xfrm>
            <a:custGeom>
              <a:avLst/>
              <a:gdLst>
                <a:gd name="T0" fmla="*/ 66 w 66"/>
                <a:gd name="T1" fmla="*/ 6 h 233"/>
                <a:gd name="T2" fmla="*/ 66 w 66"/>
                <a:gd name="T3" fmla="*/ 6 h 233"/>
                <a:gd name="T4" fmla="*/ 66 w 66"/>
                <a:gd name="T5" fmla="*/ 6 h 233"/>
                <a:gd name="T6" fmla="*/ 63 w 66"/>
                <a:gd name="T7" fmla="*/ 6 h 233"/>
                <a:gd name="T8" fmla="*/ 63 w 66"/>
                <a:gd name="T9" fmla="*/ 3 h 233"/>
                <a:gd name="T10" fmla="*/ 60 w 66"/>
                <a:gd name="T11" fmla="*/ 3 h 233"/>
                <a:gd name="T12" fmla="*/ 57 w 66"/>
                <a:gd name="T13" fmla="*/ 3 h 233"/>
                <a:gd name="T14" fmla="*/ 54 w 66"/>
                <a:gd name="T15" fmla="*/ 3 h 233"/>
                <a:gd name="T16" fmla="*/ 51 w 66"/>
                <a:gd name="T17" fmla="*/ 3 h 233"/>
                <a:gd name="T18" fmla="*/ 48 w 66"/>
                <a:gd name="T19" fmla="*/ 3 h 233"/>
                <a:gd name="T20" fmla="*/ 45 w 66"/>
                <a:gd name="T21" fmla="*/ 0 h 233"/>
                <a:gd name="T22" fmla="*/ 42 w 66"/>
                <a:gd name="T23" fmla="*/ 0 h 233"/>
                <a:gd name="T24" fmla="*/ 39 w 66"/>
                <a:gd name="T25" fmla="*/ 0 h 233"/>
                <a:gd name="T26" fmla="*/ 36 w 66"/>
                <a:gd name="T27" fmla="*/ 0 h 233"/>
                <a:gd name="T28" fmla="*/ 33 w 66"/>
                <a:gd name="T29" fmla="*/ 0 h 233"/>
                <a:gd name="T30" fmla="*/ 30 w 66"/>
                <a:gd name="T31" fmla="*/ 0 h 233"/>
                <a:gd name="T32" fmla="*/ 27 w 66"/>
                <a:gd name="T33" fmla="*/ 0 h 233"/>
                <a:gd name="T34" fmla="*/ 24 w 66"/>
                <a:gd name="T35" fmla="*/ 0 h 233"/>
                <a:gd name="T36" fmla="*/ 21 w 66"/>
                <a:gd name="T37" fmla="*/ 0 h 233"/>
                <a:gd name="T38" fmla="*/ 18 w 66"/>
                <a:gd name="T39" fmla="*/ 3 h 233"/>
                <a:gd name="T40" fmla="*/ 18 w 66"/>
                <a:gd name="T41" fmla="*/ 3 h 233"/>
                <a:gd name="T42" fmla="*/ 15 w 66"/>
                <a:gd name="T43" fmla="*/ 3 h 233"/>
                <a:gd name="T44" fmla="*/ 15 w 66"/>
                <a:gd name="T45" fmla="*/ 3 h 233"/>
                <a:gd name="T46" fmla="*/ 12 w 66"/>
                <a:gd name="T47" fmla="*/ 3 h 233"/>
                <a:gd name="T48" fmla="*/ 12 w 66"/>
                <a:gd name="T49" fmla="*/ 3 h 233"/>
                <a:gd name="T50" fmla="*/ 0 w 66"/>
                <a:gd name="T51" fmla="*/ 230 h 233"/>
                <a:gd name="T52" fmla="*/ 0 w 66"/>
                <a:gd name="T53" fmla="*/ 227 h 233"/>
                <a:gd name="T54" fmla="*/ 0 w 66"/>
                <a:gd name="T55" fmla="*/ 227 h 233"/>
                <a:gd name="T56" fmla="*/ 0 w 66"/>
                <a:gd name="T57" fmla="*/ 227 h 233"/>
                <a:gd name="T58" fmla="*/ 3 w 66"/>
                <a:gd name="T59" fmla="*/ 227 h 233"/>
                <a:gd name="T60" fmla="*/ 6 w 66"/>
                <a:gd name="T61" fmla="*/ 227 h 233"/>
                <a:gd name="T62" fmla="*/ 9 w 66"/>
                <a:gd name="T63" fmla="*/ 227 h 233"/>
                <a:gd name="T64" fmla="*/ 9 w 66"/>
                <a:gd name="T65" fmla="*/ 227 h 233"/>
                <a:gd name="T66" fmla="*/ 12 w 66"/>
                <a:gd name="T67" fmla="*/ 227 h 233"/>
                <a:gd name="T68" fmla="*/ 15 w 66"/>
                <a:gd name="T69" fmla="*/ 227 h 233"/>
                <a:gd name="T70" fmla="*/ 21 w 66"/>
                <a:gd name="T71" fmla="*/ 227 h 233"/>
                <a:gd name="T72" fmla="*/ 24 w 66"/>
                <a:gd name="T73" fmla="*/ 227 h 233"/>
                <a:gd name="T74" fmla="*/ 27 w 66"/>
                <a:gd name="T75" fmla="*/ 227 h 233"/>
                <a:gd name="T76" fmla="*/ 30 w 66"/>
                <a:gd name="T77" fmla="*/ 227 h 233"/>
                <a:gd name="T78" fmla="*/ 33 w 66"/>
                <a:gd name="T79" fmla="*/ 227 h 233"/>
                <a:gd name="T80" fmla="*/ 36 w 66"/>
                <a:gd name="T81" fmla="*/ 227 h 233"/>
                <a:gd name="T82" fmla="*/ 39 w 66"/>
                <a:gd name="T83" fmla="*/ 227 h 233"/>
                <a:gd name="T84" fmla="*/ 42 w 66"/>
                <a:gd name="T85" fmla="*/ 227 h 233"/>
                <a:gd name="T86" fmla="*/ 45 w 66"/>
                <a:gd name="T87" fmla="*/ 230 h 233"/>
                <a:gd name="T88" fmla="*/ 48 w 66"/>
                <a:gd name="T89" fmla="*/ 230 h 233"/>
                <a:gd name="T90" fmla="*/ 48 w 66"/>
                <a:gd name="T91" fmla="*/ 230 h 233"/>
                <a:gd name="T92" fmla="*/ 51 w 66"/>
                <a:gd name="T93" fmla="*/ 230 h 233"/>
                <a:gd name="T94" fmla="*/ 51 w 66"/>
                <a:gd name="T95" fmla="*/ 230 h 233"/>
                <a:gd name="T96" fmla="*/ 51 w 66"/>
                <a:gd name="T97" fmla="*/ 233 h 233"/>
                <a:gd name="T98" fmla="*/ 51 w 66"/>
                <a:gd name="T9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" h="233">
                  <a:moveTo>
                    <a:pt x="66" y="6"/>
                  </a:move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6" y="227"/>
                  </a:lnTo>
                  <a:lnTo>
                    <a:pt x="6" y="227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12" y="227"/>
                  </a:lnTo>
                  <a:lnTo>
                    <a:pt x="12" y="227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8" y="227"/>
                  </a:lnTo>
                  <a:lnTo>
                    <a:pt x="21" y="227"/>
                  </a:lnTo>
                  <a:lnTo>
                    <a:pt x="21" y="227"/>
                  </a:lnTo>
                  <a:lnTo>
                    <a:pt x="24" y="227"/>
                  </a:lnTo>
                  <a:lnTo>
                    <a:pt x="24" y="227"/>
                  </a:lnTo>
                  <a:lnTo>
                    <a:pt x="27" y="227"/>
                  </a:lnTo>
                  <a:lnTo>
                    <a:pt x="27" y="227"/>
                  </a:lnTo>
                  <a:lnTo>
                    <a:pt x="30" y="227"/>
                  </a:lnTo>
                  <a:lnTo>
                    <a:pt x="30" y="227"/>
                  </a:lnTo>
                  <a:lnTo>
                    <a:pt x="33" y="227"/>
                  </a:lnTo>
                  <a:lnTo>
                    <a:pt x="36" y="227"/>
                  </a:lnTo>
                  <a:lnTo>
                    <a:pt x="36" y="227"/>
                  </a:lnTo>
                  <a:lnTo>
                    <a:pt x="39" y="227"/>
                  </a:lnTo>
                  <a:lnTo>
                    <a:pt x="39" y="227"/>
                  </a:lnTo>
                  <a:lnTo>
                    <a:pt x="42" y="227"/>
                  </a:lnTo>
                  <a:lnTo>
                    <a:pt x="42" y="227"/>
                  </a:lnTo>
                  <a:lnTo>
                    <a:pt x="42" y="230"/>
                  </a:lnTo>
                  <a:lnTo>
                    <a:pt x="45" y="230"/>
                  </a:lnTo>
                  <a:lnTo>
                    <a:pt x="45" y="230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51" y="230"/>
                  </a:lnTo>
                  <a:lnTo>
                    <a:pt x="51" y="230"/>
                  </a:lnTo>
                  <a:lnTo>
                    <a:pt x="51" y="230"/>
                  </a:lnTo>
                  <a:lnTo>
                    <a:pt x="51" y="230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66" y="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3846513" y="5189538"/>
              <a:ext cx="350838" cy="323850"/>
            </a:xfrm>
            <a:custGeom>
              <a:avLst/>
              <a:gdLst>
                <a:gd name="T0" fmla="*/ 6 w 221"/>
                <a:gd name="T1" fmla="*/ 162 h 204"/>
                <a:gd name="T2" fmla="*/ 3 w 221"/>
                <a:gd name="T3" fmla="*/ 165 h 204"/>
                <a:gd name="T4" fmla="*/ 3 w 221"/>
                <a:gd name="T5" fmla="*/ 168 h 204"/>
                <a:gd name="T6" fmla="*/ 3 w 221"/>
                <a:gd name="T7" fmla="*/ 168 h 204"/>
                <a:gd name="T8" fmla="*/ 0 w 221"/>
                <a:gd name="T9" fmla="*/ 171 h 204"/>
                <a:gd name="T10" fmla="*/ 0 w 221"/>
                <a:gd name="T11" fmla="*/ 174 h 204"/>
                <a:gd name="T12" fmla="*/ 0 w 221"/>
                <a:gd name="T13" fmla="*/ 177 h 204"/>
                <a:gd name="T14" fmla="*/ 3 w 221"/>
                <a:gd name="T15" fmla="*/ 180 h 204"/>
                <a:gd name="T16" fmla="*/ 3 w 221"/>
                <a:gd name="T17" fmla="*/ 183 h 204"/>
                <a:gd name="T18" fmla="*/ 3 w 221"/>
                <a:gd name="T19" fmla="*/ 186 h 204"/>
                <a:gd name="T20" fmla="*/ 6 w 221"/>
                <a:gd name="T21" fmla="*/ 189 h 204"/>
                <a:gd name="T22" fmla="*/ 9 w 221"/>
                <a:gd name="T23" fmla="*/ 192 h 204"/>
                <a:gd name="T24" fmla="*/ 9 w 221"/>
                <a:gd name="T25" fmla="*/ 195 h 204"/>
                <a:gd name="T26" fmla="*/ 12 w 221"/>
                <a:gd name="T27" fmla="*/ 198 h 204"/>
                <a:gd name="T28" fmla="*/ 15 w 221"/>
                <a:gd name="T29" fmla="*/ 201 h 204"/>
                <a:gd name="T30" fmla="*/ 18 w 221"/>
                <a:gd name="T31" fmla="*/ 201 h 204"/>
                <a:gd name="T32" fmla="*/ 21 w 221"/>
                <a:gd name="T33" fmla="*/ 204 h 204"/>
                <a:gd name="T34" fmla="*/ 24 w 221"/>
                <a:gd name="T35" fmla="*/ 204 h 204"/>
                <a:gd name="T36" fmla="*/ 27 w 221"/>
                <a:gd name="T37" fmla="*/ 204 h 204"/>
                <a:gd name="T38" fmla="*/ 30 w 221"/>
                <a:gd name="T39" fmla="*/ 204 h 204"/>
                <a:gd name="T40" fmla="*/ 33 w 221"/>
                <a:gd name="T41" fmla="*/ 204 h 204"/>
                <a:gd name="T42" fmla="*/ 36 w 221"/>
                <a:gd name="T43" fmla="*/ 204 h 204"/>
                <a:gd name="T44" fmla="*/ 39 w 221"/>
                <a:gd name="T45" fmla="*/ 204 h 204"/>
                <a:gd name="T46" fmla="*/ 39 w 221"/>
                <a:gd name="T47" fmla="*/ 204 h 204"/>
                <a:gd name="T48" fmla="*/ 42 w 221"/>
                <a:gd name="T49" fmla="*/ 201 h 204"/>
                <a:gd name="T50" fmla="*/ 218 w 221"/>
                <a:gd name="T51" fmla="*/ 42 h 204"/>
                <a:gd name="T52" fmla="*/ 218 w 221"/>
                <a:gd name="T53" fmla="*/ 42 h 204"/>
                <a:gd name="T54" fmla="*/ 215 w 221"/>
                <a:gd name="T55" fmla="*/ 45 h 204"/>
                <a:gd name="T56" fmla="*/ 212 w 221"/>
                <a:gd name="T57" fmla="*/ 45 h 204"/>
                <a:gd name="T58" fmla="*/ 209 w 221"/>
                <a:gd name="T59" fmla="*/ 45 h 204"/>
                <a:gd name="T60" fmla="*/ 206 w 221"/>
                <a:gd name="T61" fmla="*/ 45 h 204"/>
                <a:gd name="T62" fmla="*/ 203 w 221"/>
                <a:gd name="T63" fmla="*/ 45 h 204"/>
                <a:gd name="T64" fmla="*/ 200 w 221"/>
                <a:gd name="T65" fmla="*/ 42 h 204"/>
                <a:gd name="T66" fmla="*/ 197 w 221"/>
                <a:gd name="T67" fmla="*/ 42 h 204"/>
                <a:gd name="T68" fmla="*/ 194 w 221"/>
                <a:gd name="T69" fmla="*/ 39 h 204"/>
                <a:gd name="T70" fmla="*/ 191 w 221"/>
                <a:gd name="T71" fmla="*/ 39 h 204"/>
                <a:gd name="T72" fmla="*/ 188 w 221"/>
                <a:gd name="T73" fmla="*/ 36 h 204"/>
                <a:gd name="T74" fmla="*/ 188 w 221"/>
                <a:gd name="T75" fmla="*/ 33 h 204"/>
                <a:gd name="T76" fmla="*/ 185 w 221"/>
                <a:gd name="T77" fmla="*/ 30 h 204"/>
                <a:gd name="T78" fmla="*/ 182 w 221"/>
                <a:gd name="T79" fmla="*/ 27 h 204"/>
                <a:gd name="T80" fmla="*/ 182 w 221"/>
                <a:gd name="T81" fmla="*/ 24 h 204"/>
                <a:gd name="T82" fmla="*/ 179 w 221"/>
                <a:gd name="T83" fmla="*/ 21 h 204"/>
                <a:gd name="T84" fmla="*/ 179 w 221"/>
                <a:gd name="T85" fmla="*/ 18 h 204"/>
                <a:gd name="T86" fmla="*/ 179 w 221"/>
                <a:gd name="T87" fmla="*/ 15 h 204"/>
                <a:gd name="T88" fmla="*/ 179 w 221"/>
                <a:gd name="T89" fmla="*/ 12 h 204"/>
                <a:gd name="T90" fmla="*/ 179 w 221"/>
                <a:gd name="T91" fmla="*/ 9 h 204"/>
                <a:gd name="T92" fmla="*/ 179 w 221"/>
                <a:gd name="T93" fmla="*/ 6 h 204"/>
                <a:gd name="T94" fmla="*/ 182 w 221"/>
                <a:gd name="T95" fmla="*/ 3 h 204"/>
                <a:gd name="T96" fmla="*/ 182 w 221"/>
                <a:gd name="T97" fmla="*/ 3 h 204"/>
                <a:gd name="T98" fmla="*/ 185 w 221"/>
                <a:gd name="T9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1" h="204">
                  <a:moveTo>
                    <a:pt x="6" y="162"/>
                  </a:moveTo>
                  <a:lnTo>
                    <a:pt x="6" y="162"/>
                  </a:lnTo>
                  <a:lnTo>
                    <a:pt x="6" y="162"/>
                  </a:lnTo>
                  <a:lnTo>
                    <a:pt x="3" y="165"/>
                  </a:lnTo>
                  <a:lnTo>
                    <a:pt x="3" y="165"/>
                  </a:lnTo>
                  <a:lnTo>
                    <a:pt x="3" y="168"/>
                  </a:lnTo>
                  <a:lnTo>
                    <a:pt x="3" y="168"/>
                  </a:lnTo>
                  <a:lnTo>
                    <a:pt x="3" y="168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3" y="180"/>
                  </a:lnTo>
                  <a:lnTo>
                    <a:pt x="3" y="180"/>
                  </a:lnTo>
                  <a:lnTo>
                    <a:pt x="3" y="183"/>
                  </a:lnTo>
                  <a:lnTo>
                    <a:pt x="3" y="183"/>
                  </a:lnTo>
                  <a:lnTo>
                    <a:pt x="3" y="186"/>
                  </a:lnTo>
                  <a:lnTo>
                    <a:pt x="3" y="186"/>
                  </a:lnTo>
                  <a:lnTo>
                    <a:pt x="6" y="189"/>
                  </a:lnTo>
                  <a:lnTo>
                    <a:pt x="6" y="189"/>
                  </a:lnTo>
                  <a:lnTo>
                    <a:pt x="6" y="192"/>
                  </a:lnTo>
                  <a:lnTo>
                    <a:pt x="9" y="192"/>
                  </a:lnTo>
                  <a:lnTo>
                    <a:pt x="9" y="195"/>
                  </a:lnTo>
                  <a:lnTo>
                    <a:pt x="9" y="195"/>
                  </a:lnTo>
                  <a:lnTo>
                    <a:pt x="12" y="195"/>
                  </a:lnTo>
                  <a:lnTo>
                    <a:pt x="12" y="198"/>
                  </a:lnTo>
                  <a:lnTo>
                    <a:pt x="15" y="198"/>
                  </a:lnTo>
                  <a:lnTo>
                    <a:pt x="15" y="201"/>
                  </a:lnTo>
                  <a:lnTo>
                    <a:pt x="15" y="201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21" y="204"/>
                  </a:lnTo>
                  <a:lnTo>
                    <a:pt x="21" y="204"/>
                  </a:lnTo>
                  <a:lnTo>
                    <a:pt x="24" y="204"/>
                  </a:lnTo>
                  <a:lnTo>
                    <a:pt x="24" y="204"/>
                  </a:lnTo>
                  <a:lnTo>
                    <a:pt x="27" y="204"/>
                  </a:lnTo>
                  <a:lnTo>
                    <a:pt x="27" y="204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3" y="204"/>
                  </a:lnTo>
                  <a:lnTo>
                    <a:pt x="33" y="204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39" y="204"/>
                  </a:lnTo>
                  <a:lnTo>
                    <a:pt x="39" y="204"/>
                  </a:lnTo>
                  <a:lnTo>
                    <a:pt x="39" y="204"/>
                  </a:lnTo>
                  <a:lnTo>
                    <a:pt x="42" y="201"/>
                  </a:lnTo>
                  <a:lnTo>
                    <a:pt x="42" y="201"/>
                  </a:lnTo>
                  <a:lnTo>
                    <a:pt x="221" y="4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15" y="42"/>
                  </a:lnTo>
                  <a:lnTo>
                    <a:pt x="215" y="45"/>
                  </a:lnTo>
                  <a:lnTo>
                    <a:pt x="212" y="45"/>
                  </a:lnTo>
                  <a:lnTo>
                    <a:pt x="212" y="45"/>
                  </a:lnTo>
                  <a:lnTo>
                    <a:pt x="212" y="45"/>
                  </a:lnTo>
                  <a:lnTo>
                    <a:pt x="209" y="45"/>
                  </a:lnTo>
                  <a:lnTo>
                    <a:pt x="209" y="45"/>
                  </a:lnTo>
                  <a:lnTo>
                    <a:pt x="206" y="45"/>
                  </a:lnTo>
                  <a:lnTo>
                    <a:pt x="206" y="45"/>
                  </a:lnTo>
                  <a:lnTo>
                    <a:pt x="203" y="45"/>
                  </a:lnTo>
                  <a:lnTo>
                    <a:pt x="203" y="42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197" y="42"/>
                  </a:lnTo>
                  <a:lnTo>
                    <a:pt x="197" y="42"/>
                  </a:lnTo>
                  <a:lnTo>
                    <a:pt x="194" y="39"/>
                  </a:lnTo>
                  <a:lnTo>
                    <a:pt x="194" y="39"/>
                  </a:lnTo>
                  <a:lnTo>
                    <a:pt x="191" y="39"/>
                  </a:lnTo>
                  <a:lnTo>
                    <a:pt x="191" y="36"/>
                  </a:lnTo>
                  <a:lnTo>
                    <a:pt x="188" y="36"/>
                  </a:lnTo>
                  <a:lnTo>
                    <a:pt x="188" y="33"/>
                  </a:lnTo>
                  <a:lnTo>
                    <a:pt x="188" y="33"/>
                  </a:lnTo>
                  <a:lnTo>
                    <a:pt x="185" y="33"/>
                  </a:lnTo>
                  <a:lnTo>
                    <a:pt x="185" y="30"/>
                  </a:lnTo>
                  <a:lnTo>
                    <a:pt x="185" y="30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9" y="15"/>
                  </a:lnTo>
                  <a:lnTo>
                    <a:pt x="179" y="15"/>
                  </a:lnTo>
                  <a:lnTo>
                    <a:pt x="179" y="12"/>
                  </a:lnTo>
                  <a:lnTo>
                    <a:pt x="179" y="12"/>
                  </a:lnTo>
                  <a:lnTo>
                    <a:pt x="179" y="9"/>
                  </a:lnTo>
                  <a:lnTo>
                    <a:pt x="179" y="9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6" y="16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auto">
            <a:xfrm>
              <a:off x="4967288" y="2416175"/>
              <a:ext cx="271463" cy="269875"/>
            </a:xfrm>
            <a:prstGeom prst="ellipse">
              <a:avLst/>
            </a:pr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5119688" y="2354263"/>
              <a:ext cx="295275" cy="209550"/>
            </a:xfrm>
            <a:custGeom>
              <a:avLst/>
              <a:gdLst>
                <a:gd name="T0" fmla="*/ 12 w 186"/>
                <a:gd name="T1" fmla="*/ 84 h 132"/>
                <a:gd name="T2" fmla="*/ 9 w 186"/>
                <a:gd name="T3" fmla="*/ 87 h 132"/>
                <a:gd name="T4" fmla="*/ 6 w 186"/>
                <a:gd name="T5" fmla="*/ 90 h 132"/>
                <a:gd name="T6" fmla="*/ 3 w 186"/>
                <a:gd name="T7" fmla="*/ 90 h 132"/>
                <a:gd name="T8" fmla="*/ 3 w 186"/>
                <a:gd name="T9" fmla="*/ 93 h 132"/>
                <a:gd name="T10" fmla="*/ 3 w 186"/>
                <a:gd name="T11" fmla="*/ 96 h 132"/>
                <a:gd name="T12" fmla="*/ 0 w 186"/>
                <a:gd name="T13" fmla="*/ 99 h 132"/>
                <a:gd name="T14" fmla="*/ 0 w 186"/>
                <a:gd name="T15" fmla="*/ 102 h 132"/>
                <a:gd name="T16" fmla="*/ 0 w 186"/>
                <a:gd name="T17" fmla="*/ 108 h 132"/>
                <a:gd name="T18" fmla="*/ 0 w 186"/>
                <a:gd name="T19" fmla="*/ 111 h 132"/>
                <a:gd name="T20" fmla="*/ 3 w 186"/>
                <a:gd name="T21" fmla="*/ 114 h 132"/>
                <a:gd name="T22" fmla="*/ 3 w 186"/>
                <a:gd name="T23" fmla="*/ 117 h 132"/>
                <a:gd name="T24" fmla="*/ 6 w 186"/>
                <a:gd name="T25" fmla="*/ 120 h 132"/>
                <a:gd name="T26" fmla="*/ 6 w 186"/>
                <a:gd name="T27" fmla="*/ 123 h 132"/>
                <a:gd name="T28" fmla="*/ 9 w 186"/>
                <a:gd name="T29" fmla="*/ 126 h 132"/>
                <a:gd name="T30" fmla="*/ 12 w 186"/>
                <a:gd name="T31" fmla="*/ 126 h 132"/>
                <a:gd name="T32" fmla="*/ 15 w 186"/>
                <a:gd name="T33" fmla="*/ 129 h 132"/>
                <a:gd name="T34" fmla="*/ 18 w 186"/>
                <a:gd name="T35" fmla="*/ 132 h 132"/>
                <a:gd name="T36" fmla="*/ 21 w 186"/>
                <a:gd name="T37" fmla="*/ 132 h 132"/>
                <a:gd name="T38" fmla="*/ 24 w 186"/>
                <a:gd name="T39" fmla="*/ 132 h 132"/>
                <a:gd name="T40" fmla="*/ 27 w 186"/>
                <a:gd name="T41" fmla="*/ 132 h 132"/>
                <a:gd name="T42" fmla="*/ 30 w 186"/>
                <a:gd name="T43" fmla="*/ 132 h 132"/>
                <a:gd name="T44" fmla="*/ 33 w 186"/>
                <a:gd name="T45" fmla="*/ 132 h 132"/>
                <a:gd name="T46" fmla="*/ 36 w 186"/>
                <a:gd name="T47" fmla="*/ 132 h 132"/>
                <a:gd name="T48" fmla="*/ 39 w 186"/>
                <a:gd name="T49" fmla="*/ 132 h 132"/>
                <a:gd name="T50" fmla="*/ 186 w 186"/>
                <a:gd name="T51" fmla="*/ 48 h 132"/>
                <a:gd name="T52" fmla="*/ 183 w 186"/>
                <a:gd name="T53" fmla="*/ 51 h 132"/>
                <a:gd name="T54" fmla="*/ 180 w 186"/>
                <a:gd name="T55" fmla="*/ 51 h 132"/>
                <a:gd name="T56" fmla="*/ 177 w 186"/>
                <a:gd name="T57" fmla="*/ 51 h 132"/>
                <a:gd name="T58" fmla="*/ 174 w 186"/>
                <a:gd name="T59" fmla="*/ 51 h 132"/>
                <a:gd name="T60" fmla="*/ 171 w 186"/>
                <a:gd name="T61" fmla="*/ 51 h 132"/>
                <a:gd name="T62" fmla="*/ 168 w 186"/>
                <a:gd name="T63" fmla="*/ 51 h 132"/>
                <a:gd name="T64" fmla="*/ 165 w 186"/>
                <a:gd name="T65" fmla="*/ 48 h 132"/>
                <a:gd name="T66" fmla="*/ 162 w 186"/>
                <a:gd name="T67" fmla="*/ 45 h 132"/>
                <a:gd name="T68" fmla="*/ 159 w 186"/>
                <a:gd name="T69" fmla="*/ 45 h 132"/>
                <a:gd name="T70" fmla="*/ 156 w 186"/>
                <a:gd name="T71" fmla="*/ 42 h 132"/>
                <a:gd name="T72" fmla="*/ 153 w 186"/>
                <a:gd name="T73" fmla="*/ 39 h 132"/>
                <a:gd name="T74" fmla="*/ 153 w 186"/>
                <a:gd name="T75" fmla="*/ 36 h 132"/>
                <a:gd name="T76" fmla="*/ 150 w 186"/>
                <a:gd name="T77" fmla="*/ 33 h 132"/>
                <a:gd name="T78" fmla="*/ 150 w 186"/>
                <a:gd name="T79" fmla="*/ 30 h 132"/>
                <a:gd name="T80" fmla="*/ 150 w 186"/>
                <a:gd name="T81" fmla="*/ 27 h 132"/>
                <a:gd name="T82" fmla="*/ 150 w 186"/>
                <a:gd name="T83" fmla="*/ 21 h 132"/>
                <a:gd name="T84" fmla="*/ 150 w 186"/>
                <a:gd name="T85" fmla="*/ 18 h 132"/>
                <a:gd name="T86" fmla="*/ 150 w 186"/>
                <a:gd name="T87" fmla="*/ 15 h 132"/>
                <a:gd name="T88" fmla="*/ 150 w 186"/>
                <a:gd name="T89" fmla="*/ 12 h 132"/>
                <a:gd name="T90" fmla="*/ 153 w 186"/>
                <a:gd name="T91" fmla="*/ 9 h 132"/>
                <a:gd name="T92" fmla="*/ 153 w 186"/>
                <a:gd name="T93" fmla="*/ 6 h 132"/>
                <a:gd name="T94" fmla="*/ 156 w 186"/>
                <a:gd name="T95" fmla="*/ 6 h 132"/>
                <a:gd name="T96" fmla="*/ 159 w 186"/>
                <a:gd name="T97" fmla="*/ 3 h 132"/>
                <a:gd name="T98" fmla="*/ 162 w 186"/>
                <a:gd name="T9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" h="132">
                  <a:moveTo>
                    <a:pt x="12" y="84"/>
                  </a:moveTo>
                  <a:lnTo>
                    <a:pt x="12" y="84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6" y="87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3" y="90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6"/>
                  </a:lnTo>
                  <a:lnTo>
                    <a:pt x="3" y="9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3" y="117"/>
                  </a:lnTo>
                  <a:lnTo>
                    <a:pt x="3" y="117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6" y="123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9" y="126"/>
                  </a:lnTo>
                  <a:lnTo>
                    <a:pt x="12" y="126"/>
                  </a:lnTo>
                  <a:lnTo>
                    <a:pt x="12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8" y="132"/>
                  </a:lnTo>
                  <a:lnTo>
                    <a:pt x="18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4" y="132"/>
                  </a:lnTo>
                  <a:lnTo>
                    <a:pt x="24" y="132"/>
                  </a:lnTo>
                  <a:lnTo>
                    <a:pt x="27" y="132"/>
                  </a:lnTo>
                  <a:lnTo>
                    <a:pt x="27" y="132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39" y="132"/>
                  </a:lnTo>
                  <a:lnTo>
                    <a:pt x="186" y="48"/>
                  </a:lnTo>
                  <a:lnTo>
                    <a:pt x="186" y="48"/>
                  </a:lnTo>
                  <a:lnTo>
                    <a:pt x="183" y="51"/>
                  </a:lnTo>
                  <a:lnTo>
                    <a:pt x="183" y="51"/>
                  </a:lnTo>
                  <a:lnTo>
                    <a:pt x="180" y="51"/>
                  </a:lnTo>
                  <a:lnTo>
                    <a:pt x="180" y="51"/>
                  </a:lnTo>
                  <a:lnTo>
                    <a:pt x="177" y="51"/>
                  </a:lnTo>
                  <a:lnTo>
                    <a:pt x="177" y="51"/>
                  </a:lnTo>
                  <a:lnTo>
                    <a:pt x="174" y="51"/>
                  </a:lnTo>
                  <a:lnTo>
                    <a:pt x="174" y="51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68" y="51"/>
                  </a:lnTo>
                  <a:lnTo>
                    <a:pt x="168" y="51"/>
                  </a:lnTo>
                  <a:lnTo>
                    <a:pt x="165" y="48"/>
                  </a:lnTo>
                  <a:lnTo>
                    <a:pt x="165" y="48"/>
                  </a:lnTo>
                  <a:lnTo>
                    <a:pt x="162" y="48"/>
                  </a:lnTo>
                  <a:lnTo>
                    <a:pt x="162" y="45"/>
                  </a:lnTo>
                  <a:lnTo>
                    <a:pt x="159" y="45"/>
                  </a:lnTo>
                  <a:lnTo>
                    <a:pt x="159" y="45"/>
                  </a:lnTo>
                  <a:lnTo>
                    <a:pt x="159" y="42"/>
                  </a:lnTo>
                  <a:lnTo>
                    <a:pt x="156" y="42"/>
                  </a:lnTo>
                  <a:lnTo>
                    <a:pt x="156" y="39"/>
                  </a:lnTo>
                  <a:lnTo>
                    <a:pt x="153" y="39"/>
                  </a:lnTo>
                  <a:lnTo>
                    <a:pt x="153" y="36"/>
                  </a:lnTo>
                  <a:lnTo>
                    <a:pt x="153" y="36"/>
                  </a:lnTo>
                  <a:lnTo>
                    <a:pt x="153" y="33"/>
                  </a:lnTo>
                  <a:lnTo>
                    <a:pt x="150" y="33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50" y="24"/>
                  </a:lnTo>
                  <a:lnTo>
                    <a:pt x="150" y="21"/>
                  </a:lnTo>
                  <a:lnTo>
                    <a:pt x="150" y="21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5"/>
                  </a:lnTo>
                  <a:lnTo>
                    <a:pt x="150" y="15"/>
                  </a:lnTo>
                  <a:lnTo>
                    <a:pt x="150" y="12"/>
                  </a:lnTo>
                  <a:lnTo>
                    <a:pt x="153" y="12"/>
                  </a:lnTo>
                  <a:lnTo>
                    <a:pt x="153" y="9"/>
                  </a:lnTo>
                  <a:lnTo>
                    <a:pt x="153" y="9"/>
                  </a:lnTo>
                  <a:lnTo>
                    <a:pt x="153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3"/>
                  </a:lnTo>
                  <a:lnTo>
                    <a:pt x="159" y="3"/>
                  </a:lnTo>
                  <a:lnTo>
                    <a:pt x="159" y="3"/>
                  </a:lnTo>
                  <a:lnTo>
                    <a:pt x="162" y="0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auto">
            <a:xfrm>
              <a:off x="1612900" y="1779588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1550988" y="1874838"/>
              <a:ext cx="161925" cy="355600"/>
            </a:xfrm>
            <a:custGeom>
              <a:avLst/>
              <a:gdLst>
                <a:gd name="T0" fmla="*/ 102 w 102"/>
                <a:gd name="T1" fmla="*/ 15 h 224"/>
                <a:gd name="T2" fmla="*/ 102 w 102"/>
                <a:gd name="T3" fmla="*/ 15 h 224"/>
                <a:gd name="T4" fmla="*/ 99 w 102"/>
                <a:gd name="T5" fmla="*/ 12 h 224"/>
                <a:gd name="T6" fmla="*/ 99 w 102"/>
                <a:gd name="T7" fmla="*/ 12 h 224"/>
                <a:gd name="T8" fmla="*/ 99 w 102"/>
                <a:gd name="T9" fmla="*/ 12 h 224"/>
                <a:gd name="T10" fmla="*/ 96 w 102"/>
                <a:gd name="T11" fmla="*/ 9 h 224"/>
                <a:gd name="T12" fmla="*/ 93 w 102"/>
                <a:gd name="T13" fmla="*/ 9 h 224"/>
                <a:gd name="T14" fmla="*/ 93 w 102"/>
                <a:gd name="T15" fmla="*/ 6 h 224"/>
                <a:gd name="T16" fmla="*/ 90 w 102"/>
                <a:gd name="T17" fmla="*/ 6 h 224"/>
                <a:gd name="T18" fmla="*/ 87 w 102"/>
                <a:gd name="T19" fmla="*/ 3 h 224"/>
                <a:gd name="T20" fmla="*/ 84 w 102"/>
                <a:gd name="T21" fmla="*/ 3 h 224"/>
                <a:gd name="T22" fmla="*/ 81 w 102"/>
                <a:gd name="T23" fmla="*/ 3 h 224"/>
                <a:gd name="T24" fmla="*/ 75 w 102"/>
                <a:gd name="T25" fmla="*/ 0 h 224"/>
                <a:gd name="T26" fmla="*/ 72 w 102"/>
                <a:gd name="T27" fmla="*/ 0 h 224"/>
                <a:gd name="T28" fmla="*/ 69 w 102"/>
                <a:gd name="T29" fmla="*/ 0 h 224"/>
                <a:gd name="T30" fmla="*/ 66 w 102"/>
                <a:gd name="T31" fmla="*/ 0 h 224"/>
                <a:gd name="T32" fmla="*/ 63 w 102"/>
                <a:gd name="T33" fmla="*/ 0 h 224"/>
                <a:gd name="T34" fmla="*/ 60 w 102"/>
                <a:gd name="T35" fmla="*/ 0 h 224"/>
                <a:gd name="T36" fmla="*/ 57 w 102"/>
                <a:gd name="T37" fmla="*/ 0 h 224"/>
                <a:gd name="T38" fmla="*/ 54 w 102"/>
                <a:gd name="T39" fmla="*/ 0 h 224"/>
                <a:gd name="T40" fmla="*/ 54 w 102"/>
                <a:gd name="T41" fmla="*/ 0 h 224"/>
                <a:gd name="T42" fmla="*/ 51 w 102"/>
                <a:gd name="T43" fmla="*/ 0 h 224"/>
                <a:gd name="T44" fmla="*/ 51 w 102"/>
                <a:gd name="T45" fmla="*/ 0 h 224"/>
                <a:gd name="T46" fmla="*/ 48 w 102"/>
                <a:gd name="T47" fmla="*/ 3 h 224"/>
                <a:gd name="T48" fmla="*/ 48 w 102"/>
                <a:gd name="T49" fmla="*/ 3 h 224"/>
                <a:gd name="T50" fmla="*/ 0 w 102"/>
                <a:gd name="T51" fmla="*/ 212 h 224"/>
                <a:gd name="T52" fmla="*/ 0 w 102"/>
                <a:gd name="T53" fmla="*/ 209 h 224"/>
                <a:gd name="T54" fmla="*/ 0 w 102"/>
                <a:gd name="T55" fmla="*/ 209 h 224"/>
                <a:gd name="T56" fmla="*/ 3 w 102"/>
                <a:gd name="T57" fmla="*/ 209 h 224"/>
                <a:gd name="T58" fmla="*/ 3 w 102"/>
                <a:gd name="T59" fmla="*/ 209 h 224"/>
                <a:gd name="T60" fmla="*/ 6 w 102"/>
                <a:gd name="T61" fmla="*/ 209 h 224"/>
                <a:gd name="T62" fmla="*/ 9 w 102"/>
                <a:gd name="T63" fmla="*/ 206 h 224"/>
                <a:gd name="T64" fmla="*/ 12 w 102"/>
                <a:gd name="T65" fmla="*/ 206 h 224"/>
                <a:gd name="T66" fmla="*/ 15 w 102"/>
                <a:gd name="T67" fmla="*/ 206 h 224"/>
                <a:gd name="T68" fmla="*/ 18 w 102"/>
                <a:gd name="T69" fmla="*/ 209 h 224"/>
                <a:gd name="T70" fmla="*/ 21 w 102"/>
                <a:gd name="T71" fmla="*/ 209 h 224"/>
                <a:gd name="T72" fmla="*/ 24 w 102"/>
                <a:gd name="T73" fmla="*/ 209 h 224"/>
                <a:gd name="T74" fmla="*/ 27 w 102"/>
                <a:gd name="T75" fmla="*/ 209 h 224"/>
                <a:gd name="T76" fmla="*/ 30 w 102"/>
                <a:gd name="T77" fmla="*/ 212 h 224"/>
                <a:gd name="T78" fmla="*/ 36 w 102"/>
                <a:gd name="T79" fmla="*/ 212 h 224"/>
                <a:gd name="T80" fmla="*/ 39 w 102"/>
                <a:gd name="T81" fmla="*/ 212 h 224"/>
                <a:gd name="T82" fmla="*/ 39 w 102"/>
                <a:gd name="T83" fmla="*/ 215 h 224"/>
                <a:gd name="T84" fmla="*/ 42 w 102"/>
                <a:gd name="T85" fmla="*/ 215 h 224"/>
                <a:gd name="T86" fmla="*/ 45 w 102"/>
                <a:gd name="T87" fmla="*/ 218 h 224"/>
                <a:gd name="T88" fmla="*/ 48 w 102"/>
                <a:gd name="T89" fmla="*/ 218 h 224"/>
                <a:gd name="T90" fmla="*/ 48 w 102"/>
                <a:gd name="T91" fmla="*/ 218 h 224"/>
                <a:gd name="T92" fmla="*/ 51 w 102"/>
                <a:gd name="T93" fmla="*/ 221 h 224"/>
                <a:gd name="T94" fmla="*/ 51 w 102"/>
                <a:gd name="T95" fmla="*/ 221 h 224"/>
                <a:gd name="T96" fmla="*/ 51 w 102"/>
                <a:gd name="T97" fmla="*/ 224 h 224"/>
                <a:gd name="T98" fmla="*/ 51 w 102"/>
                <a:gd name="T9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224">
                  <a:moveTo>
                    <a:pt x="102" y="15"/>
                  </a:moveTo>
                  <a:lnTo>
                    <a:pt x="102" y="15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3" y="9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3" y="209"/>
                  </a:lnTo>
                  <a:lnTo>
                    <a:pt x="3" y="209"/>
                  </a:lnTo>
                  <a:lnTo>
                    <a:pt x="3" y="209"/>
                  </a:lnTo>
                  <a:lnTo>
                    <a:pt x="3" y="209"/>
                  </a:lnTo>
                  <a:lnTo>
                    <a:pt x="6" y="209"/>
                  </a:lnTo>
                  <a:lnTo>
                    <a:pt x="6" y="209"/>
                  </a:lnTo>
                  <a:lnTo>
                    <a:pt x="9" y="206"/>
                  </a:lnTo>
                  <a:lnTo>
                    <a:pt x="9" y="206"/>
                  </a:lnTo>
                  <a:lnTo>
                    <a:pt x="9" y="206"/>
                  </a:lnTo>
                  <a:lnTo>
                    <a:pt x="12" y="206"/>
                  </a:lnTo>
                  <a:lnTo>
                    <a:pt x="12" y="206"/>
                  </a:lnTo>
                  <a:lnTo>
                    <a:pt x="15" y="206"/>
                  </a:lnTo>
                  <a:lnTo>
                    <a:pt x="15" y="209"/>
                  </a:lnTo>
                  <a:lnTo>
                    <a:pt x="18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4" y="209"/>
                  </a:lnTo>
                  <a:lnTo>
                    <a:pt x="24" y="209"/>
                  </a:lnTo>
                  <a:lnTo>
                    <a:pt x="27" y="209"/>
                  </a:lnTo>
                  <a:lnTo>
                    <a:pt x="27" y="209"/>
                  </a:lnTo>
                  <a:lnTo>
                    <a:pt x="30" y="209"/>
                  </a:lnTo>
                  <a:lnTo>
                    <a:pt x="30" y="212"/>
                  </a:lnTo>
                  <a:lnTo>
                    <a:pt x="33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9" y="212"/>
                  </a:lnTo>
                  <a:lnTo>
                    <a:pt x="39" y="212"/>
                  </a:lnTo>
                  <a:lnTo>
                    <a:pt x="39" y="215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45" y="215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48" y="218"/>
                  </a:lnTo>
                  <a:lnTo>
                    <a:pt x="48" y="218"/>
                  </a:lnTo>
                  <a:lnTo>
                    <a:pt x="48" y="218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102" y="1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auto">
            <a:xfrm>
              <a:off x="3713163" y="6021388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auto">
            <a:xfrm>
              <a:off x="2068513" y="5773738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2135188" y="5589588"/>
              <a:ext cx="314325" cy="265113"/>
            </a:xfrm>
            <a:custGeom>
              <a:avLst/>
              <a:gdLst>
                <a:gd name="T0" fmla="*/ 3 w 198"/>
                <a:gd name="T1" fmla="*/ 122 h 167"/>
                <a:gd name="T2" fmla="*/ 3 w 198"/>
                <a:gd name="T3" fmla="*/ 125 h 167"/>
                <a:gd name="T4" fmla="*/ 3 w 198"/>
                <a:gd name="T5" fmla="*/ 125 h 167"/>
                <a:gd name="T6" fmla="*/ 0 w 198"/>
                <a:gd name="T7" fmla="*/ 128 h 167"/>
                <a:gd name="T8" fmla="*/ 0 w 198"/>
                <a:gd name="T9" fmla="*/ 131 h 167"/>
                <a:gd name="T10" fmla="*/ 0 w 198"/>
                <a:gd name="T11" fmla="*/ 131 h 167"/>
                <a:gd name="T12" fmla="*/ 3 w 198"/>
                <a:gd name="T13" fmla="*/ 134 h 167"/>
                <a:gd name="T14" fmla="*/ 3 w 198"/>
                <a:gd name="T15" fmla="*/ 137 h 167"/>
                <a:gd name="T16" fmla="*/ 3 w 198"/>
                <a:gd name="T17" fmla="*/ 140 h 167"/>
                <a:gd name="T18" fmla="*/ 6 w 198"/>
                <a:gd name="T19" fmla="*/ 143 h 167"/>
                <a:gd name="T20" fmla="*/ 6 w 198"/>
                <a:gd name="T21" fmla="*/ 146 h 167"/>
                <a:gd name="T22" fmla="*/ 9 w 198"/>
                <a:gd name="T23" fmla="*/ 149 h 167"/>
                <a:gd name="T24" fmla="*/ 12 w 198"/>
                <a:gd name="T25" fmla="*/ 152 h 167"/>
                <a:gd name="T26" fmla="*/ 12 w 198"/>
                <a:gd name="T27" fmla="*/ 155 h 167"/>
                <a:gd name="T28" fmla="*/ 15 w 198"/>
                <a:gd name="T29" fmla="*/ 158 h 167"/>
                <a:gd name="T30" fmla="*/ 18 w 198"/>
                <a:gd name="T31" fmla="*/ 158 h 167"/>
                <a:gd name="T32" fmla="*/ 21 w 198"/>
                <a:gd name="T33" fmla="*/ 161 h 167"/>
                <a:gd name="T34" fmla="*/ 24 w 198"/>
                <a:gd name="T35" fmla="*/ 164 h 167"/>
                <a:gd name="T36" fmla="*/ 24 w 198"/>
                <a:gd name="T37" fmla="*/ 164 h 167"/>
                <a:gd name="T38" fmla="*/ 27 w 198"/>
                <a:gd name="T39" fmla="*/ 164 h 167"/>
                <a:gd name="T40" fmla="*/ 30 w 198"/>
                <a:gd name="T41" fmla="*/ 164 h 167"/>
                <a:gd name="T42" fmla="*/ 33 w 198"/>
                <a:gd name="T43" fmla="*/ 167 h 167"/>
                <a:gd name="T44" fmla="*/ 33 w 198"/>
                <a:gd name="T45" fmla="*/ 167 h 167"/>
                <a:gd name="T46" fmla="*/ 36 w 198"/>
                <a:gd name="T47" fmla="*/ 164 h 167"/>
                <a:gd name="T48" fmla="*/ 36 w 198"/>
                <a:gd name="T49" fmla="*/ 164 h 167"/>
                <a:gd name="T50" fmla="*/ 198 w 198"/>
                <a:gd name="T51" fmla="*/ 42 h 167"/>
                <a:gd name="T52" fmla="*/ 195 w 198"/>
                <a:gd name="T53" fmla="*/ 42 h 167"/>
                <a:gd name="T54" fmla="*/ 195 w 198"/>
                <a:gd name="T55" fmla="*/ 42 h 167"/>
                <a:gd name="T56" fmla="*/ 192 w 198"/>
                <a:gd name="T57" fmla="*/ 42 h 167"/>
                <a:gd name="T58" fmla="*/ 189 w 198"/>
                <a:gd name="T59" fmla="*/ 42 h 167"/>
                <a:gd name="T60" fmla="*/ 186 w 198"/>
                <a:gd name="T61" fmla="*/ 42 h 167"/>
                <a:gd name="T62" fmla="*/ 186 w 198"/>
                <a:gd name="T63" fmla="*/ 39 h 167"/>
                <a:gd name="T64" fmla="*/ 183 w 198"/>
                <a:gd name="T65" fmla="*/ 39 h 167"/>
                <a:gd name="T66" fmla="*/ 180 w 198"/>
                <a:gd name="T67" fmla="*/ 36 h 167"/>
                <a:gd name="T68" fmla="*/ 177 w 198"/>
                <a:gd name="T69" fmla="*/ 36 h 167"/>
                <a:gd name="T70" fmla="*/ 174 w 198"/>
                <a:gd name="T71" fmla="*/ 33 h 167"/>
                <a:gd name="T72" fmla="*/ 174 w 198"/>
                <a:gd name="T73" fmla="*/ 30 h 167"/>
                <a:gd name="T74" fmla="*/ 171 w 198"/>
                <a:gd name="T75" fmla="*/ 27 h 167"/>
                <a:gd name="T76" fmla="*/ 168 w 198"/>
                <a:gd name="T77" fmla="*/ 24 h 167"/>
                <a:gd name="T78" fmla="*/ 168 w 198"/>
                <a:gd name="T79" fmla="*/ 21 h 167"/>
                <a:gd name="T80" fmla="*/ 165 w 198"/>
                <a:gd name="T81" fmla="*/ 18 h 167"/>
                <a:gd name="T82" fmla="*/ 165 w 198"/>
                <a:gd name="T83" fmla="*/ 15 h 167"/>
                <a:gd name="T84" fmla="*/ 162 w 198"/>
                <a:gd name="T85" fmla="*/ 12 h 167"/>
                <a:gd name="T86" fmla="*/ 162 w 198"/>
                <a:gd name="T87" fmla="*/ 9 h 167"/>
                <a:gd name="T88" fmla="*/ 162 w 198"/>
                <a:gd name="T89" fmla="*/ 9 h 167"/>
                <a:gd name="T90" fmla="*/ 162 w 198"/>
                <a:gd name="T91" fmla="*/ 6 h 167"/>
                <a:gd name="T92" fmla="*/ 162 w 198"/>
                <a:gd name="T93" fmla="*/ 3 h 167"/>
                <a:gd name="T94" fmla="*/ 162 w 198"/>
                <a:gd name="T95" fmla="*/ 0 h 167"/>
                <a:gd name="T96" fmla="*/ 165 w 198"/>
                <a:gd name="T97" fmla="*/ 0 h 167"/>
                <a:gd name="T98" fmla="*/ 165 w 198"/>
                <a:gd name="T9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8" h="167">
                  <a:moveTo>
                    <a:pt x="3" y="122"/>
                  </a:moveTo>
                  <a:lnTo>
                    <a:pt x="3" y="122"/>
                  </a:lnTo>
                  <a:lnTo>
                    <a:pt x="3" y="122"/>
                  </a:lnTo>
                  <a:lnTo>
                    <a:pt x="3" y="125"/>
                  </a:lnTo>
                  <a:lnTo>
                    <a:pt x="3" y="125"/>
                  </a:lnTo>
                  <a:lnTo>
                    <a:pt x="3" y="125"/>
                  </a:lnTo>
                  <a:lnTo>
                    <a:pt x="3" y="125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3" y="143"/>
                  </a:lnTo>
                  <a:lnTo>
                    <a:pt x="6" y="143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2" y="155"/>
                  </a:lnTo>
                  <a:lnTo>
                    <a:pt x="15" y="155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8" y="158"/>
                  </a:lnTo>
                  <a:lnTo>
                    <a:pt x="18" y="161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7"/>
                  </a:lnTo>
                  <a:lnTo>
                    <a:pt x="33" y="167"/>
                  </a:lnTo>
                  <a:lnTo>
                    <a:pt x="33" y="167"/>
                  </a:lnTo>
                  <a:lnTo>
                    <a:pt x="33" y="167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2" y="42"/>
                  </a:lnTo>
                  <a:lnTo>
                    <a:pt x="192" y="42"/>
                  </a:lnTo>
                  <a:lnTo>
                    <a:pt x="192" y="42"/>
                  </a:lnTo>
                  <a:lnTo>
                    <a:pt x="189" y="42"/>
                  </a:lnTo>
                  <a:lnTo>
                    <a:pt x="189" y="42"/>
                  </a:lnTo>
                  <a:lnTo>
                    <a:pt x="186" y="42"/>
                  </a:lnTo>
                  <a:lnTo>
                    <a:pt x="186" y="42"/>
                  </a:lnTo>
                  <a:lnTo>
                    <a:pt x="186" y="39"/>
                  </a:lnTo>
                  <a:lnTo>
                    <a:pt x="183" y="39"/>
                  </a:lnTo>
                  <a:lnTo>
                    <a:pt x="183" y="39"/>
                  </a:lnTo>
                  <a:lnTo>
                    <a:pt x="180" y="39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7" y="36"/>
                  </a:lnTo>
                  <a:lnTo>
                    <a:pt x="177" y="33"/>
                  </a:lnTo>
                  <a:lnTo>
                    <a:pt x="174" y="33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1" y="30"/>
                  </a:lnTo>
                  <a:lnTo>
                    <a:pt x="171" y="27"/>
                  </a:lnTo>
                  <a:lnTo>
                    <a:pt x="171" y="27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8" y="21"/>
                  </a:lnTo>
                  <a:lnTo>
                    <a:pt x="165" y="21"/>
                  </a:lnTo>
                  <a:lnTo>
                    <a:pt x="165" y="18"/>
                  </a:lnTo>
                  <a:lnTo>
                    <a:pt x="165" y="18"/>
                  </a:lnTo>
                  <a:lnTo>
                    <a:pt x="165" y="15"/>
                  </a:lnTo>
                  <a:lnTo>
                    <a:pt x="165" y="15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3"/>
                  </a:lnTo>
                  <a:lnTo>
                    <a:pt x="162" y="3"/>
                  </a:lnTo>
                  <a:lnTo>
                    <a:pt x="162" y="3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3" y="12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auto">
            <a:xfrm>
              <a:off x="1403350" y="2197100"/>
              <a:ext cx="309563" cy="30956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1660525" y="2392363"/>
              <a:ext cx="527050" cy="360363"/>
            </a:xfrm>
            <a:custGeom>
              <a:avLst/>
              <a:gdLst>
                <a:gd name="T0" fmla="*/ 27 w 332"/>
                <a:gd name="T1" fmla="*/ 0 h 227"/>
                <a:gd name="T2" fmla="*/ 27 w 332"/>
                <a:gd name="T3" fmla="*/ 0 h 227"/>
                <a:gd name="T4" fmla="*/ 27 w 332"/>
                <a:gd name="T5" fmla="*/ 0 h 227"/>
                <a:gd name="T6" fmla="*/ 24 w 332"/>
                <a:gd name="T7" fmla="*/ 3 h 227"/>
                <a:gd name="T8" fmla="*/ 24 w 332"/>
                <a:gd name="T9" fmla="*/ 3 h 227"/>
                <a:gd name="T10" fmla="*/ 24 w 332"/>
                <a:gd name="T11" fmla="*/ 6 h 227"/>
                <a:gd name="T12" fmla="*/ 21 w 332"/>
                <a:gd name="T13" fmla="*/ 6 h 227"/>
                <a:gd name="T14" fmla="*/ 18 w 332"/>
                <a:gd name="T15" fmla="*/ 9 h 227"/>
                <a:gd name="T16" fmla="*/ 18 w 332"/>
                <a:gd name="T17" fmla="*/ 12 h 227"/>
                <a:gd name="T18" fmla="*/ 15 w 332"/>
                <a:gd name="T19" fmla="*/ 15 h 227"/>
                <a:gd name="T20" fmla="*/ 15 w 332"/>
                <a:gd name="T21" fmla="*/ 18 h 227"/>
                <a:gd name="T22" fmla="*/ 12 w 332"/>
                <a:gd name="T23" fmla="*/ 21 h 227"/>
                <a:gd name="T24" fmla="*/ 9 w 332"/>
                <a:gd name="T25" fmla="*/ 21 h 227"/>
                <a:gd name="T26" fmla="*/ 9 w 332"/>
                <a:gd name="T27" fmla="*/ 24 h 227"/>
                <a:gd name="T28" fmla="*/ 6 w 332"/>
                <a:gd name="T29" fmla="*/ 27 h 227"/>
                <a:gd name="T30" fmla="*/ 6 w 332"/>
                <a:gd name="T31" fmla="*/ 30 h 227"/>
                <a:gd name="T32" fmla="*/ 3 w 332"/>
                <a:gd name="T33" fmla="*/ 33 h 227"/>
                <a:gd name="T34" fmla="*/ 3 w 332"/>
                <a:gd name="T35" fmla="*/ 36 h 227"/>
                <a:gd name="T36" fmla="*/ 3 w 332"/>
                <a:gd name="T37" fmla="*/ 39 h 227"/>
                <a:gd name="T38" fmla="*/ 0 w 332"/>
                <a:gd name="T39" fmla="*/ 42 h 227"/>
                <a:gd name="T40" fmla="*/ 0 w 332"/>
                <a:gd name="T41" fmla="*/ 42 h 227"/>
                <a:gd name="T42" fmla="*/ 0 w 332"/>
                <a:gd name="T43" fmla="*/ 45 h 227"/>
                <a:gd name="T44" fmla="*/ 0 w 332"/>
                <a:gd name="T45" fmla="*/ 45 h 227"/>
                <a:gd name="T46" fmla="*/ 0 w 332"/>
                <a:gd name="T47" fmla="*/ 48 h 227"/>
                <a:gd name="T48" fmla="*/ 0 w 332"/>
                <a:gd name="T49" fmla="*/ 48 h 227"/>
                <a:gd name="T50" fmla="*/ 302 w 332"/>
                <a:gd name="T51" fmla="*/ 227 h 227"/>
                <a:gd name="T52" fmla="*/ 302 w 332"/>
                <a:gd name="T53" fmla="*/ 227 h 227"/>
                <a:gd name="T54" fmla="*/ 302 w 332"/>
                <a:gd name="T55" fmla="*/ 224 h 227"/>
                <a:gd name="T56" fmla="*/ 305 w 332"/>
                <a:gd name="T57" fmla="*/ 224 h 227"/>
                <a:gd name="T58" fmla="*/ 305 w 332"/>
                <a:gd name="T59" fmla="*/ 221 h 227"/>
                <a:gd name="T60" fmla="*/ 305 w 332"/>
                <a:gd name="T61" fmla="*/ 221 h 227"/>
                <a:gd name="T62" fmla="*/ 305 w 332"/>
                <a:gd name="T63" fmla="*/ 218 h 227"/>
                <a:gd name="T64" fmla="*/ 308 w 332"/>
                <a:gd name="T65" fmla="*/ 215 h 227"/>
                <a:gd name="T66" fmla="*/ 308 w 332"/>
                <a:gd name="T67" fmla="*/ 212 h 227"/>
                <a:gd name="T68" fmla="*/ 308 w 332"/>
                <a:gd name="T69" fmla="*/ 209 h 227"/>
                <a:gd name="T70" fmla="*/ 311 w 332"/>
                <a:gd name="T71" fmla="*/ 206 h 227"/>
                <a:gd name="T72" fmla="*/ 314 w 332"/>
                <a:gd name="T73" fmla="*/ 203 h 227"/>
                <a:gd name="T74" fmla="*/ 314 w 332"/>
                <a:gd name="T75" fmla="*/ 200 h 227"/>
                <a:gd name="T76" fmla="*/ 317 w 332"/>
                <a:gd name="T77" fmla="*/ 197 h 227"/>
                <a:gd name="T78" fmla="*/ 317 w 332"/>
                <a:gd name="T79" fmla="*/ 194 h 227"/>
                <a:gd name="T80" fmla="*/ 320 w 332"/>
                <a:gd name="T81" fmla="*/ 191 h 227"/>
                <a:gd name="T82" fmla="*/ 323 w 332"/>
                <a:gd name="T83" fmla="*/ 191 h 227"/>
                <a:gd name="T84" fmla="*/ 323 w 332"/>
                <a:gd name="T85" fmla="*/ 188 h 227"/>
                <a:gd name="T86" fmla="*/ 326 w 332"/>
                <a:gd name="T87" fmla="*/ 185 h 227"/>
                <a:gd name="T88" fmla="*/ 326 w 332"/>
                <a:gd name="T89" fmla="*/ 185 h 227"/>
                <a:gd name="T90" fmla="*/ 329 w 332"/>
                <a:gd name="T91" fmla="*/ 182 h 227"/>
                <a:gd name="T92" fmla="*/ 329 w 332"/>
                <a:gd name="T93" fmla="*/ 182 h 227"/>
                <a:gd name="T94" fmla="*/ 329 w 332"/>
                <a:gd name="T95" fmla="*/ 182 h 227"/>
                <a:gd name="T96" fmla="*/ 332 w 332"/>
                <a:gd name="T97" fmla="*/ 179 h 227"/>
                <a:gd name="T98" fmla="*/ 332 w 332"/>
                <a:gd name="T99" fmla="*/ 17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2" h="227">
                  <a:moveTo>
                    <a:pt x="30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5" y="227"/>
                  </a:lnTo>
                  <a:lnTo>
                    <a:pt x="302" y="227"/>
                  </a:lnTo>
                  <a:lnTo>
                    <a:pt x="302" y="227"/>
                  </a:lnTo>
                  <a:lnTo>
                    <a:pt x="302" y="227"/>
                  </a:lnTo>
                  <a:lnTo>
                    <a:pt x="302" y="224"/>
                  </a:lnTo>
                  <a:lnTo>
                    <a:pt x="302" y="224"/>
                  </a:lnTo>
                  <a:lnTo>
                    <a:pt x="302" y="224"/>
                  </a:lnTo>
                  <a:lnTo>
                    <a:pt x="305" y="224"/>
                  </a:lnTo>
                  <a:lnTo>
                    <a:pt x="305" y="224"/>
                  </a:lnTo>
                  <a:lnTo>
                    <a:pt x="305" y="221"/>
                  </a:lnTo>
                  <a:lnTo>
                    <a:pt x="305" y="221"/>
                  </a:lnTo>
                  <a:lnTo>
                    <a:pt x="305" y="221"/>
                  </a:lnTo>
                  <a:lnTo>
                    <a:pt x="305" y="218"/>
                  </a:lnTo>
                  <a:lnTo>
                    <a:pt x="305" y="218"/>
                  </a:lnTo>
                  <a:lnTo>
                    <a:pt x="305" y="215"/>
                  </a:lnTo>
                  <a:lnTo>
                    <a:pt x="308" y="215"/>
                  </a:lnTo>
                  <a:lnTo>
                    <a:pt x="308" y="215"/>
                  </a:lnTo>
                  <a:lnTo>
                    <a:pt x="308" y="212"/>
                  </a:lnTo>
                  <a:lnTo>
                    <a:pt x="308" y="212"/>
                  </a:lnTo>
                  <a:lnTo>
                    <a:pt x="308" y="209"/>
                  </a:lnTo>
                  <a:lnTo>
                    <a:pt x="311" y="209"/>
                  </a:lnTo>
                  <a:lnTo>
                    <a:pt x="311" y="206"/>
                  </a:lnTo>
                  <a:lnTo>
                    <a:pt x="311" y="206"/>
                  </a:lnTo>
                  <a:lnTo>
                    <a:pt x="314" y="203"/>
                  </a:lnTo>
                  <a:lnTo>
                    <a:pt x="314" y="203"/>
                  </a:lnTo>
                  <a:lnTo>
                    <a:pt x="314" y="200"/>
                  </a:lnTo>
                  <a:lnTo>
                    <a:pt x="314" y="200"/>
                  </a:lnTo>
                  <a:lnTo>
                    <a:pt x="317" y="197"/>
                  </a:lnTo>
                  <a:lnTo>
                    <a:pt x="317" y="197"/>
                  </a:lnTo>
                  <a:lnTo>
                    <a:pt x="317" y="194"/>
                  </a:lnTo>
                  <a:lnTo>
                    <a:pt x="320" y="194"/>
                  </a:lnTo>
                  <a:lnTo>
                    <a:pt x="320" y="191"/>
                  </a:lnTo>
                  <a:lnTo>
                    <a:pt x="320" y="191"/>
                  </a:lnTo>
                  <a:lnTo>
                    <a:pt x="323" y="191"/>
                  </a:lnTo>
                  <a:lnTo>
                    <a:pt x="323" y="188"/>
                  </a:lnTo>
                  <a:lnTo>
                    <a:pt x="323" y="188"/>
                  </a:lnTo>
                  <a:lnTo>
                    <a:pt x="323" y="185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26" y="182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29" y="179"/>
                  </a:lnTo>
                  <a:lnTo>
                    <a:pt x="332" y="179"/>
                  </a:lnTo>
                  <a:lnTo>
                    <a:pt x="332" y="179"/>
                  </a:lnTo>
                  <a:lnTo>
                    <a:pt x="332" y="17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1271588" y="2282825"/>
              <a:ext cx="241300" cy="109538"/>
            </a:xfrm>
            <a:custGeom>
              <a:avLst/>
              <a:gdLst>
                <a:gd name="T0" fmla="*/ 128 w 152"/>
                <a:gd name="T1" fmla="*/ 69 h 69"/>
                <a:gd name="T2" fmla="*/ 131 w 152"/>
                <a:gd name="T3" fmla="*/ 66 h 69"/>
                <a:gd name="T4" fmla="*/ 134 w 152"/>
                <a:gd name="T5" fmla="*/ 66 h 69"/>
                <a:gd name="T6" fmla="*/ 137 w 152"/>
                <a:gd name="T7" fmla="*/ 66 h 69"/>
                <a:gd name="T8" fmla="*/ 140 w 152"/>
                <a:gd name="T9" fmla="*/ 63 h 69"/>
                <a:gd name="T10" fmla="*/ 143 w 152"/>
                <a:gd name="T11" fmla="*/ 63 h 69"/>
                <a:gd name="T12" fmla="*/ 146 w 152"/>
                <a:gd name="T13" fmla="*/ 60 h 69"/>
                <a:gd name="T14" fmla="*/ 146 w 152"/>
                <a:gd name="T15" fmla="*/ 57 h 69"/>
                <a:gd name="T16" fmla="*/ 149 w 152"/>
                <a:gd name="T17" fmla="*/ 54 h 69"/>
                <a:gd name="T18" fmla="*/ 149 w 152"/>
                <a:gd name="T19" fmla="*/ 51 h 69"/>
                <a:gd name="T20" fmla="*/ 152 w 152"/>
                <a:gd name="T21" fmla="*/ 48 h 69"/>
                <a:gd name="T22" fmla="*/ 152 w 152"/>
                <a:gd name="T23" fmla="*/ 45 h 69"/>
                <a:gd name="T24" fmla="*/ 152 w 152"/>
                <a:gd name="T25" fmla="*/ 42 h 69"/>
                <a:gd name="T26" fmla="*/ 152 w 152"/>
                <a:gd name="T27" fmla="*/ 39 h 69"/>
                <a:gd name="T28" fmla="*/ 152 w 152"/>
                <a:gd name="T29" fmla="*/ 36 h 69"/>
                <a:gd name="T30" fmla="*/ 152 w 152"/>
                <a:gd name="T31" fmla="*/ 33 h 69"/>
                <a:gd name="T32" fmla="*/ 152 w 152"/>
                <a:gd name="T33" fmla="*/ 30 h 69"/>
                <a:gd name="T34" fmla="*/ 149 w 152"/>
                <a:gd name="T35" fmla="*/ 27 h 69"/>
                <a:gd name="T36" fmla="*/ 149 w 152"/>
                <a:gd name="T37" fmla="*/ 24 h 69"/>
                <a:gd name="T38" fmla="*/ 146 w 152"/>
                <a:gd name="T39" fmla="*/ 21 h 69"/>
                <a:gd name="T40" fmla="*/ 143 w 152"/>
                <a:gd name="T41" fmla="*/ 18 h 69"/>
                <a:gd name="T42" fmla="*/ 140 w 152"/>
                <a:gd name="T43" fmla="*/ 18 h 69"/>
                <a:gd name="T44" fmla="*/ 137 w 152"/>
                <a:gd name="T45" fmla="*/ 15 h 69"/>
                <a:gd name="T46" fmla="*/ 137 w 152"/>
                <a:gd name="T47" fmla="*/ 15 h 69"/>
                <a:gd name="T48" fmla="*/ 134 w 152"/>
                <a:gd name="T49" fmla="*/ 15 h 69"/>
                <a:gd name="T50" fmla="*/ 6 w 152"/>
                <a:gd name="T51" fmla="*/ 0 h 69"/>
                <a:gd name="T52" fmla="*/ 9 w 152"/>
                <a:gd name="T53" fmla="*/ 0 h 69"/>
                <a:gd name="T54" fmla="*/ 12 w 152"/>
                <a:gd name="T55" fmla="*/ 0 h 69"/>
                <a:gd name="T56" fmla="*/ 15 w 152"/>
                <a:gd name="T57" fmla="*/ 3 h 69"/>
                <a:gd name="T58" fmla="*/ 18 w 152"/>
                <a:gd name="T59" fmla="*/ 6 h 69"/>
                <a:gd name="T60" fmla="*/ 21 w 152"/>
                <a:gd name="T61" fmla="*/ 6 h 69"/>
                <a:gd name="T62" fmla="*/ 21 w 152"/>
                <a:gd name="T63" fmla="*/ 9 h 69"/>
                <a:gd name="T64" fmla="*/ 24 w 152"/>
                <a:gd name="T65" fmla="*/ 12 h 69"/>
                <a:gd name="T66" fmla="*/ 24 w 152"/>
                <a:gd name="T67" fmla="*/ 15 h 69"/>
                <a:gd name="T68" fmla="*/ 24 w 152"/>
                <a:gd name="T69" fmla="*/ 18 h 69"/>
                <a:gd name="T70" fmla="*/ 27 w 152"/>
                <a:gd name="T71" fmla="*/ 24 h 69"/>
                <a:gd name="T72" fmla="*/ 27 w 152"/>
                <a:gd name="T73" fmla="*/ 27 h 69"/>
                <a:gd name="T74" fmla="*/ 27 w 152"/>
                <a:gd name="T75" fmla="*/ 30 h 69"/>
                <a:gd name="T76" fmla="*/ 24 w 152"/>
                <a:gd name="T77" fmla="*/ 33 h 69"/>
                <a:gd name="T78" fmla="*/ 24 w 152"/>
                <a:gd name="T79" fmla="*/ 36 h 69"/>
                <a:gd name="T80" fmla="*/ 24 w 152"/>
                <a:gd name="T81" fmla="*/ 39 h 69"/>
                <a:gd name="T82" fmla="*/ 21 w 152"/>
                <a:gd name="T83" fmla="*/ 42 h 69"/>
                <a:gd name="T84" fmla="*/ 18 w 152"/>
                <a:gd name="T85" fmla="*/ 45 h 69"/>
                <a:gd name="T86" fmla="*/ 18 w 152"/>
                <a:gd name="T87" fmla="*/ 48 h 69"/>
                <a:gd name="T88" fmla="*/ 15 w 152"/>
                <a:gd name="T89" fmla="*/ 48 h 69"/>
                <a:gd name="T90" fmla="*/ 12 w 152"/>
                <a:gd name="T91" fmla="*/ 51 h 69"/>
                <a:gd name="T92" fmla="*/ 9 w 152"/>
                <a:gd name="T93" fmla="*/ 51 h 69"/>
                <a:gd name="T94" fmla="*/ 6 w 152"/>
                <a:gd name="T95" fmla="*/ 54 h 69"/>
                <a:gd name="T96" fmla="*/ 3 w 152"/>
                <a:gd name="T97" fmla="*/ 54 h 69"/>
                <a:gd name="T98" fmla="*/ 0 w 152"/>
                <a:gd name="T99" fmla="*/ 5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69">
                  <a:moveTo>
                    <a:pt x="128" y="66"/>
                  </a:moveTo>
                  <a:lnTo>
                    <a:pt x="128" y="69"/>
                  </a:lnTo>
                  <a:lnTo>
                    <a:pt x="131" y="69"/>
                  </a:lnTo>
                  <a:lnTo>
                    <a:pt x="131" y="6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7" y="66"/>
                  </a:lnTo>
                  <a:lnTo>
                    <a:pt x="137" y="66"/>
                  </a:lnTo>
                  <a:lnTo>
                    <a:pt x="140" y="66"/>
                  </a:lnTo>
                  <a:lnTo>
                    <a:pt x="140" y="63"/>
                  </a:lnTo>
                  <a:lnTo>
                    <a:pt x="140" y="63"/>
                  </a:lnTo>
                  <a:lnTo>
                    <a:pt x="143" y="63"/>
                  </a:lnTo>
                  <a:lnTo>
                    <a:pt x="143" y="63"/>
                  </a:lnTo>
                  <a:lnTo>
                    <a:pt x="146" y="60"/>
                  </a:lnTo>
                  <a:lnTo>
                    <a:pt x="146" y="60"/>
                  </a:lnTo>
                  <a:lnTo>
                    <a:pt x="146" y="57"/>
                  </a:lnTo>
                  <a:lnTo>
                    <a:pt x="149" y="57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1"/>
                  </a:lnTo>
                  <a:lnTo>
                    <a:pt x="152" y="51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52" y="42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2" y="33"/>
                  </a:lnTo>
                  <a:lnTo>
                    <a:pt x="152" y="33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6" y="21"/>
                  </a:lnTo>
                  <a:lnTo>
                    <a:pt x="146" y="21"/>
                  </a:lnTo>
                  <a:lnTo>
                    <a:pt x="146" y="18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40" y="18"/>
                  </a:lnTo>
                  <a:lnTo>
                    <a:pt x="140" y="15"/>
                  </a:lnTo>
                  <a:lnTo>
                    <a:pt x="137" y="15"/>
                  </a:lnTo>
                  <a:lnTo>
                    <a:pt x="137" y="15"/>
                  </a:lnTo>
                  <a:lnTo>
                    <a:pt x="137" y="15"/>
                  </a:lnTo>
                  <a:lnTo>
                    <a:pt x="134" y="15"/>
                  </a:lnTo>
                  <a:lnTo>
                    <a:pt x="134" y="15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7" y="21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0" y="54"/>
                  </a:lnTo>
                  <a:lnTo>
                    <a:pt x="128" y="6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auto">
            <a:xfrm>
              <a:off x="3038475" y="3660775"/>
              <a:ext cx="508000" cy="508000"/>
            </a:xfrm>
            <a:prstGeom prst="ellipse">
              <a:avLst/>
            </a:prstGeom>
            <a:solidFill>
              <a:srgbClr val="FF00FF"/>
            </a:solidFill>
            <a:ln w="47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auto">
            <a:xfrm>
              <a:off x="2776538" y="3978275"/>
              <a:ext cx="442913" cy="404813"/>
            </a:xfrm>
            <a:custGeom>
              <a:avLst/>
              <a:gdLst>
                <a:gd name="T0" fmla="*/ 273 w 279"/>
                <a:gd name="T1" fmla="*/ 45 h 255"/>
                <a:gd name="T2" fmla="*/ 276 w 279"/>
                <a:gd name="T3" fmla="*/ 42 h 255"/>
                <a:gd name="T4" fmla="*/ 276 w 279"/>
                <a:gd name="T5" fmla="*/ 39 h 255"/>
                <a:gd name="T6" fmla="*/ 279 w 279"/>
                <a:gd name="T7" fmla="*/ 39 h 255"/>
                <a:gd name="T8" fmla="*/ 279 w 279"/>
                <a:gd name="T9" fmla="*/ 36 h 255"/>
                <a:gd name="T10" fmla="*/ 279 w 279"/>
                <a:gd name="T11" fmla="*/ 33 h 255"/>
                <a:gd name="T12" fmla="*/ 279 w 279"/>
                <a:gd name="T13" fmla="*/ 30 h 255"/>
                <a:gd name="T14" fmla="*/ 279 w 279"/>
                <a:gd name="T15" fmla="*/ 27 h 255"/>
                <a:gd name="T16" fmla="*/ 276 w 279"/>
                <a:gd name="T17" fmla="*/ 24 h 255"/>
                <a:gd name="T18" fmla="*/ 276 w 279"/>
                <a:gd name="T19" fmla="*/ 18 h 255"/>
                <a:gd name="T20" fmla="*/ 273 w 279"/>
                <a:gd name="T21" fmla="*/ 15 h 255"/>
                <a:gd name="T22" fmla="*/ 273 w 279"/>
                <a:gd name="T23" fmla="*/ 15 h 255"/>
                <a:gd name="T24" fmla="*/ 270 w 279"/>
                <a:gd name="T25" fmla="*/ 12 h 255"/>
                <a:gd name="T26" fmla="*/ 267 w 279"/>
                <a:gd name="T27" fmla="*/ 9 h 255"/>
                <a:gd name="T28" fmla="*/ 264 w 279"/>
                <a:gd name="T29" fmla="*/ 6 h 255"/>
                <a:gd name="T30" fmla="*/ 261 w 279"/>
                <a:gd name="T31" fmla="*/ 6 h 255"/>
                <a:gd name="T32" fmla="*/ 258 w 279"/>
                <a:gd name="T33" fmla="*/ 3 h 255"/>
                <a:gd name="T34" fmla="*/ 255 w 279"/>
                <a:gd name="T35" fmla="*/ 3 h 255"/>
                <a:gd name="T36" fmla="*/ 252 w 279"/>
                <a:gd name="T37" fmla="*/ 0 h 255"/>
                <a:gd name="T38" fmla="*/ 249 w 279"/>
                <a:gd name="T39" fmla="*/ 0 h 255"/>
                <a:gd name="T40" fmla="*/ 246 w 279"/>
                <a:gd name="T41" fmla="*/ 0 h 255"/>
                <a:gd name="T42" fmla="*/ 243 w 279"/>
                <a:gd name="T43" fmla="*/ 3 h 255"/>
                <a:gd name="T44" fmla="*/ 240 w 279"/>
                <a:gd name="T45" fmla="*/ 3 h 255"/>
                <a:gd name="T46" fmla="*/ 240 w 279"/>
                <a:gd name="T47" fmla="*/ 3 h 255"/>
                <a:gd name="T48" fmla="*/ 237 w 279"/>
                <a:gd name="T49" fmla="*/ 6 h 255"/>
                <a:gd name="T50" fmla="*/ 0 w 279"/>
                <a:gd name="T51" fmla="*/ 213 h 255"/>
                <a:gd name="T52" fmla="*/ 3 w 279"/>
                <a:gd name="T53" fmla="*/ 213 h 255"/>
                <a:gd name="T54" fmla="*/ 6 w 279"/>
                <a:gd name="T55" fmla="*/ 210 h 255"/>
                <a:gd name="T56" fmla="*/ 9 w 279"/>
                <a:gd name="T57" fmla="*/ 210 h 255"/>
                <a:gd name="T58" fmla="*/ 12 w 279"/>
                <a:gd name="T59" fmla="*/ 210 h 255"/>
                <a:gd name="T60" fmla="*/ 15 w 279"/>
                <a:gd name="T61" fmla="*/ 210 h 255"/>
                <a:gd name="T62" fmla="*/ 18 w 279"/>
                <a:gd name="T63" fmla="*/ 210 h 255"/>
                <a:gd name="T64" fmla="*/ 21 w 279"/>
                <a:gd name="T65" fmla="*/ 213 h 255"/>
                <a:gd name="T66" fmla="*/ 24 w 279"/>
                <a:gd name="T67" fmla="*/ 213 h 255"/>
                <a:gd name="T68" fmla="*/ 27 w 279"/>
                <a:gd name="T69" fmla="*/ 216 h 255"/>
                <a:gd name="T70" fmla="*/ 30 w 279"/>
                <a:gd name="T71" fmla="*/ 216 h 255"/>
                <a:gd name="T72" fmla="*/ 33 w 279"/>
                <a:gd name="T73" fmla="*/ 219 h 255"/>
                <a:gd name="T74" fmla="*/ 36 w 279"/>
                <a:gd name="T75" fmla="*/ 222 h 255"/>
                <a:gd name="T76" fmla="*/ 36 w 279"/>
                <a:gd name="T77" fmla="*/ 225 h 255"/>
                <a:gd name="T78" fmla="*/ 39 w 279"/>
                <a:gd name="T79" fmla="*/ 228 h 255"/>
                <a:gd name="T80" fmla="*/ 39 w 279"/>
                <a:gd name="T81" fmla="*/ 231 h 255"/>
                <a:gd name="T82" fmla="*/ 42 w 279"/>
                <a:gd name="T83" fmla="*/ 234 h 255"/>
                <a:gd name="T84" fmla="*/ 42 w 279"/>
                <a:gd name="T85" fmla="*/ 237 h 255"/>
                <a:gd name="T86" fmla="*/ 42 w 279"/>
                <a:gd name="T87" fmla="*/ 240 h 255"/>
                <a:gd name="T88" fmla="*/ 42 w 279"/>
                <a:gd name="T89" fmla="*/ 243 h 255"/>
                <a:gd name="T90" fmla="*/ 42 w 279"/>
                <a:gd name="T91" fmla="*/ 246 h 255"/>
                <a:gd name="T92" fmla="*/ 42 w 279"/>
                <a:gd name="T93" fmla="*/ 249 h 255"/>
                <a:gd name="T94" fmla="*/ 39 w 279"/>
                <a:gd name="T95" fmla="*/ 252 h 255"/>
                <a:gd name="T96" fmla="*/ 39 w 279"/>
                <a:gd name="T97" fmla="*/ 255 h 255"/>
                <a:gd name="T98" fmla="*/ 36 w 279"/>
                <a:gd name="T9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9" h="255">
                  <a:moveTo>
                    <a:pt x="273" y="45"/>
                  </a:moveTo>
                  <a:lnTo>
                    <a:pt x="273" y="45"/>
                  </a:lnTo>
                  <a:lnTo>
                    <a:pt x="273" y="45"/>
                  </a:lnTo>
                  <a:lnTo>
                    <a:pt x="276" y="42"/>
                  </a:lnTo>
                  <a:lnTo>
                    <a:pt x="276" y="42"/>
                  </a:lnTo>
                  <a:lnTo>
                    <a:pt x="276" y="39"/>
                  </a:lnTo>
                  <a:lnTo>
                    <a:pt x="276" y="39"/>
                  </a:lnTo>
                  <a:lnTo>
                    <a:pt x="279" y="39"/>
                  </a:lnTo>
                  <a:lnTo>
                    <a:pt x="279" y="36"/>
                  </a:lnTo>
                  <a:lnTo>
                    <a:pt x="279" y="36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0"/>
                  </a:lnTo>
                  <a:lnTo>
                    <a:pt x="279" y="30"/>
                  </a:lnTo>
                  <a:lnTo>
                    <a:pt x="279" y="27"/>
                  </a:lnTo>
                  <a:lnTo>
                    <a:pt x="279" y="27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76" y="21"/>
                  </a:lnTo>
                  <a:lnTo>
                    <a:pt x="276" y="18"/>
                  </a:lnTo>
                  <a:lnTo>
                    <a:pt x="276" y="18"/>
                  </a:lnTo>
                  <a:lnTo>
                    <a:pt x="273" y="15"/>
                  </a:lnTo>
                  <a:lnTo>
                    <a:pt x="273" y="15"/>
                  </a:lnTo>
                  <a:lnTo>
                    <a:pt x="273" y="15"/>
                  </a:lnTo>
                  <a:lnTo>
                    <a:pt x="270" y="12"/>
                  </a:lnTo>
                  <a:lnTo>
                    <a:pt x="270" y="12"/>
                  </a:lnTo>
                  <a:lnTo>
                    <a:pt x="270" y="9"/>
                  </a:lnTo>
                  <a:lnTo>
                    <a:pt x="267" y="9"/>
                  </a:lnTo>
                  <a:lnTo>
                    <a:pt x="267" y="9"/>
                  </a:lnTo>
                  <a:lnTo>
                    <a:pt x="264" y="6"/>
                  </a:lnTo>
                  <a:lnTo>
                    <a:pt x="264" y="6"/>
                  </a:lnTo>
                  <a:lnTo>
                    <a:pt x="261" y="6"/>
                  </a:lnTo>
                  <a:lnTo>
                    <a:pt x="261" y="3"/>
                  </a:lnTo>
                  <a:lnTo>
                    <a:pt x="258" y="3"/>
                  </a:lnTo>
                  <a:lnTo>
                    <a:pt x="258" y="3"/>
                  </a:lnTo>
                  <a:lnTo>
                    <a:pt x="255" y="3"/>
                  </a:lnTo>
                  <a:lnTo>
                    <a:pt x="255" y="3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3" y="3"/>
                  </a:lnTo>
                  <a:lnTo>
                    <a:pt x="243" y="3"/>
                  </a:lnTo>
                  <a:lnTo>
                    <a:pt x="240" y="3"/>
                  </a:lnTo>
                  <a:lnTo>
                    <a:pt x="240" y="3"/>
                  </a:lnTo>
                  <a:lnTo>
                    <a:pt x="240" y="3"/>
                  </a:lnTo>
                  <a:lnTo>
                    <a:pt x="237" y="6"/>
                  </a:lnTo>
                  <a:lnTo>
                    <a:pt x="237" y="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3" y="213"/>
                  </a:lnTo>
                  <a:lnTo>
                    <a:pt x="3" y="213"/>
                  </a:lnTo>
                  <a:lnTo>
                    <a:pt x="3" y="210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9" y="210"/>
                  </a:lnTo>
                  <a:lnTo>
                    <a:pt x="9" y="210"/>
                  </a:lnTo>
                  <a:lnTo>
                    <a:pt x="12" y="210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21" y="213"/>
                  </a:lnTo>
                  <a:lnTo>
                    <a:pt x="21" y="213"/>
                  </a:lnTo>
                  <a:lnTo>
                    <a:pt x="24" y="213"/>
                  </a:lnTo>
                  <a:lnTo>
                    <a:pt x="24" y="213"/>
                  </a:lnTo>
                  <a:lnTo>
                    <a:pt x="27" y="216"/>
                  </a:lnTo>
                  <a:lnTo>
                    <a:pt x="27" y="216"/>
                  </a:lnTo>
                  <a:lnTo>
                    <a:pt x="30" y="216"/>
                  </a:lnTo>
                  <a:lnTo>
                    <a:pt x="30" y="219"/>
                  </a:lnTo>
                  <a:lnTo>
                    <a:pt x="33" y="219"/>
                  </a:lnTo>
                  <a:lnTo>
                    <a:pt x="33" y="219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36" y="225"/>
                  </a:lnTo>
                  <a:lnTo>
                    <a:pt x="39" y="225"/>
                  </a:lnTo>
                  <a:lnTo>
                    <a:pt x="39" y="228"/>
                  </a:lnTo>
                  <a:lnTo>
                    <a:pt x="39" y="228"/>
                  </a:lnTo>
                  <a:lnTo>
                    <a:pt x="39" y="231"/>
                  </a:lnTo>
                  <a:lnTo>
                    <a:pt x="42" y="231"/>
                  </a:lnTo>
                  <a:lnTo>
                    <a:pt x="42" y="234"/>
                  </a:lnTo>
                  <a:lnTo>
                    <a:pt x="42" y="234"/>
                  </a:lnTo>
                  <a:lnTo>
                    <a:pt x="42" y="237"/>
                  </a:lnTo>
                  <a:lnTo>
                    <a:pt x="42" y="237"/>
                  </a:lnTo>
                  <a:lnTo>
                    <a:pt x="42" y="240"/>
                  </a:lnTo>
                  <a:lnTo>
                    <a:pt x="42" y="243"/>
                  </a:lnTo>
                  <a:lnTo>
                    <a:pt x="42" y="243"/>
                  </a:lnTo>
                  <a:lnTo>
                    <a:pt x="42" y="246"/>
                  </a:lnTo>
                  <a:lnTo>
                    <a:pt x="42" y="246"/>
                  </a:lnTo>
                  <a:lnTo>
                    <a:pt x="42" y="246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39" y="252"/>
                  </a:lnTo>
                  <a:lnTo>
                    <a:pt x="39" y="252"/>
                  </a:lnTo>
                  <a:lnTo>
                    <a:pt x="39" y="255"/>
                  </a:lnTo>
                  <a:lnTo>
                    <a:pt x="39" y="255"/>
                  </a:lnTo>
                  <a:lnTo>
                    <a:pt x="36" y="255"/>
                  </a:lnTo>
                  <a:lnTo>
                    <a:pt x="273" y="4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3494088" y="3978275"/>
              <a:ext cx="674688" cy="371475"/>
            </a:xfrm>
            <a:custGeom>
              <a:avLst/>
              <a:gdLst>
                <a:gd name="T0" fmla="*/ 24 w 425"/>
                <a:gd name="T1" fmla="*/ 0 h 234"/>
                <a:gd name="T2" fmla="*/ 24 w 425"/>
                <a:gd name="T3" fmla="*/ 0 h 234"/>
                <a:gd name="T4" fmla="*/ 21 w 425"/>
                <a:gd name="T5" fmla="*/ 0 h 234"/>
                <a:gd name="T6" fmla="*/ 21 w 425"/>
                <a:gd name="T7" fmla="*/ 3 h 234"/>
                <a:gd name="T8" fmla="*/ 21 w 425"/>
                <a:gd name="T9" fmla="*/ 3 h 234"/>
                <a:gd name="T10" fmla="*/ 18 w 425"/>
                <a:gd name="T11" fmla="*/ 3 h 234"/>
                <a:gd name="T12" fmla="*/ 18 w 425"/>
                <a:gd name="T13" fmla="*/ 6 h 234"/>
                <a:gd name="T14" fmla="*/ 15 w 425"/>
                <a:gd name="T15" fmla="*/ 9 h 234"/>
                <a:gd name="T16" fmla="*/ 15 w 425"/>
                <a:gd name="T17" fmla="*/ 12 h 234"/>
                <a:gd name="T18" fmla="*/ 12 w 425"/>
                <a:gd name="T19" fmla="*/ 15 h 234"/>
                <a:gd name="T20" fmla="*/ 9 w 425"/>
                <a:gd name="T21" fmla="*/ 18 h 234"/>
                <a:gd name="T22" fmla="*/ 9 w 425"/>
                <a:gd name="T23" fmla="*/ 21 h 234"/>
                <a:gd name="T24" fmla="*/ 6 w 425"/>
                <a:gd name="T25" fmla="*/ 24 h 234"/>
                <a:gd name="T26" fmla="*/ 6 w 425"/>
                <a:gd name="T27" fmla="*/ 27 h 234"/>
                <a:gd name="T28" fmla="*/ 6 w 425"/>
                <a:gd name="T29" fmla="*/ 30 h 234"/>
                <a:gd name="T30" fmla="*/ 3 w 425"/>
                <a:gd name="T31" fmla="*/ 33 h 234"/>
                <a:gd name="T32" fmla="*/ 3 w 425"/>
                <a:gd name="T33" fmla="*/ 36 h 234"/>
                <a:gd name="T34" fmla="*/ 3 w 425"/>
                <a:gd name="T35" fmla="*/ 39 h 234"/>
                <a:gd name="T36" fmla="*/ 0 w 425"/>
                <a:gd name="T37" fmla="*/ 39 h 234"/>
                <a:gd name="T38" fmla="*/ 0 w 425"/>
                <a:gd name="T39" fmla="*/ 42 h 234"/>
                <a:gd name="T40" fmla="*/ 0 w 425"/>
                <a:gd name="T41" fmla="*/ 45 h 234"/>
                <a:gd name="T42" fmla="*/ 0 w 425"/>
                <a:gd name="T43" fmla="*/ 45 h 234"/>
                <a:gd name="T44" fmla="*/ 0 w 425"/>
                <a:gd name="T45" fmla="*/ 48 h 234"/>
                <a:gd name="T46" fmla="*/ 3 w 425"/>
                <a:gd name="T47" fmla="*/ 48 h 234"/>
                <a:gd name="T48" fmla="*/ 3 w 425"/>
                <a:gd name="T49" fmla="*/ 48 h 234"/>
                <a:gd name="T50" fmla="*/ 401 w 425"/>
                <a:gd name="T51" fmla="*/ 234 h 234"/>
                <a:gd name="T52" fmla="*/ 401 w 425"/>
                <a:gd name="T53" fmla="*/ 234 h 234"/>
                <a:gd name="T54" fmla="*/ 401 w 425"/>
                <a:gd name="T55" fmla="*/ 231 h 234"/>
                <a:gd name="T56" fmla="*/ 401 w 425"/>
                <a:gd name="T57" fmla="*/ 231 h 234"/>
                <a:gd name="T58" fmla="*/ 401 w 425"/>
                <a:gd name="T59" fmla="*/ 228 h 234"/>
                <a:gd name="T60" fmla="*/ 401 w 425"/>
                <a:gd name="T61" fmla="*/ 225 h 234"/>
                <a:gd name="T62" fmla="*/ 401 w 425"/>
                <a:gd name="T63" fmla="*/ 225 h 234"/>
                <a:gd name="T64" fmla="*/ 401 w 425"/>
                <a:gd name="T65" fmla="*/ 222 h 234"/>
                <a:gd name="T66" fmla="*/ 404 w 425"/>
                <a:gd name="T67" fmla="*/ 219 h 234"/>
                <a:gd name="T68" fmla="*/ 404 w 425"/>
                <a:gd name="T69" fmla="*/ 216 h 234"/>
                <a:gd name="T70" fmla="*/ 404 w 425"/>
                <a:gd name="T71" fmla="*/ 213 h 234"/>
                <a:gd name="T72" fmla="*/ 407 w 425"/>
                <a:gd name="T73" fmla="*/ 210 h 234"/>
                <a:gd name="T74" fmla="*/ 407 w 425"/>
                <a:gd name="T75" fmla="*/ 207 h 234"/>
                <a:gd name="T76" fmla="*/ 410 w 425"/>
                <a:gd name="T77" fmla="*/ 204 h 234"/>
                <a:gd name="T78" fmla="*/ 410 w 425"/>
                <a:gd name="T79" fmla="*/ 201 h 234"/>
                <a:gd name="T80" fmla="*/ 413 w 425"/>
                <a:gd name="T81" fmla="*/ 198 h 234"/>
                <a:gd name="T82" fmla="*/ 413 w 425"/>
                <a:gd name="T83" fmla="*/ 195 h 234"/>
                <a:gd name="T84" fmla="*/ 416 w 425"/>
                <a:gd name="T85" fmla="*/ 192 h 234"/>
                <a:gd name="T86" fmla="*/ 416 w 425"/>
                <a:gd name="T87" fmla="*/ 189 h 234"/>
                <a:gd name="T88" fmla="*/ 419 w 425"/>
                <a:gd name="T89" fmla="*/ 189 h 234"/>
                <a:gd name="T90" fmla="*/ 419 w 425"/>
                <a:gd name="T91" fmla="*/ 186 h 234"/>
                <a:gd name="T92" fmla="*/ 422 w 425"/>
                <a:gd name="T93" fmla="*/ 186 h 234"/>
                <a:gd name="T94" fmla="*/ 422 w 425"/>
                <a:gd name="T95" fmla="*/ 186 h 234"/>
                <a:gd name="T96" fmla="*/ 422 w 425"/>
                <a:gd name="T97" fmla="*/ 186 h 234"/>
                <a:gd name="T98" fmla="*/ 425 w 425"/>
                <a:gd name="T99" fmla="*/ 18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5" h="234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401" y="234"/>
                  </a:lnTo>
                  <a:lnTo>
                    <a:pt x="401" y="234"/>
                  </a:lnTo>
                  <a:lnTo>
                    <a:pt x="401" y="234"/>
                  </a:lnTo>
                  <a:lnTo>
                    <a:pt x="401" y="234"/>
                  </a:lnTo>
                  <a:lnTo>
                    <a:pt x="401" y="231"/>
                  </a:lnTo>
                  <a:lnTo>
                    <a:pt x="401" y="231"/>
                  </a:lnTo>
                  <a:lnTo>
                    <a:pt x="401" y="231"/>
                  </a:lnTo>
                  <a:lnTo>
                    <a:pt x="401" y="231"/>
                  </a:lnTo>
                  <a:lnTo>
                    <a:pt x="401" y="228"/>
                  </a:lnTo>
                  <a:lnTo>
                    <a:pt x="401" y="228"/>
                  </a:lnTo>
                  <a:lnTo>
                    <a:pt x="401" y="228"/>
                  </a:lnTo>
                  <a:lnTo>
                    <a:pt x="401" y="225"/>
                  </a:lnTo>
                  <a:lnTo>
                    <a:pt x="401" y="225"/>
                  </a:lnTo>
                  <a:lnTo>
                    <a:pt x="401" y="225"/>
                  </a:lnTo>
                  <a:lnTo>
                    <a:pt x="401" y="222"/>
                  </a:lnTo>
                  <a:lnTo>
                    <a:pt x="401" y="222"/>
                  </a:lnTo>
                  <a:lnTo>
                    <a:pt x="404" y="219"/>
                  </a:lnTo>
                  <a:lnTo>
                    <a:pt x="404" y="219"/>
                  </a:lnTo>
                  <a:lnTo>
                    <a:pt x="404" y="216"/>
                  </a:lnTo>
                  <a:lnTo>
                    <a:pt x="404" y="216"/>
                  </a:lnTo>
                  <a:lnTo>
                    <a:pt x="404" y="213"/>
                  </a:lnTo>
                  <a:lnTo>
                    <a:pt x="404" y="213"/>
                  </a:lnTo>
                  <a:lnTo>
                    <a:pt x="407" y="210"/>
                  </a:lnTo>
                  <a:lnTo>
                    <a:pt x="407" y="210"/>
                  </a:lnTo>
                  <a:lnTo>
                    <a:pt x="407" y="207"/>
                  </a:lnTo>
                  <a:lnTo>
                    <a:pt x="407" y="207"/>
                  </a:lnTo>
                  <a:lnTo>
                    <a:pt x="410" y="204"/>
                  </a:lnTo>
                  <a:lnTo>
                    <a:pt x="410" y="204"/>
                  </a:lnTo>
                  <a:lnTo>
                    <a:pt x="410" y="201"/>
                  </a:lnTo>
                  <a:lnTo>
                    <a:pt x="410" y="201"/>
                  </a:lnTo>
                  <a:lnTo>
                    <a:pt x="413" y="198"/>
                  </a:lnTo>
                  <a:lnTo>
                    <a:pt x="413" y="198"/>
                  </a:lnTo>
                  <a:lnTo>
                    <a:pt x="413" y="195"/>
                  </a:lnTo>
                  <a:lnTo>
                    <a:pt x="413" y="195"/>
                  </a:lnTo>
                  <a:lnTo>
                    <a:pt x="416" y="192"/>
                  </a:lnTo>
                  <a:lnTo>
                    <a:pt x="416" y="192"/>
                  </a:lnTo>
                  <a:lnTo>
                    <a:pt x="416" y="192"/>
                  </a:lnTo>
                  <a:lnTo>
                    <a:pt x="416" y="189"/>
                  </a:lnTo>
                  <a:lnTo>
                    <a:pt x="419" y="189"/>
                  </a:lnTo>
                  <a:lnTo>
                    <a:pt x="419" y="189"/>
                  </a:lnTo>
                  <a:lnTo>
                    <a:pt x="419" y="186"/>
                  </a:lnTo>
                  <a:lnTo>
                    <a:pt x="419" y="186"/>
                  </a:lnTo>
                  <a:lnTo>
                    <a:pt x="422" y="186"/>
                  </a:lnTo>
                  <a:lnTo>
                    <a:pt x="422" y="186"/>
                  </a:lnTo>
                  <a:lnTo>
                    <a:pt x="422" y="186"/>
                  </a:lnTo>
                  <a:lnTo>
                    <a:pt x="422" y="186"/>
                  </a:lnTo>
                  <a:lnTo>
                    <a:pt x="422" y="186"/>
                  </a:lnTo>
                  <a:lnTo>
                    <a:pt x="422" y="186"/>
                  </a:lnTo>
                  <a:lnTo>
                    <a:pt x="425" y="186"/>
                  </a:lnTo>
                  <a:lnTo>
                    <a:pt x="425" y="18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auto">
            <a:xfrm>
              <a:off x="6497638" y="2454275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6316663" y="2497138"/>
              <a:ext cx="257175" cy="207963"/>
            </a:xfrm>
            <a:custGeom>
              <a:avLst/>
              <a:gdLst>
                <a:gd name="T0" fmla="*/ 156 w 162"/>
                <a:gd name="T1" fmla="*/ 48 h 131"/>
                <a:gd name="T2" fmla="*/ 156 w 162"/>
                <a:gd name="T3" fmla="*/ 45 h 131"/>
                <a:gd name="T4" fmla="*/ 159 w 162"/>
                <a:gd name="T5" fmla="*/ 42 h 131"/>
                <a:gd name="T6" fmla="*/ 159 w 162"/>
                <a:gd name="T7" fmla="*/ 39 h 131"/>
                <a:gd name="T8" fmla="*/ 162 w 162"/>
                <a:gd name="T9" fmla="*/ 36 h 131"/>
                <a:gd name="T10" fmla="*/ 162 w 162"/>
                <a:gd name="T11" fmla="*/ 33 h 131"/>
                <a:gd name="T12" fmla="*/ 162 w 162"/>
                <a:gd name="T13" fmla="*/ 30 h 131"/>
                <a:gd name="T14" fmla="*/ 162 w 162"/>
                <a:gd name="T15" fmla="*/ 27 h 131"/>
                <a:gd name="T16" fmla="*/ 162 w 162"/>
                <a:gd name="T17" fmla="*/ 24 h 131"/>
                <a:gd name="T18" fmla="*/ 159 w 162"/>
                <a:gd name="T19" fmla="*/ 21 h 131"/>
                <a:gd name="T20" fmla="*/ 159 w 162"/>
                <a:gd name="T21" fmla="*/ 18 h 131"/>
                <a:gd name="T22" fmla="*/ 159 w 162"/>
                <a:gd name="T23" fmla="*/ 15 h 131"/>
                <a:gd name="T24" fmla="*/ 156 w 162"/>
                <a:gd name="T25" fmla="*/ 12 h 131"/>
                <a:gd name="T26" fmla="*/ 153 w 162"/>
                <a:gd name="T27" fmla="*/ 9 h 131"/>
                <a:gd name="T28" fmla="*/ 150 w 162"/>
                <a:gd name="T29" fmla="*/ 6 h 131"/>
                <a:gd name="T30" fmla="*/ 147 w 162"/>
                <a:gd name="T31" fmla="*/ 6 h 131"/>
                <a:gd name="T32" fmla="*/ 147 w 162"/>
                <a:gd name="T33" fmla="*/ 3 h 131"/>
                <a:gd name="T34" fmla="*/ 144 w 162"/>
                <a:gd name="T35" fmla="*/ 3 h 131"/>
                <a:gd name="T36" fmla="*/ 141 w 162"/>
                <a:gd name="T37" fmla="*/ 0 h 131"/>
                <a:gd name="T38" fmla="*/ 138 w 162"/>
                <a:gd name="T39" fmla="*/ 0 h 131"/>
                <a:gd name="T40" fmla="*/ 135 w 162"/>
                <a:gd name="T41" fmla="*/ 0 h 131"/>
                <a:gd name="T42" fmla="*/ 132 w 162"/>
                <a:gd name="T43" fmla="*/ 0 h 131"/>
                <a:gd name="T44" fmla="*/ 129 w 162"/>
                <a:gd name="T45" fmla="*/ 0 h 131"/>
                <a:gd name="T46" fmla="*/ 126 w 162"/>
                <a:gd name="T47" fmla="*/ 3 h 131"/>
                <a:gd name="T48" fmla="*/ 123 w 162"/>
                <a:gd name="T49" fmla="*/ 3 h 131"/>
                <a:gd name="T50" fmla="*/ 0 w 162"/>
                <a:gd name="T51" fmla="*/ 86 h 131"/>
                <a:gd name="T52" fmla="*/ 3 w 162"/>
                <a:gd name="T53" fmla="*/ 83 h 131"/>
                <a:gd name="T54" fmla="*/ 6 w 162"/>
                <a:gd name="T55" fmla="*/ 83 h 131"/>
                <a:gd name="T56" fmla="*/ 9 w 162"/>
                <a:gd name="T57" fmla="*/ 83 h 131"/>
                <a:gd name="T58" fmla="*/ 12 w 162"/>
                <a:gd name="T59" fmla="*/ 83 h 131"/>
                <a:gd name="T60" fmla="*/ 15 w 162"/>
                <a:gd name="T61" fmla="*/ 83 h 131"/>
                <a:gd name="T62" fmla="*/ 18 w 162"/>
                <a:gd name="T63" fmla="*/ 86 h 131"/>
                <a:gd name="T64" fmla="*/ 21 w 162"/>
                <a:gd name="T65" fmla="*/ 86 h 131"/>
                <a:gd name="T66" fmla="*/ 24 w 162"/>
                <a:gd name="T67" fmla="*/ 86 h 131"/>
                <a:gd name="T68" fmla="*/ 27 w 162"/>
                <a:gd name="T69" fmla="*/ 89 h 131"/>
                <a:gd name="T70" fmla="*/ 30 w 162"/>
                <a:gd name="T71" fmla="*/ 92 h 131"/>
                <a:gd name="T72" fmla="*/ 30 w 162"/>
                <a:gd name="T73" fmla="*/ 95 h 131"/>
                <a:gd name="T74" fmla="*/ 33 w 162"/>
                <a:gd name="T75" fmla="*/ 98 h 131"/>
                <a:gd name="T76" fmla="*/ 36 w 162"/>
                <a:gd name="T77" fmla="*/ 101 h 131"/>
                <a:gd name="T78" fmla="*/ 36 w 162"/>
                <a:gd name="T79" fmla="*/ 104 h 131"/>
                <a:gd name="T80" fmla="*/ 39 w 162"/>
                <a:gd name="T81" fmla="*/ 107 h 131"/>
                <a:gd name="T82" fmla="*/ 39 w 162"/>
                <a:gd name="T83" fmla="*/ 110 h 131"/>
                <a:gd name="T84" fmla="*/ 39 w 162"/>
                <a:gd name="T85" fmla="*/ 113 h 131"/>
                <a:gd name="T86" fmla="*/ 39 w 162"/>
                <a:gd name="T87" fmla="*/ 116 h 131"/>
                <a:gd name="T88" fmla="*/ 39 w 162"/>
                <a:gd name="T89" fmla="*/ 119 h 131"/>
                <a:gd name="T90" fmla="*/ 36 w 162"/>
                <a:gd name="T91" fmla="*/ 122 h 131"/>
                <a:gd name="T92" fmla="*/ 36 w 162"/>
                <a:gd name="T93" fmla="*/ 125 h 131"/>
                <a:gd name="T94" fmla="*/ 36 w 162"/>
                <a:gd name="T95" fmla="*/ 128 h 131"/>
                <a:gd name="T96" fmla="*/ 33 w 162"/>
                <a:gd name="T97" fmla="*/ 128 h 131"/>
                <a:gd name="T98" fmla="*/ 30 w 162"/>
                <a:gd name="T9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" h="131">
                  <a:moveTo>
                    <a:pt x="153" y="48"/>
                  </a:moveTo>
                  <a:lnTo>
                    <a:pt x="156" y="48"/>
                  </a:lnTo>
                  <a:lnTo>
                    <a:pt x="156" y="45"/>
                  </a:lnTo>
                  <a:lnTo>
                    <a:pt x="156" y="45"/>
                  </a:lnTo>
                  <a:lnTo>
                    <a:pt x="159" y="45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59" y="39"/>
                  </a:lnTo>
                  <a:lnTo>
                    <a:pt x="162" y="39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6" y="12"/>
                  </a:lnTo>
                  <a:lnTo>
                    <a:pt x="156" y="12"/>
                  </a:lnTo>
                  <a:lnTo>
                    <a:pt x="153" y="9"/>
                  </a:lnTo>
                  <a:lnTo>
                    <a:pt x="153" y="9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47" y="6"/>
                  </a:lnTo>
                  <a:lnTo>
                    <a:pt x="147" y="3"/>
                  </a:lnTo>
                  <a:lnTo>
                    <a:pt x="147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3" y="3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" y="86"/>
                  </a:lnTo>
                  <a:lnTo>
                    <a:pt x="3" y="83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4" y="86"/>
                  </a:lnTo>
                  <a:lnTo>
                    <a:pt x="24" y="89"/>
                  </a:lnTo>
                  <a:lnTo>
                    <a:pt x="27" y="89"/>
                  </a:lnTo>
                  <a:lnTo>
                    <a:pt x="27" y="92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0" y="95"/>
                  </a:lnTo>
                  <a:lnTo>
                    <a:pt x="33" y="95"/>
                  </a:lnTo>
                  <a:lnTo>
                    <a:pt x="33" y="98"/>
                  </a:lnTo>
                  <a:lnTo>
                    <a:pt x="33" y="98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9" y="107"/>
                  </a:lnTo>
                  <a:lnTo>
                    <a:pt x="39" y="107"/>
                  </a:lnTo>
                  <a:lnTo>
                    <a:pt x="39" y="110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6"/>
                  </a:lnTo>
                  <a:lnTo>
                    <a:pt x="39" y="116"/>
                  </a:lnTo>
                  <a:lnTo>
                    <a:pt x="39" y="119"/>
                  </a:lnTo>
                  <a:lnTo>
                    <a:pt x="39" y="119"/>
                  </a:lnTo>
                  <a:lnTo>
                    <a:pt x="39" y="122"/>
                  </a:lnTo>
                  <a:lnTo>
                    <a:pt x="36" y="122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31"/>
                  </a:lnTo>
                  <a:lnTo>
                    <a:pt x="30" y="131"/>
                  </a:lnTo>
                  <a:lnTo>
                    <a:pt x="153" y="4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auto">
            <a:xfrm>
              <a:off x="4003675" y="2192338"/>
              <a:ext cx="127000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auto">
            <a:xfrm>
              <a:off x="2135188" y="2633663"/>
              <a:ext cx="309563" cy="30956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0"/>
            <p:cNvSpPr>
              <a:spLocks/>
            </p:cNvSpPr>
            <p:nvPr/>
          </p:nvSpPr>
          <p:spPr bwMode="auto">
            <a:xfrm>
              <a:off x="2359025" y="2563813"/>
              <a:ext cx="352425" cy="222250"/>
            </a:xfrm>
            <a:custGeom>
              <a:avLst/>
              <a:gdLst>
                <a:gd name="T0" fmla="*/ 6 w 222"/>
                <a:gd name="T1" fmla="*/ 89 h 140"/>
                <a:gd name="T2" fmla="*/ 6 w 222"/>
                <a:gd name="T3" fmla="*/ 89 h 140"/>
                <a:gd name="T4" fmla="*/ 3 w 222"/>
                <a:gd name="T5" fmla="*/ 92 h 140"/>
                <a:gd name="T6" fmla="*/ 3 w 222"/>
                <a:gd name="T7" fmla="*/ 95 h 140"/>
                <a:gd name="T8" fmla="*/ 0 w 222"/>
                <a:gd name="T9" fmla="*/ 98 h 140"/>
                <a:gd name="T10" fmla="*/ 0 w 222"/>
                <a:gd name="T11" fmla="*/ 98 h 140"/>
                <a:gd name="T12" fmla="*/ 0 w 222"/>
                <a:gd name="T13" fmla="*/ 101 h 140"/>
                <a:gd name="T14" fmla="*/ 0 w 222"/>
                <a:gd name="T15" fmla="*/ 104 h 140"/>
                <a:gd name="T16" fmla="*/ 0 w 222"/>
                <a:gd name="T17" fmla="*/ 107 h 140"/>
                <a:gd name="T18" fmla="*/ 0 w 222"/>
                <a:gd name="T19" fmla="*/ 113 h 140"/>
                <a:gd name="T20" fmla="*/ 3 w 222"/>
                <a:gd name="T21" fmla="*/ 116 h 140"/>
                <a:gd name="T22" fmla="*/ 3 w 222"/>
                <a:gd name="T23" fmla="*/ 119 h 140"/>
                <a:gd name="T24" fmla="*/ 3 w 222"/>
                <a:gd name="T25" fmla="*/ 122 h 140"/>
                <a:gd name="T26" fmla="*/ 6 w 222"/>
                <a:gd name="T27" fmla="*/ 125 h 140"/>
                <a:gd name="T28" fmla="*/ 9 w 222"/>
                <a:gd name="T29" fmla="*/ 128 h 140"/>
                <a:gd name="T30" fmla="*/ 9 w 222"/>
                <a:gd name="T31" fmla="*/ 131 h 140"/>
                <a:gd name="T32" fmla="*/ 12 w 222"/>
                <a:gd name="T33" fmla="*/ 131 h 140"/>
                <a:gd name="T34" fmla="*/ 15 w 222"/>
                <a:gd name="T35" fmla="*/ 134 h 140"/>
                <a:gd name="T36" fmla="*/ 18 w 222"/>
                <a:gd name="T37" fmla="*/ 137 h 140"/>
                <a:gd name="T38" fmla="*/ 18 w 222"/>
                <a:gd name="T39" fmla="*/ 137 h 140"/>
                <a:gd name="T40" fmla="*/ 21 w 222"/>
                <a:gd name="T41" fmla="*/ 137 h 140"/>
                <a:gd name="T42" fmla="*/ 24 w 222"/>
                <a:gd name="T43" fmla="*/ 140 h 140"/>
                <a:gd name="T44" fmla="*/ 27 w 222"/>
                <a:gd name="T45" fmla="*/ 140 h 140"/>
                <a:gd name="T46" fmla="*/ 30 w 222"/>
                <a:gd name="T47" fmla="*/ 137 h 140"/>
                <a:gd name="T48" fmla="*/ 30 w 222"/>
                <a:gd name="T49" fmla="*/ 137 h 140"/>
                <a:gd name="T50" fmla="*/ 222 w 222"/>
                <a:gd name="T51" fmla="*/ 50 h 140"/>
                <a:gd name="T52" fmla="*/ 219 w 222"/>
                <a:gd name="T53" fmla="*/ 50 h 140"/>
                <a:gd name="T54" fmla="*/ 216 w 222"/>
                <a:gd name="T55" fmla="*/ 50 h 140"/>
                <a:gd name="T56" fmla="*/ 216 w 222"/>
                <a:gd name="T57" fmla="*/ 50 h 140"/>
                <a:gd name="T58" fmla="*/ 213 w 222"/>
                <a:gd name="T59" fmla="*/ 47 h 140"/>
                <a:gd name="T60" fmla="*/ 210 w 222"/>
                <a:gd name="T61" fmla="*/ 47 h 140"/>
                <a:gd name="T62" fmla="*/ 207 w 222"/>
                <a:gd name="T63" fmla="*/ 47 h 140"/>
                <a:gd name="T64" fmla="*/ 204 w 222"/>
                <a:gd name="T65" fmla="*/ 44 h 140"/>
                <a:gd name="T66" fmla="*/ 201 w 222"/>
                <a:gd name="T67" fmla="*/ 41 h 140"/>
                <a:gd name="T68" fmla="*/ 201 w 222"/>
                <a:gd name="T69" fmla="*/ 38 h 140"/>
                <a:gd name="T70" fmla="*/ 198 w 222"/>
                <a:gd name="T71" fmla="*/ 36 h 140"/>
                <a:gd name="T72" fmla="*/ 195 w 222"/>
                <a:gd name="T73" fmla="*/ 33 h 140"/>
                <a:gd name="T74" fmla="*/ 195 w 222"/>
                <a:gd name="T75" fmla="*/ 30 h 140"/>
                <a:gd name="T76" fmla="*/ 192 w 222"/>
                <a:gd name="T77" fmla="*/ 27 h 140"/>
                <a:gd name="T78" fmla="*/ 192 w 222"/>
                <a:gd name="T79" fmla="*/ 24 h 140"/>
                <a:gd name="T80" fmla="*/ 192 w 222"/>
                <a:gd name="T81" fmla="*/ 21 h 140"/>
                <a:gd name="T82" fmla="*/ 192 w 222"/>
                <a:gd name="T83" fmla="*/ 18 h 140"/>
                <a:gd name="T84" fmla="*/ 192 w 222"/>
                <a:gd name="T85" fmla="*/ 15 h 140"/>
                <a:gd name="T86" fmla="*/ 192 w 222"/>
                <a:gd name="T87" fmla="*/ 12 h 140"/>
                <a:gd name="T88" fmla="*/ 192 w 222"/>
                <a:gd name="T89" fmla="*/ 9 h 140"/>
                <a:gd name="T90" fmla="*/ 192 w 222"/>
                <a:gd name="T91" fmla="*/ 6 h 140"/>
                <a:gd name="T92" fmla="*/ 195 w 222"/>
                <a:gd name="T93" fmla="*/ 3 h 140"/>
                <a:gd name="T94" fmla="*/ 195 w 222"/>
                <a:gd name="T95" fmla="*/ 3 h 140"/>
                <a:gd name="T96" fmla="*/ 198 w 222"/>
                <a:gd name="T97" fmla="*/ 0 h 140"/>
                <a:gd name="T98" fmla="*/ 198 w 222"/>
                <a:gd name="T9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" h="140">
                  <a:moveTo>
                    <a:pt x="9" y="89"/>
                  </a:moveTo>
                  <a:lnTo>
                    <a:pt x="6" y="89"/>
                  </a:lnTo>
                  <a:lnTo>
                    <a:pt x="6" y="89"/>
                  </a:lnTo>
                  <a:lnTo>
                    <a:pt x="6" y="89"/>
                  </a:lnTo>
                  <a:lnTo>
                    <a:pt x="6" y="92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3" y="119"/>
                  </a:lnTo>
                  <a:lnTo>
                    <a:pt x="3" y="119"/>
                  </a:lnTo>
                  <a:lnTo>
                    <a:pt x="3" y="122"/>
                  </a:lnTo>
                  <a:lnTo>
                    <a:pt x="6" y="122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9" y="128"/>
                  </a:lnTo>
                  <a:lnTo>
                    <a:pt x="9" y="128"/>
                  </a:lnTo>
                  <a:lnTo>
                    <a:pt x="9" y="131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12" y="134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8" y="137"/>
                  </a:lnTo>
                  <a:lnTo>
                    <a:pt x="18" y="137"/>
                  </a:lnTo>
                  <a:lnTo>
                    <a:pt x="18" y="137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4" y="137"/>
                  </a:lnTo>
                  <a:lnTo>
                    <a:pt x="24" y="140"/>
                  </a:lnTo>
                  <a:lnTo>
                    <a:pt x="27" y="140"/>
                  </a:lnTo>
                  <a:lnTo>
                    <a:pt x="27" y="140"/>
                  </a:lnTo>
                  <a:lnTo>
                    <a:pt x="27" y="137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222" y="47"/>
                  </a:lnTo>
                  <a:lnTo>
                    <a:pt x="222" y="50"/>
                  </a:lnTo>
                  <a:lnTo>
                    <a:pt x="219" y="50"/>
                  </a:lnTo>
                  <a:lnTo>
                    <a:pt x="219" y="50"/>
                  </a:lnTo>
                  <a:lnTo>
                    <a:pt x="219" y="50"/>
                  </a:lnTo>
                  <a:lnTo>
                    <a:pt x="216" y="50"/>
                  </a:lnTo>
                  <a:lnTo>
                    <a:pt x="216" y="50"/>
                  </a:lnTo>
                  <a:lnTo>
                    <a:pt x="216" y="50"/>
                  </a:lnTo>
                  <a:lnTo>
                    <a:pt x="213" y="50"/>
                  </a:lnTo>
                  <a:lnTo>
                    <a:pt x="213" y="47"/>
                  </a:lnTo>
                  <a:lnTo>
                    <a:pt x="210" y="47"/>
                  </a:lnTo>
                  <a:lnTo>
                    <a:pt x="210" y="47"/>
                  </a:lnTo>
                  <a:lnTo>
                    <a:pt x="207" y="47"/>
                  </a:lnTo>
                  <a:lnTo>
                    <a:pt x="207" y="47"/>
                  </a:lnTo>
                  <a:lnTo>
                    <a:pt x="207" y="44"/>
                  </a:lnTo>
                  <a:lnTo>
                    <a:pt x="204" y="44"/>
                  </a:lnTo>
                  <a:lnTo>
                    <a:pt x="204" y="44"/>
                  </a:lnTo>
                  <a:lnTo>
                    <a:pt x="201" y="41"/>
                  </a:lnTo>
                  <a:lnTo>
                    <a:pt x="201" y="41"/>
                  </a:lnTo>
                  <a:lnTo>
                    <a:pt x="201" y="38"/>
                  </a:lnTo>
                  <a:lnTo>
                    <a:pt x="198" y="38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2" y="27"/>
                  </a:lnTo>
                  <a:lnTo>
                    <a:pt x="192" y="27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2" y="18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192" y="12"/>
                  </a:lnTo>
                  <a:lnTo>
                    <a:pt x="192" y="12"/>
                  </a:lnTo>
                  <a:lnTo>
                    <a:pt x="192" y="9"/>
                  </a:lnTo>
                  <a:lnTo>
                    <a:pt x="192" y="9"/>
                  </a:lnTo>
                  <a:lnTo>
                    <a:pt x="192" y="9"/>
                  </a:lnTo>
                  <a:lnTo>
                    <a:pt x="192" y="6"/>
                  </a:lnTo>
                  <a:lnTo>
                    <a:pt x="192" y="6"/>
                  </a:lnTo>
                  <a:lnTo>
                    <a:pt x="195" y="3"/>
                  </a:lnTo>
                  <a:lnTo>
                    <a:pt x="195" y="3"/>
                  </a:lnTo>
                  <a:lnTo>
                    <a:pt x="195" y="3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9" y="8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auto">
            <a:xfrm>
              <a:off x="2368550" y="5384800"/>
              <a:ext cx="309563" cy="30797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auto">
            <a:xfrm>
              <a:off x="2559050" y="5599113"/>
              <a:ext cx="255588" cy="288925"/>
            </a:xfrm>
            <a:custGeom>
              <a:avLst/>
              <a:gdLst>
                <a:gd name="T0" fmla="*/ 45 w 161"/>
                <a:gd name="T1" fmla="*/ 3 h 182"/>
                <a:gd name="T2" fmla="*/ 45 w 161"/>
                <a:gd name="T3" fmla="*/ 3 h 182"/>
                <a:gd name="T4" fmla="*/ 42 w 161"/>
                <a:gd name="T5" fmla="*/ 0 h 182"/>
                <a:gd name="T6" fmla="*/ 39 w 161"/>
                <a:gd name="T7" fmla="*/ 0 h 182"/>
                <a:gd name="T8" fmla="*/ 36 w 161"/>
                <a:gd name="T9" fmla="*/ 0 h 182"/>
                <a:gd name="T10" fmla="*/ 33 w 161"/>
                <a:gd name="T11" fmla="*/ 0 h 182"/>
                <a:gd name="T12" fmla="*/ 30 w 161"/>
                <a:gd name="T13" fmla="*/ 0 h 182"/>
                <a:gd name="T14" fmla="*/ 27 w 161"/>
                <a:gd name="T15" fmla="*/ 0 h 182"/>
                <a:gd name="T16" fmla="*/ 24 w 161"/>
                <a:gd name="T17" fmla="*/ 3 h 182"/>
                <a:gd name="T18" fmla="*/ 21 w 161"/>
                <a:gd name="T19" fmla="*/ 3 h 182"/>
                <a:gd name="T20" fmla="*/ 18 w 161"/>
                <a:gd name="T21" fmla="*/ 3 h 182"/>
                <a:gd name="T22" fmla="*/ 15 w 161"/>
                <a:gd name="T23" fmla="*/ 6 h 182"/>
                <a:gd name="T24" fmla="*/ 15 w 161"/>
                <a:gd name="T25" fmla="*/ 9 h 182"/>
                <a:gd name="T26" fmla="*/ 12 w 161"/>
                <a:gd name="T27" fmla="*/ 12 h 182"/>
                <a:gd name="T28" fmla="*/ 9 w 161"/>
                <a:gd name="T29" fmla="*/ 12 h 182"/>
                <a:gd name="T30" fmla="*/ 6 w 161"/>
                <a:gd name="T31" fmla="*/ 15 h 182"/>
                <a:gd name="T32" fmla="*/ 6 w 161"/>
                <a:gd name="T33" fmla="*/ 18 h 182"/>
                <a:gd name="T34" fmla="*/ 3 w 161"/>
                <a:gd name="T35" fmla="*/ 21 h 182"/>
                <a:gd name="T36" fmla="*/ 3 w 161"/>
                <a:gd name="T37" fmla="*/ 24 h 182"/>
                <a:gd name="T38" fmla="*/ 0 w 161"/>
                <a:gd name="T39" fmla="*/ 27 h 182"/>
                <a:gd name="T40" fmla="*/ 0 w 161"/>
                <a:gd name="T41" fmla="*/ 30 h 182"/>
                <a:gd name="T42" fmla="*/ 0 w 161"/>
                <a:gd name="T43" fmla="*/ 33 h 182"/>
                <a:gd name="T44" fmla="*/ 0 w 161"/>
                <a:gd name="T45" fmla="*/ 33 h 182"/>
                <a:gd name="T46" fmla="*/ 3 w 161"/>
                <a:gd name="T47" fmla="*/ 36 h 182"/>
                <a:gd name="T48" fmla="*/ 3 w 161"/>
                <a:gd name="T49" fmla="*/ 39 h 182"/>
                <a:gd name="T50" fmla="*/ 116 w 161"/>
                <a:gd name="T51" fmla="*/ 182 h 182"/>
                <a:gd name="T52" fmla="*/ 116 w 161"/>
                <a:gd name="T53" fmla="*/ 179 h 182"/>
                <a:gd name="T54" fmla="*/ 116 w 161"/>
                <a:gd name="T55" fmla="*/ 179 h 182"/>
                <a:gd name="T56" fmla="*/ 116 w 161"/>
                <a:gd name="T57" fmla="*/ 176 h 182"/>
                <a:gd name="T58" fmla="*/ 116 w 161"/>
                <a:gd name="T59" fmla="*/ 173 h 182"/>
                <a:gd name="T60" fmla="*/ 116 w 161"/>
                <a:gd name="T61" fmla="*/ 170 h 182"/>
                <a:gd name="T62" fmla="*/ 116 w 161"/>
                <a:gd name="T63" fmla="*/ 167 h 182"/>
                <a:gd name="T64" fmla="*/ 119 w 161"/>
                <a:gd name="T65" fmla="*/ 164 h 182"/>
                <a:gd name="T66" fmla="*/ 119 w 161"/>
                <a:gd name="T67" fmla="*/ 161 h 182"/>
                <a:gd name="T68" fmla="*/ 122 w 161"/>
                <a:gd name="T69" fmla="*/ 158 h 182"/>
                <a:gd name="T70" fmla="*/ 125 w 161"/>
                <a:gd name="T71" fmla="*/ 158 h 182"/>
                <a:gd name="T72" fmla="*/ 125 w 161"/>
                <a:gd name="T73" fmla="*/ 155 h 182"/>
                <a:gd name="T74" fmla="*/ 128 w 161"/>
                <a:gd name="T75" fmla="*/ 152 h 182"/>
                <a:gd name="T76" fmla="*/ 131 w 161"/>
                <a:gd name="T77" fmla="*/ 149 h 182"/>
                <a:gd name="T78" fmla="*/ 134 w 161"/>
                <a:gd name="T79" fmla="*/ 149 h 182"/>
                <a:gd name="T80" fmla="*/ 137 w 161"/>
                <a:gd name="T81" fmla="*/ 146 h 182"/>
                <a:gd name="T82" fmla="*/ 140 w 161"/>
                <a:gd name="T83" fmla="*/ 146 h 182"/>
                <a:gd name="T84" fmla="*/ 143 w 161"/>
                <a:gd name="T85" fmla="*/ 146 h 182"/>
                <a:gd name="T86" fmla="*/ 146 w 161"/>
                <a:gd name="T87" fmla="*/ 143 h 182"/>
                <a:gd name="T88" fmla="*/ 149 w 161"/>
                <a:gd name="T89" fmla="*/ 143 h 182"/>
                <a:gd name="T90" fmla="*/ 152 w 161"/>
                <a:gd name="T91" fmla="*/ 143 h 182"/>
                <a:gd name="T92" fmla="*/ 155 w 161"/>
                <a:gd name="T93" fmla="*/ 146 h 182"/>
                <a:gd name="T94" fmla="*/ 158 w 161"/>
                <a:gd name="T95" fmla="*/ 146 h 182"/>
                <a:gd name="T96" fmla="*/ 158 w 161"/>
                <a:gd name="T97" fmla="*/ 146 h 182"/>
                <a:gd name="T98" fmla="*/ 161 w 161"/>
                <a:gd name="T99" fmla="*/ 14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1" h="182">
                  <a:moveTo>
                    <a:pt x="45" y="3"/>
                  </a:move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116" y="182"/>
                  </a:lnTo>
                  <a:lnTo>
                    <a:pt x="116" y="182"/>
                  </a:lnTo>
                  <a:lnTo>
                    <a:pt x="116" y="182"/>
                  </a:lnTo>
                  <a:lnTo>
                    <a:pt x="116" y="179"/>
                  </a:lnTo>
                  <a:lnTo>
                    <a:pt x="116" y="179"/>
                  </a:lnTo>
                  <a:lnTo>
                    <a:pt x="116" y="179"/>
                  </a:lnTo>
                  <a:lnTo>
                    <a:pt x="116" y="176"/>
                  </a:lnTo>
                  <a:lnTo>
                    <a:pt x="116" y="176"/>
                  </a:lnTo>
                  <a:lnTo>
                    <a:pt x="116" y="173"/>
                  </a:lnTo>
                  <a:lnTo>
                    <a:pt x="116" y="173"/>
                  </a:lnTo>
                  <a:lnTo>
                    <a:pt x="116" y="173"/>
                  </a:lnTo>
                  <a:lnTo>
                    <a:pt x="116" y="170"/>
                  </a:lnTo>
                  <a:lnTo>
                    <a:pt x="116" y="170"/>
                  </a:lnTo>
                  <a:lnTo>
                    <a:pt x="116" y="167"/>
                  </a:lnTo>
                  <a:lnTo>
                    <a:pt x="116" y="167"/>
                  </a:lnTo>
                  <a:lnTo>
                    <a:pt x="119" y="164"/>
                  </a:lnTo>
                  <a:lnTo>
                    <a:pt x="119" y="164"/>
                  </a:lnTo>
                  <a:lnTo>
                    <a:pt x="119" y="161"/>
                  </a:lnTo>
                  <a:lnTo>
                    <a:pt x="119" y="161"/>
                  </a:lnTo>
                  <a:lnTo>
                    <a:pt x="122" y="158"/>
                  </a:lnTo>
                  <a:lnTo>
                    <a:pt x="122" y="158"/>
                  </a:lnTo>
                  <a:lnTo>
                    <a:pt x="125" y="158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8" y="152"/>
                  </a:lnTo>
                  <a:lnTo>
                    <a:pt x="128" y="152"/>
                  </a:lnTo>
                  <a:lnTo>
                    <a:pt x="131" y="152"/>
                  </a:lnTo>
                  <a:lnTo>
                    <a:pt x="131" y="149"/>
                  </a:lnTo>
                  <a:lnTo>
                    <a:pt x="134" y="149"/>
                  </a:lnTo>
                  <a:lnTo>
                    <a:pt x="134" y="149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6" y="143"/>
                  </a:lnTo>
                  <a:lnTo>
                    <a:pt x="146" y="143"/>
                  </a:lnTo>
                  <a:lnTo>
                    <a:pt x="149" y="143"/>
                  </a:lnTo>
                  <a:lnTo>
                    <a:pt x="149" y="143"/>
                  </a:lnTo>
                  <a:lnTo>
                    <a:pt x="152" y="143"/>
                  </a:lnTo>
                  <a:lnTo>
                    <a:pt x="152" y="143"/>
                  </a:lnTo>
                  <a:lnTo>
                    <a:pt x="155" y="146"/>
                  </a:lnTo>
                  <a:lnTo>
                    <a:pt x="155" y="146"/>
                  </a:lnTo>
                  <a:lnTo>
                    <a:pt x="155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9"/>
                  </a:lnTo>
                  <a:lnTo>
                    <a:pt x="161" y="149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2163763" y="4991100"/>
              <a:ext cx="333375" cy="474663"/>
            </a:xfrm>
            <a:custGeom>
              <a:avLst/>
              <a:gdLst>
                <a:gd name="T0" fmla="*/ 165 w 210"/>
                <a:gd name="T1" fmla="*/ 293 h 299"/>
                <a:gd name="T2" fmla="*/ 165 w 210"/>
                <a:gd name="T3" fmla="*/ 296 h 299"/>
                <a:gd name="T4" fmla="*/ 168 w 210"/>
                <a:gd name="T5" fmla="*/ 296 h 299"/>
                <a:gd name="T6" fmla="*/ 168 w 210"/>
                <a:gd name="T7" fmla="*/ 296 h 299"/>
                <a:gd name="T8" fmla="*/ 171 w 210"/>
                <a:gd name="T9" fmla="*/ 299 h 299"/>
                <a:gd name="T10" fmla="*/ 174 w 210"/>
                <a:gd name="T11" fmla="*/ 299 h 299"/>
                <a:gd name="T12" fmla="*/ 177 w 210"/>
                <a:gd name="T13" fmla="*/ 299 h 299"/>
                <a:gd name="T14" fmla="*/ 180 w 210"/>
                <a:gd name="T15" fmla="*/ 296 h 299"/>
                <a:gd name="T16" fmla="*/ 183 w 210"/>
                <a:gd name="T17" fmla="*/ 296 h 299"/>
                <a:gd name="T18" fmla="*/ 186 w 210"/>
                <a:gd name="T19" fmla="*/ 296 h 299"/>
                <a:gd name="T20" fmla="*/ 189 w 210"/>
                <a:gd name="T21" fmla="*/ 293 h 299"/>
                <a:gd name="T22" fmla="*/ 192 w 210"/>
                <a:gd name="T23" fmla="*/ 293 h 299"/>
                <a:gd name="T24" fmla="*/ 195 w 210"/>
                <a:gd name="T25" fmla="*/ 290 h 299"/>
                <a:gd name="T26" fmla="*/ 198 w 210"/>
                <a:gd name="T27" fmla="*/ 290 h 299"/>
                <a:gd name="T28" fmla="*/ 201 w 210"/>
                <a:gd name="T29" fmla="*/ 287 h 299"/>
                <a:gd name="T30" fmla="*/ 204 w 210"/>
                <a:gd name="T31" fmla="*/ 284 h 299"/>
                <a:gd name="T32" fmla="*/ 204 w 210"/>
                <a:gd name="T33" fmla="*/ 281 h 299"/>
                <a:gd name="T34" fmla="*/ 207 w 210"/>
                <a:gd name="T35" fmla="*/ 281 h 299"/>
                <a:gd name="T36" fmla="*/ 210 w 210"/>
                <a:gd name="T37" fmla="*/ 278 h 299"/>
                <a:gd name="T38" fmla="*/ 210 w 210"/>
                <a:gd name="T39" fmla="*/ 275 h 299"/>
                <a:gd name="T40" fmla="*/ 210 w 210"/>
                <a:gd name="T41" fmla="*/ 272 h 299"/>
                <a:gd name="T42" fmla="*/ 210 w 210"/>
                <a:gd name="T43" fmla="*/ 269 h 299"/>
                <a:gd name="T44" fmla="*/ 210 w 210"/>
                <a:gd name="T45" fmla="*/ 269 h 299"/>
                <a:gd name="T46" fmla="*/ 210 w 210"/>
                <a:gd name="T47" fmla="*/ 266 h 299"/>
                <a:gd name="T48" fmla="*/ 210 w 210"/>
                <a:gd name="T49" fmla="*/ 266 h 299"/>
                <a:gd name="T50" fmla="*/ 48 w 210"/>
                <a:gd name="T51" fmla="*/ 0 h 299"/>
                <a:gd name="T52" fmla="*/ 48 w 210"/>
                <a:gd name="T53" fmla="*/ 3 h 299"/>
                <a:gd name="T54" fmla="*/ 48 w 210"/>
                <a:gd name="T55" fmla="*/ 6 h 299"/>
                <a:gd name="T56" fmla="*/ 48 w 210"/>
                <a:gd name="T57" fmla="*/ 6 h 299"/>
                <a:gd name="T58" fmla="*/ 48 w 210"/>
                <a:gd name="T59" fmla="*/ 9 h 299"/>
                <a:gd name="T60" fmla="*/ 45 w 210"/>
                <a:gd name="T61" fmla="*/ 12 h 299"/>
                <a:gd name="T62" fmla="*/ 45 w 210"/>
                <a:gd name="T63" fmla="*/ 15 h 299"/>
                <a:gd name="T64" fmla="*/ 42 w 210"/>
                <a:gd name="T65" fmla="*/ 15 h 299"/>
                <a:gd name="T66" fmla="*/ 42 w 210"/>
                <a:gd name="T67" fmla="*/ 18 h 299"/>
                <a:gd name="T68" fmla="*/ 39 w 210"/>
                <a:gd name="T69" fmla="*/ 21 h 299"/>
                <a:gd name="T70" fmla="*/ 36 w 210"/>
                <a:gd name="T71" fmla="*/ 24 h 299"/>
                <a:gd name="T72" fmla="*/ 33 w 210"/>
                <a:gd name="T73" fmla="*/ 24 h 299"/>
                <a:gd name="T74" fmla="*/ 30 w 210"/>
                <a:gd name="T75" fmla="*/ 27 h 299"/>
                <a:gd name="T76" fmla="*/ 27 w 210"/>
                <a:gd name="T77" fmla="*/ 30 h 299"/>
                <a:gd name="T78" fmla="*/ 24 w 210"/>
                <a:gd name="T79" fmla="*/ 30 h 299"/>
                <a:gd name="T80" fmla="*/ 21 w 210"/>
                <a:gd name="T81" fmla="*/ 30 h 299"/>
                <a:gd name="T82" fmla="*/ 18 w 210"/>
                <a:gd name="T83" fmla="*/ 33 h 299"/>
                <a:gd name="T84" fmla="*/ 15 w 210"/>
                <a:gd name="T85" fmla="*/ 33 h 299"/>
                <a:gd name="T86" fmla="*/ 12 w 210"/>
                <a:gd name="T87" fmla="*/ 33 h 299"/>
                <a:gd name="T88" fmla="*/ 9 w 210"/>
                <a:gd name="T89" fmla="*/ 33 h 299"/>
                <a:gd name="T90" fmla="*/ 6 w 210"/>
                <a:gd name="T91" fmla="*/ 33 h 299"/>
                <a:gd name="T92" fmla="*/ 6 w 210"/>
                <a:gd name="T93" fmla="*/ 33 h 299"/>
                <a:gd name="T94" fmla="*/ 3 w 210"/>
                <a:gd name="T95" fmla="*/ 33 h 299"/>
                <a:gd name="T96" fmla="*/ 0 w 210"/>
                <a:gd name="T97" fmla="*/ 30 h 299"/>
                <a:gd name="T98" fmla="*/ 0 w 210"/>
                <a:gd name="T99" fmla="*/ 3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299">
                  <a:moveTo>
                    <a:pt x="165" y="293"/>
                  </a:moveTo>
                  <a:lnTo>
                    <a:pt x="165" y="293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5" y="296"/>
                  </a:lnTo>
                  <a:lnTo>
                    <a:pt x="168" y="296"/>
                  </a:lnTo>
                  <a:lnTo>
                    <a:pt x="168" y="296"/>
                  </a:lnTo>
                  <a:lnTo>
                    <a:pt x="168" y="296"/>
                  </a:lnTo>
                  <a:lnTo>
                    <a:pt x="171" y="299"/>
                  </a:lnTo>
                  <a:lnTo>
                    <a:pt x="171" y="299"/>
                  </a:lnTo>
                  <a:lnTo>
                    <a:pt x="174" y="299"/>
                  </a:lnTo>
                  <a:lnTo>
                    <a:pt x="174" y="299"/>
                  </a:lnTo>
                  <a:lnTo>
                    <a:pt x="174" y="299"/>
                  </a:lnTo>
                  <a:lnTo>
                    <a:pt x="177" y="299"/>
                  </a:lnTo>
                  <a:lnTo>
                    <a:pt x="177" y="299"/>
                  </a:lnTo>
                  <a:lnTo>
                    <a:pt x="180" y="296"/>
                  </a:lnTo>
                  <a:lnTo>
                    <a:pt x="180" y="296"/>
                  </a:lnTo>
                  <a:lnTo>
                    <a:pt x="183" y="296"/>
                  </a:lnTo>
                  <a:lnTo>
                    <a:pt x="183" y="296"/>
                  </a:lnTo>
                  <a:lnTo>
                    <a:pt x="186" y="296"/>
                  </a:lnTo>
                  <a:lnTo>
                    <a:pt x="186" y="296"/>
                  </a:lnTo>
                  <a:lnTo>
                    <a:pt x="189" y="293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95" y="293"/>
                  </a:lnTo>
                  <a:lnTo>
                    <a:pt x="195" y="290"/>
                  </a:lnTo>
                  <a:lnTo>
                    <a:pt x="195" y="290"/>
                  </a:lnTo>
                  <a:lnTo>
                    <a:pt x="198" y="290"/>
                  </a:lnTo>
                  <a:lnTo>
                    <a:pt x="198" y="287"/>
                  </a:lnTo>
                  <a:lnTo>
                    <a:pt x="201" y="287"/>
                  </a:lnTo>
                  <a:lnTo>
                    <a:pt x="201" y="287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1"/>
                  </a:lnTo>
                  <a:lnTo>
                    <a:pt x="207" y="281"/>
                  </a:lnTo>
                  <a:lnTo>
                    <a:pt x="207" y="281"/>
                  </a:lnTo>
                  <a:lnTo>
                    <a:pt x="207" y="278"/>
                  </a:lnTo>
                  <a:lnTo>
                    <a:pt x="210" y="278"/>
                  </a:lnTo>
                  <a:lnTo>
                    <a:pt x="210" y="275"/>
                  </a:lnTo>
                  <a:lnTo>
                    <a:pt x="210" y="275"/>
                  </a:lnTo>
                  <a:lnTo>
                    <a:pt x="210" y="275"/>
                  </a:lnTo>
                  <a:lnTo>
                    <a:pt x="210" y="272"/>
                  </a:lnTo>
                  <a:lnTo>
                    <a:pt x="210" y="272"/>
                  </a:lnTo>
                  <a:lnTo>
                    <a:pt x="210" y="269"/>
                  </a:lnTo>
                  <a:lnTo>
                    <a:pt x="210" y="269"/>
                  </a:lnTo>
                  <a:lnTo>
                    <a:pt x="210" y="269"/>
                  </a:lnTo>
                  <a:lnTo>
                    <a:pt x="210" y="266"/>
                  </a:lnTo>
                  <a:lnTo>
                    <a:pt x="210" y="266"/>
                  </a:lnTo>
                  <a:lnTo>
                    <a:pt x="210" y="266"/>
                  </a:lnTo>
                  <a:lnTo>
                    <a:pt x="210" y="266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3" y="24"/>
                  </a:lnTo>
                  <a:lnTo>
                    <a:pt x="33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65" y="29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auto">
            <a:xfrm>
              <a:off x="5775325" y="1195388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5584825" y="1238250"/>
              <a:ext cx="266700" cy="212725"/>
            </a:xfrm>
            <a:custGeom>
              <a:avLst/>
              <a:gdLst>
                <a:gd name="T0" fmla="*/ 162 w 168"/>
                <a:gd name="T1" fmla="*/ 48 h 134"/>
                <a:gd name="T2" fmla="*/ 162 w 168"/>
                <a:gd name="T3" fmla="*/ 48 h 134"/>
                <a:gd name="T4" fmla="*/ 165 w 168"/>
                <a:gd name="T5" fmla="*/ 45 h 134"/>
                <a:gd name="T6" fmla="*/ 165 w 168"/>
                <a:gd name="T7" fmla="*/ 42 h 134"/>
                <a:gd name="T8" fmla="*/ 168 w 168"/>
                <a:gd name="T9" fmla="*/ 39 h 134"/>
                <a:gd name="T10" fmla="*/ 168 w 168"/>
                <a:gd name="T11" fmla="*/ 36 h 134"/>
                <a:gd name="T12" fmla="*/ 168 w 168"/>
                <a:gd name="T13" fmla="*/ 33 h 134"/>
                <a:gd name="T14" fmla="*/ 168 w 168"/>
                <a:gd name="T15" fmla="*/ 30 h 134"/>
                <a:gd name="T16" fmla="*/ 168 w 168"/>
                <a:gd name="T17" fmla="*/ 27 h 134"/>
                <a:gd name="T18" fmla="*/ 165 w 168"/>
                <a:gd name="T19" fmla="*/ 24 h 134"/>
                <a:gd name="T20" fmla="*/ 165 w 168"/>
                <a:gd name="T21" fmla="*/ 21 h 134"/>
                <a:gd name="T22" fmla="*/ 162 w 168"/>
                <a:gd name="T23" fmla="*/ 18 h 134"/>
                <a:gd name="T24" fmla="*/ 162 w 168"/>
                <a:gd name="T25" fmla="*/ 15 h 134"/>
                <a:gd name="T26" fmla="*/ 159 w 168"/>
                <a:gd name="T27" fmla="*/ 12 h 134"/>
                <a:gd name="T28" fmla="*/ 156 w 168"/>
                <a:gd name="T29" fmla="*/ 9 h 134"/>
                <a:gd name="T30" fmla="*/ 153 w 168"/>
                <a:gd name="T31" fmla="*/ 6 h 134"/>
                <a:gd name="T32" fmla="*/ 153 w 168"/>
                <a:gd name="T33" fmla="*/ 6 h 134"/>
                <a:gd name="T34" fmla="*/ 150 w 168"/>
                <a:gd name="T35" fmla="*/ 3 h 134"/>
                <a:gd name="T36" fmla="*/ 147 w 168"/>
                <a:gd name="T37" fmla="*/ 3 h 134"/>
                <a:gd name="T38" fmla="*/ 144 w 168"/>
                <a:gd name="T39" fmla="*/ 3 h 134"/>
                <a:gd name="T40" fmla="*/ 141 w 168"/>
                <a:gd name="T41" fmla="*/ 0 h 134"/>
                <a:gd name="T42" fmla="*/ 138 w 168"/>
                <a:gd name="T43" fmla="*/ 0 h 134"/>
                <a:gd name="T44" fmla="*/ 135 w 168"/>
                <a:gd name="T45" fmla="*/ 3 h 134"/>
                <a:gd name="T46" fmla="*/ 132 w 168"/>
                <a:gd name="T47" fmla="*/ 3 h 134"/>
                <a:gd name="T48" fmla="*/ 129 w 168"/>
                <a:gd name="T49" fmla="*/ 3 h 134"/>
                <a:gd name="T50" fmla="*/ 0 w 168"/>
                <a:gd name="T51" fmla="*/ 90 h 134"/>
                <a:gd name="T52" fmla="*/ 3 w 168"/>
                <a:gd name="T53" fmla="*/ 87 h 134"/>
                <a:gd name="T54" fmla="*/ 6 w 168"/>
                <a:gd name="T55" fmla="*/ 87 h 134"/>
                <a:gd name="T56" fmla="*/ 9 w 168"/>
                <a:gd name="T57" fmla="*/ 87 h 134"/>
                <a:gd name="T58" fmla="*/ 12 w 168"/>
                <a:gd name="T59" fmla="*/ 87 h 134"/>
                <a:gd name="T60" fmla="*/ 15 w 168"/>
                <a:gd name="T61" fmla="*/ 87 h 134"/>
                <a:gd name="T62" fmla="*/ 18 w 168"/>
                <a:gd name="T63" fmla="*/ 90 h 134"/>
                <a:gd name="T64" fmla="*/ 21 w 168"/>
                <a:gd name="T65" fmla="*/ 90 h 134"/>
                <a:gd name="T66" fmla="*/ 24 w 168"/>
                <a:gd name="T67" fmla="*/ 93 h 134"/>
                <a:gd name="T68" fmla="*/ 27 w 168"/>
                <a:gd name="T69" fmla="*/ 93 h 134"/>
                <a:gd name="T70" fmla="*/ 27 w 168"/>
                <a:gd name="T71" fmla="*/ 96 h 134"/>
                <a:gd name="T72" fmla="*/ 30 w 168"/>
                <a:gd name="T73" fmla="*/ 98 h 134"/>
                <a:gd name="T74" fmla="*/ 33 w 168"/>
                <a:gd name="T75" fmla="*/ 101 h 134"/>
                <a:gd name="T76" fmla="*/ 33 w 168"/>
                <a:gd name="T77" fmla="*/ 104 h 134"/>
                <a:gd name="T78" fmla="*/ 36 w 168"/>
                <a:gd name="T79" fmla="*/ 107 h 134"/>
                <a:gd name="T80" fmla="*/ 36 w 168"/>
                <a:gd name="T81" fmla="*/ 110 h 134"/>
                <a:gd name="T82" fmla="*/ 39 w 168"/>
                <a:gd name="T83" fmla="*/ 113 h 134"/>
                <a:gd name="T84" fmla="*/ 39 w 168"/>
                <a:gd name="T85" fmla="*/ 119 h 134"/>
                <a:gd name="T86" fmla="*/ 39 w 168"/>
                <a:gd name="T87" fmla="*/ 122 h 134"/>
                <a:gd name="T88" fmla="*/ 36 w 168"/>
                <a:gd name="T89" fmla="*/ 125 h 134"/>
                <a:gd name="T90" fmla="*/ 36 w 168"/>
                <a:gd name="T91" fmla="*/ 128 h 134"/>
                <a:gd name="T92" fmla="*/ 36 w 168"/>
                <a:gd name="T93" fmla="*/ 128 h 134"/>
                <a:gd name="T94" fmla="*/ 33 w 168"/>
                <a:gd name="T95" fmla="*/ 131 h 134"/>
                <a:gd name="T96" fmla="*/ 33 w 168"/>
                <a:gd name="T97" fmla="*/ 134 h 134"/>
                <a:gd name="T98" fmla="*/ 30 w 168"/>
                <a:gd name="T9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4">
                  <a:moveTo>
                    <a:pt x="159" y="48"/>
                  </a:moveTo>
                  <a:lnTo>
                    <a:pt x="162" y="48"/>
                  </a:lnTo>
                  <a:lnTo>
                    <a:pt x="162" y="48"/>
                  </a:lnTo>
                  <a:lnTo>
                    <a:pt x="162" y="48"/>
                  </a:lnTo>
                  <a:lnTo>
                    <a:pt x="162" y="45"/>
                  </a:lnTo>
                  <a:lnTo>
                    <a:pt x="165" y="45"/>
                  </a:lnTo>
                  <a:lnTo>
                    <a:pt x="165" y="42"/>
                  </a:lnTo>
                  <a:lnTo>
                    <a:pt x="165" y="42"/>
                  </a:lnTo>
                  <a:lnTo>
                    <a:pt x="165" y="42"/>
                  </a:lnTo>
                  <a:lnTo>
                    <a:pt x="168" y="39"/>
                  </a:lnTo>
                  <a:lnTo>
                    <a:pt x="168" y="39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68" y="27"/>
                  </a:lnTo>
                  <a:lnTo>
                    <a:pt x="165" y="24"/>
                  </a:lnTo>
                  <a:lnTo>
                    <a:pt x="165" y="24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65" y="18"/>
                  </a:lnTo>
                  <a:lnTo>
                    <a:pt x="162" y="18"/>
                  </a:lnTo>
                  <a:lnTo>
                    <a:pt x="162" y="15"/>
                  </a:lnTo>
                  <a:lnTo>
                    <a:pt x="162" y="15"/>
                  </a:lnTo>
                  <a:lnTo>
                    <a:pt x="159" y="12"/>
                  </a:lnTo>
                  <a:lnTo>
                    <a:pt x="159" y="12"/>
                  </a:lnTo>
                  <a:lnTo>
                    <a:pt x="159" y="9"/>
                  </a:lnTo>
                  <a:lnTo>
                    <a:pt x="156" y="9"/>
                  </a:lnTo>
                  <a:lnTo>
                    <a:pt x="156" y="9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47" y="3"/>
                  </a:lnTo>
                  <a:lnTo>
                    <a:pt x="147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5" y="0"/>
                  </a:lnTo>
                  <a:lnTo>
                    <a:pt x="135" y="3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29" y="3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3" y="90"/>
                  </a:lnTo>
                  <a:lnTo>
                    <a:pt x="3" y="87"/>
                  </a:lnTo>
                  <a:lnTo>
                    <a:pt x="6" y="87"/>
                  </a:lnTo>
                  <a:lnTo>
                    <a:pt x="6" y="87"/>
                  </a:lnTo>
                  <a:lnTo>
                    <a:pt x="6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5" y="87"/>
                  </a:lnTo>
                  <a:lnTo>
                    <a:pt x="15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7" y="93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30" y="98"/>
                  </a:lnTo>
                  <a:lnTo>
                    <a:pt x="30" y="98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6" y="113"/>
                  </a:lnTo>
                  <a:lnTo>
                    <a:pt x="39" y="113"/>
                  </a:lnTo>
                  <a:lnTo>
                    <a:pt x="39" y="116"/>
                  </a:lnTo>
                  <a:lnTo>
                    <a:pt x="39" y="119"/>
                  </a:lnTo>
                  <a:lnTo>
                    <a:pt x="39" y="119"/>
                  </a:lnTo>
                  <a:lnTo>
                    <a:pt x="39" y="122"/>
                  </a:lnTo>
                  <a:lnTo>
                    <a:pt x="39" y="122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36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4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159" y="4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auto">
            <a:xfrm>
              <a:off x="4125913" y="4225925"/>
              <a:ext cx="261938" cy="26035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4202113" y="4476750"/>
              <a:ext cx="100013" cy="533400"/>
            </a:xfrm>
            <a:custGeom>
              <a:avLst/>
              <a:gdLst>
                <a:gd name="T0" fmla="*/ 63 w 63"/>
                <a:gd name="T1" fmla="*/ 3 h 336"/>
                <a:gd name="T2" fmla="*/ 60 w 63"/>
                <a:gd name="T3" fmla="*/ 3 h 336"/>
                <a:gd name="T4" fmla="*/ 60 w 63"/>
                <a:gd name="T5" fmla="*/ 3 h 336"/>
                <a:gd name="T6" fmla="*/ 60 w 63"/>
                <a:gd name="T7" fmla="*/ 3 h 336"/>
                <a:gd name="T8" fmla="*/ 57 w 63"/>
                <a:gd name="T9" fmla="*/ 3 h 336"/>
                <a:gd name="T10" fmla="*/ 54 w 63"/>
                <a:gd name="T11" fmla="*/ 3 h 336"/>
                <a:gd name="T12" fmla="*/ 54 w 63"/>
                <a:gd name="T13" fmla="*/ 0 h 336"/>
                <a:gd name="T14" fmla="*/ 51 w 63"/>
                <a:gd name="T15" fmla="*/ 0 h 336"/>
                <a:gd name="T16" fmla="*/ 48 w 63"/>
                <a:gd name="T17" fmla="*/ 0 h 336"/>
                <a:gd name="T18" fmla="*/ 45 w 63"/>
                <a:gd name="T19" fmla="*/ 0 h 336"/>
                <a:gd name="T20" fmla="*/ 42 w 63"/>
                <a:gd name="T21" fmla="*/ 0 h 336"/>
                <a:gd name="T22" fmla="*/ 39 w 63"/>
                <a:gd name="T23" fmla="*/ 0 h 336"/>
                <a:gd name="T24" fmla="*/ 33 w 63"/>
                <a:gd name="T25" fmla="*/ 0 h 336"/>
                <a:gd name="T26" fmla="*/ 30 w 63"/>
                <a:gd name="T27" fmla="*/ 0 h 336"/>
                <a:gd name="T28" fmla="*/ 27 w 63"/>
                <a:gd name="T29" fmla="*/ 0 h 336"/>
                <a:gd name="T30" fmla="*/ 24 w 63"/>
                <a:gd name="T31" fmla="*/ 0 h 336"/>
                <a:gd name="T32" fmla="*/ 21 w 63"/>
                <a:gd name="T33" fmla="*/ 0 h 336"/>
                <a:gd name="T34" fmla="*/ 18 w 63"/>
                <a:gd name="T35" fmla="*/ 0 h 336"/>
                <a:gd name="T36" fmla="*/ 15 w 63"/>
                <a:gd name="T37" fmla="*/ 0 h 336"/>
                <a:gd name="T38" fmla="*/ 12 w 63"/>
                <a:gd name="T39" fmla="*/ 0 h 336"/>
                <a:gd name="T40" fmla="*/ 12 w 63"/>
                <a:gd name="T41" fmla="*/ 0 h 336"/>
                <a:gd name="T42" fmla="*/ 9 w 63"/>
                <a:gd name="T43" fmla="*/ 3 h 336"/>
                <a:gd name="T44" fmla="*/ 9 w 63"/>
                <a:gd name="T45" fmla="*/ 3 h 336"/>
                <a:gd name="T46" fmla="*/ 9 w 63"/>
                <a:gd name="T47" fmla="*/ 3 h 336"/>
                <a:gd name="T48" fmla="*/ 9 w 63"/>
                <a:gd name="T49" fmla="*/ 3 h 336"/>
                <a:gd name="T50" fmla="*/ 0 w 63"/>
                <a:gd name="T51" fmla="*/ 333 h 336"/>
                <a:gd name="T52" fmla="*/ 0 w 63"/>
                <a:gd name="T53" fmla="*/ 333 h 336"/>
                <a:gd name="T54" fmla="*/ 3 w 63"/>
                <a:gd name="T55" fmla="*/ 333 h 336"/>
                <a:gd name="T56" fmla="*/ 3 w 63"/>
                <a:gd name="T57" fmla="*/ 333 h 336"/>
                <a:gd name="T58" fmla="*/ 6 w 63"/>
                <a:gd name="T59" fmla="*/ 333 h 336"/>
                <a:gd name="T60" fmla="*/ 6 w 63"/>
                <a:gd name="T61" fmla="*/ 333 h 336"/>
                <a:gd name="T62" fmla="*/ 9 w 63"/>
                <a:gd name="T63" fmla="*/ 333 h 336"/>
                <a:gd name="T64" fmla="*/ 12 w 63"/>
                <a:gd name="T65" fmla="*/ 333 h 336"/>
                <a:gd name="T66" fmla="*/ 15 w 63"/>
                <a:gd name="T67" fmla="*/ 333 h 336"/>
                <a:gd name="T68" fmla="*/ 18 w 63"/>
                <a:gd name="T69" fmla="*/ 333 h 336"/>
                <a:gd name="T70" fmla="*/ 21 w 63"/>
                <a:gd name="T71" fmla="*/ 333 h 336"/>
                <a:gd name="T72" fmla="*/ 24 w 63"/>
                <a:gd name="T73" fmla="*/ 333 h 336"/>
                <a:gd name="T74" fmla="*/ 27 w 63"/>
                <a:gd name="T75" fmla="*/ 333 h 336"/>
                <a:gd name="T76" fmla="*/ 33 w 63"/>
                <a:gd name="T77" fmla="*/ 333 h 336"/>
                <a:gd name="T78" fmla="*/ 36 w 63"/>
                <a:gd name="T79" fmla="*/ 333 h 336"/>
                <a:gd name="T80" fmla="*/ 39 w 63"/>
                <a:gd name="T81" fmla="*/ 333 h 336"/>
                <a:gd name="T82" fmla="*/ 42 w 63"/>
                <a:gd name="T83" fmla="*/ 333 h 336"/>
                <a:gd name="T84" fmla="*/ 45 w 63"/>
                <a:gd name="T85" fmla="*/ 333 h 336"/>
                <a:gd name="T86" fmla="*/ 48 w 63"/>
                <a:gd name="T87" fmla="*/ 333 h 336"/>
                <a:gd name="T88" fmla="*/ 48 w 63"/>
                <a:gd name="T89" fmla="*/ 333 h 336"/>
                <a:gd name="T90" fmla="*/ 51 w 63"/>
                <a:gd name="T91" fmla="*/ 333 h 336"/>
                <a:gd name="T92" fmla="*/ 54 w 63"/>
                <a:gd name="T93" fmla="*/ 333 h 336"/>
                <a:gd name="T94" fmla="*/ 54 w 63"/>
                <a:gd name="T95" fmla="*/ 336 h 336"/>
                <a:gd name="T96" fmla="*/ 54 w 63"/>
                <a:gd name="T97" fmla="*/ 336 h 336"/>
                <a:gd name="T98" fmla="*/ 54 w 63"/>
                <a:gd name="T9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" h="336">
                  <a:moveTo>
                    <a:pt x="63" y="3"/>
                  </a:moveTo>
                  <a:lnTo>
                    <a:pt x="63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0" y="33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3" y="333"/>
                  </a:lnTo>
                  <a:lnTo>
                    <a:pt x="3" y="333"/>
                  </a:lnTo>
                  <a:lnTo>
                    <a:pt x="3" y="333"/>
                  </a:lnTo>
                  <a:lnTo>
                    <a:pt x="3" y="333"/>
                  </a:lnTo>
                  <a:lnTo>
                    <a:pt x="6" y="333"/>
                  </a:lnTo>
                  <a:lnTo>
                    <a:pt x="6" y="333"/>
                  </a:lnTo>
                  <a:lnTo>
                    <a:pt x="6" y="333"/>
                  </a:lnTo>
                  <a:lnTo>
                    <a:pt x="9" y="333"/>
                  </a:lnTo>
                  <a:lnTo>
                    <a:pt x="9" y="333"/>
                  </a:lnTo>
                  <a:lnTo>
                    <a:pt x="12" y="333"/>
                  </a:lnTo>
                  <a:lnTo>
                    <a:pt x="12" y="333"/>
                  </a:lnTo>
                  <a:lnTo>
                    <a:pt x="12" y="333"/>
                  </a:lnTo>
                  <a:lnTo>
                    <a:pt x="15" y="333"/>
                  </a:lnTo>
                  <a:lnTo>
                    <a:pt x="15" y="333"/>
                  </a:lnTo>
                  <a:lnTo>
                    <a:pt x="18" y="333"/>
                  </a:lnTo>
                  <a:lnTo>
                    <a:pt x="21" y="333"/>
                  </a:lnTo>
                  <a:lnTo>
                    <a:pt x="21" y="333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27" y="333"/>
                  </a:lnTo>
                  <a:lnTo>
                    <a:pt x="27" y="333"/>
                  </a:lnTo>
                  <a:lnTo>
                    <a:pt x="30" y="333"/>
                  </a:lnTo>
                  <a:lnTo>
                    <a:pt x="33" y="333"/>
                  </a:lnTo>
                  <a:lnTo>
                    <a:pt x="33" y="333"/>
                  </a:lnTo>
                  <a:lnTo>
                    <a:pt x="36" y="333"/>
                  </a:lnTo>
                  <a:lnTo>
                    <a:pt x="36" y="333"/>
                  </a:lnTo>
                  <a:lnTo>
                    <a:pt x="39" y="333"/>
                  </a:lnTo>
                  <a:lnTo>
                    <a:pt x="39" y="333"/>
                  </a:lnTo>
                  <a:lnTo>
                    <a:pt x="42" y="333"/>
                  </a:lnTo>
                  <a:lnTo>
                    <a:pt x="42" y="333"/>
                  </a:lnTo>
                  <a:lnTo>
                    <a:pt x="45" y="333"/>
                  </a:lnTo>
                  <a:lnTo>
                    <a:pt x="45" y="333"/>
                  </a:lnTo>
                  <a:lnTo>
                    <a:pt x="48" y="333"/>
                  </a:lnTo>
                  <a:lnTo>
                    <a:pt x="48" y="333"/>
                  </a:lnTo>
                  <a:lnTo>
                    <a:pt x="48" y="333"/>
                  </a:lnTo>
                  <a:lnTo>
                    <a:pt x="51" y="333"/>
                  </a:lnTo>
                  <a:lnTo>
                    <a:pt x="51" y="333"/>
                  </a:lnTo>
                  <a:lnTo>
                    <a:pt x="51" y="333"/>
                  </a:lnTo>
                  <a:lnTo>
                    <a:pt x="54" y="333"/>
                  </a:lnTo>
                  <a:lnTo>
                    <a:pt x="54" y="336"/>
                  </a:lnTo>
                  <a:lnTo>
                    <a:pt x="54" y="336"/>
                  </a:lnTo>
                  <a:lnTo>
                    <a:pt x="54" y="336"/>
                  </a:lnTo>
                  <a:lnTo>
                    <a:pt x="54" y="336"/>
                  </a:lnTo>
                  <a:lnTo>
                    <a:pt x="54" y="336"/>
                  </a:lnTo>
                  <a:lnTo>
                    <a:pt x="54" y="336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auto">
            <a:xfrm>
              <a:off x="1727200" y="4543425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1784350" y="4600575"/>
              <a:ext cx="288925" cy="257175"/>
            </a:xfrm>
            <a:custGeom>
              <a:avLst/>
              <a:gdLst>
                <a:gd name="T0" fmla="*/ 39 w 182"/>
                <a:gd name="T1" fmla="*/ 0 h 162"/>
                <a:gd name="T2" fmla="*/ 39 w 182"/>
                <a:gd name="T3" fmla="*/ 0 h 162"/>
                <a:gd name="T4" fmla="*/ 36 w 182"/>
                <a:gd name="T5" fmla="*/ 0 h 162"/>
                <a:gd name="T6" fmla="*/ 33 w 182"/>
                <a:gd name="T7" fmla="*/ 0 h 162"/>
                <a:gd name="T8" fmla="*/ 30 w 182"/>
                <a:gd name="T9" fmla="*/ 0 h 162"/>
                <a:gd name="T10" fmla="*/ 27 w 182"/>
                <a:gd name="T11" fmla="*/ 0 h 162"/>
                <a:gd name="T12" fmla="*/ 24 w 182"/>
                <a:gd name="T13" fmla="*/ 0 h 162"/>
                <a:gd name="T14" fmla="*/ 24 w 182"/>
                <a:gd name="T15" fmla="*/ 0 h 162"/>
                <a:gd name="T16" fmla="*/ 21 w 182"/>
                <a:gd name="T17" fmla="*/ 3 h 162"/>
                <a:gd name="T18" fmla="*/ 18 w 182"/>
                <a:gd name="T19" fmla="*/ 3 h 162"/>
                <a:gd name="T20" fmla="*/ 15 w 182"/>
                <a:gd name="T21" fmla="*/ 6 h 162"/>
                <a:gd name="T22" fmla="*/ 12 w 182"/>
                <a:gd name="T23" fmla="*/ 9 h 162"/>
                <a:gd name="T24" fmla="*/ 9 w 182"/>
                <a:gd name="T25" fmla="*/ 12 h 162"/>
                <a:gd name="T26" fmla="*/ 6 w 182"/>
                <a:gd name="T27" fmla="*/ 15 h 162"/>
                <a:gd name="T28" fmla="*/ 6 w 182"/>
                <a:gd name="T29" fmla="*/ 18 h 162"/>
                <a:gd name="T30" fmla="*/ 3 w 182"/>
                <a:gd name="T31" fmla="*/ 21 h 162"/>
                <a:gd name="T32" fmla="*/ 3 w 182"/>
                <a:gd name="T33" fmla="*/ 24 h 162"/>
                <a:gd name="T34" fmla="*/ 3 w 182"/>
                <a:gd name="T35" fmla="*/ 27 h 162"/>
                <a:gd name="T36" fmla="*/ 0 w 182"/>
                <a:gd name="T37" fmla="*/ 30 h 162"/>
                <a:gd name="T38" fmla="*/ 0 w 182"/>
                <a:gd name="T39" fmla="*/ 33 h 162"/>
                <a:gd name="T40" fmla="*/ 0 w 182"/>
                <a:gd name="T41" fmla="*/ 36 h 162"/>
                <a:gd name="T42" fmla="*/ 3 w 182"/>
                <a:gd name="T43" fmla="*/ 36 h 162"/>
                <a:gd name="T44" fmla="*/ 3 w 182"/>
                <a:gd name="T45" fmla="*/ 39 h 162"/>
                <a:gd name="T46" fmla="*/ 3 w 182"/>
                <a:gd name="T47" fmla="*/ 42 h 162"/>
                <a:gd name="T48" fmla="*/ 6 w 182"/>
                <a:gd name="T49" fmla="*/ 42 h 162"/>
                <a:gd name="T50" fmla="*/ 144 w 182"/>
                <a:gd name="T51" fmla="*/ 162 h 162"/>
                <a:gd name="T52" fmla="*/ 144 w 182"/>
                <a:gd name="T53" fmla="*/ 162 h 162"/>
                <a:gd name="T54" fmla="*/ 144 w 182"/>
                <a:gd name="T55" fmla="*/ 159 h 162"/>
                <a:gd name="T56" fmla="*/ 141 w 182"/>
                <a:gd name="T57" fmla="*/ 156 h 162"/>
                <a:gd name="T58" fmla="*/ 141 w 182"/>
                <a:gd name="T59" fmla="*/ 153 h 162"/>
                <a:gd name="T60" fmla="*/ 141 w 182"/>
                <a:gd name="T61" fmla="*/ 150 h 162"/>
                <a:gd name="T62" fmla="*/ 141 w 182"/>
                <a:gd name="T63" fmla="*/ 147 h 162"/>
                <a:gd name="T64" fmla="*/ 144 w 182"/>
                <a:gd name="T65" fmla="*/ 144 h 162"/>
                <a:gd name="T66" fmla="*/ 144 w 182"/>
                <a:gd name="T67" fmla="*/ 141 h 162"/>
                <a:gd name="T68" fmla="*/ 147 w 182"/>
                <a:gd name="T69" fmla="*/ 138 h 162"/>
                <a:gd name="T70" fmla="*/ 147 w 182"/>
                <a:gd name="T71" fmla="*/ 135 h 162"/>
                <a:gd name="T72" fmla="*/ 150 w 182"/>
                <a:gd name="T73" fmla="*/ 132 h 162"/>
                <a:gd name="T74" fmla="*/ 153 w 182"/>
                <a:gd name="T75" fmla="*/ 132 h 162"/>
                <a:gd name="T76" fmla="*/ 153 w 182"/>
                <a:gd name="T77" fmla="*/ 129 h 162"/>
                <a:gd name="T78" fmla="*/ 156 w 182"/>
                <a:gd name="T79" fmla="*/ 126 h 162"/>
                <a:gd name="T80" fmla="*/ 159 w 182"/>
                <a:gd name="T81" fmla="*/ 123 h 162"/>
                <a:gd name="T82" fmla="*/ 161 w 182"/>
                <a:gd name="T83" fmla="*/ 123 h 162"/>
                <a:gd name="T84" fmla="*/ 164 w 182"/>
                <a:gd name="T85" fmla="*/ 120 h 162"/>
                <a:gd name="T86" fmla="*/ 167 w 182"/>
                <a:gd name="T87" fmla="*/ 120 h 162"/>
                <a:gd name="T88" fmla="*/ 170 w 182"/>
                <a:gd name="T89" fmla="*/ 120 h 162"/>
                <a:gd name="T90" fmla="*/ 173 w 182"/>
                <a:gd name="T91" fmla="*/ 120 h 162"/>
                <a:gd name="T92" fmla="*/ 176 w 182"/>
                <a:gd name="T93" fmla="*/ 120 h 162"/>
                <a:gd name="T94" fmla="*/ 176 w 182"/>
                <a:gd name="T95" fmla="*/ 120 h 162"/>
                <a:gd name="T96" fmla="*/ 179 w 182"/>
                <a:gd name="T97" fmla="*/ 120 h 162"/>
                <a:gd name="T98" fmla="*/ 182 w 182"/>
                <a:gd name="T99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162">
                  <a:moveTo>
                    <a:pt x="42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6" y="42"/>
                  </a:lnTo>
                  <a:lnTo>
                    <a:pt x="147" y="162"/>
                  </a:lnTo>
                  <a:lnTo>
                    <a:pt x="144" y="162"/>
                  </a:lnTo>
                  <a:lnTo>
                    <a:pt x="144" y="162"/>
                  </a:lnTo>
                  <a:lnTo>
                    <a:pt x="144" y="162"/>
                  </a:lnTo>
                  <a:lnTo>
                    <a:pt x="144" y="159"/>
                  </a:lnTo>
                  <a:lnTo>
                    <a:pt x="144" y="159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53"/>
                  </a:lnTo>
                  <a:lnTo>
                    <a:pt x="141" y="153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41" y="147"/>
                  </a:lnTo>
                  <a:lnTo>
                    <a:pt x="144" y="147"/>
                  </a:lnTo>
                  <a:lnTo>
                    <a:pt x="144" y="144"/>
                  </a:lnTo>
                  <a:lnTo>
                    <a:pt x="144" y="144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47" y="138"/>
                  </a:lnTo>
                  <a:lnTo>
                    <a:pt x="147" y="138"/>
                  </a:lnTo>
                  <a:lnTo>
                    <a:pt x="147" y="135"/>
                  </a:lnTo>
                  <a:lnTo>
                    <a:pt x="147" y="135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3" y="129"/>
                  </a:lnTo>
                  <a:lnTo>
                    <a:pt x="153" y="129"/>
                  </a:lnTo>
                  <a:lnTo>
                    <a:pt x="156" y="126"/>
                  </a:lnTo>
                  <a:lnTo>
                    <a:pt x="156" y="126"/>
                  </a:lnTo>
                  <a:lnTo>
                    <a:pt x="159" y="126"/>
                  </a:lnTo>
                  <a:lnTo>
                    <a:pt x="159" y="123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64" y="120"/>
                  </a:lnTo>
                  <a:lnTo>
                    <a:pt x="164" y="120"/>
                  </a:lnTo>
                  <a:lnTo>
                    <a:pt x="164" y="120"/>
                  </a:lnTo>
                  <a:lnTo>
                    <a:pt x="167" y="120"/>
                  </a:lnTo>
                  <a:lnTo>
                    <a:pt x="167" y="120"/>
                  </a:lnTo>
                  <a:lnTo>
                    <a:pt x="170" y="120"/>
                  </a:lnTo>
                  <a:lnTo>
                    <a:pt x="170" y="120"/>
                  </a:lnTo>
                  <a:lnTo>
                    <a:pt x="173" y="120"/>
                  </a:lnTo>
                  <a:lnTo>
                    <a:pt x="173" y="120"/>
                  </a:lnTo>
                  <a:lnTo>
                    <a:pt x="176" y="120"/>
                  </a:lnTo>
                  <a:lnTo>
                    <a:pt x="176" y="120"/>
                  </a:lnTo>
                  <a:lnTo>
                    <a:pt x="176" y="120"/>
                  </a:lnTo>
                  <a:lnTo>
                    <a:pt x="179" y="120"/>
                  </a:lnTo>
                  <a:lnTo>
                    <a:pt x="179" y="120"/>
                  </a:lnTo>
                  <a:lnTo>
                    <a:pt x="179" y="120"/>
                  </a:lnTo>
                  <a:lnTo>
                    <a:pt x="182" y="12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auto">
            <a:xfrm>
              <a:off x="4084638" y="5000625"/>
              <a:ext cx="307975" cy="30797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4364038" y="5165725"/>
              <a:ext cx="381000" cy="214313"/>
            </a:xfrm>
            <a:custGeom>
              <a:avLst/>
              <a:gdLst>
                <a:gd name="T0" fmla="*/ 21 w 240"/>
                <a:gd name="T1" fmla="*/ 0 h 135"/>
                <a:gd name="T2" fmla="*/ 21 w 240"/>
                <a:gd name="T3" fmla="*/ 0 h 135"/>
                <a:gd name="T4" fmla="*/ 21 w 240"/>
                <a:gd name="T5" fmla="*/ 3 h 135"/>
                <a:gd name="T6" fmla="*/ 18 w 240"/>
                <a:gd name="T7" fmla="*/ 3 h 135"/>
                <a:gd name="T8" fmla="*/ 18 w 240"/>
                <a:gd name="T9" fmla="*/ 6 h 135"/>
                <a:gd name="T10" fmla="*/ 18 w 240"/>
                <a:gd name="T11" fmla="*/ 6 h 135"/>
                <a:gd name="T12" fmla="*/ 18 w 240"/>
                <a:gd name="T13" fmla="*/ 9 h 135"/>
                <a:gd name="T14" fmla="*/ 15 w 240"/>
                <a:gd name="T15" fmla="*/ 12 h 135"/>
                <a:gd name="T16" fmla="*/ 15 w 240"/>
                <a:gd name="T17" fmla="*/ 15 h 135"/>
                <a:gd name="T18" fmla="*/ 15 w 240"/>
                <a:gd name="T19" fmla="*/ 18 h 135"/>
                <a:gd name="T20" fmla="*/ 12 w 240"/>
                <a:gd name="T21" fmla="*/ 21 h 135"/>
                <a:gd name="T22" fmla="*/ 12 w 240"/>
                <a:gd name="T23" fmla="*/ 24 h 135"/>
                <a:gd name="T24" fmla="*/ 9 w 240"/>
                <a:gd name="T25" fmla="*/ 27 h 135"/>
                <a:gd name="T26" fmla="*/ 9 w 240"/>
                <a:gd name="T27" fmla="*/ 30 h 135"/>
                <a:gd name="T28" fmla="*/ 9 w 240"/>
                <a:gd name="T29" fmla="*/ 33 h 135"/>
                <a:gd name="T30" fmla="*/ 6 w 240"/>
                <a:gd name="T31" fmla="*/ 36 h 135"/>
                <a:gd name="T32" fmla="*/ 6 w 240"/>
                <a:gd name="T33" fmla="*/ 39 h 135"/>
                <a:gd name="T34" fmla="*/ 6 w 240"/>
                <a:gd name="T35" fmla="*/ 42 h 135"/>
                <a:gd name="T36" fmla="*/ 3 w 240"/>
                <a:gd name="T37" fmla="*/ 45 h 135"/>
                <a:gd name="T38" fmla="*/ 3 w 240"/>
                <a:gd name="T39" fmla="*/ 45 h 135"/>
                <a:gd name="T40" fmla="*/ 3 w 240"/>
                <a:gd name="T41" fmla="*/ 48 h 135"/>
                <a:gd name="T42" fmla="*/ 3 w 240"/>
                <a:gd name="T43" fmla="*/ 51 h 135"/>
                <a:gd name="T44" fmla="*/ 3 w 240"/>
                <a:gd name="T45" fmla="*/ 51 h 135"/>
                <a:gd name="T46" fmla="*/ 0 w 240"/>
                <a:gd name="T47" fmla="*/ 51 h 135"/>
                <a:gd name="T48" fmla="*/ 0 w 240"/>
                <a:gd name="T49" fmla="*/ 51 h 135"/>
                <a:gd name="T50" fmla="*/ 222 w 240"/>
                <a:gd name="T51" fmla="*/ 135 h 135"/>
                <a:gd name="T52" fmla="*/ 222 w 240"/>
                <a:gd name="T53" fmla="*/ 135 h 135"/>
                <a:gd name="T54" fmla="*/ 222 w 240"/>
                <a:gd name="T55" fmla="*/ 132 h 135"/>
                <a:gd name="T56" fmla="*/ 222 w 240"/>
                <a:gd name="T57" fmla="*/ 132 h 135"/>
                <a:gd name="T58" fmla="*/ 222 w 240"/>
                <a:gd name="T59" fmla="*/ 129 h 135"/>
                <a:gd name="T60" fmla="*/ 222 w 240"/>
                <a:gd name="T61" fmla="*/ 129 h 135"/>
                <a:gd name="T62" fmla="*/ 225 w 240"/>
                <a:gd name="T63" fmla="*/ 126 h 135"/>
                <a:gd name="T64" fmla="*/ 225 w 240"/>
                <a:gd name="T65" fmla="*/ 123 h 135"/>
                <a:gd name="T66" fmla="*/ 225 w 240"/>
                <a:gd name="T67" fmla="*/ 120 h 135"/>
                <a:gd name="T68" fmla="*/ 228 w 240"/>
                <a:gd name="T69" fmla="*/ 117 h 135"/>
                <a:gd name="T70" fmla="*/ 228 w 240"/>
                <a:gd name="T71" fmla="*/ 114 h 135"/>
                <a:gd name="T72" fmla="*/ 228 w 240"/>
                <a:gd name="T73" fmla="*/ 111 h 135"/>
                <a:gd name="T74" fmla="*/ 231 w 240"/>
                <a:gd name="T75" fmla="*/ 108 h 135"/>
                <a:gd name="T76" fmla="*/ 231 w 240"/>
                <a:gd name="T77" fmla="*/ 105 h 135"/>
                <a:gd name="T78" fmla="*/ 234 w 240"/>
                <a:gd name="T79" fmla="*/ 102 h 135"/>
                <a:gd name="T80" fmla="*/ 234 w 240"/>
                <a:gd name="T81" fmla="*/ 99 h 135"/>
                <a:gd name="T82" fmla="*/ 234 w 240"/>
                <a:gd name="T83" fmla="*/ 96 h 135"/>
                <a:gd name="T84" fmla="*/ 237 w 240"/>
                <a:gd name="T85" fmla="*/ 93 h 135"/>
                <a:gd name="T86" fmla="*/ 237 w 240"/>
                <a:gd name="T87" fmla="*/ 90 h 135"/>
                <a:gd name="T88" fmla="*/ 237 w 240"/>
                <a:gd name="T89" fmla="*/ 87 h 135"/>
                <a:gd name="T90" fmla="*/ 240 w 240"/>
                <a:gd name="T91" fmla="*/ 87 h 135"/>
                <a:gd name="T92" fmla="*/ 240 w 240"/>
                <a:gd name="T93" fmla="*/ 84 h 135"/>
                <a:gd name="T94" fmla="*/ 240 w 240"/>
                <a:gd name="T95" fmla="*/ 84 h 135"/>
                <a:gd name="T96" fmla="*/ 240 w 240"/>
                <a:gd name="T97" fmla="*/ 84 h 135"/>
                <a:gd name="T98" fmla="*/ 240 w 240"/>
                <a:gd name="T99" fmla="*/ 8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0" h="135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22" y="135"/>
                  </a:lnTo>
                  <a:lnTo>
                    <a:pt x="222" y="135"/>
                  </a:lnTo>
                  <a:lnTo>
                    <a:pt x="222" y="135"/>
                  </a:lnTo>
                  <a:lnTo>
                    <a:pt x="222" y="135"/>
                  </a:lnTo>
                  <a:lnTo>
                    <a:pt x="222" y="132"/>
                  </a:lnTo>
                  <a:lnTo>
                    <a:pt x="222" y="132"/>
                  </a:lnTo>
                  <a:lnTo>
                    <a:pt x="222" y="132"/>
                  </a:lnTo>
                  <a:lnTo>
                    <a:pt x="222" y="132"/>
                  </a:lnTo>
                  <a:lnTo>
                    <a:pt x="222" y="132"/>
                  </a:lnTo>
                  <a:lnTo>
                    <a:pt x="222" y="129"/>
                  </a:lnTo>
                  <a:lnTo>
                    <a:pt x="222" y="129"/>
                  </a:lnTo>
                  <a:lnTo>
                    <a:pt x="222" y="129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5" y="126"/>
                  </a:lnTo>
                  <a:lnTo>
                    <a:pt x="225" y="123"/>
                  </a:lnTo>
                  <a:lnTo>
                    <a:pt x="225" y="123"/>
                  </a:lnTo>
                  <a:lnTo>
                    <a:pt x="225" y="120"/>
                  </a:lnTo>
                  <a:lnTo>
                    <a:pt x="228" y="120"/>
                  </a:lnTo>
                  <a:lnTo>
                    <a:pt x="228" y="117"/>
                  </a:lnTo>
                  <a:lnTo>
                    <a:pt x="228" y="117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8" y="111"/>
                  </a:lnTo>
                  <a:lnTo>
                    <a:pt x="231" y="108"/>
                  </a:lnTo>
                  <a:lnTo>
                    <a:pt x="231" y="108"/>
                  </a:lnTo>
                  <a:lnTo>
                    <a:pt x="231" y="105"/>
                  </a:lnTo>
                  <a:lnTo>
                    <a:pt x="231" y="105"/>
                  </a:lnTo>
                  <a:lnTo>
                    <a:pt x="234" y="102"/>
                  </a:lnTo>
                  <a:lnTo>
                    <a:pt x="234" y="102"/>
                  </a:lnTo>
                  <a:lnTo>
                    <a:pt x="234" y="99"/>
                  </a:lnTo>
                  <a:lnTo>
                    <a:pt x="234" y="99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7" y="93"/>
                  </a:lnTo>
                  <a:lnTo>
                    <a:pt x="237" y="93"/>
                  </a:lnTo>
                  <a:lnTo>
                    <a:pt x="237" y="93"/>
                  </a:lnTo>
                  <a:lnTo>
                    <a:pt x="237" y="90"/>
                  </a:lnTo>
                  <a:lnTo>
                    <a:pt x="237" y="90"/>
                  </a:lnTo>
                  <a:lnTo>
                    <a:pt x="237" y="87"/>
                  </a:lnTo>
                  <a:lnTo>
                    <a:pt x="237" y="87"/>
                  </a:lnTo>
                  <a:lnTo>
                    <a:pt x="240" y="87"/>
                  </a:lnTo>
                  <a:lnTo>
                    <a:pt x="240" y="87"/>
                  </a:lnTo>
                  <a:lnTo>
                    <a:pt x="240" y="84"/>
                  </a:lnTo>
                  <a:lnTo>
                    <a:pt x="240" y="84"/>
                  </a:lnTo>
                  <a:lnTo>
                    <a:pt x="240" y="84"/>
                  </a:lnTo>
                  <a:lnTo>
                    <a:pt x="240" y="84"/>
                  </a:lnTo>
                  <a:lnTo>
                    <a:pt x="240" y="84"/>
                  </a:lnTo>
                  <a:lnTo>
                    <a:pt x="240" y="84"/>
                  </a:lnTo>
                  <a:lnTo>
                    <a:pt x="240" y="8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3998913" y="5141913"/>
              <a:ext cx="217488" cy="161925"/>
            </a:xfrm>
            <a:custGeom>
              <a:avLst/>
              <a:gdLst>
                <a:gd name="T0" fmla="*/ 125 w 137"/>
                <a:gd name="T1" fmla="*/ 51 h 102"/>
                <a:gd name="T2" fmla="*/ 128 w 137"/>
                <a:gd name="T3" fmla="*/ 51 h 102"/>
                <a:gd name="T4" fmla="*/ 131 w 137"/>
                <a:gd name="T5" fmla="*/ 48 h 102"/>
                <a:gd name="T6" fmla="*/ 134 w 137"/>
                <a:gd name="T7" fmla="*/ 45 h 102"/>
                <a:gd name="T8" fmla="*/ 134 w 137"/>
                <a:gd name="T9" fmla="*/ 42 h 102"/>
                <a:gd name="T10" fmla="*/ 137 w 137"/>
                <a:gd name="T11" fmla="*/ 39 h 102"/>
                <a:gd name="T12" fmla="*/ 137 w 137"/>
                <a:gd name="T13" fmla="*/ 36 h 102"/>
                <a:gd name="T14" fmla="*/ 137 w 137"/>
                <a:gd name="T15" fmla="*/ 33 h 102"/>
                <a:gd name="T16" fmla="*/ 137 w 137"/>
                <a:gd name="T17" fmla="*/ 30 h 102"/>
                <a:gd name="T18" fmla="*/ 137 w 137"/>
                <a:gd name="T19" fmla="*/ 27 h 102"/>
                <a:gd name="T20" fmla="*/ 137 w 137"/>
                <a:gd name="T21" fmla="*/ 24 h 102"/>
                <a:gd name="T22" fmla="*/ 137 w 137"/>
                <a:gd name="T23" fmla="*/ 21 h 102"/>
                <a:gd name="T24" fmla="*/ 134 w 137"/>
                <a:gd name="T25" fmla="*/ 18 h 102"/>
                <a:gd name="T26" fmla="*/ 131 w 137"/>
                <a:gd name="T27" fmla="*/ 15 h 102"/>
                <a:gd name="T28" fmla="*/ 131 w 137"/>
                <a:gd name="T29" fmla="*/ 12 h 102"/>
                <a:gd name="T30" fmla="*/ 128 w 137"/>
                <a:gd name="T31" fmla="*/ 9 h 102"/>
                <a:gd name="T32" fmla="*/ 125 w 137"/>
                <a:gd name="T33" fmla="*/ 6 h 102"/>
                <a:gd name="T34" fmla="*/ 122 w 137"/>
                <a:gd name="T35" fmla="*/ 3 h 102"/>
                <a:gd name="T36" fmla="*/ 119 w 137"/>
                <a:gd name="T37" fmla="*/ 3 h 102"/>
                <a:gd name="T38" fmla="*/ 116 w 137"/>
                <a:gd name="T39" fmla="*/ 3 h 102"/>
                <a:gd name="T40" fmla="*/ 113 w 137"/>
                <a:gd name="T41" fmla="*/ 0 h 102"/>
                <a:gd name="T42" fmla="*/ 110 w 137"/>
                <a:gd name="T43" fmla="*/ 0 h 102"/>
                <a:gd name="T44" fmla="*/ 107 w 137"/>
                <a:gd name="T45" fmla="*/ 0 h 102"/>
                <a:gd name="T46" fmla="*/ 104 w 137"/>
                <a:gd name="T47" fmla="*/ 3 h 102"/>
                <a:gd name="T48" fmla="*/ 101 w 137"/>
                <a:gd name="T49" fmla="*/ 3 h 102"/>
                <a:gd name="T50" fmla="*/ 0 w 137"/>
                <a:gd name="T51" fmla="*/ 54 h 102"/>
                <a:gd name="T52" fmla="*/ 3 w 137"/>
                <a:gd name="T53" fmla="*/ 51 h 102"/>
                <a:gd name="T54" fmla="*/ 6 w 137"/>
                <a:gd name="T55" fmla="*/ 51 h 102"/>
                <a:gd name="T56" fmla="*/ 9 w 137"/>
                <a:gd name="T57" fmla="*/ 51 h 102"/>
                <a:gd name="T58" fmla="*/ 12 w 137"/>
                <a:gd name="T59" fmla="*/ 51 h 102"/>
                <a:gd name="T60" fmla="*/ 15 w 137"/>
                <a:gd name="T61" fmla="*/ 54 h 102"/>
                <a:gd name="T62" fmla="*/ 18 w 137"/>
                <a:gd name="T63" fmla="*/ 54 h 102"/>
                <a:gd name="T64" fmla="*/ 21 w 137"/>
                <a:gd name="T65" fmla="*/ 54 h 102"/>
                <a:gd name="T66" fmla="*/ 24 w 137"/>
                <a:gd name="T67" fmla="*/ 57 h 102"/>
                <a:gd name="T68" fmla="*/ 27 w 137"/>
                <a:gd name="T69" fmla="*/ 60 h 102"/>
                <a:gd name="T70" fmla="*/ 30 w 137"/>
                <a:gd name="T71" fmla="*/ 63 h 102"/>
                <a:gd name="T72" fmla="*/ 30 w 137"/>
                <a:gd name="T73" fmla="*/ 66 h 102"/>
                <a:gd name="T74" fmla="*/ 33 w 137"/>
                <a:gd name="T75" fmla="*/ 69 h 102"/>
                <a:gd name="T76" fmla="*/ 33 w 137"/>
                <a:gd name="T77" fmla="*/ 72 h 102"/>
                <a:gd name="T78" fmla="*/ 36 w 137"/>
                <a:gd name="T79" fmla="*/ 75 h 102"/>
                <a:gd name="T80" fmla="*/ 36 w 137"/>
                <a:gd name="T81" fmla="*/ 78 h 102"/>
                <a:gd name="T82" fmla="*/ 36 w 137"/>
                <a:gd name="T83" fmla="*/ 81 h 102"/>
                <a:gd name="T84" fmla="*/ 36 w 137"/>
                <a:gd name="T85" fmla="*/ 87 h 102"/>
                <a:gd name="T86" fmla="*/ 36 w 137"/>
                <a:gd name="T87" fmla="*/ 90 h 102"/>
                <a:gd name="T88" fmla="*/ 33 w 137"/>
                <a:gd name="T89" fmla="*/ 93 h 102"/>
                <a:gd name="T90" fmla="*/ 33 w 137"/>
                <a:gd name="T91" fmla="*/ 96 h 102"/>
                <a:gd name="T92" fmla="*/ 30 w 137"/>
                <a:gd name="T93" fmla="*/ 96 h 102"/>
                <a:gd name="T94" fmla="*/ 27 w 137"/>
                <a:gd name="T95" fmla="*/ 99 h 102"/>
                <a:gd name="T96" fmla="*/ 27 w 137"/>
                <a:gd name="T97" fmla="*/ 102 h 102"/>
                <a:gd name="T98" fmla="*/ 24 w 137"/>
                <a:gd name="T9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" h="102">
                  <a:moveTo>
                    <a:pt x="125" y="51"/>
                  </a:moveTo>
                  <a:lnTo>
                    <a:pt x="125" y="51"/>
                  </a:lnTo>
                  <a:lnTo>
                    <a:pt x="128" y="51"/>
                  </a:lnTo>
                  <a:lnTo>
                    <a:pt x="128" y="51"/>
                  </a:lnTo>
                  <a:lnTo>
                    <a:pt x="131" y="48"/>
                  </a:lnTo>
                  <a:lnTo>
                    <a:pt x="131" y="48"/>
                  </a:lnTo>
                  <a:lnTo>
                    <a:pt x="131" y="48"/>
                  </a:lnTo>
                  <a:lnTo>
                    <a:pt x="134" y="45"/>
                  </a:lnTo>
                  <a:lnTo>
                    <a:pt x="134" y="45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37" y="39"/>
                  </a:lnTo>
                  <a:lnTo>
                    <a:pt x="137" y="39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0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137" y="21"/>
                  </a:lnTo>
                  <a:lnTo>
                    <a:pt x="137" y="21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4" y="15"/>
                  </a:lnTo>
                  <a:lnTo>
                    <a:pt x="131" y="15"/>
                  </a:lnTo>
                  <a:lnTo>
                    <a:pt x="131" y="12"/>
                  </a:lnTo>
                  <a:lnTo>
                    <a:pt x="131" y="12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5" y="6"/>
                  </a:lnTo>
                  <a:lnTo>
                    <a:pt x="125" y="6"/>
                  </a:lnTo>
                  <a:lnTo>
                    <a:pt x="125" y="6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66"/>
                  </a:lnTo>
                  <a:lnTo>
                    <a:pt x="33" y="66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72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4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90"/>
                  </a:lnTo>
                  <a:lnTo>
                    <a:pt x="33" y="90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9"/>
                  </a:lnTo>
                  <a:lnTo>
                    <a:pt x="27" y="99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125" y="5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auto">
            <a:xfrm>
              <a:off x="4706938" y="5289550"/>
              <a:ext cx="127000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auto">
            <a:xfrm>
              <a:off x="1181100" y="2254250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auto">
            <a:xfrm>
              <a:off x="6142038" y="3219450"/>
              <a:ext cx="127000" cy="127000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6169025" y="2871788"/>
              <a:ext cx="119063" cy="369888"/>
            </a:xfrm>
            <a:custGeom>
              <a:avLst/>
              <a:gdLst>
                <a:gd name="T0" fmla="*/ 0 w 75"/>
                <a:gd name="T1" fmla="*/ 228 h 233"/>
                <a:gd name="T2" fmla="*/ 0 w 75"/>
                <a:gd name="T3" fmla="*/ 230 h 233"/>
                <a:gd name="T4" fmla="*/ 3 w 75"/>
                <a:gd name="T5" fmla="*/ 230 h 233"/>
                <a:gd name="T6" fmla="*/ 3 w 75"/>
                <a:gd name="T7" fmla="*/ 230 h 233"/>
                <a:gd name="T8" fmla="*/ 6 w 75"/>
                <a:gd name="T9" fmla="*/ 230 h 233"/>
                <a:gd name="T10" fmla="*/ 6 w 75"/>
                <a:gd name="T11" fmla="*/ 230 h 233"/>
                <a:gd name="T12" fmla="*/ 9 w 75"/>
                <a:gd name="T13" fmla="*/ 230 h 233"/>
                <a:gd name="T14" fmla="*/ 12 w 75"/>
                <a:gd name="T15" fmla="*/ 233 h 233"/>
                <a:gd name="T16" fmla="*/ 15 w 75"/>
                <a:gd name="T17" fmla="*/ 233 h 233"/>
                <a:gd name="T18" fmla="*/ 18 w 75"/>
                <a:gd name="T19" fmla="*/ 233 h 233"/>
                <a:gd name="T20" fmla="*/ 21 w 75"/>
                <a:gd name="T21" fmla="*/ 233 h 233"/>
                <a:gd name="T22" fmla="*/ 24 w 75"/>
                <a:gd name="T23" fmla="*/ 233 h 233"/>
                <a:gd name="T24" fmla="*/ 30 w 75"/>
                <a:gd name="T25" fmla="*/ 233 h 233"/>
                <a:gd name="T26" fmla="*/ 33 w 75"/>
                <a:gd name="T27" fmla="*/ 233 h 233"/>
                <a:gd name="T28" fmla="*/ 36 w 75"/>
                <a:gd name="T29" fmla="*/ 233 h 233"/>
                <a:gd name="T30" fmla="*/ 39 w 75"/>
                <a:gd name="T31" fmla="*/ 233 h 233"/>
                <a:gd name="T32" fmla="*/ 42 w 75"/>
                <a:gd name="T33" fmla="*/ 233 h 233"/>
                <a:gd name="T34" fmla="*/ 45 w 75"/>
                <a:gd name="T35" fmla="*/ 233 h 233"/>
                <a:gd name="T36" fmla="*/ 48 w 75"/>
                <a:gd name="T37" fmla="*/ 233 h 233"/>
                <a:gd name="T38" fmla="*/ 51 w 75"/>
                <a:gd name="T39" fmla="*/ 233 h 233"/>
                <a:gd name="T40" fmla="*/ 51 w 75"/>
                <a:gd name="T41" fmla="*/ 233 h 233"/>
                <a:gd name="T42" fmla="*/ 54 w 75"/>
                <a:gd name="T43" fmla="*/ 233 h 233"/>
                <a:gd name="T44" fmla="*/ 54 w 75"/>
                <a:gd name="T45" fmla="*/ 233 h 233"/>
                <a:gd name="T46" fmla="*/ 54 w 75"/>
                <a:gd name="T47" fmla="*/ 233 h 233"/>
                <a:gd name="T48" fmla="*/ 54 w 75"/>
                <a:gd name="T49" fmla="*/ 233 h 233"/>
                <a:gd name="T50" fmla="*/ 75 w 75"/>
                <a:gd name="T51" fmla="*/ 3 h 233"/>
                <a:gd name="T52" fmla="*/ 75 w 75"/>
                <a:gd name="T53" fmla="*/ 3 h 233"/>
                <a:gd name="T54" fmla="*/ 75 w 75"/>
                <a:gd name="T55" fmla="*/ 3 h 233"/>
                <a:gd name="T56" fmla="*/ 75 w 75"/>
                <a:gd name="T57" fmla="*/ 3 h 233"/>
                <a:gd name="T58" fmla="*/ 72 w 75"/>
                <a:gd name="T59" fmla="*/ 6 h 233"/>
                <a:gd name="T60" fmla="*/ 69 w 75"/>
                <a:gd name="T61" fmla="*/ 6 h 233"/>
                <a:gd name="T62" fmla="*/ 66 w 75"/>
                <a:gd name="T63" fmla="*/ 6 h 233"/>
                <a:gd name="T64" fmla="*/ 66 w 75"/>
                <a:gd name="T65" fmla="*/ 6 h 233"/>
                <a:gd name="T66" fmla="*/ 60 w 75"/>
                <a:gd name="T67" fmla="*/ 6 h 233"/>
                <a:gd name="T68" fmla="*/ 57 w 75"/>
                <a:gd name="T69" fmla="*/ 6 h 233"/>
                <a:gd name="T70" fmla="*/ 54 w 75"/>
                <a:gd name="T71" fmla="*/ 3 h 233"/>
                <a:gd name="T72" fmla="*/ 51 w 75"/>
                <a:gd name="T73" fmla="*/ 3 h 233"/>
                <a:gd name="T74" fmla="*/ 48 w 75"/>
                <a:gd name="T75" fmla="*/ 3 h 233"/>
                <a:gd name="T76" fmla="*/ 45 w 75"/>
                <a:gd name="T77" fmla="*/ 3 h 233"/>
                <a:gd name="T78" fmla="*/ 42 w 75"/>
                <a:gd name="T79" fmla="*/ 3 h 233"/>
                <a:gd name="T80" fmla="*/ 39 w 75"/>
                <a:gd name="T81" fmla="*/ 3 h 233"/>
                <a:gd name="T82" fmla="*/ 36 w 75"/>
                <a:gd name="T83" fmla="*/ 3 h 233"/>
                <a:gd name="T84" fmla="*/ 33 w 75"/>
                <a:gd name="T85" fmla="*/ 3 h 233"/>
                <a:gd name="T86" fmla="*/ 30 w 75"/>
                <a:gd name="T87" fmla="*/ 0 h 233"/>
                <a:gd name="T88" fmla="*/ 27 w 75"/>
                <a:gd name="T89" fmla="*/ 0 h 233"/>
                <a:gd name="T90" fmla="*/ 24 w 75"/>
                <a:gd name="T91" fmla="*/ 0 h 233"/>
                <a:gd name="T92" fmla="*/ 24 w 75"/>
                <a:gd name="T93" fmla="*/ 0 h 233"/>
                <a:gd name="T94" fmla="*/ 21 w 75"/>
                <a:gd name="T95" fmla="*/ 0 h 233"/>
                <a:gd name="T96" fmla="*/ 21 w 75"/>
                <a:gd name="T97" fmla="*/ 0 h 233"/>
                <a:gd name="T98" fmla="*/ 21 w 75"/>
                <a:gd name="T9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" h="233">
                  <a:moveTo>
                    <a:pt x="0" y="228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3" y="230"/>
                  </a:lnTo>
                  <a:lnTo>
                    <a:pt x="3" y="230"/>
                  </a:lnTo>
                  <a:lnTo>
                    <a:pt x="3" y="230"/>
                  </a:lnTo>
                  <a:lnTo>
                    <a:pt x="3" y="230"/>
                  </a:lnTo>
                  <a:lnTo>
                    <a:pt x="3" y="230"/>
                  </a:lnTo>
                  <a:lnTo>
                    <a:pt x="6" y="230"/>
                  </a:lnTo>
                  <a:lnTo>
                    <a:pt x="6" y="230"/>
                  </a:lnTo>
                  <a:lnTo>
                    <a:pt x="6" y="230"/>
                  </a:lnTo>
                  <a:lnTo>
                    <a:pt x="9" y="230"/>
                  </a:lnTo>
                  <a:lnTo>
                    <a:pt x="9" y="230"/>
                  </a:lnTo>
                  <a:lnTo>
                    <a:pt x="12" y="230"/>
                  </a:lnTo>
                  <a:lnTo>
                    <a:pt x="12" y="233"/>
                  </a:lnTo>
                  <a:lnTo>
                    <a:pt x="15" y="233"/>
                  </a:lnTo>
                  <a:lnTo>
                    <a:pt x="15" y="233"/>
                  </a:lnTo>
                  <a:lnTo>
                    <a:pt x="18" y="233"/>
                  </a:lnTo>
                  <a:lnTo>
                    <a:pt x="18" y="233"/>
                  </a:lnTo>
                  <a:lnTo>
                    <a:pt x="21" y="233"/>
                  </a:lnTo>
                  <a:lnTo>
                    <a:pt x="21" y="233"/>
                  </a:lnTo>
                  <a:lnTo>
                    <a:pt x="24" y="233"/>
                  </a:lnTo>
                  <a:lnTo>
                    <a:pt x="24" y="233"/>
                  </a:lnTo>
                  <a:lnTo>
                    <a:pt x="27" y="233"/>
                  </a:lnTo>
                  <a:lnTo>
                    <a:pt x="30" y="233"/>
                  </a:lnTo>
                  <a:lnTo>
                    <a:pt x="30" y="233"/>
                  </a:lnTo>
                  <a:lnTo>
                    <a:pt x="33" y="233"/>
                  </a:lnTo>
                  <a:lnTo>
                    <a:pt x="33" y="233"/>
                  </a:lnTo>
                  <a:lnTo>
                    <a:pt x="36" y="233"/>
                  </a:lnTo>
                  <a:lnTo>
                    <a:pt x="36" y="233"/>
                  </a:lnTo>
                  <a:lnTo>
                    <a:pt x="39" y="233"/>
                  </a:lnTo>
                  <a:lnTo>
                    <a:pt x="42" y="233"/>
                  </a:lnTo>
                  <a:lnTo>
                    <a:pt x="42" y="233"/>
                  </a:lnTo>
                  <a:lnTo>
                    <a:pt x="45" y="233"/>
                  </a:lnTo>
                  <a:lnTo>
                    <a:pt x="45" y="233"/>
                  </a:lnTo>
                  <a:lnTo>
                    <a:pt x="45" y="233"/>
                  </a:lnTo>
                  <a:lnTo>
                    <a:pt x="48" y="233"/>
                  </a:lnTo>
                  <a:lnTo>
                    <a:pt x="48" y="233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54" y="233"/>
                  </a:lnTo>
                  <a:lnTo>
                    <a:pt x="54" y="233"/>
                  </a:lnTo>
                  <a:lnTo>
                    <a:pt x="54" y="233"/>
                  </a:lnTo>
                  <a:lnTo>
                    <a:pt x="54" y="233"/>
                  </a:lnTo>
                  <a:lnTo>
                    <a:pt x="54" y="233"/>
                  </a:lnTo>
                  <a:lnTo>
                    <a:pt x="54" y="233"/>
                  </a:lnTo>
                  <a:lnTo>
                    <a:pt x="54" y="233"/>
                  </a:lnTo>
                  <a:lnTo>
                    <a:pt x="54" y="23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2" y="3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3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57" y="6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auto">
            <a:xfrm>
              <a:off x="5300663" y="2201863"/>
              <a:ext cx="307975" cy="30956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5424488" y="1622425"/>
              <a:ext cx="131763" cy="593725"/>
            </a:xfrm>
            <a:custGeom>
              <a:avLst/>
              <a:gdLst>
                <a:gd name="T0" fmla="*/ 0 w 83"/>
                <a:gd name="T1" fmla="*/ 368 h 374"/>
                <a:gd name="T2" fmla="*/ 3 w 83"/>
                <a:gd name="T3" fmla="*/ 371 h 374"/>
                <a:gd name="T4" fmla="*/ 3 w 83"/>
                <a:gd name="T5" fmla="*/ 371 h 374"/>
                <a:gd name="T6" fmla="*/ 3 w 83"/>
                <a:gd name="T7" fmla="*/ 371 h 374"/>
                <a:gd name="T8" fmla="*/ 6 w 83"/>
                <a:gd name="T9" fmla="*/ 371 h 374"/>
                <a:gd name="T10" fmla="*/ 6 w 83"/>
                <a:gd name="T11" fmla="*/ 371 h 374"/>
                <a:gd name="T12" fmla="*/ 9 w 83"/>
                <a:gd name="T13" fmla="*/ 371 h 374"/>
                <a:gd name="T14" fmla="*/ 12 w 83"/>
                <a:gd name="T15" fmla="*/ 374 h 374"/>
                <a:gd name="T16" fmla="*/ 15 w 83"/>
                <a:gd name="T17" fmla="*/ 374 h 374"/>
                <a:gd name="T18" fmla="*/ 18 w 83"/>
                <a:gd name="T19" fmla="*/ 374 h 374"/>
                <a:gd name="T20" fmla="*/ 21 w 83"/>
                <a:gd name="T21" fmla="*/ 374 h 374"/>
                <a:gd name="T22" fmla="*/ 26 w 83"/>
                <a:gd name="T23" fmla="*/ 374 h 374"/>
                <a:gd name="T24" fmla="*/ 29 w 83"/>
                <a:gd name="T25" fmla="*/ 374 h 374"/>
                <a:gd name="T26" fmla="*/ 32 w 83"/>
                <a:gd name="T27" fmla="*/ 374 h 374"/>
                <a:gd name="T28" fmla="*/ 35 w 83"/>
                <a:gd name="T29" fmla="*/ 374 h 374"/>
                <a:gd name="T30" fmla="*/ 38 w 83"/>
                <a:gd name="T31" fmla="*/ 374 h 374"/>
                <a:gd name="T32" fmla="*/ 41 w 83"/>
                <a:gd name="T33" fmla="*/ 374 h 374"/>
                <a:gd name="T34" fmla="*/ 44 w 83"/>
                <a:gd name="T35" fmla="*/ 374 h 374"/>
                <a:gd name="T36" fmla="*/ 47 w 83"/>
                <a:gd name="T37" fmla="*/ 374 h 374"/>
                <a:gd name="T38" fmla="*/ 50 w 83"/>
                <a:gd name="T39" fmla="*/ 374 h 374"/>
                <a:gd name="T40" fmla="*/ 50 w 83"/>
                <a:gd name="T41" fmla="*/ 374 h 374"/>
                <a:gd name="T42" fmla="*/ 53 w 83"/>
                <a:gd name="T43" fmla="*/ 374 h 374"/>
                <a:gd name="T44" fmla="*/ 53 w 83"/>
                <a:gd name="T45" fmla="*/ 374 h 374"/>
                <a:gd name="T46" fmla="*/ 56 w 83"/>
                <a:gd name="T47" fmla="*/ 374 h 374"/>
                <a:gd name="T48" fmla="*/ 56 w 83"/>
                <a:gd name="T49" fmla="*/ 374 h 374"/>
                <a:gd name="T50" fmla="*/ 83 w 83"/>
                <a:gd name="T51" fmla="*/ 3 h 374"/>
                <a:gd name="T52" fmla="*/ 83 w 83"/>
                <a:gd name="T53" fmla="*/ 3 h 374"/>
                <a:gd name="T54" fmla="*/ 83 w 83"/>
                <a:gd name="T55" fmla="*/ 3 h 374"/>
                <a:gd name="T56" fmla="*/ 80 w 83"/>
                <a:gd name="T57" fmla="*/ 3 h 374"/>
                <a:gd name="T58" fmla="*/ 77 w 83"/>
                <a:gd name="T59" fmla="*/ 3 h 374"/>
                <a:gd name="T60" fmla="*/ 77 w 83"/>
                <a:gd name="T61" fmla="*/ 3 h 374"/>
                <a:gd name="T62" fmla="*/ 74 w 83"/>
                <a:gd name="T63" fmla="*/ 3 h 374"/>
                <a:gd name="T64" fmla="*/ 71 w 83"/>
                <a:gd name="T65" fmla="*/ 3 h 374"/>
                <a:gd name="T66" fmla="*/ 68 w 83"/>
                <a:gd name="T67" fmla="*/ 3 h 374"/>
                <a:gd name="T68" fmla="*/ 65 w 83"/>
                <a:gd name="T69" fmla="*/ 3 h 374"/>
                <a:gd name="T70" fmla="*/ 62 w 83"/>
                <a:gd name="T71" fmla="*/ 3 h 374"/>
                <a:gd name="T72" fmla="*/ 59 w 83"/>
                <a:gd name="T73" fmla="*/ 3 h 374"/>
                <a:gd name="T74" fmla="*/ 53 w 83"/>
                <a:gd name="T75" fmla="*/ 3 h 374"/>
                <a:gd name="T76" fmla="*/ 50 w 83"/>
                <a:gd name="T77" fmla="*/ 3 h 374"/>
                <a:gd name="T78" fmla="*/ 47 w 83"/>
                <a:gd name="T79" fmla="*/ 3 h 374"/>
                <a:gd name="T80" fmla="*/ 44 w 83"/>
                <a:gd name="T81" fmla="*/ 3 h 374"/>
                <a:gd name="T82" fmla="*/ 41 w 83"/>
                <a:gd name="T83" fmla="*/ 3 h 374"/>
                <a:gd name="T84" fmla="*/ 38 w 83"/>
                <a:gd name="T85" fmla="*/ 3 h 374"/>
                <a:gd name="T86" fmla="*/ 35 w 83"/>
                <a:gd name="T87" fmla="*/ 0 h 374"/>
                <a:gd name="T88" fmla="*/ 32 w 83"/>
                <a:gd name="T89" fmla="*/ 0 h 374"/>
                <a:gd name="T90" fmla="*/ 32 w 83"/>
                <a:gd name="T91" fmla="*/ 0 h 374"/>
                <a:gd name="T92" fmla="*/ 29 w 83"/>
                <a:gd name="T93" fmla="*/ 0 h 374"/>
                <a:gd name="T94" fmla="*/ 29 w 83"/>
                <a:gd name="T95" fmla="*/ 0 h 374"/>
                <a:gd name="T96" fmla="*/ 29 w 83"/>
                <a:gd name="T97" fmla="*/ 0 h 374"/>
                <a:gd name="T98" fmla="*/ 29 w 83"/>
                <a:gd name="T9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3" h="374">
                  <a:moveTo>
                    <a:pt x="0" y="368"/>
                  </a:moveTo>
                  <a:lnTo>
                    <a:pt x="0" y="368"/>
                  </a:lnTo>
                  <a:lnTo>
                    <a:pt x="0" y="368"/>
                  </a:lnTo>
                  <a:lnTo>
                    <a:pt x="3" y="371"/>
                  </a:lnTo>
                  <a:lnTo>
                    <a:pt x="3" y="371"/>
                  </a:lnTo>
                  <a:lnTo>
                    <a:pt x="3" y="371"/>
                  </a:lnTo>
                  <a:lnTo>
                    <a:pt x="3" y="371"/>
                  </a:lnTo>
                  <a:lnTo>
                    <a:pt x="3" y="371"/>
                  </a:lnTo>
                  <a:lnTo>
                    <a:pt x="3" y="371"/>
                  </a:lnTo>
                  <a:lnTo>
                    <a:pt x="6" y="371"/>
                  </a:lnTo>
                  <a:lnTo>
                    <a:pt x="6" y="371"/>
                  </a:lnTo>
                  <a:lnTo>
                    <a:pt x="6" y="371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2" y="371"/>
                  </a:lnTo>
                  <a:lnTo>
                    <a:pt x="12" y="374"/>
                  </a:lnTo>
                  <a:lnTo>
                    <a:pt x="15" y="374"/>
                  </a:lnTo>
                  <a:lnTo>
                    <a:pt x="15" y="374"/>
                  </a:lnTo>
                  <a:lnTo>
                    <a:pt x="18" y="374"/>
                  </a:lnTo>
                  <a:lnTo>
                    <a:pt x="18" y="374"/>
                  </a:lnTo>
                  <a:lnTo>
                    <a:pt x="21" y="374"/>
                  </a:lnTo>
                  <a:lnTo>
                    <a:pt x="21" y="374"/>
                  </a:lnTo>
                  <a:lnTo>
                    <a:pt x="24" y="374"/>
                  </a:lnTo>
                  <a:lnTo>
                    <a:pt x="26" y="374"/>
                  </a:lnTo>
                  <a:lnTo>
                    <a:pt x="26" y="374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32" y="374"/>
                  </a:lnTo>
                  <a:lnTo>
                    <a:pt x="32" y="374"/>
                  </a:lnTo>
                  <a:lnTo>
                    <a:pt x="35" y="374"/>
                  </a:lnTo>
                  <a:lnTo>
                    <a:pt x="38" y="374"/>
                  </a:lnTo>
                  <a:lnTo>
                    <a:pt x="38" y="374"/>
                  </a:lnTo>
                  <a:lnTo>
                    <a:pt x="41" y="374"/>
                  </a:lnTo>
                  <a:lnTo>
                    <a:pt x="41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47" y="374"/>
                  </a:lnTo>
                  <a:lnTo>
                    <a:pt x="47" y="374"/>
                  </a:lnTo>
                  <a:lnTo>
                    <a:pt x="47" y="374"/>
                  </a:lnTo>
                  <a:lnTo>
                    <a:pt x="50" y="374"/>
                  </a:lnTo>
                  <a:lnTo>
                    <a:pt x="50" y="374"/>
                  </a:lnTo>
                  <a:lnTo>
                    <a:pt x="50" y="374"/>
                  </a:lnTo>
                  <a:lnTo>
                    <a:pt x="53" y="374"/>
                  </a:lnTo>
                  <a:lnTo>
                    <a:pt x="53" y="374"/>
                  </a:lnTo>
                  <a:lnTo>
                    <a:pt x="53" y="374"/>
                  </a:lnTo>
                  <a:lnTo>
                    <a:pt x="53" y="374"/>
                  </a:lnTo>
                  <a:lnTo>
                    <a:pt x="53" y="374"/>
                  </a:lnTo>
                  <a:lnTo>
                    <a:pt x="56" y="374"/>
                  </a:lnTo>
                  <a:lnTo>
                    <a:pt x="56" y="374"/>
                  </a:lnTo>
                  <a:lnTo>
                    <a:pt x="56" y="374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68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5019675" y="2378075"/>
              <a:ext cx="390525" cy="312738"/>
            </a:xfrm>
            <a:custGeom>
              <a:avLst/>
              <a:gdLst>
                <a:gd name="T0" fmla="*/ 240 w 246"/>
                <a:gd name="T1" fmla="*/ 48 h 197"/>
                <a:gd name="T2" fmla="*/ 243 w 246"/>
                <a:gd name="T3" fmla="*/ 45 h 197"/>
                <a:gd name="T4" fmla="*/ 246 w 246"/>
                <a:gd name="T5" fmla="*/ 42 h 197"/>
                <a:gd name="T6" fmla="*/ 246 w 246"/>
                <a:gd name="T7" fmla="*/ 42 h 197"/>
                <a:gd name="T8" fmla="*/ 246 w 246"/>
                <a:gd name="T9" fmla="*/ 39 h 197"/>
                <a:gd name="T10" fmla="*/ 246 w 246"/>
                <a:gd name="T11" fmla="*/ 36 h 197"/>
                <a:gd name="T12" fmla="*/ 246 w 246"/>
                <a:gd name="T13" fmla="*/ 33 h 197"/>
                <a:gd name="T14" fmla="*/ 246 w 246"/>
                <a:gd name="T15" fmla="*/ 30 h 197"/>
                <a:gd name="T16" fmla="*/ 246 w 246"/>
                <a:gd name="T17" fmla="*/ 24 h 197"/>
                <a:gd name="T18" fmla="*/ 246 w 246"/>
                <a:gd name="T19" fmla="*/ 21 h 197"/>
                <a:gd name="T20" fmla="*/ 243 w 246"/>
                <a:gd name="T21" fmla="*/ 18 h 197"/>
                <a:gd name="T22" fmla="*/ 243 w 246"/>
                <a:gd name="T23" fmla="*/ 15 h 197"/>
                <a:gd name="T24" fmla="*/ 240 w 246"/>
                <a:gd name="T25" fmla="*/ 12 h 197"/>
                <a:gd name="T26" fmla="*/ 237 w 246"/>
                <a:gd name="T27" fmla="*/ 9 h 197"/>
                <a:gd name="T28" fmla="*/ 237 w 246"/>
                <a:gd name="T29" fmla="*/ 9 h 197"/>
                <a:gd name="T30" fmla="*/ 234 w 246"/>
                <a:gd name="T31" fmla="*/ 6 h 197"/>
                <a:gd name="T32" fmla="*/ 231 w 246"/>
                <a:gd name="T33" fmla="*/ 3 h 197"/>
                <a:gd name="T34" fmla="*/ 228 w 246"/>
                <a:gd name="T35" fmla="*/ 3 h 197"/>
                <a:gd name="T36" fmla="*/ 225 w 246"/>
                <a:gd name="T37" fmla="*/ 0 h 197"/>
                <a:gd name="T38" fmla="*/ 222 w 246"/>
                <a:gd name="T39" fmla="*/ 0 h 197"/>
                <a:gd name="T40" fmla="*/ 219 w 246"/>
                <a:gd name="T41" fmla="*/ 0 h 197"/>
                <a:gd name="T42" fmla="*/ 216 w 246"/>
                <a:gd name="T43" fmla="*/ 0 h 197"/>
                <a:gd name="T44" fmla="*/ 213 w 246"/>
                <a:gd name="T45" fmla="*/ 0 h 197"/>
                <a:gd name="T46" fmla="*/ 210 w 246"/>
                <a:gd name="T47" fmla="*/ 3 h 197"/>
                <a:gd name="T48" fmla="*/ 207 w 246"/>
                <a:gd name="T49" fmla="*/ 3 h 197"/>
                <a:gd name="T50" fmla="*/ 0 w 246"/>
                <a:gd name="T51" fmla="*/ 150 h 197"/>
                <a:gd name="T52" fmla="*/ 3 w 246"/>
                <a:gd name="T53" fmla="*/ 150 h 197"/>
                <a:gd name="T54" fmla="*/ 6 w 246"/>
                <a:gd name="T55" fmla="*/ 150 h 197"/>
                <a:gd name="T56" fmla="*/ 9 w 246"/>
                <a:gd name="T57" fmla="*/ 150 h 197"/>
                <a:gd name="T58" fmla="*/ 12 w 246"/>
                <a:gd name="T59" fmla="*/ 150 h 197"/>
                <a:gd name="T60" fmla="*/ 15 w 246"/>
                <a:gd name="T61" fmla="*/ 150 h 197"/>
                <a:gd name="T62" fmla="*/ 18 w 246"/>
                <a:gd name="T63" fmla="*/ 150 h 197"/>
                <a:gd name="T64" fmla="*/ 21 w 246"/>
                <a:gd name="T65" fmla="*/ 153 h 197"/>
                <a:gd name="T66" fmla="*/ 24 w 246"/>
                <a:gd name="T67" fmla="*/ 153 h 197"/>
                <a:gd name="T68" fmla="*/ 27 w 246"/>
                <a:gd name="T69" fmla="*/ 155 h 197"/>
                <a:gd name="T70" fmla="*/ 30 w 246"/>
                <a:gd name="T71" fmla="*/ 158 h 197"/>
                <a:gd name="T72" fmla="*/ 30 w 246"/>
                <a:gd name="T73" fmla="*/ 161 h 197"/>
                <a:gd name="T74" fmla="*/ 33 w 246"/>
                <a:gd name="T75" fmla="*/ 164 h 197"/>
                <a:gd name="T76" fmla="*/ 36 w 246"/>
                <a:gd name="T77" fmla="*/ 167 h 197"/>
                <a:gd name="T78" fmla="*/ 36 w 246"/>
                <a:gd name="T79" fmla="*/ 170 h 197"/>
                <a:gd name="T80" fmla="*/ 39 w 246"/>
                <a:gd name="T81" fmla="*/ 173 h 197"/>
                <a:gd name="T82" fmla="*/ 39 w 246"/>
                <a:gd name="T83" fmla="*/ 176 h 197"/>
                <a:gd name="T84" fmla="*/ 39 w 246"/>
                <a:gd name="T85" fmla="*/ 179 h 197"/>
                <a:gd name="T86" fmla="*/ 39 w 246"/>
                <a:gd name="T87" fmla="*/ 182 h 197"/>
                <a:gd name="T88" fmla="*/ 39 w 246"/>
                <a:gd name="T89" fmla="*/ 185 h 197"/>
                <a:gd name="T90" fmla="*/ 39 w 246"/>
                <a:gd name="T91" fmla="*/ 188 h 197"/>
                <a:gd name="T92" fmla="*/ 39 w 246"/>
                <a:gd name="T93" fmla="*/ 191 h 197"/>
                <a:gd name="T94" fmla="*/ 36 w 246"/>
                <a:gd name="T95" fmla="*/ 194 h 197"/>
                <a:gd name="T96" fmla="*/ 36 w 246"/>
                <a:gd name="T97" fmla="*/ 194 h 197"/>
                <a:gd name="T98" fmla="*/ 33 w 246"/>
                <a:gd name="T9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" h="197">
                  <a:moveTo>
                    <a:pt x="240" y="48"/>
                  </a:moveTo>
                  <a:lnTo>
                    <a:pt x="240" y="48"/>
                  </a:lnTo>
                  <a:lnTo>
                    <a:pt x="243" y="45"/>
                  </a:lnTo>
                  <a:lnTo>
                    <a:pt x="243" y="45"/>
                  </a:lnTo>
                  <a:lnTo>
                    <a:pt x="243" y="45"/>
                  </a:lnTo>
                  <a:lnTo>
                    <a:pt x="246" y="42"/>
                  </a:lnTo>
                  <a:lnTo>
                    <a:pt x="246" y="42"/>
                  </a:lnTo>
                  <a:lnTo>
                    <a:pt x="246" y="42"/>
                  </a:lnTo>
                  <a:lnTo>
                    <a:pt x="246" y="39"/>
                  </a:lnTo>
                  <a:lnTo>
                    <a:pt x="246" y="39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0"/>
                  </a:lnTo>
                  <a:lnTo>
                    <a:pt x="246" y="30"/>
                  </a:lnTo>
                  <a:lnTo>
                    <a:pt x="246" y="27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246" y="21"/>
                  </a:lnTo>
                  <a:lnTo>
                    <a:pt x="246" y="21"/>
                  </a:lnTo>
                  <a:lnTo>
                    <a:pt x="243" y="18"/>
                  </a:lnTo>
                  <a:lnTo>
                    <a:pt x="243" y="18"/>
                  </a:lnTo>
                  <a:lnTo>
                    <a:pt x="243" y="15"/>
                  </a:lnTo>
                  <a:lnTo>
                    <a:pt x="240" y="15"/>
                  </a:lnTo>
                  <a:lnTo>
                    <a:pt x="240" y="12"/>
                  </a:lnTo>
                  <a:lnTo>
                    <a:pt x="240" y="12"/>
                  </a:lnTo>
                  <a:lnTo>
                    <a:pt x="237" y="9"/>
                  </a:lnTo>
                  <a:lnTo>
                    <a:pt x="237" y="9"/>
                  </a:lnTo>
                  <a:lnTo>
                    <a:pt x="237" y="9"/>
                  </a:lnTo>
                  <a:lnTo>
                    <a:pt x="234" y="6"/>
                  </a:lnTo>
                  <a:lnTo>
                    <a:pt x="234" y="6"/>
                  </a:lnTo>
                  <a:lnTo>
                    <a:pt x="231" y="6"/>
                  </a:lnTo>
                  <a:lnTo>
                    <a:pt x="231" y="3"/>
                  </a:lnTo>
                  <a:lnTo>
                    <a:pt x="228" y="3"/>
                  </a:lnTo>
                  <a:lnTo>
                    <a:pt x="228" y="3"/>
                  </a:lnTo>
                  <a:lnTo>
                    <a:pt x="225" y="3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07" y="3"/>
                  </a:lnTo>
                  <a:lnTo>
                    <a:pt x="0" y="153"/>
                  </a:lnTo>
                  <a:lnTo>
                    <a:pt x="0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9" y="150"/>
                  </a:lnTo>
                  <a:lnTo>
                    <a:pt x="9" y="150"/>
                  </a:lnTo>
                  <a:lnTo>
                    <a:pt x="9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5" y="150"/>
                  </a:lnTo>
                  <a:lnTo>
                    <a:pt x="15" y="150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4" y="153"/>
                  </a:lnTo>
                  <a:lnTo>
                    <a:pt x="24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0" y="161"/>
                  </a:lnTo>
                  <a:lnTo>
                    <a:pt x="33" y="161"/>
                  </a:lnTo>
                  <a:lnTo>
                    <a:pt x="33" y="164"/>
                  </a:lnTo>
                  <a:lnTo>
                    <a:pt x="36" y="164"/>
                  </a:lnTo>
                  <a:lnTo>
                    <a:pt x="36" y="167"/>
                  </a:lnTo>
                  <a:lnTo>
                    <a:pt x="36" y="167"/>
                  </a:lnTo>
                  <a:lnTo>
                    <a:pt x="36" y="170"/>
                  </a:lnTo>
                  <a:lnTo>
                    <a:pt x="39" y="170"/>
                  </a:lnTo>
                  <a:lnTo>
                    <a:pt x="39" y="173"/>
                  </a:lnTo>
                  <a:lnTo>
                    <a:pt x="39" y="173"/>
                  </a:lnTo>
                  <a:lnTo>
                    <a:pt x="39" y="176"/>
                  </a:lnTo>
                  <a:lnTo>
                    <a:pt x="39" y="176"/>
                  </a:lnTo>
                  <a:lnTo>
                    <a:pt x="39" y="179"/>
                  </a:lnTo>
                  <a:lnTo>
                    <a:pt x="39" y="179"/>
                  </a:lnTo>
                  <a:lnTo>
                    <a:pt x="39" y="182"/>
                  </a:lnTo>
                  <a:lnTo>
                    <a:pt x="39" y="182"/>
                  </a:lnTo>
                  <a:lnTo>
                    <a:pt x="39" y="185"/>
                  </a:lnTo>
                  <a:lnTo>
                    <a:pt x="39" y="185"/>
                  </a:lnTo>
                  <a:lnTo>
                    <a:pt x="39" y="188"/>
                  </a:lnTo>
                  <a:lnTo>
                    <a:pt x="39" y="188"/>
                  </a:lnTo>
                  <a:lnTo>
                    <a:pt x="39" y="191"/>
                  </a:lnTo>
                  <a:lnTo>
                    <a:pt x="36" y="19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240" y="4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5575300" y="2382838"/>
              <a:ext cx="566738" cy="317500"/>
            </a:xfrm>
            <a:custGeom>
              <a:avLst/>
              <a:gdLst>
                <a:gd name="T0" fmla="*/ 24 w 357"/>
                <a:gd name="T1" fmla="*/ 0 h 200"/>
                <a:gd name="T2" fmla="*/ 21 w 357"/>
                <a:gd name="T3" fmla="*/ 0 h 200"/>
                <a:gd name="T4" fmla="*/ 21 w 357"/>
                <a:gd name="T5" fmla="*/ 0 h 200"/>
                <a:gd name="T6" fmla="*/ 21 w 357"/>
                <a:gd name="T7" fmla="*/ 3 h 200"/>
                <a:gd name="T8" fmla="*/ 21 w 357"/>
                <a:gd name="T9" fmla="*/ 3 h 200"/>
                <a:gd name="T10" fmla="*/ 18 w 357"/>
                <a:gd name="T11" fmla="*/ 6 h 200"/>
                <a:gd name="T12" fmla="*/ 18 w 357"/>
                <a:gd name="T13" fmla="*/ 6 h 200"/>
                <a:gd name="T14" fmla="*/ 18 w 357"/>
                <a:gd name="T15" fmla="*/ 9 h 200"/>
                <a:gd name="T16" fmla="*/ 15 w 357"/>
                <a:gd name="T17" fmla="*/ 12 h 200"/>
                <a:gd name="T18" fmla="*/ 15 w 357"/>
                <a:gd name="T19" fmla="*/ 15 h 200"/>
                <a:gd name="T20" fmla="*/ 12 w 357"/>
                <a:gd name="T21" fmla="*/ 18 h 200"/>
                <a:gd name="T22" fmla="*/ 12 w 357"/>
                <a:gd name="T23" fmla="*/ 21 h 200"/>
                <a:gd name="T24" fmla="*/ 9 w 357"/>
                <a:gd name="T25" fmla="*/ 24 h 200"/>
                <a:gd name="T26" fmla="*/ 9 w 357"/>
                <a:gd name="T27" fmla="*/ 27 h 200"/>
                <a:gd name="T28" fmla="*/ 6 w 357"/>
                <a:gd name="T29" fmla="*/ 30 h 200"/>
                <a:gd name="T30" fmla="*/ 6 w 357"/>
                <a:gd name="T31" fmla="*/ 33 h 200"/>
                <a:gd name="T32" fmla="*/ 6 w 357"/>
                <a:gd name="T33" fmla="*/ 36 h 200"/>
                <a:gd name="T34" fmla="*/ 3 w 357"/>
                <a:gd name="T35" fmla="*/ 39 h 200"/>
                <a:gd name="T36" fmla="*/ 3 w 357"/>
                <a:gd name="T37" fmla="*/ 42 h 200"/>
                <a:gd name="T38" fmla="*/ 3 w 357"/>
                <a:gd name="T39" fmla="*/ 45 h 200"/>
                <a:gd name="T40" fmla="*/ 0 w 357"/>
                <a:gd name="T41" fmla="*/ 45 h 200"/>
                <a:gd name="T42" fmla="*/ 0 w 357"/>
                <a:gd name="T43" fmla="*/ 48 h 200"/>
                <a:gd name="T44" fmla="*/ 0 w 357"/>
                <a:gd name="T45" fmla="*/ 48 h 200"/>
                <a:gd name="T46" fmla="*/ 0 w 357"/>
                <a:gd name="T47" fmla="*/ 48 h 200"/>
                <a:gd name="T48" fmla="*/ 0 w 357"/>
                <a:gd name="T49" fmla="*/ 48 h 200"/>
                <a:gd name="T50" fmla="*/ 336 w 357"/>
                <a:gd name="T51" fmla="*/ 200 h 200"/>
                <a:gd name="T52" fmla="*/ 336 w 357"/>
                <a:gd name="T53" fmla="*/ 200 h 200"/>
                <a:gd name="T54" fmla="*/ 336 w 357"/>
                <a:gd name="T55" fmla="*/ 200 h 200"/>
                <a:gd name="T56" fmla="*/ 336 w 357"/>
                <a:gd name="T57" fmla="*/ 197 h 200"/>
                <a:gd name="T58" fmla="*/ 336 w 357"/>
                <a:gd name="T59" fmla="*/ 197 h 200"/>
                <a:gd name="T60" fmla="*/ 336 w 357"/>
                <a:gd name="T61" fmla="*/ 194 h 200"/>
                <a:gd name="T62" fmla="*/ 339 w 357"/>
                <a:gd name="T63" fmla="*/ 194 h 200"/>
                <a:gd name="T64" fmla="*/ 339 w 357"/>
                <a:gd name="T65" fmla="*/ 191 h 200"/>
                <a:gd name="T66" fmla="*/ 342 w 357"/>
                <a:gd name="T67" fmla="*/ 188 h 200"/>
                <a:gd name="T68" fmla="*/ 342 w 357"/>
                <a:gd name="T69" fmla="*/ 185 h 200"/>
                <a:gd name="T70" fmla="*/ 345 w 357"/>
                <a:gd name="T71" fmla="*/ 182 h 200"/>
                <a:gd name="T72" fmla="*/ 345 w 357"/>
                <a:gd name="T73" fmla="*/ 179 h 200"/>
                <a:gd name="T74" fmla="*/ 345 w 357"/>
                <a:gd name="T75" fmla="*/ 176 h 200"/>
                <a:gd name="T76" fmla="*/ 348 w 357"/>
                <a:gd name="T77" fmla="*/ 173 h 200"/>
                <a:gd name="T78" fmla="*/ 348 w 357"/>
                <a:gd name="T79" fmla="*/ 170 h 200"/>
                <a:gd name="T80" fmla="*/ 351 w 357"/>
                <a:gd name="T81" fmla="*/ 167 h 200"/>
                <a:gd name="T82" fmla="*/ 351 w 357"/>
                <a:gd name="T83" fmla="*/ 164 h 200"/>
                <a:gd name="T84" fmla="*/ 354 w 357"/>
                <a:gd name="T85" fmla="*/ 161 h 200"/>
                <a:gd name="T86" fmla="*/ 354 w 357"/>
                <a:gd name="T87" fmla="*/ 158 h 200"/>
                <a:gd name="T88" fmla="*/ 354 w 357"/>
                <a:gd name="T89" fmla="*/ 155 h 200"/>
                <a:gd name="T90" fmla="*/ 357 w 357"/>
                <a:gd name="T91" fmla="*/ 155 h 200"/>
                <a:gd name="T92" fmla="*/ 357 w 357"/>
                <a:gd name="T93" fmla="*/ 152 h 200"/>
                <a:gd name="T94" fmla="*/ 357 w 357"/>
                <a:gd name="T95" fmla="*/ 152 h 200"/>
                <a:gd name="T96" fmla="*/ 357 w 357"/>
                <a:gd name="T97" fmla="*/ 152 h 200"/>
                <a:gd name="T98" fmla="*/ 357 w 357"/>
                <a:gd name="T99" fmla="*/ 15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7" h="200">
                  <a:moveTo>
                    <a:pt x="24" y="0"/>
                  </a:move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36" y="200"/>
                  </a:lnTo>
                  <a:lnTo>
                    <a:pt x="336" y="200"/>
                  </a:lnTo>
                  <a:lnTo>
                    <a:pt x="336" y="200"/>
                  </a:lnTo>
                  <a:lnTo>
                    <a:pt x="336" y="200"/>
                  </a:lnTo>
                  <a:lnTo>
                    <a:pt x="336" y="200"/>
                  </a:lnTo>
                  <a:lnTo>
                    <a:pt x="336" y="200"/>
                  </a:lnTo>
                  <a:lnTo>
                    <a:pt x="336" y="200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6" y="194"/>
                  </a:lnTo>
                  <a:lnTo>
                    <a:pt x="339" y="194"/>
                  </a:lnTo>
                  <a:lnTo>
                    <a:pt x="339" y="194"/>
                  </a:lnTo>
                  <a:lnTo>
                    <a:pt x="339" y="191"/>
                  </a:lnTo>
                  <a:lnTo>
                    <a:pt x="339" y="191"/>
                  </a:lnTo>
                  <a:lnTo>
                    <a:pt x="339" y="188"/>
                  </a:lnTo>
                  <a:lnTo>
                    <a:pt x="342" y="188"/>
                  </a:lnTo>
                  <a:lnTo>
                    <a:pt x="342" y="185"/>
                  </a:lnTo>
                  <a:lnTo>
                    <a:pt x="342" y="185"/>
                  </a:lnTo>
                  <a:lnTo>
                    <a:pt x="342" y="182"/>
                  </a:lnTo>
                  <a:lnTo>
                    <a:pt x="345" y="182"/>
                  </a:lnTo>
                  <a:lnTo>
                    <a:pt x="345" y="179"/>
                  </a:lnTo>
                  <a:lnTo>
                    <a:pt x="345" y="179"/>
                  </a:lnTo>
                  <a:lnTo>
                    <a:pt x="345" y="176"/>
                  </a:lnTo>
                  <a:lnTo>
                    <a:pt x="345" y="176"/>
                  </a:lnTo>
                  <a:lnTo>
                    <a:pt x="348" y="173"/>
                  </a:lnTo>
                  <a:lnTo>
                    <a:pt x="348" y="173"/>
                  </a:lnTo>
                  <a:lnTo>
                    <a:pt x="348" y="170"/>
                  </a:lnTo>
                  <a:lnTo>
                    <a:pt x="348" y="170"/>
                  </a:lnTo>
                  <a:lnTo>
                    <a:pt x="351" y="167"/>
                  </a:lnTo>
                  <a:lnTo>
                    <a:pt x="351" y="167"/>
                  </a:lnTo>
                  <a:lnTo>
                    <a:pt x="351" y="164"/>
                  </a:lnTo>
                  <a:lnTo>
                    <a:pt x="351" y="164"/>
                  </a:lnTo>
                  <a:lnTo>
                    <a:pt x="354" y="161"/>
                  </a:lnTo>
                  <a:lnTo>
                    <a:pt x="354" y="161"/>
                  </a:lnTo>
                  <a:lnTo>
                    <a:pt x="354" y="158"/>
                  </a:lnTo>
                  <a:lnTo>
                    <a:pt x="354" y="158"/>
                  </a:lnTo>
                  <a:lnTo>
                    <a:pt x="354" y="158"/>
                  </a:lnTo>
                  <a:lnTo>
                    <a:pt x="354" y="155"/>
                  </a:lnTo>
                  <a:lnTo>
                    <a:pt x="357" y="155"/>
                  </a:lnTo>
                  <a:lnTo>
                    <a:pt x="357" y="155"/>
                  </a:lnTo>
                  <a:lnTo>
                    <a:pt x="357" y="152"/>
                  </a:lnTo>
                  <a:lnTo>
                    <a:pt x="357" y="152"/>
                  </a:lnTo>
                  <a:lnTo>
                    <a:pt x="357" y="152"/>
                  </a:lnTo>
                  <a:lnTo>
                    <a:pt x="357" y="152"/>
                  </a:lnTo>
                  <a:lnTo>
                    <a:pt x="357" y="152"/>
                  </a:lnTo>
                  <a:lnTo>
                    <a:pt x="357" y="152"/>
                  </a:lnTo>
                  <a:lnTo>
                    <a:pt x="357" y="152"/>
                  </a:lnTo>
                  <a:lnTo>
                    <a:pt x="357" y="15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auto">
            <a:xfrm>
              <a:off x="6099175" y="2563813"/>
              <a:ext cx="317500" cy="3175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6292850" y="2573338"/>
              <a:ext cx="233363" cy="160338"/>
            </a:xfrm>
            <a:custGeom>
              <a:avLst/>
              <a:gdLst>
                <a:gd name="T0" fmla="*/ 12 w 147"/>
                <a:gd name="T1" fmla="*/ 50 h 101"/>
                <a:gd name="T2" fmla="*/ 9 w 147"/>
                <a:gd name="T3" fmla="*/ 53 h 101"/>
                <a:gd name="T4" fmla="*/ 6 w 147"/>
                <a:gd name="T5" fmla="*/ 56 h 101"/>
                <a:gd name="T6" fmla="*/ 3 w 147"/>
                <a:gd name="T7" fmla="*/ 56 h 101"/>
                <a:gd name="T8" fmla="*/ 3 w 147"/>
                <a:gd name="T9" fmla="*/ 59 h 101"/>
                <a:gd name="T10" fmla="*/ 0 w 147"/>
                <a:gd name="T11" fmla="*/ 62 h 101"/>
                <a:gd name="T12" fmla="*/ 0 w 147"/>
                <a:gd name="T13" fmla="*/ 65 h 101"/>
                <a:gd name="T14" fmla="*/ 0 w 147"/>
                <a:gd name="T15" fmla="*/ 68 h 101"/>
                <a:gd name="T16" fmla="*/ 0 w 147"/>
                <a:gd name="T17" fmla="*/ 71 h 101"/>
                <a:gd name="T18" fmla="*/ 0 w 147"/>
                <a:gd name="T19" fmla="*/ 77 h 101"/>
                <a:gd name="T20" fmla="*/ 0 w 147"/>
                <a:gd name="T21" fmla="*/ 80 h 101"/>
                <a:gd name="T22" fmla="*/ 0 w 147"/>
                <a:gd name="T23" fmla="*/ 83 h 101"/>
                <a:gd name="T24" fmla="*/ 3 w 147"/>
                <a:gd name="T25" fmla="*/ 86 h 101"/>
                <a:gd name="T26" fmla="*/ 3 w 147"/>
                <a:gd name="T27" fmla="*/ 89 h 101"/>
                <a:gd name="T28" fmla="*/ 6 w 147"/>
                <a:gd name="T29" fmla="*/ 92 h 101"/>
                <a:gd name="T30" fmla="*/ 9 w 147"/>
                <a:gd name="T31" fmla="*/ 95 h 101"/>
                <a:gd name="T32" fmla="*/ 12 w 147"/>
                <a:gd name="T33" fmla="*/ 98 h 101"/>
                <a:gd name="T34" fmla="*/ 15 w 147"/>
                <a:gd name="T35" fmla="*/ 98 h 101"/>
                <a:gd name="T36" fmla="*/ 18 w 147"/>
                <a:gd name="T37" fmla="*/ 101 h 101"/>
                <a:gd name="T38" fmla="*/ 21 w 147"/>
                <a:gd name="T39" fmla="*/ 101 h 101"/>
                <a:gd name="T40" fmla="*/ 24 w 147"/>
                <a:gd name="T41" fmla="*/ 101 h 101"/>
                <a:gd name="T42" fmla="*/ 27 w 147"/>
                <a:gd name="T43" fmla="*/ 101 h 101"/>
                <a:gd name="T44" fmla="*/ 30 w 147"/>
                <a:gd name="T45" fmla="*/ 101 h 101"/>
                <a:gd name="T46" fmla="*/ 33 w 147"/>
                <a:gd name="T47" fmla="*/ 101 h 101"/>
                <a:gd name="T48" fmla="*/ 36 w 147"/>
                <a:gd name="T49" fmla="*/ 101 h 101"/>
                <a:gd name="T50" fmla="*/ 144 w 147"/>
                <a:gd name="T51" fmla="*/ 53 h 101"/>
                <a:gd name="T52" fmla="*/ 141 w 147"/>
                <a:gd name="T53" fmla="*/ 53 h 101"/>
                <a:gd name="T54" fmla="*/ 138 w 147"/>
                <a:gd name="T55" fmla="*/ 53 h 101"/>
                <a:gd name="T56" fmla="*/ 135 w 147"/>
                <a:gd name="T57" fmla="*/ 53 h 101"/>
                <a:gd name="T58" fmla="*/ 132 w 147"/>
                <a:gd name="T59" fmla="*/ 53 h 101"/>
                <a:gd name="T60" fmla="*/ 129 w 147"/>
                <a:gd name="T61" fmla="*/ 53 h 101"/>
                <a:gd name="T62" fmla="*/ 126 w 147"/>
                <a:gd name="T63" fmla="*/ 50 h 101"/>
                <a:gd name="T64" fmla="*/ 123 w 147"/>
                <a:gd name="T65" fmla="*/ 47 h 101"/>
                <a:gd name="T66" fmla="*/ 120 w 147"/>
                <a:gd name="T67" fmla="*/ 47 h 101"/>
                <a:gd name="T68" fmla="*/ 117 w 147"/>
                <a:gd name="T69" fmla="*/ 44 h 101"/>
                <a:gd name="T70" fmla="*/ 117 w 147"/>
                <a:gd name="T71" fmla="*/ 41 h 101"/>
                <a:gd name="T72" fmla="*/ 114 w 147"/>
                <a:gd name="T73" fmla="*/ 38 h 101"/>
                <a:gd name="T74" fmla="*/ 114 w 147"/>
                <a:gd name="T75" fmla="*/ 35 h 101"/>
                <a:gd name="T76" fmla="*/ 111 w 147"/>
                <a:gd name="T77" fmla="*/ 32 h 101"/>
                <a:gd name="T78" fmla="*/ 111 w 147"/>
                <a:gd name="T79" fmla="*/ 30 h 101"/>
                <a:gd name="T80" fmla="*/ 111 w 147"/>
                <a:gd name="T81" fmla="*/ 24 h 101"/>
                <a:gd name="T82" fmla="*/ 111 w 147"/>
                <a:gd name="T83" fmla="*/ 21 h 101"/>
                <a:gd name="T84" fmla="*/ 111 w 147"/>
                <a:gd name="T85" fmla="*/ 18 h 101"/>
                <a:gd name="T86" fmla="*/ 111 w 147"/>
                <a:gd name="T87" fmla="*/ 15 h 101"/>
                <a:gd name="T88" fmla="*/ 114 w 147"/>
                <a:gd name="T89" fmla="*/ 12 h 101"/>
                <a:gd name="T90" fmla="*/ 114 w 147"/>
                <a:gd name="T91" fmla="*/ 9 h 101"/>
                <a:gd name="T92" fmla="*/ 117 w 147"/>
                <a:gd name="T93" fmla="*/ 6 h 101"/>
                <a:gd name="T94" fmla="*/ 117 w 147"/>
                <a:gd name="T95" fmla="*/ 3 h 101"/>
                <a:gd name="T96" fmla="*/ 120 w 147"/>
                <a:gd name="T97" fmla="*/ 3 h 101"/>
                <a:gd name="T98" fmla="*/ 123 w 147"/>
                <a:gd name="T9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" h="101">
                  <a:moveTo>
                    <a:pt x="12" y="50"/>
                  </a:moveTo>
                  <a:lnTo>
                    <a:pt x="12" y="50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6" y="53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3" y="56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3" y="89"/>
                  </a:lnTo>
                  <a:lnTo>
                    <a:pt x="3" y="89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5" y="98"/>
                  </a:lnTo>
                  <a:lnTo>
                    <a:pt x="15" y="101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21" y="101"/>
                  </a:lnTo>
                  <a:lnTo>
                    <a:pt x="21" y="101"/>
                  </a:lnTo>
                  <a:lnTo>
                    <a:pt x="24" y="101"/>
                  </a:lnTo>
                  <a:lnTo>
                    <a:pt x="24" y="101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6" y="101"/>
                  </a:lnTo>
                  <a:lnTo>
                    <a:pt x="147" y="50"/>
                  </a:lnTo>
                  <a:lnTo>
                    <a:pt x="144" y="53"/>
                  </a:lnTo>
                  <a:lnTo>
                    <a:pt x="144" y="53"/>
                  </a:lnTo>
                  <a:lnTo>
                    <a:pt x="141" y="53"/>
                  </a:lnTo>
                  <a:lnTo>
                    <a:pt x="141" y="53"/>
                  </a:lnTo>
                  <a:lnTo>
                    <a:pt x="138" y="53"/>
                  </a:lnTo>
                  <a:lnTo>
                    <a:pt x="138" y="53"/>
                  </a:lnTo>
                  <a:lnTo>
                    <a:pt x="135" y="53"/>
                  </a:lnTo>
                  <a:lnTo>
                    <a:pt x="135" y="53"/>
                  </a:lnTo>
                  <a:lnTo>
                    <a:pt x="132" y="53"/>
                  </a:lnTo>
                  <a:lnTo>
                    <a:pt x="132" y="53"/>
                  </a:lnTo>
                  <a:lnTo>
                    <a:pt x="129" y="53"/>
                  </a:lnTo>
                  <a:lnTo>
                    <a:pt x="129" y="50"/>
                  </a:lnTo>
                  <a:lnTo>
                    <a:pt x="126" y="50"/>
                  </a:lnTo>
                  <a:lnTo>
                    <a:pt x="126" y="50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0" y="47"/>
                  </a:lnTo>
                  <a:lnTo>
                    <a:pt x="120" y="44"/>
                  </a:lnTo>
                  <a:lnTo>
                    <a:pt x="117" y="44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27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7" y="6"/>
                  </a:lnTo>
                  <a:lnTo>
                    <a:pt x="117" y="6"/>
                  </a:lnTo>
                  <a:lnTo>
                    <a:pt x="117" y="3"/>
                  </a:lnTo>
                  <a:lnTo>
                    <a:pt x="120" y="3"/>
                  </a:lnTo>
                  <a:lnTo>
                    <a:pt x="120" y="3"/>
                  </a:lnTo>
                  <a:lnTo>
                    <a:pt x="123" y="3"/>
                  </a:lnTo>
                  <a:lnTo>
                    <a:pt x="123" y="0"/>
                  </a:lnTo>
                  <a:lnTo>
                    <a:pt x="12" y="5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auto">
            <a:xfrm>
              <a:off x="2738438" y="5826125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auto">
            <a:xfrm>
              <a:off x="4938713" y="1176338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5029200" y="1223963"/>
              <a:ext cx="376238" cy="227013"/>
            </a:xfrm>
            <a:custGeom>
              <a:avLst/>
              <a:gdLst>
                <a:gd name="T0" fmla="*/ 24 w 237"/>
                <a:gd name="T1" fmla="*/ 0 h 143"/>
                <a:gd name="T2" fmla="*/ 21 w 237"/>
                <a:gd name="T3" fmla="*/ 0 h 143"/>
                <a:gd name="T4" fmla="*/ 21 w 237"/>
                <a:gd name="T5" fmla="*/ 0 h 143"/>
                <a:gd name="T6" fmla="*/ 21 w 237"/>
                <a:gd name="T7" fmla="*/ 0 h 143"/>
                <a:gd name="T8" fmla="*/ 21 w 237"/>
                <a:gd name="T9" fmla="*/ 3 h 143"/>
                <a:gd name="T10" fmla="*/ 18 w 237"/>
                <a:gd name="T11" fmla="*/ 6 h 143"/>
                <a:gd name="T12" fmla="*/ 18 w 237"/>
                <a:gd name="T13" fmla="*/ 6 h 143"/>
                <a:gd name="T14" fmla="*/ 18 w 237"/>
                <a:gd name="T15" fmla="*/ 9 h 143"/>
                <a:gd name="T16" fmla="*/ 15 w 237"/>
                <a:gd name="T17" fmla="*/ 12 h 143"/>
                <a:gd name="T18" fmla="*/ 15 w 237"/>
                <a:gd name="T19" fmla="*/ 15 h 143"/>
                <a:gd name="T20" fmla="*/ 12 w 237"/>
                <a:gd name="T21" fmla="*/ 18 h 143"/>
                <a:gd name="T22" fmla="*/ 12 w 237"/>
                <a:gd name="T23" fmla="*/ 21 h 143"/>
                <a:gd name="T24" fmla="*/ 9 w 237"/>
                <a:gd name="T25" fmla="*/ 24 h 143"/>
                <a:gd name="T26" fmla="*/ 9 w 237"/>
                <a:gd name="T27" fmla="*/ 27 h 143"/>
                <a:gd name="T28" fmla="*/ 6 w 237"/>
                <a:gd name="T29" fmla="*/ 30 h 143"/>
                <a:gd name="T30" fmla="*/ 6 w 237"/>
                <a:gd name="T31" fmla="*/ 33 h 143"/>
                <a:gd name="T32" fmla="*/ 3 w 237"/>
                <a:gd name="T33" fmla="*/ 36 h 143"/>
                <a:gd name="T34" fmla="*/ 3 w 237"/>
                <a:gd name="T35" fmla="*/ 39 h 143"/>
                <a:gd name="T36" fmla="*/ 3 w 237"/>
                <a:gd name="T37" fmla="*/ 42 h 143"/>
                <a:gd name="T38" fmla="*/ 3 w 237"/>
                <a:gd name="T39" fmla="*/ 45 h 143"/>
                <a:gd name="T40" fmla="*/ 0 w 237"/>
                <a:gd name="T41" fmla="*/ 45 h 143"/>
                <a:gd name="T42" fmla="*/ 0 w 237"/>
                <a:gd name="T43" fmla="*/ 48 h 143"/>
                <a:gd name="T44" fmla="*/ 0 w 237"/>
                <a:gd name="T45" fmla="*/ 48 h 143"/>
                <a:gd name="T46" fmla="*/ 0 w 237"/>
                <a:gd name="T47" fmla="*/ 48 h 143"/>
                <a:gd name="T48" fmla="*/ 0 w 237"/>
                <a:gd name="T49" fmla="*/ 51 h 143"/>
                <a:gd name="T50" fmla="*/ 213 w 237"/>
                <a:gd name="T51" fmla="*/ 143 h 143"/>
                <a:gd name="T52" fmla="*/ 213 w 237"/>
                <a:gd name="T53" fmla="*/ 143 h 143"/>
                <a:gd name="T54" fmla="*/ 216 w 237"/>
                <a:gd name="T55" fmla="*/ 143 h 143"/>
                <a:gd name="T56" fmla="*/ 216 w 237"/>
                <a:gd name="T57" fmla="*/ 140 h 143"/>
                <a:gd name="T58" fmla="*/ 216 w 237"/>
                <a:gd name="T59" fmla="*/ 140 h 143"/>
                <a:gd name="T60" fmla="*/ 216 w 237"/>
                <a:gd name="T61" fmla="*/ 137 h 143"/>
                <a:gd name="T62" fmla="*/ 216 w 237"/>
                <a:gd name="T63" fmla="*/ 134 h 143"/>
                <a:gd name="T64" fmla="*/ 219 w 237"/>
                <a:gd name="T65" fmla="*/ 131 h 143"/>
                <a:gd name="T66" fmla="*/ 219 w 237"/>
                <a:gd name="T67" fmla="*/ 131 h 143"/>
                <a:gd name="T68" fmla="*/ 222 w 237"/>
                <a:gd name="T69" fmla="*/ 128 h 143"/>
                <a:gd name="T70" fmla="*/ 222 w 237"/>
                <a:gd name="T71" fmla="*/ 122 h 143"/>
                <a:gd name="T72" fmla="*/ 225 w 237"/>
                <a:gd name="T73" fmla="*/ 119 h 143"/>
                <a:gd name="T74" fmla="*/ 225 w 237"/>
                <a:gd name="T75" fmla="*/ 116 h 143"/>
                <a:gd name="T76" fmla="*/ 225 w 237"/>
                <a:gd name="T77" fmla="*/ 113 h 143"/>
                <a:gd name="T78" fmla="*/ 228 w 237"/>
                <a:gd name="T79" fmla="*/ 110 h 143"/>
                <a:gd name="T80" fmla="*/ 228 w 237"/>
                <a:gd name="T81" fmla="*/ 107 h 143"/>
                <a:gd name="T82" fmla="*/ 231 w 237"/>
                <a:gd name="T83" fmla="*/ 105 h 143"/>
                <a:gd name="T84" fmla="*/ 231 w 237"/>
                <a:gd name="T85" fmla="*/ 102 h 143"/>
                <a:gd name="T86" fmla="*/ 234 w 237"/>
                <a:gd name="T87" fmla="*/ 102 h 143"/>
                <a:gd name="T88" fmla="*/ 234 w 237"/>
                <a:gd name="T89" fmla="*/ 99 h 143"/>
                <a:gd name="T90" fmla="*/ 234 w 237"/>
                <a:gd name="T91" fmla="*/ 96 h 143"/>
                <a:gd name="T92" fmla="*/ 237 w 237"/>
                <a:gd name="T93" fmla="*/ 96 h 143"/>
                <a:gd name="T94" fmla="*/ 237 w 237"/>
                <a:gd name="T95" fmla="*/ 96 h 143"/>
                <a:gd name="T96" fmla="*/ 237 w 237"/>
                <a:gd name="T97" fmla="*/ 93 h 143"/>
                <a:gd name="T98" fmla="*/ 237 w 237"/>
                <a:gd name="T99" fmla="*/ 9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143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13" y="143"/>
                  </a:lnTo>
                  <a:lnTo>
                    <a:pt x="213" y="143"/>
                  </a:lnTo>
                  <a:lnTo>
                    <a:pt x="213" y="143"/>
                  </a:lnTo>
                  <a:lnTo>
                    <a:pt x="213" y="143"/>
                  </a:lnTo>
                  <a:lnTo>
                    <a:pt x="216" y="143"/>
                  </a:lnTo>
                  <a:lnTo>
                    <a:pt x="216" y="143"/>
                  </a:lnTo>
                  <a:lnTo>
                    <a:pt x="216" y="143"/>
                  </a:lnTo>
                  <a:lnTo>
                    <a:pt x="216" y="140"/>
                  </a:lnTo>
                  <a:lnTo>
                    <a:pt x="216" y="140"/>
                  </a:lnTo>
                  <a:lnTo>
                    <a:pt x="216" y="140"/>
                  </a:lnTo>
                  <a:lnTo>
                    <a:pt x="216" y="137"/>
                  </a:lnTo>
                  <a:lnTo>
                    <a:pt x="216" y="137"/>
                  </a:lnTo>
                  <a:lnTo>
                    <a:pt x="216" y="137"/>
                  </a:lnTo>
                  <a:lnTo>
                    <a:pt x="216" y="134"/>
                  </a:lnTo>
                  <a:lnTo>
                    <a:pt x="219" y="134"/>
                  </a:lnTo>
                  <a:lnTo>
                    <a:pt x="219" y="131"/>
                  </a:lnTo>
                  <a:lnTo>
                    <a:pt x="219" y="131"/>
                  </a:lnTo>
                  <a:lnTo>
                    <a:pt x="219" y="131"/>
                  </a:lnTo>
                  <a:lnTo>
                    <a:pt x="219" y="128"/>
                  </a:lnTo>
                  <a:lnTo>
                    <a:pt x="222" y="128"/>
                  </a:lnTo>
                  <a:lnTo>
                    <a:pt x="222" y="125"/>
                  </a:lnTo>
                  <a:lnTo>
                    <a:pt x="222" y="122"/>
                  </a:lnTo>
                  <a:lnTo>
                    <a:pt x="222" y="122"/>
                  </a:lnTo>
                  <a:lnTo>
                    <a:pt x="225" y="119"/>
                  </a:lnTo>
                  <a:lnTo>
                    <a:pt x="225" y="119"/>
                  </a:lnTo>
                  <a:lnTo>
                    <a:pt x="225" y="116"/>
                  </a:lnTo>
                  <a:lnTo>
                    <a:pt x="225" y="116"/>
                  </a:lnTo>
                  <a:lnTo>
                    <a:pt x="225" y="113"/>
                  </a:lnTo>
                  <a:lnTo>
                    <a:pt x="228" y="113"/>
                  </a:lnTo>
                  <a:lnTo>
                    <a:pt x="228" y="110"/>
                  </a:lnTo>
                  <a:lnTo>
                    <a:pt x="228" y="110"/>
                  </a:lnTo>
                  <a:lnTo>
                    <a:pt x="228" y="107"/>
                  </a:lnTo>
                  <a:lnTo>
                    <a:pt x="231" y="107"/>
                  </a:lnTo>
                  <a:lnTo>
                    <a:pt x="231" y="105"/>
                  </a:lnTo>
                  <a:lnTo>
                    <a:pt x="231" y="105"/>
                  </a:lnTo>
                  <a:lnTo>
                    <a:pt x="231" y="102"/>
                  </a:lnTo>
                  <a:lnTo>
                    <a:pt x="231" y="102"/>
                  </a:lnTo>
                  <a:lnTo>
                    <a:pt x="234" y="102"/>
                  </a:lnTo>
                  <a:lnTo>
                    <a:pt x="234" y="99"/>
                  </a:lnTo>
                  <a:lnTo>
                    <a:pt x="234" y="99"/>
                  </a:lnTo>
                  <a:lnTo>
                    <a:pt x="234" y="99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7" y="96"/>
                  </a:lnTo>
                  <a:lnTo>
                    <a:pt x="237" y="96"/>
                  </a:lnTo>
                  <a:lnTo>
                    <a:pt x="237" y="96"/>
                  </a:lnTo>
                  <a:lnTo>
                    <a:pt x="237" y="93"/>
                  </a:lnTo>
                  <a:lnTo>
                    <a:pt x="237" y="93"/>
                  </a:lnTo>
                  <a:lnTo>
                    <a:pt x="237" y="93"/>
                  </a:lnTo>
                  <a:lnTo>
                    <a:pt x="237" y="9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auto">
            <a:xfrm>
              <a:off x="2644775" y="2425700"/>
              <a:ext cx="269875" cy="269875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auto">
            <a:xfrm>
              <a:off x="5362575" y="1314450"/>
              <a:ext cx="317500" cy="3175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5546725" y="1319213"/>
              <a:ext cx="223838" cy="165100"/>
            </a:xfrm>
            <a:custGeom>
              <a:avLst/>
              <a:gdLst>
                <a:gd name="T0" fmla="*/ 12 w 141"/>
                <a:gd name="T1" fmla="*/ 53 h 104"/>
                <a:gd name="T2" fmla="*/ 9 w 141"/>
                <a:gd name="T3" fmla="*/ 53 h 104"/>
                <a:gd name="T4" fmla="*/ 9 w 141"/>
                <a:gd name="T5" fmla="*/ 56 h 104"/>
                <a:gd name="T6" fmla="*/ 6 w 141"/>
                <a:gd name="T7" fmla="*/ 59 h 104"/>
                <a:gd name="T8" fmla="*/ 3 w 141"/>
                <a:gd name="T9" fmla="*/ 62 h 104"/>
                <a:gd name="T10" fmla="*/ 3 w 141"/>
                <a:gd name="T11" fmla="*/ 65 h 104"/>
                <a:gd name="T12" fmla="*/ 3 w 141"/>
                <a:gd name="T13" fmla="*/ 68 h 104"/>
                <a:gd name="T14" fmla="*/ 0 w 141"/>
                <a:gd name="T15" fmla="*/ 71 h 104"/>
                <a:gd name="T16" fmla="*/ 0 w 141"/>
                <a:gd name="T17" fmla="*/ 74 h 104"/>
                <a:gd name="T18" fmla="*/ 3 w 141"/>
                <a:gd name="T19" fmla="*/ 77 h 104"/>
                <a:gd name="T20" fmla="*/ 3 w 141"/>
                <a:gd name="T21" fmla="*/ 80 h 104"/>
                <a:gd name="T22" fmla="*/ 3 w 141"/>
                <a:gd name="T23" fmla="*/ 86 h 104"/>
                <a:gd name="T24" fmla="*/ 6 w 141"/>
                <a:gd name="T25" fmla="*/ 89 h 104"/>
                <a:gd name="T26" fmla="*/ 6 w 141"/>
                <a:gd name="T27" fmla="*/ 92 h 104"/>
                <a:gd name="T28" fmla="*/ 9 w 141"/>
                <a:gd name="T29" fmla="*/ 95 h 104"/>
                <a:gd name="T30" fmla="*/ 12 w 141"/>
                <a:gd name="T31" fmla="*/ 95 h 104"/>
                <a:gd name="T32" fmla="*/ 15 w 141"/>
                <a:gd name="T33" fmla="*/ 98 h 104"/>
                <a:gd name="T34" fmla="*/ 18 w 141"/>
                <a:gd name="T35" fmla="*/ 101 h 104"/>
                <a:gd name="T36" fmla="*/ 21 w 141"/>
                <a:gd name="T37" fmla="*/ 101 h 104"/>
                <a:gd name="T38" fmla="*/ 24 w 141"/>
                <a:gd name="T39" fmla="*/ 104 h 104"/>
                <a:gd name="T40" fmla="*/ 27 w 141"/>
                <a:gd name="T41" fmla="*/ 104 h 104"/>
                <a:gd name="T42" fmla="*/ 30 w 141"/>
                <a:gd name="T43" fmla="*/ 104 h 104"/>
                <a:gd name="T44" fmla="*/ 33 w 141"/>
                <a:gd name="T45" fmla="*/ 104 h 104"/>
                <a:gd name="T46" fmla="*/ 36 w 141"/>
                <a:gd name="T47" fmla="*/ 101 h 104"/>
                <a:gd name="T48" fmla="*/ 39 w 141"/>
                <a:gd name="T49" fmla="*/ 101 h 104"/>
                <a:gd name="T50" fmla="*/ 141 w 141"/>
                <a:gd name="T51" fmla="*/ 50 h 104"/>
                <a:gd name="T52" fmla="*/ 138 w 141"/>
                <a:gd name="T53" fmla="*/ 50 h 104"/>
                <a:gd name="T54" fmla="*/ 135 w 141"/>
                <a:gd name="T55" fmla="*/ 50 h 104"/>
                <a:gd name="T56" fmla="*/ 132 w 141"/>
                <a:gd name="T57" fmla="*/ 50 h 104"/>
                <a:gd name="T58" fmla="*/ 129 w 141"/>
                <a:gd name="T59" fmla="*/ 50 h 104"/>
                <a:gd name="T60" fmla="*/ 123 w 141"/>
                <a:gd name="T61" fmla="*/ 50 h 104"/>
                <a:gd name="T62" fmla="*/ 120 w 141"/>
                <a:gd name="T63" fmla="*/ 50 h 104"/>
                <a:gd name="T64" fmla="*/ 117 w 141"/>
                <a:gd name="T65" fmla="*/ 47 h 104"/>
                <a:gd name="T66" fmla="*/ 114 w 141"/>
                <a:gd name="T67" fmla="*/ 45 h 104"/>
                <a:gd name="T68" fmla="*/ 114 w 141"/>
                <a:gd name="T69" fmla="*/ 45 h 104"/>
                <a:gd name="T70" fmla="*/ 111 w 141"/>
                <a:gd name="T71" fmla="*/ 42 h 104"/>
                <a:gd name="T72" fmla="*/ 108 w 141"/>
                <a:gd name="T73" fmla="*/ 39 h 104"/>
                <a:gd name="T74" fmla="*/ 108 w 141"/>
                <a:gd name="T75" fmla="*/ 36 h 104"/>
                <a:gd name="T76" fmla="*/ 105 w 141"/>
                <a:gd name="T77" fmla="*/ 33 h 104"/>
                <a:gd name="T78" fmla="*/ 105 w 141"/>
                <a:gd name="T79" fmla="*/ 27 h 104"/>
                <a:gd name="T80" fmla="*/ 105 w 141"/>
                <a:gd name="T81" fmla="*/ 24 h 104"/>
                <a:gd name="T82" fmla="*/ 105 w 141"/>
                <a:gd name="T83" fmla="*/ 21 h 104"/>
                <a:gd name="T84" fmla="*/ 105 w 141"/>
                <a:gd name="T85" fmla="*/ 18 h 104"/>
                <a:gd name="T86" fmla="*/ 105 w 141"/>
                <a:gd name="T87" fmla="*/ 15 h 104"/>
                <a:gd name="T88" fmla="*/ 105 w 141"/>
                <a:gd name="T89" fmla="*/ 12 h 104"/>
                <a:gd name="T90" fmla="*/ 108 w 141"/>
                <a:gd name="T91" fmla="*/ 9 h 104"/>
                <a:gd name="T92" fmla="*/ 108 w 141"/>
                <a:gd name="T93" fmla="*/ 6 h 104"/>
                <a:gd name="T94" fmla="*/ 111 w 141"/>
                <a:gd name="T95" fmla="*/ 3 h 104"/>
                <a:gd name="T96" fmla="*/ 114 w 141"/>
                <a:gd name="T97" fmla="*/ 0 h 104"/>
                <a:gd name="T98" fmla="*/ 117 w 141"/>
                <a:gd name="T9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" h="104">
                  <a:moveTo>
                    <a:pt x="15" y="50"/>
                  </a:moveTo>
                  <a:lnTo>
                    <a:pt x="12" y="53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6" y="56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3" y="77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6" y="89"/>
                  </a:lnTo>
                  <a:lnTo>
                    <a:pt x="6" y="89"/>
                  </a:lnTo>
                  <a:lnTo>
                    <a:pt x="6" y="92"/>
                  </a:lnTo>
                  <a:lnTo>
                    <a:pt x="9" y="92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12" y="95"/>
                  </a:lnTo>
                  <a:lnTo>
                    <a:pt x="12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21" y="101"/>
                  </a:lnTo>
                  <a:lnTo>
                    <a:pt x="21" y="101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7" y="104"/>
                  </a:lnTo>
                  <a:lnTo>
                    <a:pt x="27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39" y="101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38" y="50"/>
                  </a:lnTo>
                  <a:lnTo>
                    <a:pt x="138" y="50"/>
                  </a:lnTo>
                  <a:lnTo>
                    <a:pt x="135" y="50"/>
                  </a:lnTo>
                  <a:lnTo>
                    <a:pt x="135" y="50"/>
                  </a:lnTo>
                  <a:lnTo>
                    <a:pt x="132" y="50"/>
                  </a:lnTo>
                  <a:lnTo>
                    <a:pt x="132" y="50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26" y="50"/>
                  </a:lnTo>
                  <a:lnTo>
                    <a:pt x="123" y="50"/>
                  </a:lnTo>
                  <a:lnTo>
                    <a:pt x="123" y="50"/>
                  </a:lnTo>
                  <a:lnTo>
                    <a:pt x="120" y="50"/>
                  </a:lnTo>
                  <a:lnTo>
                    <a:pt x="120" y="47"/>
                  </a:lnTo>
                  <a:lnTo>
                    <a:pt x="117" y="47"/>
                  </a:lnTo>
                  <a:lnTo>
                    <a:pt x="117" y="47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5" y="33"/>
                  </a:lnTo>
                  <a:lnTo>
                    <a:pt x="105" y="33"/>
                  </a:lnTo>
                  <a:lnTo>
                    <a:pt x="105" y="30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05" y="18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8" y="9"/>
                  </a:lnTo>
                  <a:lnTo>
                    <a:pt x="108" y="9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5" y="5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auto">
            <a:xfrm>
              <a:off x="1974850" y="4743450"/>
              <a:ext cx="317500" cy="3190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2211388" y="4449763"/>
              <a:ext cx="466725" cy="398463"/>
            </a:xfrm>
            <a:custGeom>
              <a:avLst/>
              <a:gdLst>
                <a:gd name="T0" fmla="*/ 3 w 294"/>
                <a:gd name="T1" fmla="*/ 209 h 251"/>
                <a:gd name="T2" fmla="*/ 0 w 294"/>
                <a:gd name="T3" fmla="*/ 209 h 251"/>
                <a:gd name="T4" fmla="*/ 0 w 294"/>
                <a:gd name="T5" fmla="*/ 212 h 251"/>
                <a:gd name="T6" fmla="*/ 0 w 294"/>
                <a:gd name="T7" fmla="*/ 212 h 251"/>
                <a:gd name="T8" fmla="*/ 0 w 294"/>
                <a:gd name="T9" fmla="*/ 215 h 251"/>
                <a:gd name="T10" fmla="*/ 3 w 294"/>
                <a:gd name="T11" fmla="*/ 218 h 251"/>
                <a:gd name="T12" fmla="*/ 3 w 294"/>
                <a:gd name="T13" fmla="*/ 221 h 251"/>
                <a:gd name="T14" fmla="*/ 3 w 294"/>
                <a:gd name="T15" fmla="*/ 221 h 251"/>
                <a:gd name="T16" fmla="*/ 6 w 294"/>
                <a:gd name="T17" fmla="*/ 224 h 251"/>
                <a:gd name="T18" fmla="*/ 6 w 294"/>
                <a:gd name="T19" fmla="*/ 227 h 251"/>
                <a:gd name="T20" fmla="*/ 9 w 294"/>
                <a:gd name="T21" fmla="*/ 230 h 251"/>
                <a:gd name="T22" fmla="*/ 12 w 294"/>
                <a:gd name="T23" fmla="*/ 233 h 251"/>
                <a:gd name="T24" fmla="*/ 12 w 294"/>
                <a:gd name="T25" fmla="*/ 236 h 251"/>
                <a:gd name="T26" fmla="*/ 15 w 294"/>
                <a:gd name="T27" fmla="*/ 239 h 251"/>
                <a:gd name="T28" fmla="*/ 18 w 294"/>
                <a:gd name="T29" fmla="*/ 242 h 251"/>
                <a:gd name="T30" fmla="*/ 21 w 294"/>
                <a:gd name="T31" fmla="*/ 245 h 251"/>
                <a:gd name="T32" fmla="*/ 24 w 294"/>
                <a:gd name="T33" fmla="*/ 245 h 251"/>
                <a:gd name="T34" fmla="*/ 24 w 294"/>
                <a:gd name="T35" fmla="*/ 248 h 251"/>
                <a:gd name="T36" fmla="*/ 27 w 294"/>
                <a:gd name="T37" fmla="*/ 248 h 251"/>
                <a:gd name="T38" fmla="*/ 30 w 294"/>
                <a:gd name="T39" fmla="*/ 251 h 251"/>
                <a:gd name="T40" fmla="*/ 30 w 294"/>
                <a:gd name="T41" fmla="*/ 251 h 251"/>
                <a:gd name="T42" fmla="*/ 33 w 294"/>
                <a:gd name="T43" fmla="*/ 251 h 251"/>
                <a:gd name="T44" fmla="*/ 36 w 294"/>
                <a:gd name="T45" fmla="*/ 251 h 251"/>
                <a:gd name="T46" fmla="*/ 36 w 294"/>
                <a:gd name="T47" fmla="*/ 251 h 251"/>
                <a:gd name="T48" fmla="*/ 36 w 294"/>
                <a:gd name="T49" fmla="*/ 251 h 251"/>
                <a:gd name="T50" fmla="*/ 294 w 294"/>
                <a:gd name="T51" fmla="*/ 41 h 251"/>
                <a:gd name="T52" fmla="*/ 294 w 294"/>
                <a:gd name="T53" fmla="*/ 41 h 251"/>
                <a:gd name="T54" fmla="*/ 291 w 294"/>
                <a:gd name="T55" fmla="*/ 41 h 251"/>
                <a:gd name="T56" fmla="*/ 291 w 294"/>
                <a:gd name="T57" fmla="*/ 41 h 251"/>
                <a:gd name="T58" fmla="*/ 288 w 294"/>
                <a:gd name="T59" fmla="*/ 41 h 251"/>
                <a:gd name="T60" fmla="*/ 285 w 294"/>
                <a:gd name="T61" fmla="*/ 41 h 251"/>
                <a:gd name="T62" fmla="*/ 282 w 294"/>
                <a:gd name="T63" fmla="*/ 38 h 251"/>
                <a:gd name="T64" fmla="*/ 282 w 294"/>
                <a:gd name="T65" fmla="*/ 38 h 251"/>
                <a:gd name="T66" fmla="*/ 279 w 294"/>
                <a:gd name="T67" fmla="*/ 35 h 251"/>
                <a:gd name="T68" fmla="*/ 276 w 294"/>
                <a:gd name="T69" fmla="*/ 32 h 251"/>
                <a:gd name="T70" fmla="*/ 273 w 294"/>
                <a:gd name="T71" fmla="*/ 29 h 251"/>
                <a:gd name="T72" fmla="*/ 270 w 294"/>
                <a:gd name="T73" fmla="*/ 29 h 251"/>
                <a:gd name="T74" fmla="*/ 270 w 294"/>
                <a:gd name="T75" fmla="*/ 26 h 251"/>
                <a:gd name="T76" fmla="*/ 267 w 294"/>
                <a:gd name="T77" fmla="*/ 23 h 251"/>
                <a:gd name="T78" fmla="*/ 264 w 294"/>
                <a:gd name="T79" fmla="*/ 20 h 251"/>
                <a:gd name="T80" fmla="*/ 264 w 294"/>
                <a:gd name="T81" fmla="*/ 17 h 251"/>
                <a:gd name="T82" fmla="*/ 261 w 294"/>
                <a:gd name="T83" fmla="*/ 14 h 251"/>
                <a:gd name="T84" fmla="*/ 261 w 294"/>
                <a:gd name="T85" fmla="*/ 11 h 251"/>
                <a:gd name="T86" fmla="*/ 258 w 294"/>
                <a:gd name="T87" fmla="*/ 8 h 251"/>
                <a:gd name="T88" fmla="*/ 258 w 294"/>
                <a:gd name="T89" fmla="*/ 6 h 251"/>
                <a:gd name="T90" fmla="*/ 258 w 294"/>
                <a:gd name="T91" fmla="*/ 6 h 251"/>
                <a:gd name="T92" fmla="*/ 258 w 294"/>
                <a:gd name="T93" fmla="*/ 3 h 251"/>
                <a:gd name="T94" fmla="*/ 258 w 294"/>
                <a:gd name="T95" fmla="*/ 3 h 251"/>
                <a:gd name="T96" fmla="*/ 258 w 294"/>
                <a:gd name="T97" fmla="*/ 0 h 251"/>
                <a:gd name="T98" fmla="*/ 258 w 294"/>
                <a:gd name="T9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4" h="251">
                  <a:moveTo>
                    <a:pt x="3" y="209"/>
                  </a:moveTo>
                  <a:lnTo>
                    <a:pt x="3" y="209"/>
                  </a:lnTo>
                  <a:lnTo>
                    <a:pt x="3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3" y="218"/>
                  </a:lnTo>
                  <a:lnTo>
                    <a:pt x="3" y="218"/>
                  </a:lnTo>
                  <a:lnTo>
                    <a:pt x="3" y="221"/>
                  </a:lnTo>
                  <a:lnTo>
                    <a:pt x="3" y="221"/>
                  </a:lnTo>
                  <a:lnTo>
                    <a:pt x="3" y="221"/>
                  </a:lnTo>
                  <a:lnTo>
                    <a:pt x="3" y="224"/>
                  </a:lnTo>
                  <a:lnTo>
                    <a:pt x="6" y="224"/>
                  </a:lnTo>
                  <a:lnTo>
                    <a:pt x="6" y="227"/>
                  </a:lnTo>
                  <a:lnTo>
                    <a:pt x="6" y="227"/>
                  </a:lnTo>
                  <a:lnTo>
                    <a:pt x="9" y="230"/>
                  </a:lnTo>
                  <a:lnTo>
                    <a:pt x="9" y="230"/>
                  </a:lnTo>
                  <a:lnTo>
                    <a:pt x="9" y="233"/>
                  </a:lnTo>
                  <a:lnTo>
                    <a:pt x="12" y="233"/>
                  </a:lnTo>
                  <a:lnTo>
                    <a:pt x="12" y="236"/>
                  </a:lnTo>
                  <a:lnTo>
                    <a:pt x="12" y="236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21" y="245"/>
                  </a:lnTo>
                  <a:lnTo>
                    <a:pt x="21" y="245"/>
                  </a:lnTo>
                  <a:lnTo>
                    <a:pt x="24" y="245"/>
                  </a:lnTo>
                  <a:lnTo>
                    <a:pt x="24" y="248"/>
                  </a:lnTo>
                  <a:lnTo>
                    <a:pt x="24" y="248"/>
                  </a:lnTo>
                  <a:lnTo>
                    <a:pt x="27" y="248"/>
                  </a:lnTo>
                  <a:lnTo>
                    <a:pt x="27" y="248"/>
                  </a:lnTo>
                  <a:lnTo>
                    <a:pt x="27" y="251"/>
                  </a:lnTo>
                  <a:lnTo>
                    <a:pt x="30" y="251"/>
                  </a:lnTo>
                  <a:lnTo>
                    <a:pt x="30" y="251"/>
                  </a:lnTo>
                  <a:lnTo>
                    <a:pt x="30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6" y="251"/>
                  </a:lnTo>
                  <a:lnTo>
                    <a:pt x="36" y="251"/>
                  </a:lnTo>
                  <a:lnTo>
                    <a:pt x="36" y="251"/>
                  </a:lnTo>
                  <a:lnTo>
                    <a:pt x="36" y="251"/>
                  </a:lnTo>
                  <a:lnTo>
                    <a:pt x="36" y="251"/>
                  </a:lnTo>
                  <a:lnTo>
                    <a:pt x="294" y="41"/>
                  </a:lnTo>
                  <a:lnTo>
                    <a:pt x="294" y="41"/>
                  </a:lnTo>
                  <a:lnTo>
                    <a:pt x="294" y="41"/>
                  </a:lnTo>
                  <a:lnTo>
                    <a:pt x="294" y="41"/>
                  </a:lnTo>
                  <a:lnTo>
                    <a:pt x="291" y="41"/>
                  </a:lnTo>
                  <a:lnTo>
                    <a:pt x="291" y="41"/>
                  </a:lnTo>
                  <a:lnTo>
                    <a:pt x="291" y="41"/>
                  </a:lnTo>
                  <a:lnTo>
                    <a:pt x="291" y="41"/>
                  </a:lnTo>
                  <a:lnTo>
                    <a:pt x="288" y="41"/>
                  </a:lnTo>
                  <a:lnTo>
                    <a:pt x="288" y="41"/>
                  </a:lnTo>
                  <a:lnTo>
                    <a:pt x="288" y="41"/>
                  </a:lnTo>
                  <a:lnTo>
                    <a:pt x="285" y="41"/>
                  </a:lnTo>
                  <a:lnTo>
                    <a:pt x="285" y="38"/>
                  </a:lnTo>
                  <a:lnTo>
                    <a:pt x="282" y="38"/>
                  </a:lnTo>
                  <a:lnTo>
                    <a:pt x="282" y="38"/>
                  </a:lnTo>
                  <a:lnTo>
                    <a:pt x="282" y="38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76" y="35"/>
                  </a:lnTo>
                  <a:lnTo>
                    <a:pt x="276" y="32"/>
                  </a:lnTo>
                  <a:lnTo>
                    <a:pt x="276" y="32"/>
                  </a:lnTo>
                  <a:lnTo>
                    <a:pt x="273" y="29"/>
                  </a:lnTo>
                  <a:lnTo>
                    <a:pt x="273" y="29"/>
                  </a:lnTo>
                  <a:lnTo>
                    <a:pt x="270" y="29"/>
                  </a:lnTo>
                  <a:lnTo>
                    <a:pt x="270" y="26"/>
                  </a:lnTo>
                  <a:lnTo>
                    <a:pt x="270" y="26"/>
                  </a:lnTo>
                  <a:lnTo>
                    <a:pt x="267" y="23"/>
                  </a:lnTo>
                  <a:lnTo>
                    <a:pt x="267" y="23"/>
                  </a:lnTo>
                  <a:lnTo>
                    <a:pt x="267" y="20"/>
                  </a:lnTo>
                  <a:lnTo>
                    <a:pt x="264" y="20"/>
                  </a:lnTo>
                  <a:lnTo>
                    <a:pt x="264" y="17"/>
                  </a:lnTo>
                  <a:lnTo>
                    <a:pt x="264" y="17"/>
                  </a:lnTo>
                  <a:lnTo>
                    <a:pt x="261" y="14"/>
                  </a:lnTo>
                  <a:lnTo>
                    <a:pt x="261" y="14"/>
                  </a:lnTo>
                  <a:lnTo>
                    <a:pt x="261" y="11"/>
                  </a:lnTo>
                  <a:lnTo>
                    <a:pt x="261" y="11"/>
                  </a:lnTo>
                  <a:lnTo>
                    <a:pt x="261" y="11"/>
                  </a:lnTo>
                  <a:lnTo>
                    <a:pt x="258" y="8"/>
                  </a:lnTo>
                  <a:lnTo>
                    <a:pt x="258" y="8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58" y="3"/>
                  </a:lnTo>
                  <a:lnTo>
                    <a:pt x="258" y="3"/>
                  </a:lnTo>
                  <a:lnTo>
                    <a:pt x="258" y="3"/>
                  </a:lnTo>
                  <a:lnTo>
                    <a:pt x="258" y="3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3" y="20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1812925" y="4919663"/>
              <a:ext cx="274638" cy="217488"/>
            </a:xfrm>
            <a:custGeom>
              <a:avLst/>
              <a:gdLst>
                <a:gd name="T0" fmla="*/ 167 w 173"/>
                <a:gd name="T1" fmla="*/ 48 h 137"/>
                <a:gd name="T2" fmla="*/ 167 w 173"/>
                <a:gd name="T3" fmla="*/ 45 h 137"/>
                <a:gd name="T4" fmla="*/ 170 w 173"/>
                <a:gd name="T5" fmla="*/ 42 h 137"/>
                <a:gd name="T6" fmla="*/ 170 w 173"/>
                <a:gd name="T7" fmla="*/ 42 h 137"/>
                <a:gd name="T8" fmla="*/ 170 w 173"/>
                <a:gd name="T9" fmla="*/ 39 h 137"/>
                <a:gd name="T10" fmla="*/ 173 w 173"/>
                <a:gd name="T11" fmla="*/ 36 h 137"/>
                <a:gd name="T12" fmla="*/ 173 w 173"/>
                <a:gd name="T13" fmla="*/ 33 h 137"/>
                <a:gd name="T14" fmla="*/ 173 w 173"/>
                <a:gd name="T15" fmla="*/ 30 h 137"/>
                <a:gd name="T16" fmla="*/ 173 w 173"/>
                <a:gd name="T17" fmla="*/ 27 h 137"/>
                <a:gd name="T18" fmla="*/ 170 w 173"/>
                <a:gd name="T19" fmla="*/ 21 h 137"/>
                <a:gd name="T20" fmla="*/ 170 w 173"/>
                <a:gd name="T21" fmla="*/ 18 h 137"/>
                <a:gd name="T22" fmla="*/ 167 w 173"/>
                <a:gd name="T23" fmla="*/ 15 h 137"/>
                <a:gd name="T24" fmla="*/ 167 w 173"/>
                <a:gd name="T25" fmla="*/ 12 h 137"/>
                <a:gd name="T26" fmla="*/ 164 w 173"/>
                <a:gd name="T27" fmla="*/ 9 h 137"/>
                <a:gd name="T28" fmla="*/ 161 w 173"/>
                <a:gd name="T29" fmla="*/ 9 h 137"/>
                <a:gd name="T30" fmla="*/ 158 w 173"/>
                <a:gd name="T31" fmla="*/ 6 h 137"/>
                <a:gd name="T32" fmla="*/ 155 w 173"/>
                <a:gd name="T33" fmla="*/ 3 h 137"/>
                <a:gd name="T34" fmla="*/ 152 w 173"/>
                <a:gd name="T35" fmla="*/ 3 h 137"/>
                <a:gd name="T36" fmla="*/ 149 w 173"/>
                <a:gd name="T37" fmla="*/ 0 h 137"/>
                <a:gd name="T38" fmla="*/ 146 w 173"/>
                <a:gd name="T39" fmla="*/ 0 h 137"/>
                <a:gd name="T40" fmla="*/ 143 w 173"/>
                <a:gd name="T41" fmla="*/ 0 h 137"/>
                <a:gd name="T42" fmla="*/ 141 w 173"/>
                <a:gd name="T43" fmla="*/ 0 h 137"/>
                <a:gd name="T44" fmla="*/ 138 w 173"/>
                <a:gd name="T45" fmla="*/ 0 h 137"/>
                <a:gd name="T46" fmla="*/ 138 w 173"/>
                <a:gd name="T47" fmla="*/ 0 h 137"/>
                <a:gd name="T48" fmla="*/ 135 w 173"/>
                <a:gd name="T49" fmla="*/ 3 h 137"/>
                <a:gd name="T50" fmla="*/ 0 w 173"/>
                <a:gd name="T51" fmla="*/ 93 h 137"/>
                <a:gd name="T52" fmla="*/ 3 w 173"/>
                <a:gd name="T53" fmla="*/ 90 h 137"/>
                <a:gd name="T54" fmla="*/ 6 w 173"/>
                <a:gd name="T55" fmla="*/ 90 h 137"/>
                <a:gd name="T56" fmla="*/ 9 w 173"/>
                <a:gd name="T57" fmla="*/ 90 h 137"/>
                <a:gd name="T58" fmla="*/ 12 w 173"/>
                <a:gd name="T59" fmla="*/ 90 h 137"/>
                <a:gd name="T60" fmla="*/ 15 w 173"/>
                <a:gd name="T61" fmla="*/ 90 h 137"/>
                <a:gd name="T62" fmla="*/ 18 w 173"/>
                <a:gd name="T63" fmla="*/ 93 h 137"/>
                <a:gd name="T64" fmla="*/ 21 w 173"/>
                <a:gd name="T65" fmla="*/ 93 h 137"/>
                <a:gd name="T66" fmla="*/ 24 w 173"/>
                <a:gd name="T67" fmla="*/ 96 h 137"/>
                <a:gd name="T68" fmla="*/ 27 w 173"/>
                <a:gd name="T69" fmla="*/ 96 h 137"/>
                <a:gd name="T70" fmla="*/ 30 w 173"/>
                <a:gd name="T71" fmla="*/ 99 h 137"/>
                <a:gd name="T72" fmla="*/ 30 w 173"/>
                <a:gd name="T73" fmla="*/ 101 h 137"/>
                <a:gd name="T74" fmla="*/ 33 w 173"/>
                <a:gd name="T75" fmla="*/ 104 h 137"/>
                <a:gd name="T76" fmla="*/ 36 w 173"/>
                <a:gd name="T77" fmla="*/ 107 h 137"/>
                <a:gd name="T78" fmla="*/ 36 w 173"/>
                <a:gd name="T79" fmla="*/ 110 h 137"/>
                <a:gd name="T80" fmla="*/ 39 w 173"/>
                <a:gd name="T81" fmla="*/ 113 h 137"/>
                <a:gd name="T82" fmla="*/ 39 w 173"/>
                <a:gd name="T83" fmla="*/ 116 h 137"/>
                <a:gd name="T84" fmla="*/ 39 w 173"/>
                <a:gd name="T85" fmla="*/ 122 h 137"/>
                <a:gd name="T86" fmla="*/ 39 w 173"/>
                <a:gd name="T87" fmla="*/ 125 h 137"/>
                <a:gd name="T88" fmla="*/ 39 w 173"/>
                <a:gd name="T89" fmla="*/ 128 h 137"/>
                <a:gd name="T90" fmla="*/ 39 w 173"/>
                <a:gd name="T91" fmla="*/ 131 h 137"/>
                <a:gd name="T92" fmla="*/ 36 w 173"/>
                <a:gd name="T93" fmla="*/ 131 h 137"/>
                <a:gd name="T94" fmla="*/ 36 w 173"/>
                <a:gd name="T95" fmla="*/ 134 h 137"/>
                <a:gd name="T96" fmla="*/ 33 w 173"/>
                <a:gd name="T97" fmla="*/ 137 h 137"/>
                <a:gd name="T98" fmla="*/ 30 w 173"/>
                <a:gd name="T9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137">
                  <a:moveTo>
                    <a:pt x="164" y="48"/>
                  </a:moveTo>
                  <a:lnTo>
                    <a:pt x="167" y="48"/>
                  </a:lnTo>
                  <a:lnTo>
                    <a:pt x="167" y="48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73" y="36"/>
                  </a:lnTo>
                  <a:lnTo>
                    <a:pt x="173" y="36"/>
                  </a:lnTo>
                  <a:lnTo>
                    <a:pt x="173" y="33"/>
                  </a:lnTo>
                  <a:lnTo>
                    <a:pt x="173" y="33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0" y="24"/>
                  </a:lnTo>
                  <a:lnTo>
                    <a:pt x="170" y="21"/>
                  </a:lnTo>
                  <a:lnTo>
                    <a:pt x="170" y="21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12"/>
                  </a:lnTo>
                  <a:lnTo>
                    <a:pt x="164" y="12"/>
                  </a:lnTo>
                  <a:lnTo>
                    <a:pt x="164" y="9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161" y="6"/>
                  </a:lnTo>
                  <a:lnTo>
                    <a:pt x="158" y="6"/>
                  </a:lnTo>
                  <a:lnTo>
                    <a:pt x="158" y="3"/>
                  </a:lnTo>
                  <a:lnTo>
                    <a:pt x="155" y="3"/>
                  </a:lnTo>
                  <a:lnTo>
                    <a:pt x="155" y="3"/>
                  </a:lnTo>
                  <a:lnTo>
                    <a:pt x="152" y="3"/>
                  </a:lnTo>
                  <a:lnTo>
                    <a:pt x="152" y="0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5" y="3"/>
                  </a:lnTo>
                  <a:lnTo>
                    <a:pt x="135" y="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3" y="90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21" y="93"/>
                  </a:lnTo>
                  <a:lnTo>
                    <a:pt x="21" y="93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7" y="96"/>
                  </a:lnTo>
                  <a:lnTo>
                    <a:pt x="27" y="99"/>
                  </a:lnTo>
                  <a:lnTo>
                    <a:pt x="30" y="99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7"/>
                  </a:lnTo>
                  <a:lnTo>
                    <a:pt x="36" y="107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6" y="113"/>
                  </a:lnTo>
                  <a:lnTo>
                    <a:pt x="39" y="113"/>
                  </a:lnTo>
                  <a:lnTo>
                    <a:pt x="39" y="116"/>
                  </a:lnTo>
                  <a:lnTo>
                    <a:pt x="39" y="116"/>
                  </a:lnTo>
                  <a:lnTo>
                    <a:pt x="39" y="119"/>
                  </a:lnTo>
                  <a:lnTo>
                    <a:pt x="39" y="122"/>
                  </a:lnTo>
                  <a:lnTo>
                    <a:pt x="39" y="122"/>
                  </a:lnTo>
                  <a:lnTo>
                    <a:pt x="39" y="125"/>
                  </a:lnTo>
                  <a:lnTo>
                    <a:pt x="39" y="125"/>
                  </a:lnTo>
                  <a:lnTo>
                    <a:pt x="39" y="128"/>
                  </a:lnTo>
                  <a:lnTo>
                    <a:pt x="39" y="128"/>
                  </a:lnTo>
                  <a:lnTo>
                    <a:pt x="39" y="131"/>
                  </a:lnTo>
                  <a:lnTo>
                    <a:pt x="36" y="131"/>
                  </a:lnTo>
                  <a:lnTo>
                    <a:pt x="36" y="131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0" y="137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auto">
            <a:xfrm>
              <a:off x="3927475" y="5208588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auto">
            <a:xfrm>
              <a:off x="2606675" y="4268788"/>
              <a:ext cx="269875" cy="269875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4"/>
            <p:cNvSpPr>
              <a:spLocks/>
            </p:cNvSpPr>
            <p:nvPr/>
          </p:nvSpPr>
          <p:spPr bwMode="auto">
            <a:xfrm>
              <a:off x="2578100" y="4140200"/>
              <a:ext cx="169863" cy="223838"/>
            </a:xfrm>
            <a:custGeom>
              <a:avLst/>
              <a:gdLst>
                <a:gd name="T0" fmla="*/ 57 w 107"/>
                <a:gd name="T1" fmla="*/ 132 h 141"/>
                <a:gd name="T2" fmla="*/ 57 w 107"/>
                <a:gd name="T3" fmla="*/ 135 h 141"/>
                <a:gd name="T4" fmla="*/ 60 w 107"/>
                <a:gd name="T5" fmla="*/ 135 h 141"/>
                <a:gd name="T6" fmla="*/ 63 w 107"/>
                <a:gd name="T7" fmla="*/ 138 h 141"/>
                <a:gd name="T8" fmla="*/ 63 w 107"/>
                <a:gd name="T9" fmla="*/ 138 h 141"/>
                <a:gd name="T10" fmla="*/ 66 w 107"/>
                <a:gd name="T11" fmla="*/ 141 h 141"/>
                <a:gd name="T12" fmla="*/ 69 w 107"/>
                <a:gd name="T13" fmla="*/ 141 h 141"/>
                <a:gd name="T14" fmla="*/ 72 w 107"/>
                <a:gd name="T15" fmla="*/ 141 h 141"/>
                <a:gd name="T16" fmla="*/ 78 w 107"/>
                <a:gd name="T17" fmla="*/ 141 h 141"/>
                <a:gd name="T18" fmla="*/ 81 w 107"/>
                <a:gd name="T19" fmla="*/ 141 h 141"/>
                <a:gd name="T20" fmla="*/ 84 w 107"/>
                <a:gd name="T21" fmla="*/ 138 h 141"/>
                <a:gd name="T22" fmla="*/ 87 w 107"/>
                <a:gd name="T23" fmla="*/ 138 h 141"/>
                <a:gd name="T24" fmla="*/ 90 w 107"/>
                <a:gd name="T25" fmla="*/ 135 h 141"/>
                <a:gd name="T26" fmla="*/ 92 w 107"/>
                <a:gd name="T27" fmla="*/ 135 h 141"/>
                <a:gd name="T28" fmla="*/ 95 w 107"/>
                <a:gd name="T29" fmla="*/ 132 h 141"/>
                <a:gd name="T30" fmla="*/ 98 w 107"/>
                <a:gd name="T31" fmla="*/ 129 h 141"/>
                <a:gd name="T32" fmla="*/ 101 w 107"/>
                <a:gd name="T33" fmla="*/ 126 h 141"/>
                <a:gd name="T34" fmla="*/ 101 w 107"/>
                <a:gd name="T35" fmla="*/ 126 h 141"/>
                <a:gd name="T36" fmla="*/ 104 w 107"/>
                <a:gd name="T37" fmla="*/ 123 h 141"/>
                <a:gd name="T38" fmla="*/ 104 w 107"/>
                <a:gd name="T39" fmla="*/ 120 h 141"/>
                <a:gd name="T40" fmla="*/ 104 w 107"/>
                <a:gd name="T41" fmla="*/ 117 h 141"/>
                <a:gd name="T42" fmla="*/ 107 w 107"/>
                <a:gd name="T43" fmla="*/ 114 h 141"/>
                <a:gd name="T44" fmla="*/ 107 w 107"/>
                <a:gd name="T45" fmla="*/ 111 h 141"/>
                <a:gd name="T46" fmla="*/ 104 w 107"/>
                <a:gd name="T47" fmla="*/ 108 h 141"/>
                <a:gd name="T48" fmla="*/ 104 w 107"/>
                <a:gd name="T49" fmla="*/ 105 h 141"/>
                <a:gd name="T50" fmla="*/ 51 w 107"/>
                <a:gd name="T51" fmla="*/ 0 h 141"/>
                <a:gd name="T52" fmla="*/ 51 w 107"/>
                <a:gd name="T53" fmla="*/ 3 h 141"/>
                <a:gd name="T54" fmla="*/ 51 w 107"/>
                <a:gd name="T55" fmla="*/ 6 h 141"/>
                <a:gd name="T56" fmla="*/ 51 w 107"/>
                <a:gd name="T57" fmla="*/ 9 h 141"/>
                <a:gd name="T58" fmla="*/ 51 w 107"/>
                <a:gd name="T59" fmla="*/ 12 h 141"/>
                <a:gd name="T60" fmla="*/ 51 w 107"/>
                <a:gd name="T61" fmla="*/ 15 h 141"/>
                <a:gd name="T62" fmla="*/ 48 w 107"/>
                <a:gd name="T63" fmla="*/ 18 h 141"/>
                <a:gd name="T64" fmla="*/ 48 w 107"/>
                <a:gd name="T65" fmla="*/ 21 h 141"/>
                <a:gd name="T66" fmla="*/ 45 w 107"/>
                <a:gd name="T67" fmla="*/ 21 h 141"/>
                <a:gd name="T68" fmla="*/ 42 w 107"/>
                <a:gd name="T69" fmla="*/ 24 h 141"/>
                <a:gd name="T70" fmla="*/ 39 w 107"/>
                <a:gd name="T71" fmla="*/ 27 h 141"/>
                <a:gd name="T72" fmla="*/ 36 w 107"/>
                <a:gd name="T73" fmla="*/ 30 h 141"/>
                <a:gd name="T74" fmla="*/ 33 w 107"/>
                <a:gd name="T75" fmla="*/ 30 h 141"/>
                <a:gd name="T76" fmla="*/ 30 w 107"/>
                <a:gd name="T77" fmla="*/ 33 h 141"/>
                <a:gd name="T78" fmla="*/ 27 w 107"/>
                <a:gd name="T79" fmla="*/ 33 h 141"/>
                <a:gd name="T80" fmla="*/ 24 w 107"/>
                <a:gd name="T81" fmla="*/ 33 h 141"/>
                <a:gd name="T82" fmla="*/ 21 w 107"/>
                <a:gd name="T83" fmla="*/ 33 h 141"/>
                <a:gd name="T84" fmla="*/ 18 w 107"/>
                <a:gd name="T85" fmla="*/ 33 h 141"/>
                <a:gd name="T86" fmla="*/ 15 w 107"/>
                <a:gd name="T87" fmla="*/ 33 h 141"/>
                <a:gd name="T88" fmla="*/ 12 w 107"/>
                <a:gd name="T89" fmla="*/ 33 h 141"/>
                <a:gd name="T90" fmla="*/ 9 w 107"/>
                <a:gd name="T91" fmla="*/ 33 h 141"/>
                <a:gd name="T92" fmla="*/ 6 w 107"/>
                <a:gd name="T93" fmla="*/ 30 h 141"/>
                <a:gd name="T94" fmla="*/ 3 w 107"/>
                <a:gd name="T95" fmla="*/ 30 h 141"/>
                <a:gd name="T96" fmla="*/ 3 w 107"/>
                <a:gd name="T97" fmla="*/ 27 h 141"/>
                <a:gd name="T98" fmla="*/ 0 w 107"/>
                <a:gd name="T99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7" h="141">
                  <a:moveTo>
                    <a:pt x="54" y="132"/>
                  </a:moveTo>
                  <a:lnTo>
                    <a:pt x="57" y="132"/>
                  </a:lnTo>
                  <a:lnTo>
                    <a:pt x="57" y="132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60" y="135"/>
                  </a:lnTo>
                  <a:lnTo>
                    <a:pt x="60" y="138"/>
                  </a:lnTo>
                  <a:lnTo>
                    <a:pt x="63" y="138"/>
                  </a:lnTo>
                  <a:lnTo>
                    <a:pt x="63" y="138"/>
                  </a:lnTo>
                  <a:lnTo>
                    <a:pt x="63" y="138"/>
                  </a:lnTo>
                  <a:lnTo>
                    <a:pt x="66" y="138"/>
                  </a:lnTo>
                  <a:lnTo>
                    <a:pt x="66" y="141"/>
                  </a:lnTo>
                  <a:lnTo>
                    <a:pt x="69" y="141"/>
                  </a:lnTo>
                  <a:lnTo>
                    <a:pt x="69" y="141"/>
                  </a:lnTo>
                  <a:lnTo>
                    <a:pt x="72" y="141"/>
                  </a:lnTo>
                  <a:lnTo>
                    <a:pt x="72" y="141"/>
                  </a:lnTo>
                  <a:lnTo>
                    <a:pt x="75" y="141"/>
                  </a:lnTo>
                  <a:lnTo>
                    <a:pt x="78" y="141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1" y="138"/>
                  </a:lnTo>
                  <a:lnTo>
                    <a:pt x="84" y="138"/>
                  </a:lnTo>
                  <a:lnTo>
                    <a:pt x="84" y="138"/>
                  </a:lnTo>
                  <a:lnTo>
                    <a:pt x="87" y="138"/>
                  </a:lnTo>
                  <a:lnTo>
                    <a:pt x="90" y="138"/>
                  </a:lnTo>
                  <a:lnTo>
                    <a:pt x="90" y="135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5" y="132"/>
                  </a:lnTo>
                  <a:lnTo>
                    <a:pt x="95" y="132"/>
                  </a:lnTo>
                  <a:lnTo>
                    <a:pt x="95" y="132"/>
                  </a:lnTo>
                  <a:lnTo>
                    <a:pt x="98" y="129"/>
                  </a:lnTo>
                  <a:lnTo>
                    <a:pt x="98" y="129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4" y="120"/>
                  </a:lnTo>
                  <a:lnTo>
                    <a:pt x="104" y="120"/>
                  </a:lnTo>
                  <a:lnTo>
                    <a:pt x="104" y="117"/>
                  </a:lnTo>
                  <a:lnTo>
                    <a:pt x="104" y="117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4" y="105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21"/>
                  </a:lnTo>
                  <a:lnTo>
                    <a:pt x="48" y="21"/>
                  </a:lnTo>
                  <a:lnTo>
                    <a:pt x="45" y="21"/>
                  </a:lnTo>
                  <a:lnTo>
                    <a:pt x="45" y="24"/>
                  </a:lnTo>
                  <a:lnTo>
                    <a:pt x="42" y="24"/>
                  </a:lnTo>
                  <a:lnTo>
                    <a:pt x="42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4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54" y="13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auto">
            <a:xfrm>
              <a:off x="6459538" y="2535238"/>
              <a:ext cx="138113" cy="13652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auto">
            <a:xfrm>
              <a:off x="1736725" y="5053013"/>
              <a:ext cx="138113" cy="13652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auto">
            <a:xfrm>
              <a:off x="4872038" y="3224213"/>
              <a:ext cx="128588" cy="127000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8"/>
            <p:cNvSpPr>
              <a:spLocks/>
            </p:cNvSpPr>
            <p:nvPr/>
          </p:nvSpPr>
          <p:spPr bwMode="auto">
            <a:xfrm>
              <a:off x="4895850" y="2867025"/>
              <a:ext cx="104775" cy="384175"/>
            </a:xfrm>
            <a:custGeom>
              <a:avLst/>
              <a:gdLst>
                <a:gd name="T0" fmla="*/ 0 w 66"/>
                <a:gd name="T1" fmla="*/ 236 h 242"/>
                <a:gd name="T2" fmla="*/ 0 w 66"/>
                <a:gd name="T3" fmla="*/ 236 h 242"/>
                <a:gd name="T4" fmla="*/ 3 w 66"/>
                <a:gd name="T5" fmla="*/ 236 h 242"/>
                <a:gd name="T6" fmla="*/ 3 w 66"/>
                <a:gd name="T7" fmla="*/ 236 h 242"/>
                <a:gd name="T8" fmla="*/ 6 w 66"/>
                <a:gd name="T9" fmla="*/ 239 h 242"/>
                <a:gd name="T10" fmla="*/ 6 w 66"/>
                <a:gd name="T11" fmla="*/ 239 h 242"/>
                <a:gd name="T12" fmla="*/ 9 w 66"/>
                <a:gd name="T13" fmla="*/ 239 h 242"/>
                <a:gd name="T14" fmla="*/ 12 w 66"/>
                <a:gd name="T15" fmla="*/ 239 h 242"/>
                <a:gd name="T16" fmla="*/ 15 w 66"/>
                <a:gd name="T17" fmla="*/ 239 h 242"/>
                <a:gd name="T18" fmla="*/ 18 w 66"/>
                <a:gd name="T19" fmla="*/ 239 h 242"/>
                <a:gd name="T20" fmla="*/ 21 w 66"/>
                <a:gd name="T21" fmla="*/ 239 h 242"/>
                <a:gd name="T22" fmla="*/ 27 w 66"/>
                <a:gd name="T23" fmla="*/ 239 h 242"/>
                <a:gd name="T24" fmla="*/ 30 w 66"/>
                <a:gd name="T25" fmla="*/ 242 h 242"/>
                <a:gd name="T26" fmla="*/ 33 w 66"/>
                <a:gd name="T27" fmla="*/ 242 h 242"/>
                <a:gd name="T28" fmla="*/ 36 w 66"/>
                <a:gd name="T29" fmla="*/ 242 h 242"/>
                <a:gd name="T30" fmla="*/ 39 w 66"/>
                <a:gd name="T31" fmla="*/ 242 h 242"/>
                <a:gd name="T32" fmla="*/ 42 w 66"/>
                <a:gd name="T33" fmla="*/ 239 h 242"/>
                <a:gd name="T34" fmla="*/ 45 w 66"/>
                <a:gd name="T35" fmla="*/ 239 h 242"/>
                <a:gd name="T36" fmla="*/ 48 w 66"/>
                <a:gd name="T37" fmla="*/ 239 h 242"/>
                <a:gd name="T38" fmla="*/ 51 w 66"/>
                <a:gd name="T39" fmla="*/ 239 h 242"/>
                <a:gd name="T40" fmla="*/ 54 w 66"/>
                <a:gd name="T41" fmla="*/ 239 h 242"/>
                <a:gd name="T42" fmla="*/ 54 w 66"/>
                <a:gd name="T43" fmla="*/ 239 h 242"/>
                <a:gd name="T44" fmla="*/ 57 w 66"/>
                <a:gd name="T45" fmla="*/ 239 h 242"/>
                <a:gd name="T46" fmla="*/ 57 w 66"/>
                <a:gd name="T47" fmla="*/ 239 h 242"/>
                <a:gd name="T48" fmla="*/ 57 w 66"/>
                <a:gd name="T49" fmla="*/ 236 h 242"/>
                <a:gd name="T50" fmla="*/ 66 w 66"/>
                <a:gd name="T51" fmla="*/ 3 h 242"/>
                <a:gd name="T52" fmla="*/ 63 w 66"/>
                <a:gd name="T53" fmla="*/ 3 h 242"/>
                <a:gd name="T54" fmla="*/ 63 w 66"/>
                <a:gd name="T55" fmla="*/ 3 h 242"/>
                <a:gd name="T56" fmla="*/ 63 w 66"/>
                <a:gd name="T57" fmla="*/ 3 h 242"/>
                <a:gd name="T58" fmla="*/ 60 w 66"/>
                <a:gd name="T59" fmla="*/ 3 h 242"/>
                <a:gd name="T60" fmla="*/ 57 w 66"/>
                <a:gd name="T61" fmla="*/ 3 h 242"/>
                <a:gd name="T62" fmla="*/ 57 w 66"/>
                <a:gd name="T63" fmla="*/ 3 h 242"/>
                <a:gd name="T64" fmla="*/ 54 w 66"/>
                <a:gd name="T65" fmla="*/ 6 h 242"/>
                <a:gd name="T66" fmla="*/ 51 w 66"/>
                <a:gd name="T67" fmla="*/ 6 h 242"/>
                <a:gd name="T68" fmla="*/ 45 w 66"/>
                <a:gd name="T69" fmla="*/ 6 h 242"/>
                <a:gd name="T70" fmla="*/ 42 w 66"/>
                <a:gd name="T71" fmla="*/ 6 h 242"/>
                <a:gd name="T72" fmla="*/ 39 w 66"/>
                <a:gd name="T73" fmla="*/ 6 h 242"/>
                <a:gd name="T74" fmla="*/ 36 w 66"/>
                <a:gd name="T75" fmla="*/ 6 h 242"/>
                <a:gd name="T76" fmla="*/ 33 w 66"/>
                <a:gd name="T77" fmla="*/ 6 h 242"/>
                <a:gd name="T78" fmla="*/ 30 w 66"/>
                <a:gd name="T79" fmla="*/ 3 h 242"/>
                <a:gd name="T80" fmla="*/ 24 w 66"/>
                <a:gd name="T81" fmla="*/ 3 h 242"/>
                <a:gd name="T82" fmla="*/ 21 w 66"/>
                <a:gd name="T83" fmla="*/ 3 h 242"/>
                <a:gd name="T84" fmla="*/ 18 w 66"/>
                <a:gd name="T85" fmla="*/ 3 h 242"/>
                <a:gd name="T86" fmla="*/ 15 w 66"/>
                <a:gd name="T87" fmla="*/ 3 h 242"/>
                <a:gd name="T88" fmla="*/ 15 w 66"/>
                <a:gd name="T89" fmla="*/ 3 h 242"/>
                <a:gd name="T90" fmla="*/ 12 w 66"/>
                <a:gd name="T91" fmla="*/ 3 h 242"/>
                <a:gd name="T92" fmla="*/ 12 w 66"/>
                <a:gd name="T93" fmla="*/ 3 h 242"/>
                <a:gd name="T94" fmla="*/ 9 w 66"/>
                <a:gd name="T95" fmla="*/ 0 h 242"/>
                <a:gd name="T96" fmla="*/ 9 w 66"/>
                <a:gd name="T97" fmla="*/ 0 h 242"/>
                <a:gd name="T98" fmla="*/ 9 w 66"/>
                <a:gd name="T9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" h="242">
                  <a:moveTo>
                    <a:pt x="0" y="236"/>
                  </a:moveTo>
                  <a:lnTo>
                    <a:pt x="0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3" y="236"/>
                  </a:lnTo>
                  <a:lnTo>
                    <a:pt x="3" y="236"/>
                  </a:lnTo>
                  <a:lnTo>
                    <a:pt x="3" y="236"/>
                  </a:lnTo>
                  <a:lnTo>
                    <a:pt x="3" y="239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9" y="239"/>
                  </a:lnTo>
                  <a:lnTo>
                    <a:pt x="9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18" y="239"/>
                  </a:lnTo>
                  <a:lnTo>
                    <a:pt x="18" y="239"/>
                  </a:lnTo>
                  <a:lnTo>
                    <a:pt x="21" y="239"/>
                  </a:lnTo>
                  <a:lnTo>
                    <a:pt x="21" y="239"/>
                  </a:lnTo>
                  <a:lnTo>
                    <a:pt x="24" y="239"/>
                  </a:lnTo>
                  <a:lnTo>
                    <a:pt x="27" y="239"/>
                  </a:lnTo>
                  <a:lnTo>
                    <a:pt x="27" y="239"/>
                  </a:lnTo>
                  <a:lnTo>
                    <a:pt x="30" y="242"/>
                  </a:lnTo>
                  <a:lnTo>
                    <a:pt x="30" y="242"/>
                  </a:lnTo>
                  <a:lnTo>
                    <a:pt x="33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42" y="239"/>
                  </a:lnTo>
                  <a:lnTo>
                    <a:pt x="42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8" y="239"/>
                  </a:lnTo>
                  <a:lnTo>
                    <a:pt x="48" y="239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36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8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auto">
            <a:xfrm>
              <a:off x="5703888" y="1276350"/>
              <a:ext cx="138113" cy="13652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auto">
            <a:xfrm>
              <a:off x="4354513" y="2435225"/>
              <a:ext cx="128588" cy="128588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1"/>
            <p:cNvSpPr>
              <a:spLocks/>
            </p:cNvSpPr>
            <p:nvPr/>
          </p:nvSpPr>
          <p:spPr bwMode="auto">
            <a:xfrm>
              <a:off x="4449763" y="2478088"/>
              <a:ext cx="384175" cy="222250"/>
            </a:xfrm>
            <a:custGeom>
              <a:avLst/>
              <a:gdLst>
                <a:gd name="T0" fmla="*/ 21 w 242"/>
                <a:gd name="T1" fmla="*/ 0 h 140"/>
                <a:gd name="T2" fmla="*/ 21 w 242"/>
                <a:gd name="T3" fmla="*/ 0 h 140"/>
                <a:gd name="T4" fmla="*/ 21 w 242"/>
                <a:gd name="T5" fmla="*/ 0 h 140"/>
                <a:gd name="T6" fmla="*/ 21 w 242"/>
                <a:gd name="T7" fmla="*/ 3 h 140"/>
                <a:gd name="T8" fmla="*/ 18 w 242"/>
                <a:gd name="T9" fmla="*/ 3 h 140"/>
                <a:gd name="T10" fmla="*/ 18 w 242"/>
                <a:gd name="T11" fmla="*/ 6 h 140"/>
                <a:gd name="T12" fmla="*/ 18 w 242"/>
                <a:gd name="T13" fmla="*/ 9 h 140"/>
                <a:gd name="T14" fmla="*/ 15 w 242"/>
                <a:gd name="T15" fmla="*/ 9 h 140"/>
                <a:gd name="T16" fmla="*/ 15 w 242"/>
                <a:gd name="T17" fmla="*/ 12 h 140"/>
                <a:gd name="T18" fmla="*/ 12 w 242"/>
                <a:gd name="T19" fmla="*/ 15 h 140"/>
                <a:gd name="T20" fmla="*/ 12 w 242"/>
                <a:gd name="T21" fmla="*/ 18 h 140"/>
                <a:gd name="T22" fmla="*/ 9 w 242"/>
                <a:gd name="T23" fmla="*/ 24 h 140"/>
                <a:gd name="T24" fmla="*/ 9 w 242"/>
                <a:gd name="T25" fmla="*/ 27 h 140"/>
                <a:gd name="T26" fmla="*/ 9 w 242"/>
                <a:gd name="T27" fmla="*/ 30 h 140"/>
                <a:gd name="T28" fmla="*/ 6 w 242"/>
                <a:gd name="T29" fmla="*/ 33 h 140"/>
                <a:gd name="T30" fmla="*/ 6 w 242"/>
                <a:gd name="T31" fmla="*/ 36 h 140"/>
                <a:gd name="T32" fmla="*/ 3 w 242"/>
                <a:gd name="T33" fmla="*/ 39 h 140"/>
                <a:gd name="T34" fmla="*/ 3 w 242"/>
                <a:gd name="T35" fmla="*/ 42 h 140"/>
                <a:gd name="T36" fmla="*/ 3 w 242"/>
                <a:gd name="T37" fmla="*/ 45 h 140"/>
                <a:gd name="T38" fmla="*/ 3 w 242"/>
                <a:gd name="T39" fmla="*/ 45 h 140"/>
                <a:gd name="T40" fmla="*/ 0 w 242"/>
                <a:gd name="T41" fmla="*/ 48 h 140"/>
                <a:gd name="T42" fmla="*/ 0 w 242"/>
                <a:gd name="T43" fmla="*/ 51 h 140"/>
                <a:gd name="T44" fmla="*/ 0 w 242"/>
                <a:gd name="T45" fmla="*/ 51 h 140"/>
                <a:gd name="T46" fmla="*/ 0 w 242"/>
                <a:gd name="T47" fmla="*/ 51 h 140"/>
                <a:gd name="T48" fmla="*/ 0 w 242"/>
                <a:gd name="T49" fmla="*/ 51 h 140"/>
                <a:gd name="T50" fmla="*/ 221 w 242"/>
                <a:gd name="T51" fmla="*/ 140 h 140"/>
                <a:gd name="T52" fmla="*/ 221 w 242"/>
                <a:gd name="T53" fmla="*/ 140 h 140"/>
                <a:gd name="T54" fmla="*/ 221 w 242"/>
                <a:gd name="T55" fmla="*/ 137 h 140"/>
                <a:gd name="T56" fmla="*/ 221 w 242"/>
                <a:gd name="T57" fmla="*/ 137 h 140"/>
                <a:gd name="T58" fmla="*/ 221 w 242"/>
                <a:gd name="T59" fmla="*/ 134 h 140"/>
                <a:gd name="T60" fmla="*/ 221 w 242"/>
                <a:gd name="T61" fmla="*/ 134 h 140"/>
                <a:gd name="T62" fmla="*/ 224 w 242"/>
                <a:gd name="T63" fmla="*/ 131 h 140"/>
                <a:gd name="T64" fmla="*/ 224 w 242"/>
                <a:gd name="T65" fmla="*/ 128 h 140"/>
                <a:gd name="T66" fmla="*/ 224 w 242"/>
                <a:gd name="T67" fmla="*/ 125 h 140"/>
                <a:gd name="T68" fmla="*/ 227 w 242"/>
                <a:gd name="T69" fmla="*/ 122 h 140"/>
                <a:gd name="T70" fmla="*/ 227 w 242"/>
                <a:gd name="T71" fmla="*/ 119 h 140"/>
                <a:gd name="T72" fmla="*/ 230 w 242"/>
                <a:gd name="T73" fmla="*/ 116 h 140"/>
                <a:gd name="T74" fmla="*/ 230 w 242"/>
                <a:gd name="T75" fmla="*/ 113 h 140"/>
                <a:gd name="T76" fmla="*/ 230 w 242"/>
                <a:gd name="T77" fmla="*/ 110 h 140"/>
                <a:gd name="T78" fmla="*/ 233 w 242"/>
                <a:gd name="T79" fmla="*/ 107 h 140"/>
                <a:gd name="T80" fmla="*/ 233 w 242"/>
                <a:gd name="T81" fmla="*/ 104 h 140"/>
                <a:gd name="T82" fmla="*/ 236 w 242"/>
                <a:gd name="T83" fmla="*/ 101 h 140"/>
                <a:gd name="T84" fmla="*/ 236 w 242"/>
                <a:gd name="T85" fmla="*/ 98 h 140"/>
                <a:gd name="T86" fmla="*/ 239 w 242"/>
                <a:gd name="T87" fmla="*/ 95 h 140"/>
                <a:gd name="T88" fmla="*/ 239 w 242"/>
                <a:gd name="T89" fmla="*/ 92 h 140"/>
                <a:gd name="T90" fmla="*/ 239 w 242"/>
                <a:gd name="T91" fmla="*/ 92 h 140"/>
                <a:gd name="T92" fmla="*/ 239 w 242"/>
                <a:gd name="T93" fmla="*/ 90 h 140"/>
                <a:gd name="T94" fmla="*/ 242 w 242"/>
                <a:gd name="T95" fmla="*/ 90 h 140"/>
                <a:gd name="T96" fmla="*/ 242 w 242"/>
                <a:gd name="T97" fmla="*/ 90 h 140"/>
                <a:gd name="T98" fmla="*/ 242 w 242"/>
                <a:gd name="T99" fmla="*/ 9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40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4"/>
                  </a:lnTo>
                  <a:lnTo>
                    <a:pt x="221" y="134"/>
                  </a:lnTo>
                  <a:lnTo>
                    <a:pt x="221" y="134"/>
                  </a:lnTo>
                  <a:lnTo>
                    <a:pt x="224" y="131"/>
                  </a:lnTo>
                  <a:lnTo>
                    <a:pt x="224" y="131"/>
                  </a:lnTo>
                  <a:lnTo>
                    <a:pt x="224" y="131"/>
                  </a:lnTo>
                  <a:lnTo>
                    <a:pt x="224" y="128"/>
                  </a:lnTo>
                  <a:lnTo>
                    <a:pt x="224" y="128"/>
                  </a:lnTo>
                  <a:lnTo>
                    <a:pt x="224" y="125"/>
                  </a:lnTo>
                  <a:lnTo>
                    <a:pt x="227" y="125"/>
                  </a:lnTo>
                  <a:lnTo>
                    <a:pt x="227" y="122"/>
                  </a:lnTo>
                  <a:lnTo>
                    <a:pt x="227" y="122"/>
                  </a:lnTo>
                  <a:lnTo>
                    <a:pt x="227" y="119"/>
                  </a:lnTo>
                  <a:lnTo>
                    <a:pt x="227" y="116"/>
                  </a:lnTo>
                  <a:lnTo>
                    <a:pt x="230" y="116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3" y="107"/>
                  </a:lnTo>
                  <a:lnTo>
                    <a:pt x="233" y="107"/>
                  </a:lnTo>
                  <a:lnTo>
                    <a:pt x="233" y="104"/>
                  </a:lnTo>
                  <a:lnTo>
                    <a:pt x="233" y="104"/>
                  </a:lnTo>
                  <a:lnTo>
                    <a:pt x="236" y="101"/>
                  </a:lnTo>
                  <a:lnTo>
                    <a:pt x="236" y="101"/>
                  </a:lnTo>
                  <a:lnTo>
                    <a:pt x="236" y="98"/>
                  </a:lnTo>
                  <a:lnTo>
                    <a:pt x="236" y="98"/>
                  </a:lnTo>
                  <a:lnTo>
                    <a:pt x="236" y="95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9" y="92"/>
                  </a:lnTo>
                  <a:lnTo>
                    <a:pt x="239" y="92"/>
                  </a:lnTo>
                  <a:lnTo>
                    <a:pt x="239" y="92"/>
                  </a:lnTo>
                  <a:lnTo>
                    <a:pt x="239" y="90"/>
                  </a:lnTo>
                  <a:lnTo>
                    <a:pt x="239" y="90"/>
                  </a:lnTo>
                  <a:lnTo>
                    <a:pt x="242" y="90"/>
                  </a:lnTo>
                  <a:lnTo>
                    <a:pt x="242" y="90"/>
                  </a:lnTo>
                  <a:lnTo>
                    <a:pt x="242" y="90"/>
                  </a:lnTo>
                  <a:lnTo>
                    <a:pt x="242" y="90"/>
                  </a:lnTo>
                  <a:lnTo>
                    <a:pt x="242" y="90"/>
                  </a:lnTo>
                  <a:lnTo>
                    <a:pt x="242" y="9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auto">
            <a:xfrm>
              <a:off x="4795838" y="2554288"/>
              <a:ext cx="319088" cy="3175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3"/>
            <p:cNvSpPr>
              <a:spLocks/>
            </p:cNvSpPr>
            <p:nvPr/>
          </p:nvSpPr>
          <p:spPr bwMode="auto">
            <a:xfrm>
              <a:off x="4981575" y="2559050"/>
              <a:ext cx="214313" cy="169863"/>
            </a:xfrm>
            <a:custGeom>
              <a:avLst/>
              <a:gdLst>
                <a:gd name="T0" fmla="*/ 9 w 135"/>
                <a:gd name="T1" fmla="*/ 53 h 107"/>
                <a:gd name="T2" fmla="*/ 6 w 135"/>
                <a:gd name="T3" fmla="*/ 56 h 107"/>
                <a:gd name="T4" fmla="*/ 6 w 135"/>
                <a:gd name="T5" fmla="*/ 59 h 107"/>
                <a:gd name="T6" fmla="*/ 3 w 135"/>
                <a:gd name="T7" fmla="*/ 62 h 107"/>
                <a:gd name="T8" fmla="*/ 0 w 135"/>
                <a:gd name="T9" fmla="*/ 65 h 107"/>
                <a:gd name="T10" fmla="*/ 0 w 135"/>
                <a:gd name="T11" fmla="*/ 68 h 107"/>
                <a:gd name="T12" fmla="*/ 0 w 135"/>
                <a:gd name="T13" fmla="*/ 71 h 107"/>
                <a:gd name="T14" fmla="*/ 0 w 135"/>
                <a:gd name="T15" fmla="*/ 74 h 107"/>
                <a:gd name="T16" fmla="*/ 0 w 135"/>
                <a:gd name="T17" fmla="*/ 77 h 107"/>
                <a:gd name="T18" fmla="*/ 0 w 135"/>
                <a:gd name="T19" fmla="*/ 80 h 107"/>
                <a:gd name="T20" fmla="*/ 0 w 135"/>
                <a:gd name="T21" fmla="*/ 83 h 107"/>
                <a:gd name="T22" fmla="*/ 0 w 135"/>
                <a:gd name="T23" fmla="*/ 89 h 107"/>
                <a:gd name="T24" fmla="*/ 3 w 135"/>
                <a:gd name="T25" fmla="*/ 92 h 107"/>
                <a:gd name="T26" fmla="*/ 6 w 135"/>
                <a:gd name="T27" fmla="*/ 95 h 107"/>
                <a:gd name="T28" fmla="*/ 6 w 135"/>
                <a:gd name="T29" fmla="*/ 98 h 107"/>
                <a:gd name="T30" fmla="*/ 9 w 135"/>
                <a:gd name="T31" fmla="*/ 98 h 107"/>
                <a:gd name="T32" fmla="*/ 12 w 135"/>
                <a:gd name="T33" fmla="*/ 101 h 107"/>
                <a:gd name="T34" fmla="*/ 15 w 135"/>
                <a:gd name="T35" fmla="*/ 104 h 107"/>
                <a:gd name="T36" fmla="*/ 18 w 135"/>
                <a:gd name="T37" fmla="*/ 104 h 107"/>
                <a:gd name="T38" fmla="*/ 21 w 135"/>
                <a:gd name="T39" fmla="*/ 104 h 107"/>
                <a:gd name="T40" fmla="*/ 24 w 135"/>
                <a:gd name="T41" fmla="*/ 107 h 107"/>
                <a:gd name="T42" fmla="*/ 30 w 135"/>
                <a:gd name="T43" fmla="*/ 107 h 107"/>
                <a:gd name="T44" fmla="*/ 33 w 135"/>
                <a:gd name="T45" fmla="*/ 104 h 107"/>
                <a:gd name="T46" fmla="*/ 36 w 135"/>
                <a:gd name="T47" fmla="*/ 104 h 107"/>
                <a:gd name="T48" fmla="*/ 39 w 135"/>
                <a:gd name="T49" fmla="*/ 104 h 107"/>
                <a:gd name="T50" fmla="*/ 135 w 135"/>
                <a:gd name="T51" fmla="*/ 50 h 107"/>
                <a:gd name="T52" fmla="*/ 132 w 135"/>
                <a:gd name="T53" fmla="*/ 53 h 107"/>
                <a:gd name="T54" fmla="*/ 129 w 135"/>
                <a:gd name="T55" fmla="*/ 53 h 107"/>
                <a:gd name="T56" fmla="*/ 126 w 135"/>
                <a:gd name="T57" fmla="*/ 53 h 107"/>
                <a:gd name="T58" fmla="*/ 120 w 135"/>
                <a:gd name="T59" fmla="*/ 53 h 107"/>
                <a:gd name="T60" fmla="*/ 117 w 135"/>
                <a:gd name="T61" fmla="*/ 53 h 107"/>
                <a:gd name="T62" fmla="*/ 114 w 135"/>
                <a:gd name="T63" fmla="*/ 50 h 107"/>
                <a:gd name="T64" fmla="*/ 111 w 135"/>
                <a:gd name="T65" fmla="*/ 50 h 107"/>
                <a:gd name="T66" fmla="*/ 108 w 135"/>
                <a:gd name="T67" fmla="*/ 47 h 107"/>
                <a:gd name="T68" fmla="*/ 105 w 135"/>
                <a:gd name="T69" fmla="*/ 44 h 107"/>
                <a:gd name="T70" fmla="*/ 102 w 135"/>
                <a:gd name="T71" fmla="*/ 44 h 107"/>
                <a:gd name="T72" fmla="*/ 102 w 135"/>
                <a:gd name="T73" fmla="*/ 41 h 107"/>
                <a:gd name="T74" fmla="*/ 99 w 135"/>
                <a:gd name="T75" fmla="*/ 39 h 107"/>
                <a:gd name="T76" fmla="*/ 99 w 135"/>
                <a:gd name="T77" fmla="*/ 33 h 107"/>
                <a:gd name="T78" fmla="*/ 96 w 135"/>
                <a:gd name="T79" fmla="*/ 30 h 107"/>
                <a:gd name="T80" fmla="*/ 96 w 135"/>
                <a:gd name="T81" fmla="*/ 27 h 107"/>
                <a:gd name="T82" fmla="*/ 96 w 135"/>
                <a:gd name="T83" fmla="*/ 24 h 107"/>
                <a:gd name="T84" fmla="*/ 96 w 135"/>
                <a:gd name="T85" fmla="*/ 21 h 107"/>
                <a:gd name="T86" fmla="*/ 96 w 135"/>
                <a:gd name="T87" fmla="*/ 18 h 107"/>
                <a:gd name="T88" fmla="*/ 99 w 135"/>
                <a:gd name="T89" fmla="*/ 12 h 107"/>
                <a:gd name="T90" fmla="*/ 99 w 135"/>
                <a:gd name="T91" fmla="*/ 9 h 107"/>
                <a:gd name="T92" fmla="*/ 102 w 135"/>
                <a:gd name="T93" fmla="*/ 6 h 107"/>
                <a:gd name="T94" fmla="*/ 102 w 135"/>
                <a:gd name="T95" fmla="*/ 6 h 107"/>
                <a:gd name="T96" fmla="*/ 105 w 135"/>
                <a:gd name="T97" fmla="*/ 3 h 107"/>
                <a:gd name="T98" fmla="*/ 108 w 135"/>
                <a:gd name="T9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5" h="107">
                  <a:moveTo>
                    <a:pt x="12" y="53"/>
                  </a:moveTo>
                  <a:lnTo>
                    <a:pt x="9" y="53"/>
                  </a:lnTo>
                  <a:lnTo>
                    <a:pt x="9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9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3" y="89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8"/>
                  </a:lnTo>
                  <a:lnTo>
                    <a:pt x="9" y="98"/>
                  </a:lnTo>
                  <a:lnTo>
                    <a:pt x="9" y="98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5" y="101"/>
                  </a:lnTo>
                  <a:lnTo>
                    <a:pt x="15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4" y="104"/>
                  </a:lnTo>
                  <a:lnTo>
                    <a:pt x="24" y="107"/>
                  </a:lnTo>
                  <a:lnTo>
                    <a:pt x="27" y="107"/>
                  </a:lnTo>
                  <a:lnTo>
                    <a:pt x="30" y="107"/>
                  </a:lnTo>
                  <a:lnTo>
                    <a:pt x="30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9" y="104"/>
                  </a:lnTo>
                  <a:lnTo>
                    <a:pt x="135" y="50"/>
                  </a:lnTo>
                  <a:lnTo>
                    <a:pt x="135" y="50"/>
                  </a:lnTo>
                  <a:lnTo>
                    <a:pt x="132" y="53"/>
                  </a:lnTo>
                  <a:lnTo>
                    <a:pt x="132" y="53"/>
                  </a:lnTo>
                  <a:lnTo>
                    <a:pt x="129" y="53"/>
                  </a:lnTo>
                  <a:lnTo>
                    <a:pt x="129" y="53"/>
                  </a:lnTo>
                  <a:lnTo>
                    <a:pt x="126" y="53"/>
                  </a:lnTo>
                  <a:lnTo>
                    <a:pt x="126" y="53"/>
                  </a:lnTo>
                  <a:lnTo>
                    <a:pt x="123" y="53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17" y="53"/>
                  </a:lnTo>
                  <a:lnTo>
                    <a:pt x="117" y="53"/>
                  </a:lnTo>
                  <a:lnTo>
                    <a:pt x="114" y="50"/>
                  </a:lnTo>
                  <a:lnTo>
                    <a:pt x="114" y="50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105" y="44"/>
                  </a:lnTo>
                  <a:lnTo>
                    <a:pt x="105" y="44"/>
                  </a:lnTo>
                  <a:lnTo>
                    <a:pt x="102" y="44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99" y="39"/>
                  </a:lnTo>
                  <a:lnTo>
                    <a:pt x="99" y="39"/>
                  </a:lnTo>
                  <a:lnTo>
                    <a:pt x="99" y="36"/>
                  </a:lnTo>
                  <a:lnTo>
                    <a:pt x="99" y="33"/>
                  </a:lnTo>
                  <a:lnTo>
                    <a:pt x="96" y="33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6" y="27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5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9"/>
                  </a:lnTo>
                  <a:lnTo>
                    <a:pt x="99" y="9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8" y="3"/>
                  </a:lnTo>
                  <a:lnTo>
                    <a:pt x="108" y="0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auto">
            <a:xfrm>
              <a:off x="2530475" y="4059238"/>
              <a:ext cx="138113" cy="13811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auto">
            <a:xfrm>
              <a:off x="5124450" y="2516188"/>
              <a:ext cx="138113" cy="13652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8" name="Text Box 4"/>
          <p:cNvSpPr txBox="1">
            <a:spLocks noChangeArrowheads="1"/>
          </p:cNvSpPr>
          <p:nvPr/>
        </p:nvSpPr>
        <p:spPr bwMode="auto">
          <a:xfrm>
            <a:off x="772135" y="903434"/>
            <a:ext cx="83820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000" b="1" i="1" dirty="0">
                <a:latin typeface="Times" charset="-18"/>
                <a:cs typeface="Times New Roman" pitchFamily="18" charset="0"/>
              </a:rPr>
              <a:t>Ĥ</a:t>
            </a:r>
            <a:r>
              <a:rPr lang="en-US" sz="2000" i="1" dirty="0">
                <a:latin typeface="Times" charset="-18"/>
                <a:cs typeface="Times New Roman" pitchFamily="18" charset="0"/>
              </a:rPr>
              <a:t> = </a:t>
            </a:r>
            <a:r>
              <a:rPr lang="en-US" sz="2000" i="1" dirty="0" err="1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i="1" baseline="-30000" dirty="0" err="1">
                <a:latin typeface="Times" charset="-18"/>
                <a:cs typeface="Times New Roman" pitchFamily="18" charset="0"/>
              </a:rPr>
              <a:t>B</a:t>
            </a:r>
            <a:r>
              <a:rPr lang="en-US" sz="2000" b="1" i="1" dirty="0" err="1">
                <a:latin typeface="Times" charset="-18"/>
                <a:cs typeface="Times New Roman" pitchFamily="18" charset="0"/>
              </a:rPr>
              <a:t>B</a:t>
            </a:r>
            <a:r>
              <a:rPr lang="en-US" sz="2000" i="1" dirty="0">
                <a:latin typeface="Century Schoolbook"/>
                <a:cs typeface="Times New Roman" pitchFamily="18" charset="0"/>
              </a:rPr>
              <a:t>·</a:t>
            </a:r>
            <a:r>
              <a:rPr lang="en-US" sz="2000" i="1" dirty="0">
                <a:latin typeface="Times" charset="-18"/>
                <a:cs typeface="Times New Roman" pitchFamily="18" charset="0"/>
              </a:rPr>
              <a:t>{</a:t>
            </a:r>
            <a:r>
              <a:rPr lang="en-US" sz="2000" b="1" i="1" dirty="0">
                <a:latin typeface="Times" charset="-18"/>
                <a:cs typeface="Times New Roman" pitchFamily="18" charset="0"/>
              </a:rPr>
              <a:t>g</a:t>
            </a:r>
            <a:r>
              <a:rPr lang="en-US" sz="2000" i="1" dirty="0">
                <a:latin typeface="Times" charset="-18"/>
                <a:cs typeface="Times New Roman" pitchFamily="18" charset="0"/>
              </a:rPr>
              <a:t>}</a:t>
            </a:r>
            <a:r>
              <a:rPr lang="en-US" sz="2000" i="1" dirty="0">
                <a:latin typeface="Century Schoolbook"/>
                <a:cs typeface="Times New Roman" pitchFamily="18" charset="0"/>
              </a:rPr>
              <a:t>·</a:t>
            </a:r>
            <a:r>
              <a:rPr lang="en-US" sz="2000" b="1" i="1" dirty="0">
                <a:latin typeface="Times" charset="-18"/>
                <a:cs typeface="Times New Roman" pitchFamily="18" charset="0"/>
              </a:rPr>
              <a:t>Ŝ</a:t>
            </a:r>
            <a:r>
              <a:rPr lang="en-US" sz="2000" i="1" dirty="0">
                <a:latin typeface="Times" charset="-18"/>
                <a:cs typeface="Times New Roman" pitchFamily="18" charset="0"/>
              </a:rPr>
              <a:t> + </a:t>
            </a:r>
            <a:r>
              <a:rPr lang="en-US" sz="2000" b="1" i="1" dirty="0">
                <a:solidFill>
                  <a:srgbClr val="FF0000"/>
                </a:solidFill>
                <a:latin typeface="Times" charset="-18"/>
                <a:cs typeface="Times New Roman" pitchFamily="18" charset="0"/>
              </a:rPr>
              <a:t>D</a:t>
            </a:r>
            <a:r>
              <a:rPr lang="en-US" sz="2000" i="1" baseline="-30000" dirty="0">
                <a:latin typeface="Times" charset="-18"/>
                <a:cs typeface="Times New Roman" pitchFamily="18" charset="0"/>
              </a:rPr>
              <a:t> </a:t>
            </a:r>
            <a:r>
              <a:rPr lang="en-US" sz="2000" i="1" dirty="0">
                <a:latin typeface="Times" charset="-18"/>
                <a:cs typeface="Times New Roman" pitchFamily="18" charset="0"/>
              </a:rPr>
              <a:t>{ </a:t>
            </a:r>
            <a:r>
              <a:rPr lang="en-US" sz="2000" b="1" i="1" dirty="0">
                <a:latin typeface="Times" charset="-18"/>
                <a:cs typeface="Times New Roman" pitchFamily="18" charset="0"/>
              </a:rPr>
              <a:t>Ŝ</a:t>
            </a:r>
            <a:r>
              <a:rPr lang="en-US" sz="2000" i="1" baseline="-30000" dirty="0">
                <a:latin typeface="Times" charset="-18"/>
                <a:cs typeface="Times New Roman" pitchFamily="18" charset="0"/>
              </a:rPr>
              <a:t>z</a:t>
            </a:r>
            <a:r>
              <a:rPr lang="en-US" sz="2000" i="1" baseline="30000" dirty="0">
                <a:latin typeface="Times" charset="-18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–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latin typeface="Times" charset="-18"/>
                <a:cs typeface="Times New Roman" pitchFamily="18" charset="0"/>
              </a:rPr>
              <a:t>S(S+1)/3 } + </a:t>
            </a:r>
            <a:r>
              <a:rPr lang="en-US" sz="2000" b="1" i="1" dirty="0">
                <a:solidFill>
                  <a:srgbClr val="FF0000"/>
                </a:solidFill>
                <a:latin typeface="Times" charset="-18"/>
                <a:cs typeface="Times New Roman" pitchFamily="18" charset="0"/>
              </a:rPr>
              <a:t>E</a:t>
            </a:r>
            <a:r>
              <a:rPr lang="en-US" sz="2000" i="1" baseline="-30000" dirty="0">
                <a:latin typeface="Times" charset="-18"/>
                <a:cs typeface="Times New Roman" pitchFamily="18" charset="0"/>
              </a:rPr>
              <a:t> </a:t>
            </a:r>
            <a:r>
              <a:rPr lang="en-US" sz="2000" i="1" dirty="0">
                <a:latin typeface="Times" charset="-18"/>
                <a:cs typeface="Times New Roman" pitchFamily="18" charset="0"/>
              </a:rPr>
              <a:t>(</a:t>
            </a:r>
            <a:r>
              <a:rPr lang="en-US" sz="2000" b="1" i="1" dirty="0">
                <a:latin typeface="Times" charset="-18"/>
                <a:cs typeface="Times New Roman" pitchFamily="18" charset="0"/>
              </a:rPr>
              <a:t>Ŝ</a:t>
            </a:r>
            <a:r>
              <a:rPr lang="en-US" sz="2000" i="1" baseline="-30000" dirty="0">
                <a:latin typeface="Times" charset="-18"/>
                <a:cs typeface="Times New Roman" pitchFamily="18" charset="0"/>
              </a:rPr>
              <a:t>x</a:t>
            </a:r>
            <a:r>
              <a:rPr lang="en-US" sz="2000" i="1" baseline="30000" dirty="0">
                <a:latin typeface="Times" charset="-18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–</a:t>
            </a:r>
            <a:r>
              <a:rPr lang="en-US" sz="2000" b="1" i="1" dirty="0">
                <a:latin typeface="Times" charset="-18"/>
                <a:cs typeface="Times New Roman" pitchFamily="18" charset="0"/>
              </a:rPr>
              <a:t> Ŝ</a:t>
            </a:r>
            <a:r>
              <a:rPr lang="en-US" sz="2000" i="1" baseline="-30000" dirty="0">
                <a:latin typeface="Times" charset="-18"/>
                <a:cs typeface="Times New Roman" pitchFamily="18" charset="0"/>
              </a:rPr>
              <a:t>y</a:t>
            </a:r>
            <a:r>
              <a:rPr lang="en-US" sz="2000" i="1" baseline="30000" dirty="0">
                <a:latin typeface="Times" charset="-18"/>
                <a:cs typeface="Times New Roman" pitchFamily="18" charset="0"/>
              </a:rPr>
              <a:t>2</a:t>
            </a:r>
            <a:r>
              <a:rPr lang="en-US" sz="2000" i="1" dirty="0">
                <a:latin typeface="Times" charset="-18"/>
                <a:cs typeface="Times New Roman" pitchFamily="18" charset="0"/>
              </a:rPr>
              <a:t>)</a:t>
            </a:r>
            <a:r>
              <a:rPr lang="en-US" sz="2000" i="1" dirty="0">
                <a:solidFill>
                  <a:srgbClr val="FF3300"/>
                </a:solidFill>
                <a:latin typeface="Times" charset="-18"/>
                <a:cs typeface="Times New Roman" pitchFamily="18" charset="0"/>
              </a:rPr>
              <a:t> </a:t>
            </a:r>
          </a:p>
        </p:txBody>
      </p:sp>
      <p:pic>
        <p:nvPicPr>
          <p:cNvPr id="160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3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1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18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657350" indent="-28575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2038350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446338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854325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3115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7687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2259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6831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Solid-State Spectra of the Dimer and of the Tetramer</a:t>
            </a:r>
            <a:br>
              <a:rPr lang="en-US" sz="2800" dirty="0"/>
            </a:br>
            <a:endParaRPr lang="en-US" sz="260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04290" y="1143000"/>
            <a:ext cx="8935420" cy="5257800"/>
            <a:chOff x="59" y="642"/>
            <a:chExt cx="5635" cy="3294"/>
          </a:xfrm>
        </p:grpSpPr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1003" y="3375"/>
              <a:ext cx="229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2328" y="3375"/>
              <a:ext cx="229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3653" y="3375"/>
              <a:ext cx="229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4978" y="3375"/>
              <a:ext cx="229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Line 9"/>
            <p:cNvSpPr>
              <a:spLocks noChangeShapeType="1"/>
            </p:cNvSpPr>
            <p:nvPr/>
          </p:nvSpPr>
          <p:spPr bwMode="auto">
            <a:xfrm flipV="1">
              <a:off x="258" y="3270"/>
              <a:ext cx="0" cy="64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 flipV="1">
              <a:off x="522" y="3270"/>
              <a:ext cx="0" cy="64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V="1">
              <a:off x="786" y="3270"/>
              <a:ext cx="0" cy="64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 flipV="1">
              <a:off x="1056" y="3211"/>
              <a:ext cx="0" cy="123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 flipV="1">
              <a:off x="1319" y="3270"/>
              <a:ext cx="0" cy="64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 flipV="1">
              <a:off x="1583" y="3270"/>
              <a:ext cx="0" cy="64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15"/>
            <p:cNvSpPr>
              <a:spLocks noChangeShapeType="1"/>
            </p:cNvSpPr>
            <p:nvPr/>
          </p:nvSpPr>
          <p:spPr bwMode="auto">
            <a:xfrm flipV="1">
              <a:off x="1847" y="3270"/>
              <a:ext cx="0" cy="64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 flipV="1">
              <a:off x="2111" y="3270"/>
              <a:ext cx="0" cy="64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 flipV="1">
              <a:off x="2381" y="3211"/>
              <a:ext cx="0" cy="123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18"/>
            <p:cNvSpPr>
              <a:spLocks noChangeShapeType="1"/>
            </p:cNvSpPr>
            <p:nvPr/>
          </p:nvSpPr>
          <p:spPr bwMode="auto">
            <a:xfrm flipV="1">
              <a:off x="2645" y="3270"/>
              <a:ext cx="0" cy="64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V="1">
              <a:off x="2908" y="3270"/>
              <a:ext cx="0" cy="64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 flipV="1">
              <a:off x="3172" y="3270"/>
              <a:ext cx="0" cy="64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V="1">
              <a:off x="3442" y="3270"/>
              <a:ext cx="0" cy="64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 flipV="1">
              <a:off x="3706" y="3211"/>
              <a:ext cx="0" cy="123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23"/>
            <p:cNvSpPr>
              <a:spLocks noChangeShapeType="1"/>
            </p:cNvSpPr>
            <p:nvPr/>
          </p:nvSpPr>
          <p:spPr bwMode="auto">
            <a:xfrm flipV="1">
              <a:off x="3970" y="3270"/>
              <a:ext cx="0" cy="64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 flipV="1">
              <a:off x="4234" y="3270"/>
              <a:ext cx="0" cy="64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25"/>
            <p:cNvSpPr>
              <a:spLocks noChangeShapeType="1"/>
            </p:cNvSpPr>
            <p:nvPr/>
          </p:nvSpPr>
          <p:spPr bwMode="auto">
            <a:xfrm flipV="1">
              <a:off x="4498" y="3270"/>
              <a:ext cx="0" cy="64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 flipV="1">
              <a:off x="4767" y="3270"/>
              <a:ext cx="0" cy="64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27"/>
            <p:cNvSpPr>
              <a:spLocks noChangeShapeType="1"/>
            </p:cNvSpPr>
            <p:nvPr/>
          </p:nvSpPr>
          <p:spPr bwMode="auto">
            <a:xfrm flipV="1">
              <a:off x="5031" y="3211"/>
              <a:ext cx="0" cy="123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 flipV="1">
              <a:off x="5295" y="3270"/>
              <a:ext cx="0" cy="64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29"/>
            <p:cNvSpPr>
              <a:spLocks noChangeShapeType="1"/>
            </p:cNvSpPr>
            <p:nvPr/>
          </p:nvSpPr>
          <p:spPr bwMode="auto">
            <a:xfrm flipV="1">
              <a:off x="5559" y="3270"/>
              <a:ext cx="0" cy="64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30"/>
            <p:cNvSpPr>
              <a:spLocks noChangeShapeType="1"/>
            </p:cNvSpPr>
            <p:nvPr/>
          </p:nvSpPr>
          <p:spPr bwMode="auto">
            <a:xfrm>
              <a:off x="59" y="3334"/>
              <a:ext cx="5635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31"/>
            <p:cNvSpPr>
              <a:spLocks noChangeShapeType="1"/>
            </p:cNvSpPr>
            <p:nvPr/>
          </p:nvSpPr>
          <p:spPr bwMode="auto">
            <a:xfrm>
              <a:off x="59" y="3305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32"/>
            <p:cNvSpPr>
              <a:spLocks noChangeShapeType="1"/>
            </p:cNvSpPr>
            <p:nvPr/>
          </p:nvSpPr>
          <p:spPr bwMode="auto">
            <a:xfrm>
              <a:off x="59" y="3041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33"/>
            <p:cNvSpPr>
              <a:spLocks noChangeShapeType="1"/>
            </p:cNvSpPr>
            <p:nvPr/>
          </p:nvSpPr>
          <p:spPr bwMode="auto">
            <a:xfrm>
              <a:off x="59" y="2777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34"/>
            <p:cNvSpPr>
              <a:spLocks noChangeShapeType="1"/>
            </p:cNvSpPr>
            <p:nvPr/>
          </p:nvSpPr>
          <p:spPr bwMode="auto">
            <a:xfrm>
              <a:off x="59" y="2507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/>
          </p:nvSpPr>
          <p:spPr bwMode="auto">
            <a:xfrm>
              <a:off x="59" y="2243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36"/>
            <p:cNvSpPr>
              <a:spLocks noChangeShapeType="1"/>
            </p:cNvSpPr>
            <p:nvPr/>
          </p:nvSpPr>
          <p:spPr bwMode="auto">
            <a:xfrm>
              <a:off x="59" y="1973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37"/>
            <p:cNvSpPr>
              <a:spLocks noChangeShapeType="1"/>
            </p:cNvSpPr>
            <p:nvPr/>
          </p:nvSpPr>
          <p:spPr bwMode="auto">
            <a:xfrm>
              <a:off x="59" y="1709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38"/>
            <p:cNvSpPr>
              <a:spLocks noChangeShapeType="1"/>
            </p:cNvSpPr>
            <p:nvPr/>
          </p:nvSpPr>
          <p:spPr bwMode="auto">
            <a:xfrm>
              <a:off x="59" y="1439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>
              <a:off x="59" y="1175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40"/>
            <p:cNvSpPr>
              <a:spLocks noChangeShapeType="1"/>
            </p:cNvSpPr>
            <p:nvPr/>
          </p:nvSpPr>
          <p:spPr bwMode="auto">
            <a:xfrm>
              <a:off x="59" y="906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41"/>
            <p:cNvSpPr>
              <a:spLocks noChangeShapeType="1"/>
            </p:cNvSpPr>
            <p:nvPr/>
          </p:nvSpPr>
          <p:spPr bwMode="auto">
            <a:xfrm>
              <a:off x="59" y="642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59" y="642"/>
              <a:ext cx="0" cy="2692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43"/>
            <p:cNvSpPr>
              <a:spLocks noChangeShapeType="1"/>
            </p:cNvSpPr>
            <p:nvPr/>
          </p:nvSpPr>
          <p:spPr bwMode="auto">
            <a:xfrm>
              <a:off x="258" y="642"/>
              <a:ext cx="0" cy="41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44"/>
            <p:cNvSpPr>
              <a:spLocks noChangeShapeType="1"/>
            </p:cNvSpPr>
            <p:nvPr/>
          </p:nvSpPr>
          <p:spPr bwMode="auto">
            <a:xfrm>
              <a:off x="522" y="642"/>
              <a:ext cx="0" cy="41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45"/>
            <p:cNvSpPr>
              <a:spLocks noChangeShapeType="1"/>
            </p:cNvSpPr>
            <p:nvPr/>
          </p:nvSpPr>
          <p:spPr bwMode="auto">
            <a:xfrm>
              <a:off x="786" y="642"/>
              <a:ext cx="0" cy="41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46"/>
            <p:cNvSpPr>
              <a:spLocks noChangeShapeType="1"/>
            </p:cNvSpPr>
            <p:nvPr/>
          </p:nvSpPr>
          <p:spPr bwMode="auto">
            <a:xfrm>
              <a:off x="1056" y="642"/>
              <a:ext cx="0" cy="76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319" y="642"/>
              <a:ext cx="0" cy="41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583" y="642"/>
              <a:ext cx="0" cy="41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47" y="642"/>
              <a:ext cx="0" cy="41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50"/>
            <p:cNvSpPr>
              <a:spLocks noChangeShapeType="1"/>
            </p:cNvSpPr>
            <p:nvPr/>
          </p:nvSpPr>
          <p:spPr bwMode="auto">
            <a:xfrm>
              <a:off x="2111" y="642"/>
              <a:ext cx="0" cy="41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51"/>
            <p:cNvSpPr>
              <a:spLocks noChangeShapeType="1"/>
            </p:cNvSpPr>
            <p:nvPr/>
          </p:nvSpPr>
          <p:spPr bwMode="auto">
            <a:xfrm>
              <a:off x="2381" y="642"/>
              <a:ext cx="0" cy="76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45" y="642"/>
              <a:ext cx="0" cy="41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908" y="642"/>
              <a:ext cx="0" cy="41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3172" y="642"/>
              <a:ext cx="0" cy="41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3442" y="642"/>
              <a:ext cx="0" cy="41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56"/>
            <p:cNvSpPr>
              <a:spLocks noChangeShapeType="1"/>
            </p:cNvSpPr>
            <p:nvPr/>
          </p:nvSpPr>
          <p:spPr bwMode="auto">
            <a:xfrm>
              <a:off x="3706" y="642"/>
              <a:ext cx="0" cy="76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57"/>
            <p:cNvSpPr>
              <a:spLocks noChangeShapeType="1"/>
            </p:cNvSpPr>
            <p:nvPr/>
          </p:nvSpPr>
          <p:spPr bwMode="auto">
            <a:xfrm>
              <a:off x="3970" y="642"/>
              <a:ext cx="0" cy="41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58"/>
            <p:cNvSpPr>
              <a:spLocks noChangeShapeType="1"/>
            </p:cNvSpPr>
            <p:nvPr/>
          </p:nvSpPr>
          <p:spPr bwMode="auto">
            <a:xfrm>
              <a:off x="4234" y="642"/>
              <a:ext cx="0" cy="41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59"/>
            <p:cNvSpPr>
              <a:spLocks noChangeShapeType="1"/>
            </p:cNvSpPr>
            <p:nvPr/>
          </p:nvSpPr>
          <p:spPr bwMode="auto">
            <a:xfrm>
              <a:off x="4498" y="642"/>
              <a:ext cx="0" cy="41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60"/>
            <p:cNvSpPr>
              <a:spLocks noChangeShapeType="1"/>
            </p:cNvSpPr>
            <p:nvPr/>
          </p:nvSpPr>
          <p:spPr bwMode="auto">
            <a:xfrm>
              <a:off x="4767" y="642"/>
              <a:ext cx="0" cy="41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61"/>
            <p:cNvSpPr>
              <a:spLocks noChangeShapeType="1"/>
            </p:cNvSpPr>
            <p:nvPr/>
          </p:nvSpPr>
          <p:spPr bwMode="auto">
            <a:xfrm>
              <a:off x="5031" y="642"/>
              <a:ext cx="0" cy="76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62"/>
            <p:cNvSpPr>
              <a:spLocks noChangeShapeType="1"/>
            </p:cNvSpPr>
            <p:nvPr/>
          </p:nvSpPr>
          <p:spPr bwMode="auto">
            <a:xfrm>
              <a:off x="5295" y="642"/>
              <a:ext cx="0" cy="41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63"/>
            <p:cNvSpPr>
              <a:spLocks noChangeShapeType="1"/>
            </p:cNvSpPr>
            <p:nvPr/>
          </p:nvSpPr>
          <p:spPr bwMode="auto">
            <a:xfrm>
              <a:off x="5559" y="642"/>
              <a:ext cx="0" cy="41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64"/>
            <p:cNvSpPr>
              <a:spLocks noChangeShapeType="1"/>
            </p:cNvSpPr>
            <p:nvPr/>
          </p:nvSpPr>
          <p:spPr bwMode="auto">
            <a:xfrm>
              <a:off x="59" y="642"/>
              <a:ext cx="5635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65"/>
            <p:cNvSpPr>
              <a:spLocks noChangeShapeType="1"/>
            </p:cNvSpPr>
            <p:nvPr/>
          </p:nvSpPr>
          <p:spPr bwMode="auto">
            <a:xfrm>
              <a:off x="5694" y="3305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66"/>
            <p:cNvSpPr>
              <a:spLocks noChangeShapeType="1"/>
            </p:cNvSpPr>
            <p:nvPr/>
          </p:nvSpPr>
          <p:spPr bwMode="auto">
            <a:xfrm>
              <a:off x="5694" y="3041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67"/>
            <p:cNvSpPr>
              <a:spLocks noChangeShapeType="1"/>
            </p:cNvSpPr>
            <p:nvPr/>
          </p:nvSpPr>
          <p:spPr bwMode="auto">
            <a:xfrm>
              <a:off x="5694" y="2777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68"/>
            <p:cNvSpPr>
              <a:spLocks noChangeShapeType="1"/>
            </p:cNvSpPr>
            <p:nvPr/>
          </p:nvSpPr>
          <p:spPr bwMode="auto">
            <a:xfrm>
              <a:off x="5694" y="2507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69"/>
            <p:cNvSpPr>
              <a:spLocks noChangeShapeType="1"/>
            </p:cNvSpPr>
            <p:nvPr/>
          </p:nvSpPr>
          <p:spPr bwMode="auto">
            <a:xfrm>
              <a:off x="5694" y="2243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70"/>
            <p:cNvSpPr>
              <a:spLocks noChangeShapeType="1"/>
            </p:cNvSpPr>
            <p:nvPr/>
          </p:nvSpPr>
          <p:spPr bwMode="auto">
            <a:xfrm>
              <a:off x="5694" y="1973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71"/>
            <p:cNvSpPr>
              <a:spLocks noChangeShapeType="1"/>
            </p:cNvSpPr>
            <p:nvPr/>
          </p:nvSpPr>
          <p:spPr bwMode="auto">
            <a:xfrm>
              <a:off x="5694" y="1709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72"/>
            <p:cNvSpPr>
              <a:spLocks noChangeShapeType="1"/>
            </p:cNvSpPr>
            <p:nvPr/>
          </p:nvSpPr>
          <p:spPr bwMode="auto">
            <a:xfrm>
              <a:off x="5694" y="1439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73"/>
            <p:cNvSpPr>
              <a:spLocks noChangeShapeType="1"/>
            </p:cNvSpPr>
            <p:nvPr/>
          </p:nvSpPr>
          <p:spPr bwMode="auto">
            <a:xfrm>
              <a:off x="5694" y="1175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74"/>
            <p:cNvSpPr>
              <a:spLocks noChangeShapeType="1"/>
            </p:cNvSpPr>
            <p:nvPr/>
          </p:nvSpPr>
          <p:spPr bwMode="auto">
            <a:xfrm>
              <a:off x="5694" y="906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75"/>
            <p:cNvSpPr>
              <a:spLocks noChangeShapeType="1"/>
            </p:cNvSpPr>
            <p:nvPr/>
          </p:nvSpPr>
          <p:spPr bwMode="auto">
            <a:xfrm>
              <a:off x="5694" y="642"/>
              <a:ext cx="0" cy="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76"/>
            <p:cNvSpPr>
              <a:spLocks noChangeShapeType="1"/>
            </p:cNvSpPr>
            <p:nvPr/>
          </p:nvSpPr>
          <p:spPr bwMode="auto">
            <a:xfrm flipV="1">
              <a:off x="5694" y="642"/>
              <a:ext cx="0" cy="2692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77"/>
            <p:cNvSpPr>
              <a:spLocks/>
            </p:cNvSpPr>
            <p:nvPr/>
          </p:nvSpPr>
          <p:spPr bwMode="auto">
            <a:xfrm>
              <a:off x="59" y="1686"/>
              <a:ext cx="1665" cy="35"/>
            </a:xfrm>
            <a:custGeom>
              <a:avLst/>
              <a:gdLst>
                <a:gd name="T0" fmla="*/ 29 w 1665"/>
                <a:gd name="T1" fmla="*/ 17 h 35"/>
                <a:gd name="T2" fmla="*/ 47 w 1665"/>
                <a:gd name="T3" fmla="*/ 17 h 35"/>
                <a:gd name="T4" fmla="*/ 64 w 1665"/>
                <a:gd name="T5" fmla="*/ 17 h 35"/>
                <a:gd name="T6" fmla="*/ 99 w 1665"/>
                <a:gd name="T7" fmla="*/ 23 h 35"/>
                <a:gd name="T8" fmla="*/ 129 w 1665"/>
                <a:gd name="T9" fmla="*/ 23 h 35"/>
                <a:gd name="T10" fmla="*/ 158 w 1665"/>
                <a:gd name="T11" fmla="*/ 23 h 35"/>
                <a:gd name="T12" fmla="*/ 193 w 1665"/>
                <a:gd name="T13" fmla="*/ 17 h 35"/>
                <a:gd name="T14" fmla="*/ 217 w 1665"/>
                <a:gd name="T15" fmla="*/ 17 h 35"/>
                <a:gd name="T16" fmla="*/ 246 w 1665"/>
                <a:gd name="T17" fmla="*/ 17 h 35"/>
                <a:gd name="T18" fmla="*/ 269 w 1665"/>
                <a:gd name="T19" fmla="*/ 12 h 35"/>
                <a:gd name="T20" fmla="*/ 287 w 1665"/>
                <a:gd name="T21" fmla="*/ 12 h 35"/>
                <a:gd name="T22" fmla="*/ 310 w 1665"/>
                <a:gd name="T23" fmla="*/ 17 h 35"/>
                <a:gd name="T24" fmla="*/ 340 w 1665"/>
                <a:gd name="T25" fmla="*/ 17 h 35"/>
                <a:gd name="T26" fmla="*/ 375 w 1665"/>
                <a:gd name="T27" fmla="*/ 17 h 35"/>
                <a:gd name="T28" fmla="*/ 398 w 1665"/>
                <a:gd name="T29" fmla="*/ 12 h 35"/>
                <a:gd name="T30" fmla="*/ 410 w 1665"/>
                <a:gd name="T31" fmla="*/ 17 h 35"/>
                <a:gd name="T32" fmla="*/ 439 w 1665"/>
                <a:gd name="T33" fmla="*/ 17 h 35"/>
                <a:gd name="T34" fmla="*/ 469 w 1665"/>
                <a:gd name="T35" fmla="*/ 17 h 35"/>
                <a:gd name="T36" fmla="*/ 504 w 1665"/>
                <a:gd name="T37" fmla="*/ 12 h 35"/>
                <a:gd name="T38" fmla="*/ 527 w 1665"/>
                <a:gd name="T39" fmla="*/ 6 h 35"/>
                <a:gd name="T40" fmla="*/ 551 w 1665"/>
                <a:gd name="T41" fmla="*/ 17 h 35"/>
                <a:gd name="T42" fmla="*/ 580 w 1665"/>
                <a:gd name="T43" fmla="*/ 17 h 35"/>
                <a:gd name="T44" fmla="*/ 604 w 1665"/>
                <a:gd name="T45" fmla="*/ 17 h 35"/>
                <a:gd name="T46" fmla="*/ 639 w 1665"/>
                <a:gd name="T47" fmla="*/ 23 h 35"/>
                <a:gd name="T48" fmla="*/ 662 w 1665"/>
                <a:gd name="T49" fmla="*/ 17 h 35"/>
                <a:gd name="T50" fmla="*/ 680 w 1665"/>
                <a:gd name="T51" fmla="*/ 17 h 35"/>
                <a:gd name="T52" fmla="*/ 709 w 1665"/>
                <a:gd name="T53" fmla="*/ 23 h 35"/>
                <a:gd name="T54" fmla="*/ 733 w 1665"/>
                <a:gd name="T55" fmla="*/ 17 h 35"/>
                <a:gd name="T56" fmla="*/ 762 w 1665"/>
                <a:gd name="T57" fmla="*/ 17 h 35"/>
                <a:gd name="T58" fmla="*/ 791 w 1665"/>
                <a:gd name="T59" fmla="*/ 17 h 35"/>
                <a:gd name="T60" fmla="*/ 815 w 1665"/>
                <a:gd name="T61" fmla="*/ 23 h 35"/>
                <a:gd name="T62" fmla="*/ 838 w 1665"/>
                <a:gd name="T63" fmla="*/ 17 h 35"/>
                <a:gd name="T64" fmla="*/ 862 w 1665"/>
                <a:gd name="T65" fmla="*/ 23 h 35"/>
                <a:gd name="T66" fmla="*/ 885 w 1665"/>
                <a:gd name="T67" fmla="*/ 17 h 35"/>
                <a:gd name="T68" fmla="*/ 909 w 1665"/>
                <a:gd name="T69" fmla="*/ 17 h 35"/>
                <a:gd name="T70" fmla="*/ 926 w 1665"/>
                <a:gd name="T71" fmla="*/ 12 h 35"/>
                <a:gd name="T72" fmla="*/ 961 w 1665"/>
                <a:gd name="T73" fmla="*/ 12 h 35"/>
                <a:gd name="T74" fmla="*/ 997 w 1665"/>
                <a:gd name="T75" fmla="*/ 17 h 35"/>
                <a:gd name="T76" fmla="*/ 1014 w 1665"/>
                <a:gd name="T77" fmla="*/ 17 h 35"/>
                <a:gd name="T78" fmla="*/ 1032 w 1665"/>
                <a:gd name="T79" fmla="*/ 29 h 35"/>
                <a:gd name="T80" fmla="*/ 1067 w 1665"/>
                <a:gd name="T81" fmla="*/ 23 h 35"/>
                <a:gd name="T82" fmla="*/ 1090 w 1665"/>
                <a:gd name="T83" fmla="*/ 17 h 35"/>
                <a:gd name="T84" fmla="*/ 1108 w 1665"/>
                <a:gd name="T85" fmla="*/ 17 h 35"/>
                <a:gd name="T86" fmla="*/ 1131 w 1665"/>
                <a:gd name="T87" fmla="*/ 23 h 35"/>
                <a:gd name="T88" fmla="*/ 1155 w 1665"/>
                <a:gd name="T89" fmla="*/ 17 h 35"/>
                <a:gd name="T90" fmla="*/ 1184 w 1665"/>
                <a:gd name="T91" fmla="*/ 17 h 35"/>
                <a:gd name="T92" fmla="*/ 1213 w 1665"/>
                <a:gd name="T93" fmla="*/ 6 h 35"/>
                <a:gd name="T94" fmla="*/ 1249 w 1665"/>
                <a:gd name="T95" fmla="*/ 12 h 35"/>
                <a:gd name="T96" fmla="*/ 1272 w 1665"/>
                <a:gd name="T97" fmla="*/ 17 h 35"/>
                <a:gd name="T98" fmla="*/ 1301 w 1665"/>
                <a:gd name="T99" fmla="*/ 35 h 35"/>
                <a:gd name="T100" fmla="*/ 1325 w 1665"/>
                <a:gd name="T101" fmla="*/ 29 h 35"/>
                <a:gd name="T102" fmla="*/ 1348 w 1665"/>
                <a:gd name="T103" fmla="*/ 23 h 35"/>
                <a:gd name="T104" fmla="*/ 1378 w 1665"/>
                <a:gd name="T105" fmla="*/ 35 h 35"/>
                <a:gd name="T106" fmla="*/ 1401 w 1665"/>
                <a:gd name="T107" fmla="*/ 29 h 35"/>
                <a:gd name="T108" fmla="*/ 1425 w 1665"/>
                <a:gd name="T109" fmla="*/ 35 h 35"/>
                <a:gd name="T110" fmla="*/ 1448 w 1665"/>
                <a:gd name="T111" fmla="*/ 29 h 35"/>
                <a:gd name="T112" fmla="*/ 1483 w 1665"/>
                <a:gd name="T113" fmla="*/ 23 h 35"/>
                <a:gd name="T114" fmla="*/ 1513 w 1665"/>
                <a:gd name="T115" fmla="*/ 29 h 35"/>
                <a:gd name="T116" fmla="*/ 1542 w 1665"/>
                <a:gd name="T117" fmla="*/ 29 h 35"/>
                <a:gd name="T118" fmla="*/ 1565 w 1665"/>
                <a:gd name="T119" fmla="*/ 23 h 35"/>
                <a:gd name="T120" fmla="*/ 1595 w 1665"/>
                <a:gd name="T121" fmla="*/ 23 h 35"/>
                <a:gd name="T122" fmla="*/ 1624 w 1665"/>
                <a:gd name="T123" fmla="*/ 17 h 35"/>
                <a:gd name="T124" fmla="*/ 1653 w 1665"/>
                <a:gd name="T125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5" h="35">
                  <a:moveTo>
                    <a:pt x="0" y="17"/>
                  </a:moveTo>
                  <a:lnTo>
                    <a:pt x="6" y="17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11" y="23"/>
                  </a:lnTo>
                  <a:lnTo>
                    <a:pt x="11" y="17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23" y="12"/>
                  </a:lnTo>
                  <a:lnTo>
                    <a:pt x="29" y="1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35" y="17"/>
                  </a:lnTo>
                  <a:lnTo>
                    <a:pt x="35" y="23"/>
                  </a:lnTo>
                  <a:lnTo>
                    <a:pt x="35" y="17"/>
                  </a:lnTo>
                  <a:lnTo>
                    <a:pt x="35" y="23"/>
                  </a:lnTo>
                  <a:lnTo>
                    <a:pt x="41" y="23"/>
                  </a:lnTo>
                  <a:lnTo>
                    <a:pt x="41" y="17"/>
                  </a:lnTo>
                  <a:lnTo>
                    <a:pt x="41" y="23"/>
                  </a:lnTo>
                  <a:lnTo>
                    <a:pt x="41" y="17"/>
                  </a:lnTo>
                  <a:lnTo>
                    <a:pt x="47" y="17"/>
                  </a:lnTo>
                  <a:lnTo>
                    <a:pt x="47" y="12"/>
                  </a:lnTo>
                  <a:lnTo>
                    <a:pt x="47" y="17"/>
                  </a:lnTo>
                  <a:lnTo>
                    <a:pt x="52" y="17"/>
                  </a:lnTo>
                  <a:lnTo>
                    <a:pt x="52" y="12"/>
                  </a:lnTo>
                  <a:lnTo>
                    <a:pt x="58" y="12"/>
                  </a:lnTo>
                  <a:lnTo>
                    <a:pt x="58" y="17"/>
                  </a:lnTo>
                  <a:lnTo>
                    <a:pt x="58" y="23"/>
                  </a:lnTo>
                  <a:lnTo>
                    <a:pt x="58" y="17"/>
                  </a:lnTo>
                  <a:lnTo>
                    <a:pt x="58" y="23"/>
                  </a:lnTo>
                  <a:lnTo>
                    <a:pt x="58" y="17"/>
                  </a:lnTo>
                  <a:lnTo>
                    <a:pt x="64" y="17"/>
                  </a:lnTo>
                  <a:lnTo>
                    <a:pt x="64" y="12"/>
                  </a:lnTo>
                  <a:lnTo>
                    <a:pt x="64" y="17"/>
                  </a:lnTo>
                  <a:lnTo>
                    <a:pt x="70" y="17"/>
                  </a:lnTo>
                  <a:lnTo>
                    <a:pt x="70" y="23"/>
                  </a:lnTo>
                  <a:lnTo>
                    <a:pt x="76" y="23"/>
                  </a:lnTo>
                  <a:lnTo>
                    <a:pt x="76" y="17"/>
                  </a:lnTo>
                  <a:lnTo>
                    <a:pt x="82" y="17"/>
                  </a:lnTo>
                  <a:lnTo>
                    <a:pt x="88" y="17"/>
                  </a:lnTo>
                  <a:lnTo>
                    <a:pt x="93" y="17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105" y="23"/>
                  </a:lnTo>
                  <a:lnTo>
                    <a:pt x="105" y="17"/>
                  </a:lnTo>
                  <a:lnTo>
                    <a:pt x="111" y="17"/>
                  </a:lnTo>
                  <a:lnTo>
                    <a:pt x="111" y="12"/>
                  </a:lnTo>
                  <a:lnTo>
                    <a:pt x="117" y="12"/>
                  </a:lnTo>
                  <a:lnTo>
                    <a:pt x="117" y="17"/>
                  </a:lnTo>
                  <a:lnTo>
                    <a:pt x="117" y="23"/>
                  </a:lnTo>
                  <a:lnTo>
                    <a:pt x="123" y="23"/>
                  </a:lnTo>
                  <a:lnTo>
                    <a:pt x="123" y="17"/>
                  </a:lnTo>
                  <a:lnTo>
                    <a:pt x="129" y="17"/>
                  </a:lnTo>
                  <a:lnTo>
                    <a:pt x="129" y="23"/>
                  </a:lnTo>
                  <a:lnTo>
                    <a:pt x="129" y="17"/>
                  </a:lnTo>
                  <a:lnTo>
                    <a:pt x="135" y="17"/>
                  </a:lnTo>
                  <a:lnTo>
                    <a:pt x="135" y="23"/>
                  </a:lnTo>
                  <a:lnTo>
                    <a:pt x="140" y="23"/>
                  </a:lnTo>
                  <a:lnTo>
                    <a:pt x="140" y="17"/>
                  </a:lnTo>
                  <a:lnTo>
                    <a:pt x="146" y="17"/>
                  </a:lnTo>
                  <a:lnTo>
                    <a:pt x="146" y="12"/>
                  </a:lnTo>
                  <a:lnTo>
                    <a:pt x="146" y="17"/>
                  </a:lnTo>
                  <a:lnTo>
                    <a:pt x="152" y="17"/>
                  </a:lnTo>
                  <a:lnTo>
                    <a:pt x="158" y="17"/>
                  </a:lnTo>
                  <a:lnTo>
                    <a:pt x="158" y="23"/>
                  </a:lnTo>
                  <a:lnTo>
                    <a:pt x="158" y="17"/>
                  </a:lnTo>
                  <a:lnTo>
                    <a:pt x="164" y="17"/>
                  </a:lnTo>
                  <a:lnTo>
                    <a:pt x="170" y="17"/>
                  </a:lnTo>
                  <a:lnTo>
                    <a:pt x="170" y="12"/>
                  </a:lnTo>
                  <a:lnTo>
                    <a:pt x="170" y="17"/>
                  </a:lnTo>
                  <a:lnTo>
                    <a:pt x="176" y="17"/>
                  </a:lnTo>
                  <a:lnTo>
                    <a:pt x="176" y="12"/>
                  </a:lnTo>
                  <a:lnTo>
                    <a:pt x="181" y="12"/>
                  </a:lnTo>
                  <a:lnTo>
                    <a:pt x="187" y="12"/>
                  </a:lnTo>
                  <a:lnTo>
                    <a:pt x="187" y="17"/>
                  </a:lnTo>
                  <a:lnTo>
                    <a:pt x="193" y="17"/>
                  </a:lnTo>
                  <a:lnTo>
                    <a:pt x="193" y="12"/>
                  </a:lnTo>
                  <a:lnTo>
                    <a:pt x="193" y="17"/>
                  </a:lnTo>
                  <a:lnTo>
                    <a:pt x="199" y="12"/>
                  </a:lnTo>
                  <a:lnTo>
                    <a:pt x="199" y="17"/>
                  </a:lnTo>
                  <a:lnTo>
                    <a:pt x="199" y="23"/>
                  </a:lnTo>
                  <a:lnTo>
                    <a:pt x="199" y="17"/>
                  </a:lnTo>
                  <a:lnTo>
                    <a:pt x="205" y="17"/>
                  </a:lnTo>
                  <a:lnTo>
                    <a:pt x="211" y="17"/>
                  </a:lnTo>
                  <a:lnTo>
                    <a:pt x="211" y="12"/>
                  </a:lnTo>
                  <a:lnTo>
                    <a:pt x="217" y="12"/>
                  </a:lnTo>
                  <a:lnTo>
                    <a:pt x="217" y="17"/>
                  </a:lnTo>
                  <a:lnTo>
                    <a:pt x="222" y="17"/>
                  </a:lnTo>
                  <a:lnTo>
                    <a:pt x="222" y="12"/>
                  </a:lnTo>
                  <a:lnTo>
                    <a:pt x="222" y="17"/>
                  </a:lnTo>
                  <a:lnTo>
                    <a:pt x="228" y="17"/>
                  </a:lnTo>
                  <a:lnTo>
                    <a:pt x="228" y="23"/>
                  </a:lnTo>
                  <a:lnTo>
                    <a:pt x="234" y="23"/>
                  </a:lnTo>
                  <a:lnTo>
                    <a:pt x="234" y="17"/>
                  </a:lnTo>
                  <a:lnTo>
                    <a:pt x="240" y="17"/>
                  </a:lnTo>
                  <a:lnTo>
                    <a:pt x="240" y="12"/>
                  </a:lnTo>
                  <a:lnTo>
                    <a:pt x="240" y="17"/>
                  </a:lnTo>
                  <a:lnTo>
                    <a:pt x="246" y="17"/>
                  </a:lnTo>
                  <a:lnTo>
                    <a:pt x="246" y="23"/>
                  </a:lnTo>
                  <a:lnTo>
                    <a:pt x="252" y="23"/>
                  </a:lnTo>
                  <a:lnTo>
                    <a:pt x="252" y="17"/>
                  </a:lnTo>
                  <a:lnTo>
                    <a:pt x="258" y="17"/>
                  </a:lnTo>
                  <a:lnTo>
                    <a:pt x="258" y="23"/>
                  </a:lnTo>
                  <a:lnTo>
                    <a:pt x="258" y="17"/>
                  </a:lnTo>
                  <a:lnTo>
                    <a:pt x="258" y="12"/>
                  </a:lnTo>
                  <a:lnTo>
                    <a:pt x="264" y="12"/>
                  </a:lnTo>
                  <a:lnTo>
                    <a:pt x="264" y="17"/>
                  </a:lnTo>
                  <a:lnTo>
                    <a:pt x="264" y="12"/>
                  </a:lnTo>
                  <a:lnTo>
                    <a:pt x="269" y="12"/>
                  </a:lnTo>
                  <a:lnTo>
                    <a:pt x="269" y="17"/>
                  </a:lnTo>
                  <a:lnTo>
                    <a:pt x="275" y="17"/>
                  </a:lnTo>
                  <a:lnTo>
                    <a:pt x="275" y="12"/>
                  </a:lnTo>
                  <a:lnTo>
                    <a:pt x="275" y="17"/>
                  </a:lnTo>
                  <a:lnTo>
                    <a:pt x="281" y="17"/>
                  </a:lnTo>
                  <a:lnTo>
                    <a:pt x="281" y="12"/>
                  </a:lnTo>
                  <a:lnTo>
                    <a:pt x="281" y="6"/>
                  </a:lnTo>
                  <a:lnTo>
                    <a:pt x="281" y="0"/>
                  </a:lnTo>
                  <a:lnTo>
                    <a:pt x="281" y="6"/>
                  </a:lnTo>
                  <a:lnTo>
                    <a:pt x="287" y="6"/>
                  </a:lnTo>
                  <a:lnTo>
                    <a:pt x="287" y="12"/>
                  </a:lnTo>
                  <a:lnTo>
                    <a:pt x="287" y="17"/>
                  </a:lnTo>
                  <a:lnTo>
                    <a:pt x="293" y="17"/>
                  </a:lnTo>
                  <a:lnTo>
                    <a:pt x="293" y="12"/>
                  </a:lnTo>
                  <a:lnTo>
                    <a:pt x="293" y="17"/>
                  </a:lnTo>
                  <a:lnTo>
                    <a:pt x="293" y="12"/>
                  </a:lnTo>
                  <a:lnTo>
                    <a:pt x="299" y="12"/>
                  </a:lnTo>
                  <a:lnTo>
                    <a:pt x="299" y="6"/>
                  </a:lnTo>
                  <a:lnTo>
                    <a:pt x="299" y="12"/>
                  </a:lnTo>
                  <a:lnTo>
                    <a:pt x="305" y="12"/>
                  </a:lnTo>
                  <a:lnTo>
                    <a:pt x="305" y="17"/>
                  </a:lnTo>
                  <a:lnTo>
                    <a:pt x="310" y="17"/>
                  </a:lnTo>
                  <a:lnTo>
                    <a:pt x="310" y="12"/>
                  </a:lnTo>
                  <a:lnTo>
                    <a:pt x="310" y="6"/>
                  </a:lnTo>
                  <a:lnTo>
                    <a:pt x="316" y="6"/>
                  </a:lnTo>
                  <a:lnTo>
                    <a:pt x="316" y="12"/>
                  </a:lnTo>
                  <a:lnTo>
                    <a:pt x="322" y="12"/>
                  </a:lnTo>
                  <a:lnTo>
                    <a:pt x="322" y="17"/>
                  </a:lnTo>
                  <a:lnTo>
                    <a:pt x="328" y="17"/>
                  </a:lnTo>
                  <a:lnTo>
                    <a:pt x="328" y="12"/>
                  </a:lnTo>
                  <a:lnTo>
                    <a:pt x="334" y="12"/>
                  </a:lnTo>
                  <a:lnTo>
                    <a:pt x="334" y="17"/>
                  </a:lnTo>
                  <a:lnTo>
                    <a:pt x="340" y="17"/>
                  </a:lnTo>
                  <a:lnTo>
                    <a:pt x="340" y="12"/>
                  </a:lnTo>
                  <a:lnTo>
                    <a:pt x="346" y="12"/>
                  </a:lnTo>
                  <a:lnTo>
                    <a:pt x="346" y="17"/>
                  </a:lnTo>
                  <a:lnTo>
                    <a:pt x="351" y="17"/>
                  </a:lnTo>
                  <a:lnTo>
                    <a:pt x="357" y="17"/>
                  </a:lnTo>
                  <a:lnTo>
                    <a:pt x="363" y="12"/>
                  </a:lnTo>
                  <a:lnTo>
                    <a:pt x="363" y="17"/>
                  </a:lnTo>
                  <a:lnTo>
                    <a:pt x="369" y="17"/>
                  </a:lnTo>
                  <a:lnTo>
                    <a:pt x="369" y="12"/>
                  </a:lnTo>
                  <a:lnTo>
                    <a:pt x="369" y="17"/>
                  </a:lnTo>
                  <a:lnTo>
                    <a:pt x="375" y="17"/>
                  </a:lnTo>
                  <a:lnTo>
                    <a:pt x="375" y="12"/>
                  </a:lnTo>
                  <a:lnTo>
                    <a:pt x="381" y="12"/>
                  </a:lnTo>
                  <a:lnTo>
                    <a:pt x="381" y="17"/>
                  </a:lnTo>
                  <a:lnTo>
                    <a:pt x="381" y="12"/>
                  </a:lnTo>
                  <a:lnTo>
                    <a:pt x="381" y="17"/>
                  </a:lnTo>
                  <a:lnTo>
                    <a:pt x="387" y="17"/>
                  </a:lnTo>
                  <a:lnTo>
                    <a:pt x="387" y="12"/>
                  </a:lnTo>
                  <a:lnTo>
                    <a:pt x="393" y="12"/>
                  </a:lnTo>
                  <a:lnTo>
                    <a:pt x="393" y="6"/>
                  </a:lnTo>
                  <a:lnTo>
                    <a:pt x="393" y="12"/>
                  </a:lnTo>
                  <a:lnTo>
                    <a:pt x="398" y="12"/>
                  </a:lnTo>
                  <a:lnTo>
                    <a:pt x="398" y="17"/>
                  </a:lnTo>
                  <a:lnTo>
                    <a:pt x="398" y="12"/>
                  </a:lnTo>
                  <a:lnTo>
                    <a:pt x="404" y="12"/>
                  </a:lnTo>
                  <a:lnTo>
                    <a:pt x="404" y="6"/>
                  </a:lnTo>
                  <a:lnTo>
                    <a:pt x="404" y="12"/>
                  </a:lnTo>
                  <a:lnTo>
                    <a:pt x="404" y="6"/>
                  </a:lnTo>
                  <a:lnTo>
                    <a:pt x="404" y="12"/>
                  </a:lnTo>
                  <a:lnTo>
                    <a:pt x="410" y="12"/>
                  </a:lnTo>
                  <a:lnTo>
                    <a:pt x="410" y="6"/>
                  </a:lnTo>
                  <a:lnTo>
                    <a:pt x="410" y="12"/>
                  </a:lnTo>
                  <a:lnTo>
                    <a:pt x="410" y="17"/>
                  </a:lnTo>
                  <a:lnTo>
                    <a:pt x="416" y="17"/>
                  </a:lnTo>
                  <a:lnTo>
                    <a:pt x="416" y="12"/>
                  </a:lnTo>
                  <a:lnTo>
                    <a:pt x="422" y="12"/>
                  </a:lnTo>
                  <a:lnTo>
                    <a:pt x="422" y="17"/>
                  </a:lnTo>
                  <a:lnTo>
                    <a:pt x="428" y="17"/>
                  </a:lnTo>
                  <a:lnTo>
                    <a:pt x="428" y="12"/>
                  </a:lnTo>
                  <a:lnTo>
                    <a:pt x="428" y="17"/>
                  </a:lnTo>
                  <a:lnTo>
                    <a:pt x="434" y="17"/>
                  </a:lnTo>
                  <a:lnTo>
                    <a:pt x="434" y="23"/>
                  </a:lnTo>
                  <a:lnTo>
                    <a:pt x="434" y="17"/>
                  </a:lnTo>
                  <a:lnTo>
                    <a:pt x="439" y="17"/>
                  </a:lnTo>
                  <a:lnTo>
                    <a:pt x="439" y="12"/>
                  </a:lnTo>
                  <a:lnTo>
                    <a:pt x="439" y="17"/>
                  </a:lnTo>
                  <a:lnTo>
                    <a:pt x="445" y="17"/>
                  </a:lnTo>
                  <a:lnTo>
                    <a:pt x="451" y="17"/>
                  </a:lnTo>
                  <a:lnTo>
                    <a:pt x="457" y="17"/>
                  </a:lnTo>
                  <a:lnTo>
                    <a:pt x="457" y="12"/>
                  </a:lnTo>
                  <a:lnTo>
                    <a:pt x="463" y="12"/>
                  </a:lnTo>
                  <a:lnTo>
                    <a:pt x="463" y="6"/>
                  </a:lnTo>
                  <a:lnTo>
                    <a:pt x="463" y="12"/>
                  </a:lnTo>
                  <a:lnTo>
                    <a:pt x="469" y="12"/>
                  </a:lnTo>
                  <a:lnTo>
                    <a:pt x="469" y="17"/>
                  </a:lnTo>
                  <a:lnTo>
                    <a:pt x="475" y="17"/>
                  </a:lnTo>
                  <a:lnTo>
                    <a:pt x="475" y="23"/>
                  </a:lnTo>
                  <a:lnTo>
                    <a:pt x="475" y="17"/>
                  </a:lnTo>
                  <a:lnTo>
                    <a:pt x="480" y="17"/>
                  </a:lnTo>
                  <a:lnTo>
                    <a:pt x="486" y="17"/>
                  </a:lnTo>
                  <a:lnTo>
                    <a:pt x="492" y="17"/>
                  </a:lnTo>
                  <a:lnTo>
                    <a:pt x="492" y="12"/>
                  </a:lnTo>
                  <a:lnTo>
                    <a:pt x="498" y="12"/>
                  </a:lnTo>
                  <a:lnTo>
                    <a:pt x="498" y="17"/>
                  </a:lnTo>
                  <a:lnTo>
                    <a:pt x="498" y="12"/>
                  </a:lnTo>
                  <a:lnTo>
                    <a:pt x="504" y="12"/>
                  </a:lnTo>
                  <a:lnTo>
                    <a:pt x="504" y="17"/>
                  </a:lnTo>
                  <a:lnTo>
                    <a:pt x="510" y="17"/>
                  </a:lnTo>
                  <a:lnTo>
                    <a:pt x="510" y="23"/>
                  </a:lnTo>
                  <a:lnTo>
                    <a:pt x="510" y="17"/>
                  </a:lnTo>
                  <a:lnTo>
                    <a:pt x="516" y="17"/>
                  </a:lnTo>
                  <a:lnTo>
                    <a:pt x="516" y="12"/>
                  </a:lnTo>
                  <a:lnTo>
                    <a:pt x="516" y="17"/>
                  </a:lnTo>
                  <a:lnTo>
                    <a:pt x="522" y="17"/>
                  </a:lnTo>
                  <a:lnTo>
                    <a:pt x="527" y="17"/>
                  </a:lnTo>
                  <a:lnTo>
                    <a:pt x="527" y="12"/>
                  </a:lnTo>
                  <a:lnTo>
                    <a:pt x="527" y="6"/>
                  </a:lnTo>
                  <a:lnTo>
                    <a:pt x="527" y="12"/>
                  </a:lnTo>
                  <a:lnTo>
                    <a:pt x="533" y="12"/>
                  </a:lnTo>
                  <a:lnTo>
                    <a:pt x="533" y="17"/>
                  </a:lnTo>
                  <a:lnTo>
                    <a:pt x="539" y="23"/>
                  </a:lnTo>
                  <a:lnTo>
                    <a:pt x="539" y="17"/>
                  </a:lnTo>
                  <a:lnTo>
                    <a:pt x="545" y="17"/>
                  </a:lnTo>
                  <a:lnTo>
                    <a:pt x="545" y="23"/>
                  </a:lnTo>
                  <a:lnTo>
                    <a:pt x="545" y="17"/>
                  </a:lnTo>
                  <a:lnTo>
                    <a:pt x="551" y="17"/>
                  </a:lnTo>
                  <a:lnTo>
                    <a:pt x="551" y="12"/>
                  </a:lnTo>
                  <a:lnTo>
                    <a:pt x="551" y="17"/>
                  </a:lnTo>
                  <a:lnTo>
                    <a:pt x="557" y="17"/>
                  </a:lnTo>
                  <a:lnTo>
                    <a:pt x="557" y="12"/>
                  </a:lnTo>
                  <a:lnTo>
                    <a:pt x="557" y="6"/>
                  </a:lnTo>
                  <a:lnTo>
                    <a:pt x="557" y="12"/>
                  </a:lnTo>
                  <a:lnTo>
                    <a:pt x="563" y="12"/>
                  </a:lnTo>
                  <a:lnTo>
                    <a:pt x="563" y="17"/>
                  </a:lnTo>
                  <a:lnTo>
                    <a:pt x="568" y="17"/>
                  </a:lnTo>
                  <a:lnTo>
                    <a:pt x="568" y="12"/>
                  </a:lnTo>
                  <a:lnTo>
                    <a:pt x="574" y="17"/>
                  </a:lnTo>
                  <a:lnTo>
                    <a:pt x="580" y="12"/>
                  </a:lnTo>
                  <a:lnTo>
                    <a:pt x="580" y="17"/>
                  </a:lnTo>
                  <a:lnTo>
                    <a:pt x="580" y="12"/>
                  </a:lnTo>
                  <a:lnTo>
                    <a:pt x="586" y="17"/>
                  </a:lnTo>
                  <a:lnTo>
                    <a:pt x="592" y="17"/>
                  </a:lnTo>
                  <a:lnTo>
                    <a:pt x="592" y="23"/>
                  </a:lnTo>
                  <a:lnTo>
                    <a:pt x="592" y="29"/>
                  </a:lnTo>
                  <a:lnTo>
                    <a:pt x="592" y="23"/>
                  </a:lnTo>
                  <a:lnTo>
                    <a:pt x="592" y="17"/>
                  </a:lnTo>
                  <a:lnTo>
                    <a:pt x="598" y="17"/>
                  </a:lnTo>
                  <a:lnTo>
                    <a:pt x="598" y="23"/>
                  </a:lnTo>
                  <a:lnTo>
                    <a:pt x="598" y="17"/>
                  </a:lnTo>
                  <a:lnTo>
                    <a:pt x="604" y="17"/>
                  </a:lnTo>
                  <a:lnTo>
                    <a:pt x="609" y="23"/>
                  </a:lnTo>
                  <a:lnTo>
                    <a:pt x="609" y="17"/>
                  </a:lnTo>
                  <a:lnTo>
                    <a:pt x="609" y="23"/>
                  </a:lnTo>
                  <a:lnTo>
                    <a:pt x="615" y="23"/>
                  </a:lnTo>
                  <a:lnTo>
                    <a:pt x="615" y="17"/>
                  </a:lnTo>
                  <a:lnTo>
                    <a:pt x="621" y="17"/>
                  </a:lnTo>
                  <a:lnTo>
                    <a:pt x="627" y="17"/>
                  </a:lnTo>
                  <a:lnTo>
                    <a:pt x="633" y="23"/>
                  </a:lnTo>
                  <a:lnTo>
                    <a:pt x="633" y="17"/>
                  </a:lnTo>
                  <a:lnTo>
                    <a:pt x="639" y="17"/>
                  </a:lnTo>
                  <a:lnTo>
                    <a:pt x="639" y="23"/>
                  </a:lnTo>
                  <a:lnTo>
                    <a:pt x="645" y="23"/>
                  </a:lnTo>
                  <a:lnTo>
                    <a:pt x="645" y="29"/>
                  </a:lnTo>
                  <a:lnTo>
                    <a:pt x="645" y="23"/>
                  </a:lnTo>
                  <a:lnTo>
                    <a:pt x="645" y="17"/>
                  </a:lnTo>
                  <a:lnTo>
                    <a:pt x="645" y="23"/>
                  </a:lnTo>
                  <a:lnTo>
                    <a:pt x="651" y="23"/>
                  </a:lnTo>
                  <a:lnTo>
                    <a:pt x="651" y="17"/>
                  </a:lnTo>
                  <a:lnTo>
                    <a:pt x="656" y="17"/>
                  </a:lnTo>
                  <a:lnTo>
                    <a:pt x="656" y="23"/>
                  </a:lnTo>
                  <a:lnTo>
                    <a:pt x="656" y="17"/>
                  </a:lnTo>
                  <a:lnTo>
                    <a:pt x="662" y="17"/>
                  </a:lnTo>
                  <a:lnTo>
                    <a:pt x="662" y="23"/>
                  </a:lnTo>
                  <a:lnTo>
                    <a:pt x="668" y="23"/>
                  </a:lnTo>
                  <a:lnTo>
                    <a:pt x="668" y="17"/>
                  </a:lnTo>
                  <a:lnTo>
                    <a:pt x="668" y="23"/>
                  </a:lnTo>
                  <a:lnTo>
                    <a:pt x="668" y="17"/>
                  </a:lnTo>
                  <a:lnTo>
                    <a:pt x="668" y="23"/>
                  </a:lnTo>
                  <a:lnTo>
                    <a:pt x="668" y="17"/>
                  </a:lnTo>
                  <a:lnTo>
                    <a:pt x="674" y="17"/>
                  </a:lnTo>
                  <a:lnTo>
                    <a:pt x="674" y="12"/>
                  </a:lnTo>
                  <a:lnTo>
                    <a:pt x="674" y="17"/>
                  </a:lnTo>
                  <a:lnTo>
                    <a:pt x="680" y="17"/>
                  </a:lnTo>
                  <a:lnTo>
                    <a:pt x="680" y="23"/>
                  </a:lnTo>
                  <a:lnTo>
                    <a:pt x="686" y="23"/>
                  </a:lnTo>
                  <a:lnTo>
                    <a:pt x="692" y="29"/>
                  </a:lnTo>
                  <a:lnTo>
                    <a:pt x="692" y="23"/>
                  </a:lnTo>
                  <a:lnTo>
                    <a:pt x="692" y="17"/>
                  </a:lnTo>
                  <a:lnTo>
                    <a:pt x="697" y="17"/>
                  </a:lnTo>
                  <a:lnTo>
                    <a:pt x="697" y="23"/>
                  </a:lnTo>
                  <a:lnTo>
                    <a:pt x="703" y="23"/>
                  </a:lnTo>
                  <a:lnTo>
                    <a:pt x="703" y="29"/>
                  </a:lnTo>
                  <a:lnTo>
                    <a:pt x="709" y="29"/>
                  </a:lnTo>
                  <a:lnTo>
                    <a:pt x="709" y="23"/>
                  </a:lnTo>
                  <a:lnTo>
                    <a:pt x="709" y="17"/>
                  </a:lnTo>
                  <a:lnTo>
                    <a:pt x="715" y="17"/>
                  </a:lnTo>
                  <a:lnTo>
                    <a:pt x="715" y="12"/>
                  </a:lnTo>
                  <a:lnTo>
                    <a:pt x="715" y="17"/>
                  </a:lnTo>
                  <a:lnTo>
                    <a:pt x="715" y="12"/>
                  </a:lnTo>
                  <a:lnTo>
                    <a:pt x="715" y="17"/>
                  </a:lnTo>
                  <a:lnTo>
                    <a:pt x="721" y="17"/>
                  </a:lnTo>
                  <a:lnTo>
                    <a:pt x="721" y="23"/>
                  </a:lnTo>
                  <a:lnTo>
                    <a:pt x="727" y="23"/>
                  </a:lnTo>
                  <a:lnTo>
                    <a:pt x="727" y="17"/>
                  </a:lnTo>
                  <a:lnTo>
                    <a:pt x="733" y="17"/>
                  </a:lnTo>
                  <a:lnTo>
                    <a:pt x="733" y="23"/>
                  </a:lnTo>
                  <a:lnTo>
                    <a:pt x="733" y="17"/>
                  </a:lnTo>
                  <a:lnTo>
                    <a:pt x="739" y="17"/>
                  </a:lnTo>
                  <a:lnTo>
                    <a:pt x="744" y="17"/>
                  </a:lnTo>
                  <a:lnTo>
                    <a:pt x="744" y="23"/>
                  </a:lnTo>
                  <a:lnTo>
                    <a:pt x="744" y="29"/>
                  </a:lnTo>
                  <a:lnTo>
                    <a:pt x="750" y="29"/>
                  </a:lnTo>
                  <a:lnTo>
                    <a:pt x="750" y="23"/>
                  </a:lnTo>
                  <a:lnTo>
                    <a:pt x="756" y="23"/>
                  </a:lnTo>
                  <a:lnTo>
                    <a:pt x="756" y="17"/>
                  </a:lnTo>
                  <a:lnTo>
                    <a:pt x="762" y="17"/>
                  </a:lnTo>
                  <a:lnTo>
                    <a:pt x="762" y="23"/>
                  </a:lnTo>
                  <a:lnTo>
                    <a:pt x="762" y="17"/>
                  </a:lnTo>
                  <a:lnTo>
                    <a:pt x="768" y="17"/>
                  </a:lnTo>
                  <a:lnTo>
                    <a:pt x="768" y="23"/>
                  </a:lnTo>
                  <a:lnTo>
                    <a:pt x="768" y="17"/>
                  </a:lnTo>
                  <a:lnTo>
                    <a:pt x="774" y="17"/>
                  </a:lnTo>
                  <a:lnTo>
                    <a:pt x="780" y="17"/>
                  </a:lnTo>
                  <a:lnTo>
                    <a:pt x="780" y="23"/>
                  </a:lnTo>
                  <a:lnTo>
                    <a:pt x="780" y="17"/>
                  </a:lnTo>
                  <a:lnTo>
                    <a:pt x="785" y="17"/>
                  </a:lnTo>
                  <a:lnTo>
                    <a:pt x="791" y="17"/>
                  </a:lnTo>
                  <a:lnTo>
                    <a:pt x="791" y="23"/>
                  </a:lnTo>
                  <a:lnTo>
                    <a:pt x="791" y="17"/>
                  </a:lnTo>
                  <a:lnTo>
                    <a:pt x="797" y="17"/>
                  </a:lnTo>
                  <a:lnTo>
                    <a:pt x="797" y="23"/>
                  </a:lnTo>
                  <a:lnTo>
                    <a:pt x="803" y="23"/>
                  </a:lnTo>
                  <a:lnTo>
                    <a:pt x="809" y="23"/>
                  </a:lnTo>
                  <a:lnTo>
                    <a:pt x="809" y="17"/>
                  </a:lnTo>
                  <a:lnTo>
                    <a:pt x="809" y="23"/>
                  </a:lnTo>
                  <a:lnTo>
                    <a:pt x="809" y="17"/>
                  </a:lnTo>
                  <a:lnTo>
                    <a:pt x="815" y="17"/>
                  </a:lnTo>
                  <a:lnTo>
                    <a:pt x="815" y="23"/>
                  </a:lnTo>
                  <a:lnTo>
                    <a:pt x="815" y="17"/>
                  </a:lnTo>
                  <a:lnTo>
                    <a:pt x="821" y="17"/>
                  </a:lnTo>
                  <a:lnTo>
                    <a:pt x="821" y="12"/>
                  </a:lnTo>
                  <a:lnTo>
                    <a:pt x="821" y="17"/>
                  </a:lnTo>
                  <a:lnTo>
                    <a:pt x="826" y="17"/>
                  </a:lnTo>
                  <a:lnTo>
                    <a:pt x="826" y="23"/>
                  </a:lnTo>
                  <a:lnTo>
                    <a:pt x="826" y="17"/>
                  </a:lnTo>
                  <a:lnTo>
                    <a:pt x="826" y="23"/>
                  </a:lnTo>
                  <a:lnTo>
                    <a:pt x="832" y="23"/>
                  </a:lnTo>
                  <a:lnTo>
                    <a:pt x="832" y="17"/>
                  </a:lnTo>
                  <a:lnTo>
                    <a:pt x="838" y="17"/>
                  </a:lnTo>
                  <a:lnTo>
                    <a:pt x="838" y="23"/>
                  </a:lnTo>
                  <a:lnTo>
                    <a:pt x="844" y="23"/>
                  </a:lnTo>
                  <a:lnTo>
                    <a:pt x="850" y="23"/>
                  </a:lnTo>
                  <a:lnTo>
                    <a:pt x="850" y="29"/>
                  </a:lnTo>
                  <a:lnTo>
                    <a:pt x="850" y="23"/>
                  </a:lnTo>
                  <a:lnTo>
                    <a:pt x="856" y="23"/>
                  </a:lnTo>
                  <a:lnTo>
                    <a:pt x="856" y="17"/>
                  </a:lnTo>
                  <a:lnTo>
                    <a:pt x="856" y="23"/>
                  </a:lnTo>
                  <a:lnTo>
                    <a:pt x="862" y="23"/>
                  </a:lnTo>
                  <a:lnTo>
                    <a:pt x="862" y="29"/>
                  </a:lnTo>
                  <a:lnTo>
                    <a:pt x="862" y="23"/>
                  </a:lnTo>
                  <a:lnTo>
                    <a:pt x="868" y="23"/>
                  </a:lnTo>
                  <a:lnTo>
                    <a:pt x="868" y="17"/>
                  </a:lnTo>
                  <a:lnTo>
                    <a:pt x="868" y="23"/>
                  </a:lnTo>
                  <a:lnTo>
                    <a:pt x="873" y="23"/>
                  </a:lnTo>
                  <a:lnTo>
                    <a:pt x="873" y="17"/>
                  </a:lnTo>
                  <a:lnTo>
                    <a:pt x="879" y="17"/>
                  </a:lnTo>
                  <a:lnTo>
                    <a:pt x="879" y="23"/>
                  </a:lnTo>
                  <a:lnTo>
                    <a:pt x="885" y="23"/>
                  </a:lnTo>
                  <a:lnTo>
                    <a:pt x="885" y="17"/>
                  </a:lnTo>
                  <a:lnTo>
                    <a:pt x="885" y="23"/>
                  </a:lnTo>
                  <a:lnTo>
                    <a:pt x="885" y="17"/>
                  </a:lnTo>
                  <a:lnTo>
                    <a:pt x="891" y="23"/>
                  </a:lnTo>
                  <a:lnTo>
                    <a:pt x="891" y="17"/>
                  </a:lnTo>
                  <a:lnTo>
                    <a:pt x="897" y="17"/>
                  </a:lnTo>
                  <a:lnTo>
                    <a:pt x="897" y="23"/>
                  </a:lnTo>
                  <a:lnTo>
                    <a:pt x="897" y="17"/>
                  </a:lnTo>
                  <a:lnTo>
                    <a:pt x="903" y="17"/>
                  </a:lnTo>
                  <a:lnTo>
                    <a:pt x="903" y="12"/>
                  </a:lnTo>
                  <a:lnTo>
                    <a:pt x="903" y="17"/>
                  </a:lnTo>
                  <a:lnTo>
                    <a:pt x="903" y="23"/>
                  </a:lnTo>
                  <a:lnTo>
                    <a:pt x="909" y="23"/>
                  </a:lnTo>
                  <a:lnTo>
                    <a:pt x="909" y="17"/>
                  </a:lnTo>
                  <a:lnTo>
                    <a:pt x="909" y="23"/>
                  </a:lnTo>
                  <a:lnTo>
                    <a:pt x="914" y="17"/>
                  </a:lnTo>
                  <a:lnTo>
                    <a:pt x="914" y="23"/>
                  </a:lnTo>
                  <a:lnTo>
                    <a:pt x="914" y="17"/>
                  </a:lnTo>
                  <a:lnTo>
                    <a:pt x="914" y="23"/>
                  </a:lnTo>
                  <a:lnTo>
                    <a:pt x="920" y="23"/>
                  </a:lnTo>
                  <a:lnTo>
                    <a:pt x="920" y="17"/>
                  </a:lnTo>
                  <a:lnTo>
                    <a:pt x="920" y="12"/>
                  </a:lnTo>
                  <a:lnTo>
                    <a:pt x="920" y="17"/>
                  </a:lnTo>
                  <a:lnTo>
                    <a:pt x="926" y="17"/>
                  </a:lnTo>
                  <a:lnTo>
                    <a:pt x="926" y="12"/>
                  </a:lnTo>
                  <a:lnTo>
                    <a:pt x="932" y="17"/>
                  </a:lnTo>
                  <a:lnTo>
                    <a:pt x="932" y="23"/>
                  </a:lnTo>
                  <a:lnTo>
                    <a:pt x="938" y="23"/>
                  </a:lnTo>
                  <a:lnTo>
                    <a:pt x="944" y="23"/>
                  </a:lnTo>
                  <a:lnTo>
                    <a:pt x="950" y="23"/>
                  </a:lnTo>
                  <a:lnTo>
                    <a:pt x="950" y="17"/>
                  </a:lnTo>
                  <a:lnTo>
                    <a:pt x="955" y="17"/>
                  </a:lnTo>
                  <a:lnTo>
                    <a:pt x="955" y="23"/>
                  </a:lnTo>
                  <a:lnTo>
                    <a:pt x="955" y="17"/>
                  </a:lnTo>
                  <a:lnTo>
                    <a:pt x="961" y="17"/>
                  </a:lnTo>
                  <a:lnTo>
                    <a:pt x="961" y="12"/>
                  </a:lnTo>
                  <a:lnTo>
                    <a:pt x="961" y="17"/>
                  </a:lnTo>
                  <a:lnTo>
                    <a:pt x="967" y="17"/>
                  </a:lnTo>
                  <a:lnTo>
                    <a:pt x="967" y="23"/>
                  </a:lnTo>
                  <a:lnTo>
                    <a:pt x="973" y="23"/>
                  </a:lnTo>
                  <a:lnTo>
                    <a:pt x="979" y="23"/>
                  </a:lnTo>
                  <a:lnTo>
                    <a:pt x="985" y="17"/>
                  </a:lnTo>
                  <a:lnTo>
                    <a:pt x="985" y="23"/>
                  </a:lnTo>
                  <a:lnTo>
                    <a:pt x="985" y="29"/>
                  </a:lnTo>
                  <a:lnTo>
                    <a:pt x="991" y="29"/>
                  </a:lnTo>
                  <a:lnTo>
                    <a:pt x="991" y="23"/>
                  </a:lnTo>
                  <a:lnTo>
                    <a:pt x="997" y="17"/>
                  </a:lnTo>
                  <a:lnTo>
                    <a:pt x="997" y="23"/>
                  </a:lnTo>
                  <a:lnTo>
                    <a:pt x="997" y="17"/>
                  </a:lnTo>
                  <a:lnTo>
                    <a:pt x="1002" y="17"/>
                  </a:lnTo>
                  <a:lnTo>
                    <a:pt x="1002" y="23"/>
                  </a:lnTo>
                  <a:lnTo>
                    <a:pt x="1002" y="29"/>
                  </a:lnTo>
                  <a:lnTo>
                    <a:pt x="1002" y="23"/>
                  </a:lnTo>
                  <a:lnTo>
                    <a:pt x="1008" y="23"/>
                  </a:lnTo>
                  <a:lnTo>
                    <a:pt x="1008" y="17"/>
                  </a:lnTo>
                  <a:lnTo>
                    <a:pt x="1014" y="17"/>
                  </a:lnTo>
                  <a:lnTo>
                    <a:pt x="1014" y="23"/>
                  </a:lnTo>
                  <a:lnTo>
                    <a:pt x="1014" y="17"/>
                  </a:lnTo>
                  <a:lnTo>
                    <a:pt x="1014" y="23"/>
                  </a:lnTo>
                  <a:lnTo>
                    <a:pt x="1020" y="23"/>
                  </a:lnTo>
                  <a:lnTo>
                    <a:pt x="1020" y="17"/>
                  </a:lnTo>
                  <a:lnTo>
                    <a:pt x="1020" y="23"/>
                  </a:lnTo>
                  <a:lnTo>
                    <a:pt x="1026" y="23"/>
                  </a:lnTo>
                  <a:lnTo>
                    <a:pt x="1026" y="17"/>
                  </a:lnTo>
                  <a:lnTo>
                    <a:pt x="1026" y="23"/>
                  </a:lnTo>
                  <a:lnTo>
                    <a:pt x="1032" y="23"/>
                  </a:lnTo>
                  <a:lnTo>
                    <a:pt x="1032" y="17"/>
                  </a:lnTo>
                  <a:lnTo>
                    <a:pt x="1032" y="23"/>
                  </a:lnTo>
                  <a:lnTo>
                    <a:pt x="1032" y="29"/>
                  </a:lnTo>
                  <a:lnTo>
                    <a:pt x="1032" y="23"/>
                  </a:lnTo>
                  <a:lnTo>
                    <a:pt x="1038" y="23"/>
                  </a:lnTo>
                  <a:lnTo>
                    <a:pt x="1038" y="17"/>
                  </a:lnTo>
                  <a:lnTo>
                    <a:pt x="1043" y="17"/>
                  </a:lnTo>
                  <a:lnTo>
                    <a:pt x="1049" y="17"/>
                  </a:lnTo>
                  <a:lnTo>
                    <a:pt x="1049" y="23"/>
                  </a:lnTo>
                  <a:lnTo>
                    <a:pt x="1055" y="23"/>
                  </a:lnTo>
                  <a:lnTo>
                    <a:pt x="1055" y="17"/>
                  </a:lnTo>
                  <a:lnTo>
                    <a:pt x="1061" y="17"/>
                  </a:lnTo>
                  <a:lnTo>
                    <a:pt x="1067" y="17"/>
                  </a:lnTo>
                  <a:lnTo>
                    <a:pt x="1067" y="23"/>
                  </a:lnTo>
                  <a:lnTo>
                    <a:pt x="1067" y="17"/>
                  </a:lnTo>
                  <a:lnTo>
                    <a:pt x="1073" y="17"/>
                  </a:lnTo>
                  <a:lnTo>
                    <a:pt x="1073" y="12"/>
                  </a:lnTo>
                  <a:lnTo>
                    <a:pt x="1079" y="12"/>
                  </a:lnTo>
                  <a:lnTo>
                    <a:pt x="1079" y="17"/>
                  </a:lnTo>
                  <a:lnTo>
                    <a:pt x="1079" y="23"/>
                  </a:lnTo>
                  <a:lnTo>
                    <a:pt x="1084" y="23"/>
                  </a:lnTo>
                  <a:lnTo>
                    <a:pt x="1084" y="17"/>
                  </a:lnTo>
                  <a:lnTo>
                    <a:pt x="1084" y="12"/>
                  </a:lnTo>
                  <a:lnTo>
                    <a:pt x="1090" y="12"/>
                  </a:lnTo>
                  <a:lnTo>
                    <a:pt x="1090" y="17"/>
                  </a:lnTo>
                  <a:lnTo>
                    <a:pt x="1090" y="12"/>
                  </a:lnTo>
                  <a:lnTo>
                    <a:pt x="1090" y="17"/>
                  </a:lnTo>
                  <a:lnTo>
                    <a:pt x="1096" y="17"/>
                  </a:lnTo>
                  <a:lnTo>
                    <a:pt x="1096" y="23"/>
                  </a:lnTo>
                  <a:lnTo>
                    <a:pt x="1102" y="23"/>
                  </a:lnTo>
                  <a:lnTo>
                    <a:pt x="1102" y="17"/>
                  </a:lnTo>
                  <a:lnTo>
                    <a:pt x="1102" y="12"/>
                  </a:lnTo>
                  <a:lnTo>
                    <a:pt x="1102" y="17"/>
                  </a:lnTo>
                  <a:lnTo>
                    <a:pt x="1102" y="12"/>
                  </a:lnTo>
                  <a:lnTo>
                    <a:pt x="1108" y="12"/>
                  </a:lnTo>
                  <a:lnTo>
                    <a:pt x="1108" y="17"/>
                  </a:lnTo>
                  <a:lnTo>
                    <a:pt x="1108" y="12"/>
                  </a:lnTo>
                  <a:lnTo>
                    <a:pt x="1114" y="12"/>
                  </a:lnTo>
                  <a:lnTo>
                    <a:pt x="1114" y="17"/>
                  </a:lnTo>
                  <a:lnTo>
                    <a:pt x="1114" y="23"/>
                  </a:lnTo>
                  <a:lnTo>
                    <a:pt x="1120" y="23"/>
                  </a:lnTo>
                  <a:lnTo>
                    <a:pt x="1120" y="17"/>
                  </a:lnTo>
                  <a:lnTo>
                    <a:pt x="1126" y="17"/>
                  </a:lnTo>
                  <a:lnTo>
                    <a:pt x="1131" y="17"/>
                  </a:lnTo>
                  <a:lnTo>
                    <a:pt x="1131" y="12"/>
                  </a:lnTo>
                  <a:lnTo>
                    <a:pt x="1131" y="17"/>
                  </a:lnTo>
                  <a:lnTo>
                    <a:pt x="1131" y="23"/>
                  </a:lnTo>
                  <a:lnTo>
                    <a:pt x="1131" y="17"/>
                  </a:lnTo>
                  <a:lnTo>
                    <a:pt x="1131" y="23"/>
                  </a:lnTo>
                  <a:lnTo>
                    <a:pt x="1137" y="23"/>
                  </a:lnTo>
                  <a:lnTo>
                    <a:pt x="1137" y="17"/>
                  </a:lnTo>
                  <a:lnTo>
                    <a:pt x="1143" y="17"/>
                  </a:lnTo>
                  <a:lnTo>
                    <a:pt x="1143" y="12"/>
                  </a:lnTo>
                  <a:lnTo>
                    <a:pt x="1143" y="17"/>
                  </a:lnTo>
                  <a:lnTo>
                    <a:pt x="1149" y="17"/>
                  </a:lnTo>
                  <a:lnTo>
                    <a:pt x="1149" y="12"/>
                  </a:lnTo>
                  <a:lnTo>
                    <a:pt x="1155" y="12"/>
                  </a:lnTo>
                  <a:lnTo>
                    <a:pt x="1155" y="17"/>
                  </a:lnTo>
                  <a:lnTo>
                    <a:pt x="1161" y="17"/>
                  </a:lnTo>
                  <a:lnTo>
                    <a:pt x="1161" y="12"/>
                  </a:lnTo>
                  <a:lnTo>
                    <a:pt x="1161" y="17"/>
                  </a:lnTo>
                  <a:lnTo>
                    <a:pt x="1167" y="17"/>
                  </a:lnTo>
                  <a:lnTo>
                    <a:pt x="1172" y="17"/>
                  </a:lnTo>
                  <a:lnTo>
                    <a:pt x="1172" y="12"/>
                  </a:lnTo>
                  <a:lnTo>
                    <a:pt x="1178" y="12"/>
                  </a:lnTo>
                  <a:lnTo>
                    <a:pt x="1178" y="17"/>
                  </a:lnTo>
                  <a:lnTo>
                    <a:pt x="1184" y="17"/>
                  </a:lnTo>
                  <a:lnTo>
                    <a:pt x="1184" y="12"/>
                  </a:lnTo>
                  <a:lnTo>
                    <a:pt x="1184" y="17"/>
                  </a:lnTo>
                  <a:lnTo>
                    <a:pt x="1190" y="17"/>
                  </a:lnTo>
                  <a:lnTo>
                    <a:pt x="1190" y="12"/>
                  </a:lnTo>
                  <a:lnTo>
                    <a:pt x="1196" y="12"/>
                  </a:lnTo>
                  <a:lnTo>
                    <a:pt x="1202" y="12"/>
                  </a:lnTo>
                  <a:lnTo>
                    <a:pt x="1202" y="17"/>
                  </a:lnTo>
                  <a:lnTo>
                    <a:pt x="1208" y="17"/>
                  </a:lnTo>
                  <a:lnTo>
                    <a:pt x="1208" y="23"/>
                  </a:lnTo>
                  <a:lnTo>
                    <a:pt x="1208" y="17"/>
                  </a:lnTo>
                  <a:lnTo>
                    <a:pt x="1213" y="17"/>
                  </a:lnTo>
                  <a:lnTo>
                    <a:pt x="1213" y="12"/>
                  </a:lnTo>
                  <a:lnTo>
                    <a:pt x="1213" y="6"/>
                  </a:lnTo>
                  <a:lnTo>
                    <a:pt x="1219" y="12"/>
                  </a:lnTo>
                  <a:lnTo>
                    <a:pt x="1219" y="17"/>
                  </a:lnTo>
                  <a:lnTo>
                    <a:pt x="1219" y="23"/>
                  </a:lnTo>
                  <a:lnTo>
                    <a:pt x="1225" y="23"/>
                  </a:lnTo>
                  <a:lnTo>
                    <a:pt x="1225" y="17"/>
                  </a:lnTo>
                  <a:lnTo>
                    <a:pt x="1231" y="12"/>
                  </a:lnTo>
                  <a:lnTo>
                    <a:pt x="1237" y="12"/>
                  </a:lnTo>
                  <a:lnTo>
                    <a:pt x="1237" y="17"/>
                  </a:lnTo>
                  <a:lnTo>
                    <a:pt x="1243" y="12"/>
                  </a:lnTo>
                  <a:lnTo>
                    <a:pt x="1249" y="17"/>
                  </a:lnTo>
                  <a:lnTo>
                    <a:pt x="1249" y="12"/>
                  </a:lnTo>
                  <a:lnTo>
                    <a:pt x="1249" y="6"/>
                  </a:lnTo>
                  <a:lnTo>
                    <a:pt x="1255" y="6"/>
                  </a:lnTo>
                  <a:lnTo>
                    <a:pt x="1260" y="6"/>
                  </a:lnTo>
                  <a:lnTo>
                    <a:pt x="1260" y="12"/>
                  </a:lnTo>
                  <a:lnTo>
                    <a:pt x="1260" y="6"/>
                  </a:lnTo>
                  <a:lnTo>
                    <a:pt x="1266" y="6"/>
                  </a:lnTo>
                  <a:lnTo>
                    <a:pt x="1266" y="12"/>
                  </a:lnTo>
                  <a:lnTo>
                    <a:pt x="1272" y="12"/>
                  </a:lnTo>
                  <a:lnTo>
                    <a:pt x="1272" y="17"/>
                  </a:lnTo>
                  <a:lnTo>
                    <a:pt x="1272" y="23"/>
                  </a:lnTo>
                  <a:lnTo>
                    <a:pt x="1272" y="17"/>
                  </a:lnTo>
                  <a:lnTo>
                    <a:pt x="1278" y="17"/>
                  </a:lnTo>
                  <a:lnTo>
                    <a:pt x="1278" y="23"/>
                  </a:lnTo>
                  <a:lnTo>
                    <a:pt x="1284" y="23"/>
                  </a:lnTo>
                  <a:lnTo>
                    <a:pt x="1284" y="17"/>
                  </a:lnTo>
                  <a:lnTo>
                    <a:pt x="1284" y="23"/>
                  </a:lnTo>
                  <a:lnTo>
                    <a:pt x="1290" y="17"/>
                  </a:lnTo>
                  <a:lnTo>
                    <a:pt x="1290" y="23"/>
                  </a:lnTo>
                  <a:lnTo>
                    <a:pt x="1296" y="23"/>
                  </a:lnTo>
                  <a:lnTo>
                    <a:pt x="1296" y="29"/>
                  </a:lnTo>
                  <a:lnTo>
                    <a:pt x="1296" y="35"/>
                  </a:lnTo>
                  <a:lnTo>
                    <a:pt x="1301" y="35"/>
                  </a:lnTo>
                  <a:lnTo>
                    <a:pt x="1307" y="35"/>
                  </a:lnTo>
                  <a:lnTo>
                    <a:pt x="1307" y="29"/>
                  </a:lnTo>
                  <a:lnTo>
                    <a:pt x="1307" y="35"/>
                  </a:lnTo>
                  <a:lnTo>
                    <a:pt x="1313" y="35"/>
                  </a:lnTo>
                  <a:lnTo>
                    <a:pt x="1313" y="29"/>
                  </a:lnTo>
                  <a:lnTo>
                    <a:pt x="1313" y="23"/>
                  </a:lnTo>
                  <a:lnTo>
                    <a:pt x="1319" y="23"/>
                  </a:lnTo>
                  <a:lnTo>
                    <a:pt x="1319" y="17"/>
                  </a:lnTo>
                  <a:lnTo>
                    <a:pt x="1319" y="23"/>
                  </a:lnTo>
                  <a:lnTo>
                    <a:pt x="1319" y="29"/>
                  </a:lnTo>
                  <a:lnTo>
                    <a:pt x="1325" y="29"/>
                  </a:lnTo>
                  <a:lnTo>
                    <a:pt x="1325" y="23"/>
                  </a:lnTo>
                  <a:lnTo>
                    <a:pt x="1331" y="23"/>
                  </a:lnTo>
                  <a:lnTo>
                    <a:pt x="1331" y="29"/>
                  </a:lnTo>
                  <a:lnTo>
                    <a:pt x="1337" y="29"/>
                  </a:lnTo>
                  <a:lnTo>
                    <a:pt x="1337" y="23"/>
                  </a:lnTo>
                  <a:lnTo>
                    <a:pt x="1337" y="29"/>
                  </a:lnTo>
                  <a:lnTo>
                    <a:pt x="1342" y="29"/>
                  </a:lnTo>
                  <a:lnTo>
                    <a:pt x="1342" y="23"/>
                  </a:lnTo>
                  <a:lnTo>
                    <a:pt x="1348" y="23"/>
                  </a:lnTo>
                  <a:lnTo>
                    <a:pt x="1348" y="29"/>
                  </a:lnTo>
                  <a:lnTo>
                    <a:pt x="1348" y="23"/>
                  </a:lnTo>
                  <a:lnTo>
                    <a:pt x="1354" y="23"/>
                  </a:lnTo>
                  <a:lnTo>
                    <a:pt x="1360" y="23"/>
                  </a:lnTo>
                  <a:lnTo>
                    <a:pt x="1360" y="29"/>
                  </a:lnTo>
                  <a:lnTo>
                    <a:pt x="1360" y="23"/>
                  </a:lnTo>
                  <a:lnTo>
                    <a:pt x="1360" y="29"/>
                  </a:lnTo>
                  <a:lnTo>
                    <a:pt x="1366" y="29"/>
                  </a:lnTo>
                  <a:lnTo>
                    <a:pt x="1366" y="23"/>
                  </a:lnTo>
                  <a:lnTo>
                    <a:pt x="1366" y="29"/>
                  </a:lnTo>
                  <a:lnTo>
                    <a:pt x="1372" y="29"/>
                  </a:lnTo>
                  <a:lnTo>
                    <a:pt x="1372" y="35"/>
                  </a:lnTo>
                  <a:lnTo>
                    <a:pt x="1378" y="35"/>
                  </a:lnTo>
                  <a:lnTo>
                    <a:pt x="1378" y="29"/>
                  </a:lnTo>
                  <a:lnTo>
                    <a:pt x="1384" y="29"/>
                  </a:lnTo>
                  <a:lnTo>
                    <a:pt x="1384" y="23"/>
                  </a:lnTo>
                  <a:lnTo>
                    <a:pt x="1389" y="23"/>
                  </a:lnTo>
                  <a:lnTo>
                    <a:pt x="1389" y="29"/>
                  </a:lnTo>
                  <a:lnTo>
                    <a:pt x="1389" y="23"/>
                  </a:lnTo>
                  <a:lnTo>
                    <a:pt x="1395" y="23"/>
                  </a:lnTo>
                  <a:lnTo>
                    <a:pt x="1395" y="29"/>
                  </a:lnTo>
                  <a:lnTo>
                    <a:pt x="1401" y="29"/>
                  </a:lnTo>
                  <a:lnTo>
                    <a:pt x="1401" y="35"/>
                  </a:lnTo>
                  <a:lnTo>
                    <a:pt x="1401" y="29"/>
                  </a:lnTo>
                  <a:lnTo>
                    <a:pt x="1407" y="29"/>
                  </a:lnTo>
                  <a:lnTo>
                    <a:pt x="1407" y="23"/>
                  </a:lnTo>
                  <a:lnTo>
                    <a:pt x="1413" y="23"/>
                  </a:lnTo>
                  <a:lnTo>
                    <a:pt x="1413" y="29"/>
                  </a:lnTo>
                  <a:lnTo>
                    <a:pt x="1413" y="23"/>
                  </a:lnTo>
                  <a:lnTo>
                    <a:pt x="1413" y="29"/>
                  </a:lnTo>
                  <a:lnTo>
                    <a:pt x="1419" y="29"/>
                  </a:lnTo>
                  <a:lnTo>
                    <a:pt x="1419" y="35"/>
                  </a:lnTo>
                  <a:lnTo>
                    <a:pt x="1425" y="35"/>
                  </a:lnTo>
                  <a:lnTo>
                    <a:pt x="1425" y="29"/>
                  </a:lnTo>
                  <a:lnTo>
                    <a:pt x="1425" y="35"/>
                  </a:lnTo>
                  <a:lnTo>
                    <a:pt x="1430" y="35"/>
                  </a:lnTo>
                  <a:lnTo>
                    <a:pt x="1430" y="29"/>
                  </a:lnTo>
                  <a:lnTo>
                    <a:pt x="1430" y="23"/>
                  </a:lnTo>
                  <a:lnTo>
                    <a:pt x="1430" y="29"/>
                  </a:lnTo>
                  <a:lnTo>
                    <a:pt x="1436" y="29"/>
                  </a:lnTo>
                  <a:lnTo>
                    <a:pt x="1442" y="29"/>
                  </a:lnTo>
                  <a:lnTo>
                    <a:pt x="1442" y="35"/>
                  </a:lnTo>
                  <a:lnTo>
                    <a:pt x="1442" y="29"/>
                  </a:lnTo>
                  <a:lnTo>
                    <a:pt x="1442" y="23"/>
                  </a:lnTo>
                  <a:lnTo>
                    <a:pt x="1448" y="23"/>
                  </a:lnTo>
                  <a:lnTo>
                    <a:pt x="1448" y="29"/>
                  </a:lnTo>
                  <a:lnTo>
                    <a:pt x="1454" y="29"/>
                  </a:lnTo>
                  <a:lnTo>
                    <a:pt x="1460" y="29"/>
                  </a:lnTo>
                  <a:lnTo>
                    <a:pt x="1460" y="35"/>
                  </a:lnTo>
                  <a:lnTo>
                    <a:pt x="1460" y="29"/>
                  </a:lnTo>
                  <a:lnTo>
                    <a:pt x="1466" y="29"/>
                  </a:lnTo>
                  <a:lnTo>
                    <a:pt x="1466" y="23"/>
                  </a:lnTo>
                  <a:lnTo>
                    <a:pt x="1471" y="23"/>
                  </a:lnTo>
                  <a:lnTo>
                    <a:pt x="1471" y="17"/>
                  </a:lnTo>
                  <a:lnTo>
                    <a:pt x="1477" y="17"/>
                  </a:lnTo>
                  <a:lnTo>
                    <a:pt x="1477" y="23"/>
                  </a:lnTo>
                  <a:lnTo>
                    <a:pt x="1483" y="23"/>
                  </a:lnTo>
                  <a:lnTo>
                    <a:pt x="1483" y="29"/>
                  </a:lnTo>
                  <a:lnTo>
                    <a:pt x="1489" y="35"/>
                  </a:lnTo>
                  <a:lnTo>
                    <a:pt x="1489" y="29"/>
                  </a:lnTo>
                  <a:lnTo>
                    <a:pt x="1495" y="29"/>
                  </a:lnTo>
                  <a:lnTo>
                    <a:pt x="1495" y="35"/>
                  </a:lnTo>
                  <a:lnTo>
                    <a:pt x="1495" y="29"/>
                  </a:lnTo>
                  <a:lnTo>
                    <a:pt x="1501" y="29"/>
                  </a:lnTo>
                  <a:lnTo>
                    <a:pt x="1501" y="35"/>
                  </a:lnTo>
                  <a:lnTo>
                    <a:pt x="1507" y="35"/>
                  </a:lnTo>
                  <a:lnTo>
                    <a:pt x="1507" y="29"/>
                  </a:lnTo>
                  <a:lnTo>
                    <a:pt x="1513" y="29"/>
                  </a:lnTo>
                  <a:lnTo>
                    <a:pt x="1513" y="23"/>
                  </a:lnTo>
                  <a:lnTo>
                    <a:pt x="1513" y="29"/>
                  </a:lnTo>
                  <a:lnTo>
                    <a:pt x="1518" y="29"/>
                  </a:lnTo>
                  <a:lnTo>
                    <a:pt x="1524" y="29"/>
                  </a:lnTo>
                  <a:lnTo>
                    <a:pt x="1524" y="23"/>
                  </a:lnTo>
                  <a:lnTo>
                    <a:pt x="1530" y="23"/>
                  </a:lnTo>
                  <a:lnTo>
                    <a:pt x="1530" y="17"/>
                  </a:lnTo>
                  <a:lnTo>
                    <a:pt x="1536" y="17"/>
                  </a:lnTo>
                  <a:lnTo>
                    <a:pt x="1536" y="23"/>
                  </a:lnTo>
                  <a:lnTo>
                    <a:pt x="1536" y="29"/>
                  </a:lnTo>
                  <a:lnTo>
                    <a:pt x="1542" y="29"/>
                  </a:lnTo>
                  <a:lnTo>
                    <a:pt x="1542" y="23"/>
                  </a:lnTo>
                  <a:lnTo>
                    <a:pt x="1548" y="23"/>
                  </a:lnTo>
                  <a:lnTo>
                    <a:pt x="1554" y="23"/>
                  </a:lnTo>
                  <a:lnTo>
                    <a:pt x="1554" y="29"/>
                  </a:lnTo>
                  <a:lnTo>
                    <a:pt x="1554" y="23"/>
                  </a:lnTo>
                  <a:lnTo>
                    <a:pt x="1559" y="23"/>
                  </a:lnTo>
                  <a:lnTo>
                    <a:pt x="1559" y="29"/>
                  </a:lnTo>
                  <a:lnTo>
                    <a:pt x="1559" y="23"/>
                  </a:lnTo>
                  <a:lnTo>
                    <a:pt x="1565" y="23"/>
                  </a:lnTo>
                  <a:lnTo>
                    <a:pt x="1565" y="17"/>
                  </a:lnTo>
                  <a:lnTo>
                    <a:pt x="1565" y="23"/>
                  </a:lnTo>
                  <a:lnTo>
                    <a:pt x="1565" y="17"/>
                  </a:lnTo>
                  <a:lnTo>
                    <a:pt x="1571" y="17"/>
                  </a:lnTo>
                  <a:lnTo>
                    <a:pt x="1571" y="23"/>
                  </a:lnTo>
                  <a:lnTo>
                    <a:pt x="1577" y="23"/>
                  </a:lnTo>
                  <a:lnTo>
                    <a:pt x="1577" y="29"/>
                  </a:lnTo>
                  <a:lnTo>
                    <a:pt x="1577" y="23"/>
                  </a:lnTo>
                  <a:lnTo>
                    <a:pt x="1583" y="23"/>
                  </a:lnTo>
                  <a:lnTo>
                    <a:pt x="1589" y="23"/>
                  </a:lnTo>
                  <a:lnTo>
                    <a:pt x="1589" y="17"/>
                  </a:lnTo>
                  <a:lnTo>
                    <a:pt x="1589" y="23"/>
                  </a:lnTo>
                  <a:lnTo>
                    <a:pt x="1595" y="23"/>
                  </a:lnTo>
                  <a:lnTo>
                    <a:pt x="1600" y="23"/>
                  </a:lnTo>
                  <a:lnTo>
                    <a:pt x="1606" y="23"/>
                  </a:lnTo>
                  <a:lnTo>
                    <a:pt x="1606" y="29"/>
                  </a:lnTo>
                  <a:lnTo>
                    <a:pt x="1606" y="23"/>
                  </a:lnTo>
                  <a:lnTo>
                    <a:pt x="1612" y="23"/>
                  </a:lnTo>
                  <a:lnTo>
                    <a:pt x="1612" y="17"/>
                  </a:lnTo>
                  <a:lnTo>
                    <a:pt x="1612" y="23"/>
                  </a:lnTo>
                  <a:lnTo>
                    <a:pt x="1618" y="23"/>
                  </a:lnTo>
                  <a:lnTo>
                    <a:pt x="1618" y="29"/>
                  </a:lnTo>
                  <a:lnTo>
                    <a:pt x="1624" y="23"/>
                  </a:lnTo>
                  <a:lnTo>
                    <a:pt x="1624" y="17"/>
                  </a:lnTo>
                  <a:lnTo>
                    <a:pt x="1630" y="17"/>
                  </a:lnTo>
                  <a:lnTo>
                    <a:pt x="1630" y="23"/>
                  </a:lnTo>
                  <a:lnTo>
                    <a:pt x="1636" y="23"/>
                  </a:lnTo>
                  <a:lnTo>
                    <a:pt x="1636" y="29"/>
                  </a:lnTo>
                  <a:lnTo>
                    <a:pt x="1642" y="29"/>
                  </a:lnTo>
                  <a:lnTo>
                    <a:pt x="1642" y="23"/>
                  </a:lnTo>
                  <a:lnTo>
                    <a:pt x="1647" y="23"/>
                  </a:lnTo>
                  <a:lnTo>
                    <a:pt x="1647" y="29"/>
                  </a:lnTo>
                  <a:lnTo>
                    <a:pt x="1647" y="23"/>
                  </a:lnTo>
                  <a:lnTo>
                    <a:pt x="1653" y="29"/>
                  </a:lnTo>
                  <a:lnTo>
                    <a:pt x="1653" y="23"/>
                  </a:lnTo>
                  <a:lnTo>
                    <a:pt x="1659" y="23"/>
                  </a:lnTo>
                  <a:lnTo>
                    <a:pt x="1659" y="17"/>
                  </a:lnTo>
                  <a:lnTo>
                    <a:pt x="1659" y="12"/>
                  </a:lnTo>
                  <a:lnTo>
                    <a:pt x="1665" y="12"/>
                  </a:lnTo>
                  <a:lnTo>
                    <a:pt x="1665" y="17"/>
                  </a:lnTo>
                  <a:lnTo>
                    <a:pt x="1665" y="23"/>
                  </a:lnTo>
                  <a:lnTo>
                    <a:pt x="1665" y="29"/>
                  </a:lnTo>
                </a:path>
              </a:pathLst>
            </a:custGeom>
            <a:noFill/>
            <a:ln w="460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78"/>
            <p:cNvSpPr>
              <a:spLocks/>
            </p:cNvSpPr>
            <p:nvPr/>
          </p:nvSpPr>
          <p:spPr bwMode="auto">
            <a:xfrm>
              <a:off x="1724" y="1539"/>
              <a:ext cx="1489" cy="270"/>
            </a:xfrm>
            <a:custGeom>
              <a:avLst/>
              <a:gdLst>
                <a:gd name="T0" fmla="*/ 23 w 1489"/>
                <a:gd name="T1" fmla="*/ 170 h 270"/>
                <a:gd name="T2" fmla="*/ 53 w 1489"/>
                <a:gd name="T3" fmla="*/ 164 h 270"/>
                <a:gd name="T4" fmla="*/ 82 w 1489"/>
                <a:gd name="T5" fmla="*/ 153 h 270"/>
                <a:gd name="T6" fmla="*/ 94 w 1489"/>
                <a:gd name="T7" fmla="*/ 135 h 270"/>
                <a:gd name="T8" fmla="*/ 123 w 1489"/>
                <a:gd name="T9" fmla="*/ 135 h 270"/>
                <a:gd name="T10" fmla="*/ 152 w 1489"/>
                <a:gd name="T11" fmla="*/ 135 h 270"/>
                <a:gd name="T12" fmla="*/ 182 w 1489"/>
                <a:gd name="T13" fmla="*/ 147 h 270"/>
                <a:gd name="T14" fmla="*/ 211 w 1489"/>
                <a:gd name="T15" fmla="*/ 153 h 270"/>
                <a:gd name="T16" fmla="*/ 235 w 1489"/>
                <a:gd name="T17" fmla="*/ 159 h 270"/>
                <a:gd name="T18" fmla="*/ 258 w 1489"/>
                <a:gd name="T19" fmla="*/ 164 h 270"/>
                <a:gd name="T20" fmla="*/ 281 w 1489"/>
                <a:gd name="T21" fmla="*/ 170 h 270"/>
                <a:gd name="T22" fmla="*/ 305 w 1489"/>
                <a:gd name="T23" fmla="*/ 176 h 270"/>
                <a:gd name="T24" fmla="*/ 322 w 1489"/>
                <a:gd name="T25" fmla="*/ 194 h 270"/>
                <a:gd name="T26" fmla="*/ 340 w 1489"/>
                <a:gd name="T27" fmla="*/ 247 h 270"/>
                <a:gd name="T28" fmla="*/ 358 w 1489"/>
                <a:gd name="T29" fmla="*/ 241 h 270"/>
                <a:gd name="T30" fmla="*/ 369 w 1489"/>
                <a:gd name="T31" fmla="*/ 188 h 270"/>
                <a:gd name="T32" fmla="*/ 399 w 1489"/>
                <a:gd name="T33" fmla="*/ 170 h 270"/>
                <a:gd name="T34" fmla="*/ 428 w 1489"/>
                <a:gd name="T35" fmla="*/ 170 h 270"/>
                <a:gd name="T36" fmla="*/ 457 w 1489"/>
                <a:gd name="T37" fmla="*/ 159 h 270"/>
                <a:gd name="T38" fmla="*/ 475 w 1489"/>
                <a:gd name="T39" fmla="*/ 159 h 270"/>
                <a:gd name="T40" fmla="*/ 504 w 1489"/>
                <a:gd name="T41" fmla="*/ 159 h 270"/>
                <a:gd name="T42" fmla="*/ 534 w 1489"/>
                <a:gd name="T43" fmla="*/ 159 h 270"/>
                <a:gd name="T44" fmla="*/ 557 w 1489"/>
                <a:gd name="T45" fmla="*/ 164 h 270"/>
                <a:gd name="T46" fmla="*/ 580 w 1489"/>
                <a:gd name="T47" fmla="*/ 170 h 270"/>
                <a:gd name="T48" fmla="*/ 604 w 1489"/>
                <a:gd name="T49" fmla="*/ 164 h 270"/>
                <a:gd name="T50" fmla="*/ 627 w 1489"/>
                <a:gd name="T51" fmla="*/ 164 h 270"/>
                <a:gd name="T52" fmla="*/ 651 w 1489"/>
                <a:gd name="T53" fmla="*/ 170 h 270"/>
                <a:gd name="T54" fmla="*/ 668 w 1489"/>
                <a:gd name="T55" fmla="*/ 159 h 270"/>
                <a:gd name="T56" fmla="*/ 698 w 1489"/>
                <a:gd name="T57" fmla="*/ 164 h 270"/>
                <a:gd name="T58" fmla="*/ 721 w 1489"/>
                <a:gd name="T59" fmla="*/ 170 h 270"/>
                <a:gd name="T60" fmla="*/ 745 w 1489"/>
                <a:gd name="T61" fmla="*/ 164 h 270"/>
                <a:gd name="T62" fmla="*/ 768 w 1489"/>
                <a:gd name="T63" fmla="*/ 164 h 270"/>
                <a:gd name="T64" fmla="*/ 792 w 1489"/>
                <a:gd name="T65" fmla="*/ 170 h 270"/>
                <a:gd name="T66" fmla="*/ 815 w 1489"/>
                <a:gd name="T67" fmla="*/ 164 h 270"/>
                <a:gd name="T68" fmla="*/ 838 w 1489"/>
                <a:gd name="T69" fmla="*/ 159 h 270"/>
                <a:gd name="T70" fmla="*/ 868 w 1489"/>
                <a:gd name="T71" fmla="*/ 164 h 270"/>
                <a:gd name="T72" fmla="*/ 891 w 1489"/>
                <a:gd name="T73" fmla="*/ 159 h 270"/>
                <a:gd name="T74" fmla="*/ 909 w 1489"/>
                <a:gd name="T75" fmla="*/ 164 h 270"/>
                <a:gd name="T76" fmla="*/ 926 w 1489"/>
                <a:gd name="T77" fmla="*/ 159 h 270"/>
                <a:gd name="T78" fmla="*/ 956 w 1489"/>
                <a:gd name="T79" fmla="*/ 170 h 270"/>
                <a:gd name="T80" fmla="*/ 979 w 1489"/>
                <a:gd name="T81" fmla="*/ 164 h 270"/>
                <a:gd name="T82" fmla="*/ 1003 w 1489"/>
                <a:gd name="T83" fmla="*/ 159 h 270"/>
                <a:gd name="T84" fmla="*/ 1032 w 1489"/>
                <a:gd name="T85" fmla="*/ 170 h 270"/>
                <a:gd name="T86" fmla="*/ 1061 w 1489"/>
                <a:gd name="T87" fmla="*/ 159 h 270"/>
                <a:gd name="T88" fmla="*/ 1091 w 1489"/>
                <a:gd name="T89" fmla="*/ 159 h 270"/>
                <a:gd name="T90" fmla="*/ 1114 w 1489"/>
                <a:gd name="T91" fmla="*/ 153 h 270"/>
                <a:gd name="T92" fmla="*/ 1143 w 1489"/>
                <a:gd name="T93" fmla="*/ 164 h 270"/>
                <a:gd name="T94" fmla="*/ 1167 w 1489"/>
                <a:gd name="T95" fmla="*/ 159 h 270"/>
                <a:gd name="T96" fmla="*/ 1190 w 1489"/>
                <a:gd name="T97" fmla="*/ 153 h 270"/>
                <a:gd name="T98" fmla="*/ 1214 w 1489"/>
                <a:gd name="T99" fmla="*/ 153 h 270"/>
                <a:gd name="T100" fmla="*/ 1237 w 1489"/>
                <a:gd name="T101" fmla="*/ 153 h 270"/>
                <a:gd name="T102" fmla="*/ 1255 w 1489"/>
                <a:gd name="T103" fmla="*/ 164 h 270"/>
                <a:gd name="T104" fmla="*/ 1284 w 1489"/>
                <a:gd name="T105" fmla="*/ 153 h 270"/>
                <a:gd name="T106" fmla="*/ 1302 w 1489"/>
                <a:gd name="T107" fmla="*/ 153 h 270"/>
                <a:gd name="T108" fmla="*/ 1325 w 1489"/>
                <a:gd name="T109" fmla="*/ 159 h 270"/>
                <a:gd name="T110" fmla="*/ 1349 w 1489"/>
                <a:gd name="T111" fmla="*/ 153 h 270"/>
                <a:gd name="T112" fmla="*/ 1366 w 1489"/>
                <a:gd name="T113" fmla="*/ 141 h 270"/>
                <a:gd name="T114" fmla="*/ 1390 w 1489"/>
                <a:gd name="T115" fmla="*/ 118 h 270"/>
                <a:gd name="T116" fmla="*/ 1407 w 1489"/>
                <a:gd name="T117" fmla="*/ 71 h 270"/>
                <a:gd name="T118" fmla="*/ 1419 w 1489"/>
                <a:gd name="T119" fmla="*/ 18 h 270"/>
                <a:gd name="T120" fmla="*/ 1442 w 1489"/>
                <a:gd name="T121" fmla="*/ 24 h 270"/>
                <a:gd name="T122" fmla="*/ 1460 w 1489"/>
                <a:gd name="T123" fmla="*/ 71 h 270"/>
                <a:gd name="T124" fmla="*/ 1478 w 1489"/>
                <a:gd name="T125" fmla="*/ 12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89" h="270">
                  <a:moveTo>
                    <a:pt x="0" y="176"/>
                  </a:moveTo>
                  <a:lnTo>
                    <a:pt x="0" y="170"/>
                  </a:lnTo>
                  <a:lnTo>
                    <a:pt x="6" y="170"/>
                  </a:lnTo>
                  <a:lnTo>
                    <a:pt x="12" y="164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18" y="176"/>
                  </a:lnTo>
                  <a:lnTo>
                    <a:pt x="18" y="170"/>
                  </a:lnTo>
                  <a:lnTo>
                    <a:pt x="18" y="176"/>
                  </a:lnTo>
                  <a:lnTo>
                    <a:pt x="23" y="176"/>
                  </a:lnTo>
                  <a:lnTo>
                    <a:pt x="23" y="170"/>
                  </a:lnTo>
                  <a:lnTo>
                    <a:pt x="29" y="170"/>
                  </a:lnTo>
                  <a:lnTo>
                    <a:pt x="29" y="164"/>
                  </a:lnTo>
                  <a:lnTo>
                    <a:pt x="35" y="164"/>
                  </a:lnTo>
                  <a:lnTo>
                    <a:pt x="41" y="164"/>
                  </a:lnTo>
                  <a:lnTo>
                    <a:pt x="41" y="170"/>
                  </a:lnTo>
                  <a:lnTo>
                    <a:pt x="47" y="164"/>
                  </a:lnTo>
                  <a:lnTo>
                    <a:pt x="47" y="170"/>
                  </a:lnTo>
                  <a:lnTo>
                    <a:pt x="47" y="176"/>
                  </a:lnTo>
                  <a:lnTo>
                    <a:pt x="47" y="170"/>
                  </a:lnTo>
                  <a:lnTo>
                    <a:pt x="53" y="170"/>
                  </a:lnTo>
                  <a:lnTo>
                    <a:pt x="53" y="164"/>
                  </a:lnTo>
                  <a:lnTo>
                    <a:pt x="53" y="170"/>
                  </a:lnTo>
                  <a:lnTo>
                    <a:pt x="59" y="170"/>
                  </a:lnTo>
                  <a:lnTo>
                    <a:pt x="59" y="164"/>
                  </a:lnTo>
                  <a:lnTo>
                    <a:pt x="64" y="164"/>
                  </a:lnTo>
                  <a:lnTo>
                    <a:pt x="64" y="159"/>
                  </a:lnTo>
                  <a:lnTo>
                    <a:pt x="70" y="159"/>
                  </a:lnTo>
                  <a:lnTo>
                    <a:pt x="70" y="153"/>
                  </a:lnTo>
                  <a:lnTo>
                    <a:pt x="76" y="153"/>
                  </a:lnTo>
                  <a:lnTo>
                    <a:pt x="76" y="147"/>
                  </a:lnTo>
                  <a:lnTo>
                    <a:pt x="76" y="153"/>
                  </a:lnTo>
                  <a:lnTo>
                    <a:pt x="82" y="153"/>
                  </a:lnTo>
                  <a:lnTo>
                    <a:pt x="82" y="147"/>
                  </a:lnTo>
                  <a:lnTo>
                    <a:pt x="82" y="153"/>
                  </a:lnTo>
                  <a:lnTo>
                    <a:pt x="82" y="147"/>
                  </a:lnTo>
                  <a:lnTo>
                    <a:pt x="88" y="147"/>
                  </a:lnTo>
                  <a:lnTo>
                    <a:pt x="88" y="141"/>
                  </a:lnTo>
                  <a:lnTo>
                    <a:pt x="88" y="135"/>
                  </a:lnTo>
                  <a:lnTo>
                    <a:pt x="94" y="135"/>
                  </a:lnTo>
                  <a:lnTo>
                    <a:pt x="94" y="141"/>
                  </a:lnTo>
                  <a:lnTo>
                    <a:pt x="94" y="135"/>
                  </a:lnTo>
                  <a:lnTo>
                    <a:pt x="94" y="129"/>
                  </a:lnTo>
                  <a:lnTo>
                    <a:pt x="94" y="135"/>
                  </a:lnTo>
                  <a:lnTo>
                    <a:pt x="100" y="129"/>
                  </a:lnTo>
                  <a:lnTo>
                    <a:pt x="100" y="123"/>
                  </a:lnTo>
                  <a:lnTo>
                    <a:pt x="106" y="123"/>
                  </a:lnTo>
                  <a:lnTo>
                    <a:pt x="106" y="129"/>
                  </a:lnTo>
                  <a:lnTo>
                    <a:pt x="106" y="123"/>
                  </a:lnTo>
                  <a:lnTo>
                    <a:pt x="111" y="123"/>
                  </a:lnTo>
                  <a:lnTo>
                    <a:pt x="111" y="129"/>
                  </a:lnTo>
                  <a:lnTo>
                    <a:pt x="117" y="129"/>
                  </a:lnTo>
                  <a:lnTo>
                    <a:pt x="117" y="135"/>
                  </a:lnTo>
                  <a:lnTo>
                    <a:pt x="123" y="141"/>
                  </a:lnTo>
                  <a:lnTo>
                    <a:pt x="123" y="135"/>
                  </a:lnTo>
                  <a:lnTo>
                    <a:pt x="129" y="135"/>
                  </a:lnTo>
                  <a:lnTo>
                    <a:pt x="135" y="135"/>
                  </a:lnTo>
                  <a:lnTo>
                    <a:pt x="141" y="135"/>
                  </a:lnTo>
                  <a:lnTo>
                    <a:pt x="141" y="129"/>
                  </a:lnTo>
                  <a:lnTo>
                    <a:pt x="141" y="135"/>
                  </a:lnTo>
                  <a:lnTo>
                    <a:pt x="141" y="141"/>
                  </a:lnTo>
                  <a:lnTo>
                    <a:pt x="141" y="135"/>
                  </a:lnTo>
                  <a:lnTo>
                    <a:pt x="147" y="135"/>
                  </a:lnTo>
                  <a:lnTo>
                    <a:pt x="147" y="129"/>
                  </a:lnTo>
                  <a:lnTo>
                    <a:pt x="147" y="135"/>
                  </a:lnTo>
                  <a:lnTo>
                    <a:pt x="152" y="135"/>
                  </a:lnTo>
                  <a:lnTo>
                    <a:pt x="158" y="135"/>
                  </a:lnTo>
                  <a:lnTo>
                    <a:pt x="158" y="141"/>
                  </a:lnTo>
                  <a:lnTo>
                    <a:pt x="158" y="135"/>
                  </a:lnTo>
                  <a:lnTo>
                    <a:pt x="164" y="135"/>
                  </a:lnTo>
                  <a:lnTo>
                    <a:pt x="170" y="135"/>
                  </a:lnTo>
                  <a:lnTo>
                    <a:pt x="176" y="135"/>
                  </a:lnTo>
                  <a:lnTo>
                    <a:pt x="176" y="141"/>
                  </a:lnTo>
                  <a:lnTo>
                    <a:pt x="182" y="141"/>
                  </a:lnTo>
                  <a:lnTo>
                    <a:pt x="182" y="135"/>
                  </a:lnTo>
                  <a:lnTo>
                    <a:pt x="182" y="141"/>
                  </a:lnTo>
                  <a:lnTo>
                    <a:pt x="182" y="147"/>
                  </a:lnTo>
                  <a:lnTo>
                    <a:pt x="188" y="147"/>
                  </a:lnTo>
                  <a:lnTo>
                    <a:pt x="188" y="153"/>
                  </a:lnTo>
                  <a:lnTo>
                    <a:pt x="188" y="147"/>
                  </a:lnTo>
                  <a:lnTo>
                    <a:pt x="193" y="147"/>
                  </a:lnTo>
                  <a:lnTo>
                    <a:pt x="193" y="153"/>
                  </a:lnTo>
                  <a:lnTo>
                    <a:pt x="199" y="153"/>
                  </a:lnTo>
                  <a:lnTo>
                    <a:pt x="199" y="147"/>
                  </a:lnTo>
                  <a:lnTo>
                    <a:pt x="199" y="153"/>
                  </a:lnTo>
                  <a:lnTo>
                    <a:pt x="205" y="153"/>
                  </a:lnTo>
                  <a:lnTo>
                    <a:pt x="211" y="159"/>
                  </a:lnTo>
                  <a:lnTo>
                    <a:pt x="211" y="153"/>
                  </a:lnTo>
                  <a:lnTo>
                    <a:pt x="217" y="153"/>
                  </a:lnTo>
                  <a:lnTo>
                    <a:pt x="217" y="159"/>
                  </a:lnTo>
                  <a:lnTo>
                    <a:pt x="223" y="159"/>
                  </a:lnTo>
                  <a:lnTo>
                    <a:pt x="223" y="164"/>
                  </a:lnTo>
                  <a:lnTo>
                    <a:pt x="223" y="159"/>
                  </a:lnTo>
                  <a:lnTo>
                    <a:pt x="229" y="159"/>
                  </a:lnTo>
                  <a:lnTo>
                    <a:pt x="229" y="153"/>
                  </a:lnTo>
                  <a:lnTo>
                    <a:pt x="229" y="159"/>
                  </a:lnTo>
                  <a:lnTo>
                    <a:pt x="235" y="159"/>
                  </a:lnTo>
                  <a:lnTo>
                    <a:pt x="235" y="164"/>
                  </a:lnTo>
                  <a:lnTo>
                    <a:pt x="235" y="159"/>
                  </a:lnTo>
                  <a:lnTo>
                    <a:pt x="240" y="159"/>
                  </a:lnTo>
                  <a:lnTo>
                    <a:pt x="240" y="164"/>
                  </a:lnTo>
                  <a:lnTo>
                    <a:pt x="240" y="159"/>
                  </a:lnTo>
                  <a:lnTo>
                    <a:pt x="240" y="164"/>
                  </a:lnTo>
                  <a:lnTo>
                    <a:pt x="240" y="170"/>
                  </a:lnTo>
                  <a:lnTo>
                    <a:pt x="246" y="170"/>
                  </a:lnTo>
                  <a:lnTo>
                    <a:pt x="246" y="164"/>
                  </a:lnTo>
                  <a:lnTo>
                    <a:pt x="252" y="164"/>
                  </a:lnTo>
                  <a:lnTo>
                    <a:pt x="252" y="170"/>
                  </a:lnTo>
                  <a:lnTo>
                    <a:pt x="252" y="164"/>
                  </a:lnTo>
                  <a:lnTo>
                    <a:pt x="258" y="164"/>
                  </a:lnTo>
                  <a:lnTo>
                    <a:pt x="258" y="159"/>
                  </a:lnTo>
                  <a:lnTo>
                    <a:pt x="258" y="164"/>
                  </a:lnTo>
                  <a:lnTo>
                    <a:pt x="264" y="164"/>
                  </a:lnTo>
                  <a:lnTo>
                    <a:pt x="270" y="164"/>
                  </a:lnTo>
                  <a:lnTo>
                    <a:pt x="270" y="170"/>
                  </a:lnTo>
                  <a:lnTo>
                    <a:pt x="276" y="170"/>
                  </a:lnTo>
                  <a:lnTo>
                    <a:pt x="276" y="176"/>
                  </a:lnTo>
                  <a:lnTo>
                    <a:pt x="281" y="176"/>
                  </a:lnTo>
                  <a:lnTo>
                    <a:pt x="281" y="170"/>
                  </a:lnTo>
                  <a:lnTo>
                    <a:pt x="281" y="164"/>
                  </a:lnTo>
                  <a:lnTo>
                    <a:pt x="281" y="170"/>
                  </a:lnTo>
                  <a:lnTo>
                    <a:pt x="287" y="170"/>
                  </a:lnTo>
                  <a:lnTo>
                    <a:pt x="287" y="176"/>
                  </a:lnTo>
                  <a:lnTo>
                    <a:pt x="287" y="170"/>
                  </a:lnTo>
                  <a:lnTo>
                    <a:pt x="287" y="176"/>
                  </a:lnTo>
                  <a:lnTo>
                    <a:pt x="293" y="176"/>
                  </a:lnTo>
                  <a:lnTo>
                    <a:pt x="293" y="170"/>
                  </a:lnTo>
                  <a:lnTo>
                    <a:pt x="299" y="170"/>
                  </a:lnTo>
                  <a:lnTo>
                    <a:pt x="299" y="176"/>
                  </a:lnTo>
                  <a:lnTo>
                    <a:pt x="299" y="170"/>
                  </a:lnTo>
                  <a:lnTo>
                    <a:pt x="299" y="176"/>
                  </a:lnTo>
                  <a:lnTo>
                    <a:pt x="305" y="176"/>
                  </a:lnTo>
                  <a:lnTo>
                    <a:pt x="305" y="182"/>
                  </a:lnTo>
                  <a:lnTo>
                    <a:pt x="305" y="188"/>
                  </a:lnTo>
                  <a:lnTo>
                    <a:pt x="311" y="182"/>
                  </a:lnTo>
                  <a:lnTo>
                    <a:pt x="311" y="176"/>
                  </a:lnTo>
                  <a:lnTo>
                    <a:pt x="311" y="182"/>
                  </a:lnTo>
                  <a:lnTo>
                    <a:pt x="317" y="182"/>
                  </a:lnTo>
                  <a:lnTo>
                    <a:pt x="317" y="188"/>
                  </a:lnTo>
                  <a:lnTo>
                    <a:pt x="317" y="194"/>
                  </a:lnTo>
                  <a:lnTo>
                    <a:pt x="322" y="194"/>
                  </a:lnTo>
                  <a:lnTo>
                    <a:pt x="322" y="200"/>
                  </a:lnTo>
                  <a:lnTo>
                    <a:pt x="322" y="194"/>
                  </a:lnTo>
                  <a:lnTo>
                    <a:pt x="322" y="200"/>
                  </a:lnTo>
                  <a:lnTo>
                    <a:pt x="328" y="200"/>
                  </a:lnTo>
                  <a:lnTo>
                    <a:pt x="328" y="206"/>
                  </a:lnTo>
                  <a:lnTo>
                    <a:pt x="328" y="211"/>
                  </a:lnTo>
                  <a:lnTo>
                    <a:pt x="328" y="217"/>
                  </a:lnTo>
                  <a:lnTo>
                    <a:pt x="328" y="223"/>
                  </a:lnTo>
                  <a:lnTo>
                    <a:pt x="334" y="223"/>
                  </a:lnTo>
                  <a:lnTo>
                    <a:pt x="334" y="229"/>
                  </a:lnTo>
                  <a:lnTo>
                    <a:pt x="334" y="235"/>
                  </a:lnTo>
                  <a:lnTo>
                    <a:pt x="334" y="241"/>
                  </a:lnTo>
                  <a:lnTo>
                    <a:pt x="340" y="247"/>
                  </a:lnTo>
                  <a:lnTo>
                    <a:pt x="340" y="252"/>
                  </a:lnTo>
                  <a:lnTo>
                    <a:pt x="340" y="258"/>
                  </a:lnTo>
                  <a:lnTo>
                    <a:pt x="340" y="264"/>
                  </a:lnTo>
                  <a:lnTo>
                    <a:pt x="340" y="270"/>
                  </a:lnTo>
                  <a:lnTo>
                    <a:pt x="346" y="270"/>
                  </a:lnTo>
                  <a:lnTo>
                    <a:pt x="346" y="264"/>
                  </a:lnTo>
                  <a:lnTo>
                    <a:pt x="346" y="258"/>
                  </a:lnTo>
                  <a:lnTo>
                    <a:pt x="352" y="258"/>
                  </a:lnTo>
                  <a:lnTo>
                    <a:pt x="352" y="252"/>
                  </a:lnTo>
                  <a:lnTo>
                    <a:pt x="352" y="247"/>
                  </a:lnTo>
                  <a:lnTo>
                    <a:pt x="358" y="241"/>
                  </a:lnTo>
                  <a:lnTo>
                    <a:pt x="358" y="235"/>
                  </a:lnTo>
                  <a:lnTo>
                    <a:pt x="358" y="229"/>
                  </a:lnTo>
                  <a:lnTo>
                    <a:pt x="364" y="229"/>
                  </a:lnTo>
                  <a:lnTo>
                    <a:pt x="364" y="223"/>
                  </a:lnTo>
                  <a:lnTo>
                    <a:pt x="364" y="217"/>
                  </a:lnTo>
                  <a:lnTo>
                    <a:pt x="364" y="211"/>
                  </a:lnTo>
                  <a:lnTo>
                    <a:pt x="364" y="206"/>
                  </a:lnTo>
                  <a:lnTo>
                    <a:pt x="369" y="206"/>
                  </a:lnTo>
                  <a:lnTo>
                    <a:pt x="369" y="200"/>
                  </a:lnTo>
                  <a:lnTo>
                    <a:pt x="369" y="194"/>
                  </a:lnTo>
                  <a:lnTo>
                    <a:pt x="369" y="188"/>
                  </a:lnTo>
                  <a:lnTo>
                    <a:pt x="369" y="182"/>
                  </a:lnTo>
                  <a:lnTo>
                    <a:pt x="375" y="182"/>
                  </a:lnTo>
                  <a:lnTo>
                    <a:pt x="375" y="188"/>
                  </a:lnTo>
                  <a:lnTo>
                    <a:pt x="381" y="182"/>
                  </a:lnTo>
                  <a:lnTo>
                    <a:pt x="381" y="176"/>
                  </a:lnTo>
                  <a:lnTo>
                    <a:pt x="381" y="170"/>
                  </a:lnTo>
                  <a:lnTo>
                    <a:pt x="387" y="170"/>
                  </a:lnTo>
                  <a:lnTo>
                    <a:pt x="387" y="176"/>
                  </a:lnTo>
                  <a:lnTo>
                    <a:pt x="387" y="170"/>
                  </a:lnTo>
                  <a:lnTo>
                    <a:pt x="393" y="170"/>
                  </a:lnTo>
                  <a:lnTo>
                    <a:pt x="399" y="170"/>
                  </a:lnTo>
                  <a:lnTo>
                    <a:pt x="399" y="164"/>
                  </a:lnTo>
                  <a:lnTo>
                    <a:pt x="399" y="159"/>
                  </a:lnTo>
                  <a:lnTo>
                    <a:pt x="405" y="159"/>
                  </a:lnTo>
                  <a:lnTo>
                    <a:pt x="405" y="164"/>
                  </a:lnTo>
                  <a:lnTo>
                    <a:pt x="405" y="170"/>
                  </a:lnTo>
                  <a:lnTo>
                    <a:pt x="410" y="170"/>
                  </a:lnTo>
                  <a:lnTo>
                    <a:pt x="416" y="170"/>
                  </a:lnTo>
                  <a:lnTo>
                    <a:pt x="422" y="170"/>
                  </a:lnTo>
                  <a:lnTo>
                    <a:pt x="422" y="164"/>
                  </a:lnTo>
                  <a:lnTo>
                    <a:pt x="428" y="164"/>
                  </a:lnTo>
                  <a:lnTo>
                    <a:pt x="428" y="170"/>
                  </a:lnTo>
                  <a:lnTo>
                    <a:pt x="434" y="170"/>
                  </a:lnTo>
                  <a:lnTo>
                    <a:pt x="434" y="176"/>
                  </a:lnTo>
                  <a:lnTo>
                    <a:pt x="434" y="170"/>
                  </a:lnTo>
                  <a:lnTo>
                    <a:pt x="440" y="164"/>
                  </a:lnTo>
                  <a:lnTo>
                    <a:pt x="446" y="164"/>
                  </a:lnTo>
                  <a:lnTo>
                    <a:pt x="446" y="159"/>
                  </a:lnTo>
                  <a:lnTo>
                    <a:pt x="451" y="164"/>
                  </a:lnTo>
                  <a:lnTo>
                    <a:pt x="451" y="159"/>
                  </a:lnTo>
                  <a:lnTo>
                    <a:pt x="451" y="164"/>
                  </a:lnTo>
                  <a:lnTo>
                    <a:pt x="457" y="164"/>
                  </a:lnTo>
                  <a:lnTo>
                    <a:pt x="457" y="159"/>
                  </a:lnTo>
                  <a:lnTo>
                    <a:pt x="457" y="164"/>
                  </a:lnTo>
                  <a:lnTo>
                    <a:pt x="457" y="170"/>
                  </a:lnTo>
                  <a:lnTo>
                    <a:pt x="463" y="170"/>
                  </a:lnTo>
                  <a:lnTo>
                    <a:pt x="463" y="164"/>
                  </a:lnTo>
                  <a:lnTo>
                    <a:pt x="469" y="164"/>
                  </a:lnTo>
                  <a:lnTo>
                    <a:pt x="469" y="170"/>
                  </a:lnTo>
                  <a:lnTo>
                    <a:pt x="469" y="164"/>
                  </a:lnTo>
                  <a:lnTo>
                    <a:pt x="475" y="164"/>
                  </a:lnTo>
                  <a:lnTo>
                    <a:pt x="475" y="159"/>
                  </a:lnTo>
                  <a:lnTo>
                    <a:pt x="475" y="153"/>
                  </a:lnTo>
                  <a:lnTo>
                    <a:pt x="475" y="159"/>
                  </a:lnTo>
                  <a:lnTo>
                    <a:pt x="481" y="159"/>
                  </a:lnTo>
                  <a:lnTo>
                    <a:pt x="487" y="159"/>
                  </a:lnTo>
                  <a:lnTo>
                    <a:pt x="487" y="164"/>
                  </a:lnTo>
                  <a:lnTo>
                    <a:pt x="487" y="170"/>
                  </a:lnTo>
                  <a:lnTo>
                    <a:pt x="493" y="170"/>
                  </a:lnTo>
                  <a:lnTo>
                    <a:pt x="493" y="164"/>
                  </a:lnTo>
                  <a:lnTo>
                    <a:pt x="493" y="159"/>
                  </a:lnTo>
                  <a:lnTo>
                    <a:pt x="498" y="159"/>
                  </a:lnTo>
                  <a:lnTo>
                    <a:pt x="498" y="164"/>
                  </a:lnTo>
                  <a:lnTo>
                    <a:pt x="504" y="164"/>
                  </a:lnTo>
                  <a:lnTo>
                    <a:pt x="504" y="159"/>
                  </a:lnTo>
                  <a:lnTo>
                    <a:pt x="504" y="164"/>
                  </a:lnTo>
                  <a:lnTo>
                    <a:pt x="510" y="164"/>
                  </a:lnTo>
                  <a:lnTo>
                    <a:pt x="510" y="170"/>
                  </a:lnTo>
                  <a:lnTo>
                    <a:pt x="516" y="170"/>
                  </a:lnTo>
                  <a:lnTo>
                    <a:pt x="516" y="164"/>
                  </a:lnTo>
                  <a:lnTo>
                    <a:pt x="522" y="164"/>
                  </a:lnTo>
                  <a:lnTo>
                    <a:pt x="522" y="170"/>
                  </a:lnTo>
                  <a:lnTo>
                    <a:pt x="522" y="164"/>
                  </a:lnTo>
                  <a:lnTo>
                    <a:pt x="528" y="164"/>
                  </a:lnTo>
                  <a:lnTo>
                    <a:pt x="528" y="159"/>
                  </a:lnTo>
                  <a:lnTo>
                    <a:pt x="534" y="159"/>
                  </a:lnTo>
                  <a:lnTo>
                    <a:pt x="534" y="164"/>
                  </a:lnTo>
                  <a:lnTo>
                    <a:pt x="539" y="164"/>
                  </a:lnTo>
                  <a:lnTo>
                    <a:pt x="545" y="164"/>
                  </a:lnTo>
                  <a:lnTo>
                    <a:pt x="551" y="164"/>
                  </a:lnTo>
                  <a:lnTo>
                    <a:pt x="551" y="159"/>
                  </a:lnTo>
                  <a:lnTo>
                    <a:pt x="551" y="164"/>
                  </a:lnTo>
                  <a:lnTo>
                    <a:pt x="551" y="159"/>
                  </a:lnTo>
                  <a:lnTo>
                    <a:pt x="551" y="164"/>
                  </a:lnTo>
                  <a:lnTo>
                    <a:pt x="557" y="164"/>
                  </a:lnTo>
                  <a:lnTo>
                    <a:pt x="557" y="170"/>
                  </a:lnTo>
                  <a:lnTo>
                    <a:pt x="557" y="164"/>
                  </a:lnTo>
                  <a:lnTo>
                    <a:pt x="563" y="164"/>
                  </a:lnTo>
                  <a:lnTo>
                    <a:pt x="563" y="170"/>
                  </a:lnTo>
                  <a:lnTo>
                    <a:pt x="563" y="164"/>
                  </a:lnTo>
                  <a:lnTo>
                    <a:pt x="569" y="164"/>
                  </a:lnTo>
                  <a:lnTo>
                    <a:pt x="569" y="170"/>
                  </a:lnTo>
                  <a:lnTo>
                    <a:pt x="569" y="164"/>
                  </a:lnTo>
                  <a:lnTo>
                    <a:pt x="569" y="159"/>
                  </a:lnTo>
                  <a:lnTo>
                    <a:pt x="575" y="159"/>
                  </a:lnTo>
                  <a:lnTo>
                    <a:pt x="575" y="164"/>
                  </a:lnTo>
                  <a:lnTo>
                    <a:pt x="575" y="170"/>
                  </a:lnTo>
                  <a:lnTo>
                    <a:pt x="580" y="170"/>
                  </a:lnTo>
                  <a:lnTo>
                    <a:pt x="580" y="176"/>
                  </a:lnTo>
                  <a:lnTo>
                    <a:pt x="580" y="170"/>
                  </a:lnTo>
                  <a:lnTo>
                    <a:pt x="580" y="164"/>
                  </a:lnTo>
                  <a:lnTo>
                    <a:pt x="586" y="164"/>
                  </a:lnTo>
                  <a:lnTo>
                    <a:pt x="592" y="164"/>
                  </a:lnTo>
                  <a:lnTo>
                    <a:pt x="592" y="170"/>
                  </a:lnTo>
                  <a:lnTo>
                    <a:pt x="598" y="170"/>
                  </a:lnTo>
                  <a:lnTo>
                    <a:pt x="598" y="164"/>
                  </a:lnTo>
                  <a:lnTo>
                    <a:pt x="598" y="170"/>
                  </a:lnTo>
                  <a:lnTo>
                    <a:pt x="598" y="164"/>
                  </a:lnTo>
                  <a:lnTo>
                    <a:pt x="604" y="164"/>
                  </a:lnTo>
                  <a:lnTo>
                    <a:pt x="610" y="164"/>
                  </a:lnTo>
                  <a:lnTo>
                    <a:pt x="610" y="159"/>
                  </a:lnTo>
                  <a:lnTo>
                    <a:pt x="616" y="159"/>
                  </a:lnTo>
                  <a:lnTo>
                    <a:pt x="616" y="164"/>
                  </a:lnTo>
                  <a:lnTo>
                    <a:pt x="616" y="159"/>
                  </a:lnTo>
                  <a:lnTo>
                    <a:pt x="616" y="164"/>
                  </a:lnTo>
                  <a:lnTo>
                    <a:pt x="622" y="170"/>
                  </a:lnTo>
                  <a:lnTo>
                    <a:pt x="622" y="164"/>
                  </a:lnTo>
                  <a:lnTo>
                    <a:pt x="622" y="170"/>
                  </a:lnTo>
                  <a:lnTo>
                    <a:pt x="622" y="164"/>
                  </a:lnTo>
                  <a:lnTo>
                    <a:pt x="627" y="164"/>
                  </a:lnTo>
                  <a:lnTo>
                    <a:pt x="633" y="164"/>
                  </a:lnTo>
                  <a:lnTo>
                    <a:pt x="633" y="159"/>
                  </a:lnTo>
                  <a:lnTo>
                    <a:pt x="633" y="164"/>
                  </a:lnTo>
                  <a:lnTo>
                    <a:pt x="639" y="164"/>
                  </a:lnTo>
                  <a:lnTo>
                    <a:pt x="639" y="170"/>
                  </a:lnTo>
                  <a:lnTo>
                    <a:pt x="639" y="164"/>
                  </a:lnTo>
                  <a:lnTo>
                    <a:pt x="645" y="164"/>
                  </a:lnTo>
                  <a:lnTo>
                    <a:pt x="645" y="170"/>
                  </a:lnTo>
                  <a:lnTo>
                    <a:pt x="645" y="164"/>
                  </a:lnTo>
                  <a:lnTo>
                    <a:pt x="645" y="170"/>
                  </a:lnTo>
                  <a:lnTo>
                    <a:pt x="651" y="170"/>
                  </a:lnTo>
                  <a:lnTo>
                    <a:pt x="651" y="164"/>
                  </a:lnTo>
                  <a:lnTo>
                    <a:pt x="657" y="164"/>
                  </a:lnTo>
                  <a:lnTo>
                    <a:pt x="657" y="159"/>
                  </a:lnTo>
                  <a:lnTo>
                    <a:pt x="657" y="164"/>
                  </a:lnTo>
                  <a:lnTo>
                    <a:pt x="657" y="159"/>
                  </a:lnTo>
                  <a:lnTo>
                    <a:pt x="657" y="164"/>
                  </a:lnTo>
                  <a:lnTo>
                    <a:pt x="663" y="164"/>
                  </a:lnTo>
                  <a:lnTo>
                    <a:pt x="668" y="164"/>
                  </a:lnTo>
                  <a:lnTo>
                    <a:pt x="668" y="170"/>
                  </a:lnTo>
                  <a:lnTo>
                    <a:pt x="668" y="164"/>
                  </a:lnTo>
                  <a:lnTo>
                    <a:pt x="668" y="159"/>
                  </a:lnTo>
                  <a:lnTo>
                    <a:pt x="674" y="159"/>
                  </a:lnTo>
                  <a:lnTo>
                    <a:pt x="680" y="164"/>
                  </a:lnTo>
                  <a:lnTo>
                    <a:pt x="680" y="170"/>
                  </a:lnTo>
                  <a:lnTo>
                    <a:pt x="686" y="170"/>
                  </a:lnTo>
                  <a:lnTo>
                    <a:pt x="686" y="164"/>
                  </a:lnTo>
                  <a:lnTo>
                    <a:pt x="686" y="159"/>
                  </a:lnTo>
                  <a:lnTo>
                    <a:pt x="686" y="164"/>
                  </a:lnTo>
                  <a:lnTo>
                    <a:pt x="692" y="164"/>
                  </a:lnTo>
                  <a:lnTo>
                    <a:pt x="692" y="170"/>
                  </a:lnTo>
                  <a:lnTo>
                    <a:pt x="698" y="170"/>
                  </a:lnTo>
                  <a:lnTo>
                    <a:pt x="698" y="164"/>
                  </a:lnTo>
                  <a:lnTo>
                    <a:pt x="698" y="170"/>
                  </a:lnTo>
                  <a:lnTo>
                    <a:pt x="698" y="164"/>
                  </a:lnTo>
                  <a:lnTo>
                    <a:pt x="704" y="164"/>
                  </a:lnTo>
                  <a:lnTo>
                    <a:pt x="704" y="170"/>
                  </a:lnTo>
                  <a:lnTo>
                    <a:pt x="709" y="170"/>
                  </a:lnTo>
                  <a:lnTo>
                    <a:pt x="715" y="170"/>
                  </a:lnTo>
                  <a:lnTo>
                    <a:pt x="715" y="164"/>
                  </a:lnTo>
                  <a:lnTo>
                    <a:pt x="715" y="170"/>
                  </a:lnTo>
                  <a:lnTo>
                    <a:pt x="715" y="164"/>
                  </a:lnTo>
                  <a:lnTo>
                    <a:pt x="721" y="164"/>
                  </a:lnTo>
                  <a:lnTo>
                    <a:pt x="721" y="170"/>
                  </a:lnTo>
                  <a:lnTo>
                    <a:pt x="721" y="164"/>
                  </a:lnTo>
                  <a:lnTo>
                    <a:pt x="721" y="170"/>
                  </a:lnTo>
                  <a:lnTo>
                    <a:pt x="727" y="170"/>
                  </a:lnTo>
                  <a:lnTo>
                    <a:pt x="727" y="164"/>
                  </a:lnTo>
                  <a:lnTo>
                    <a:pt x="727" y="170"/>
                  </a:lnTo>
                  <a:lnTo>
                    <a:pt x="733" y="170"/>
                  </a:lnTo>
                  <a:lnTo>
                    <a:pt x="739" y="170"/>
                  </a:lnTo>
                  <a:lnTo>
                    <a:pt x="739" y="164"/>
                  </a:lnTo>
                  <a:lnTo>
                    <a:pt x="739" y="170"/>
                  </a:lnTo>
                  <a:lnTo>
                    <a:pt x="745" y="170"/>
                  </a:lnTo>
                  <a:lnTo>
                    <a:pt x="745" y="164"/>
                  </a:lnTo>
                  <a:lnTo>
                    <a:pt x="745" y="170"/>
                  </a:lnTo>
                  <a:lnTo>
                    <a:pt x="745" y="164"/>
                  </a:lnTo>
                  <a:lnTo>
                    <a:pt x="751" y="164"/>
                  </a:lnTo>
                  <a:lnTo>
                    <a:pt x="751" y="170"/>
                  </a:lnTo>
                  <a:lnTo>
                    <a:pt x="756" y="170"/>
                  </a:lnTo>
                  <a:lnTo>
                    <a:pt x="756" y="164"/>
                  </a:lnTo>
                  <a:lnTo>
                    <a:pt x="756" y="170"/>
                  </a:lnTo>
                  <a:lnTo>
                    <a:pt x="762" y="170"/>
                  </a:lnTo>
                  <a:lnTo>
                    <a:pt x="762" y="164"/>
                  </a:lnTo>
                  <a:lnTo>
                    <a:pt x="768" y="170"/>
                  </a:lnTo>
                  <a:lnTo>
                    <a:pt x="768" y="164"/>
                  </a:lnTo>
                  <a:lnTo>
                    <a:pt x="768" y="159"/>
                  </a:lnTo>
                  <a:lnTo>
                    <a:pt x="768" y="164"/>
                  </a:lnTo>
                  <a:lnTo>
                    <a:pt x="774" y="170"/>
                  </a:lnTo>
                  <a:lnTo>
                    <a:pt x="774" y="176"/>
                  </a:lnTo>
                  <a:lnTo>
                    <a:pt x="774" y="170"/>
                  </a:lnTo>
                  <a:lnTo>
                    <a:pt x="780" y="170"/>
                  </a:lnTo>
                  <a:lnTo>
                    <a:pt x="780" y="176"/>
                  </a:lnTo>
                  <a:lnTo>
                    <a:pt x="786" y="176"/>
                  </a:lnTo>
                  <a:lnTo>
                    <a:pt x="786" y="170"/>
                  </a:lnTo>
                  <a:lnTo>
                    <a:pt x="792" y="164"/>
                  </a:lnTo>
                  <a:lnTo>
                    <a:pt x="792" y="170"/>
                  </a:lnTo>
                  <a:lnTo>
                    <a:pt x="797" y="170"/>
                  </a:lnTo>
                  <a:lnTo>
                    <a:pt x="797" y="164"/>
                  </a:lnTo>
                  <a:lnTo>
                    <a:pt x="797" y="170"/>
                  </a:lnTo>
                  <a:lnTo>
                    <a:pt x="803" y="170"/>
                  </a:lnTo>
                  <a:lnTo>
                    <a:pt x="803" y="164"/>
                  </a:lnTo>
                  <a:lnTo>
                    <a:pt x="809" y="164"/>
                  </a:lnTo>
                  <a:lnTo>
                    <a:pt x="809" y="159"/>
                  </a:lnTo>
                  <a:lnTo>
                    <a:pt x="809" y="164"/>
                  </a:lnTo>
                  <a:lnTo>
                    <a:pt x="809" y="159"/>
                  </a:lnTo>
                  <a:lnTo>
                    <a:pt x="815" y="159"/>
                  </a:lnTo>
                  <a:lnTo>
                    <a:pt x="815" y="164"/>
                  </a:lnTo>
                  <a:lnTo>
                    <a:pt x="815" y="170"/>
                  </a:lnTo>
                  <a:lnTo>
                    <a:pt x="815" y="164"/>
                  </a:lnTo>
                  <a:lnTo>
                    <a:pt x="821" y="164"/>
                  </a:lnTo>
                  <a:lnTo>
                    <a:pt x="821" y="170"/>
                  </a:lnTo>
                  <a:lnTo>
                    <a:pt x="827" y="170"/>
                  </a:lnTo>
                  <a:lnTo>
                    <a:pt x="827" y="164"/>
                  </a:lnTo>
                  <a:lnTo>
                    <a:pt x="833" y="164"/>
                  </a:lnTo>
                  <a:lnTo>
                    <a:pt x="833" y="170"/>
                  </a:lnTo>
                  <a:lnTo>
                    <a:pt x="833" y="164"/>
                  </a:lnTo>
                  <a:lnTo>
                    <a:pt x="838" y="164"/>
                  </a:lnTo>
                  <a:lnTo>
                    <a:pt x="838" y="159"/>
                  </a:lnTo>
                  <a:lnTo>
                    <a:pt x="838" y="164"/>
                  </a:lnTo>
                  <a:lnTo>
                    <a:pt x="844" y="164"/>
                  </a:lnTo>
                  <a:lnTo>
                    <a:pt x="844" y="159"/>
                  </a:lnTo>
                  <a:lnTo>
                    <a:pt x="844" y="164"/>
                  </a:lnTo>
                  <a:lnTo>
                    <a:pt x="850" y="164"/>
                  </a:lnTo>
                  <a:lnTo>
                    <a:pt x="850" y="170"/>
                  </a:lnTo>
                  <a:lnTo>
                    <a:pt x="856" y="170"/>
                  </a:lnTo>
                  <a:lnTo>
                    <a:pt x="856" y="164"/>
                  </a:lnTo>
                  <a:lnTo>
                    <a:pt x="862" y="159"/>
                  </a:lnTo>
                  <a:lnTo>
                    <a:pt x="868" y="159"/>
                  </a:lnTo>
                  <a:lnTo>
                    <a:pt x="868" y="164"/>
                  </a:lnTo>
                  <a:lnTo>
                    <a:pt x="874" y="164"/>
                  </a:lnTo>
                  <a:lnTo>
                    <a:pt x="874" y="159"/>
                  </a:lnTo>
                  <a:lnTo>
                    <a:pt x="874" y="153"/>
                  </a:lnTo>
                  <a:lnTo>
                    <a:pt x="874" y="159"/>
                  </a:lnTo>
                  <a:lnTo>
                    <a:pt x="880" y="159"/>
                  </a:lnTo>
                  <a:lnTo>
                    <a:pt x="880" y="164"/>
                  </a:lnTo>
                  <a:lnTo>
                    <a:pt x="880" y="170"/>
                  </a:lnTo>
                  <a:lnTo>
                    <a:pt x="885" y="170"/>
                  </a:lnTo>
                  <a:lnTo>
                    <a:pt x="885" y="164"/>
                  </a:lnTo>
                  <a:lnTo>
                    <a:pt x="891" y="164"/>
                  </a:lnTo>
                  <a:lnTo>
                    <a:pt x="891" y="159"/>
                  </a:lnTo>
                  <a:lnTo>
                    <a:pt x="891" y="164"/>
                  </a:lnTo>
                  <a:lnTo>
                    <a:pt x="891" y="159"/>
                  </a:lnTo>
                  <a:lnTo>
                    <a:pt x="891" y="164"/>
                  </a:lnTo>
                  <a:lnTo>
                    <a:pt x="891" y="159"/>
                  </a:lnTo>
                  <a:lnTo>
                    <a:pt x="897" y="159"/>
                  </a:lnTo>
                  <a:lnTo>
                    <a:pt x="897" y="153"/>
                  </a:lnTo>
                  <a:lnTo>
                    <a:pt x="897" y="159"/>
                  </a:lnTo>
                  <a:lnTo>
                    <a:pt x="903" y="159"/>
                  </a:lnTo>
                  <a:lnTo>
                    <a:pt x="903" y="164"/>
                  </a:lnTo>
                  <a:lnTo>
                    <a:pt x="903" y="170"/>
                  </a:lnTo>
                  <a:lnTo>
                    <a:pt x="909" y="164"/>
                  </a:lnTo>
                  <a:lnTo>
                    <a:pt x="909" y="170"/>
                  </a:lnTo>
                  <a:lnTo>
                    <a:pt x="909" y="164"/>
                  </a:lnTo>
                  <a:lnTo>
                    <a:pt x="909" y="170"/>
                  </a:lnTo>
                  <a:lnTo>
                    <a:pt x="909" y="164"/>
                  </a:lnTo>
                  <a:lnTo>
                    <a:pt x="915" y="164"/>
                  </a:lnTo>
                  <a:lnTo>
                    <a:pt x="921" y="159"/>
                  </a:lnTo>
                  <a:lnTo>
                    <a:pt x="921" y="153"/>
                  </a:lnTo>
                  <a:lnTo>
                    <a:pt x="921" y="159"/>
                  </a:lnTo>
                  <a:lnTo>
                    <a:pt x="921" y="164"/>
                  </a:lnTo>
                  <a:lnTo>
                    <a:pt x="921" y="159"/>
                  </a:lnTo>
                  <a:lnTo>
                    <a:pt x="926" y="159"/>
                  </a:lnTo>
                  <a:lnTo>
                    <a:pt x="926" y="164"/>
                  </a:lnTo>
                  <a:lnTo>
                    <a:pt x="926" y="170"/>
                  </a:lnTo>
                  <a:lnTo>
                    <a:pt x="926" y="164"/>
                  </a:lnTo>
                  <a:lnTo>
                    <a:pt x="932" y="164"/>
                  </a:lnTo>
                  <a:lnTo>
                    <a:pt x="938" y="164"/>
                  </a:lnTo>
                  <a:lnTo>
                    <a:pt x="938" y="170"/>
                  </a:lnTo>
                  <a:lnTo>
                    <a:pt x="944" y="170"/>
                  </a:lnTo>
                  <a:lnTo>
                    <a:pt x="950" y="170"/>
                  </a:lnTo>
                  <a:lnTo>
                    <a:pt x="950" y="164"/>
                  </a:lnTo>
                  <a:lnTo>
                    <a:pt x="956" y="164"/>
                  </a:lnTo>
                  <a:lnTo>
                    <a:pt x="956" y="170"/>
                  </a:lnTo>
                  <a:lnTo>
                    <a:pt x="956" y="164"/>
                  </a:lnTo>
                  <a:lnTo>
                    <a:pt x="956" y="159"/>
                  </a:lnTo>
                  <a:lnTo>
                    <a:pt x="962" y="159"/>
                  </a:lnTo>
                  <a:lnTo>
                    <a:pt x="962" y="164"/>
                  </a:lnTo>
                  <a:lnTo>
                    <a:pt x="962" y="159"/>
                  </a:lnTo>
                  <a:lnTo>
                    <a:pt x="962" y="164"/>
                  </a:lnTo>
                  <a:lnTo>
                    <a:pt x="962" y="159"/>
                  </a:lnTo>
                  <a:lnTo>
                    <a:pt x="962" y="164"/>
                  </a:lnTo>
                  <a:lnTo>
                    <a:pt x="967" y="164"/>
                  </a:lnTo>
                  <a:lnTo>
                    <a:pt x="973" y="164"/>
                  </a:lnTo>
                  <a:lnTo>
                    <a:pt x="979" y="164"/>
                  </a:lnTo>
                  <a:lnTo>
                    <a:pt x="979" y="170"/>
                  </a:lnTo>
                  <a:lnTo>
                    <a:pt x="985" y="170"/>
                  </a:lnTo>
                  <a:lnTo>
                    <a:pt x="985" y="164"/>
                  </a:lnTo>
                  <a:lnTo>
                    <a:pt x="985" y="159"/>
                  </a:lnTo>
                  <a:lnTo>
                    <a:pt x="985" y="164"/>
                  </a:lnTo>
                  <a:lnTo>
                    <a:pt x="985" y="159"/>
                  </a:lnTo>
                  <a:lnTo>
                    <a:pt x="985" y="164"/>
                  </a:lnTo>
                  <a:lnTo>
                    <a:pt x="991" y="164"/>
                  </a:lnTo>
                  <a:lnTo>
                    <a:pt x="997" y="164"/>
                  </a:lnTo>
                  <a:lnTo>
                    <a:pt x="997" y="159"/>
                  </a:lnTo>
                  <a:lnTo>
                    <a:pt x="1003" y="159"/>
                  </a:lnTo>
                  <a:lnTo>
                    <a:pt x="1003" y="164"/>
                  </a:lnTo>
                  <a:lnTo>
                    <a:pt x="1003" y="159"/>
                  </a:lnTo>
                  <a:lnTo>
                    <a:pt x="1003" y="164"/>
                  </a:lnTo>
                  <a:lnTo>
                    <a:pt x="1009" y="164"/>
                  </a:lnTo>
                  <a:lnTo>
                    <a:pt x="1014" y="159"/>
                  </a:lnTo>
                  <a:lnTo>
                    <a:pt x="1020" y="159"/>
                  </a:lnTo>
                  <a:lnTo>
                    <a:pt x="1020" y="164"/>
                  </a:lnTo>
                  <a:lnTo>
                    <a:pt x="1020" y="159"/>
                  </a:lnTo>
                  <a:lnTo>
                    <a:pt x="1026" y="159"/>
                  </a:lnTo>
                  <a:lnTo>
                    <a:pt x="1026" y="164"/>
                  </a:lnTo>
                  <a:lnTo>
                    <a:pt x="1032" y="170"/>
                  </a:lnTo>
                  <a:lnTo>
                    <a:pt x="1032" y="164"/>
                  </a:lnTo>
                  <a:lnTo>
                    <a:pt x="1038" y="164"/>
                  </a:lnTo>
                  <a:lnTo>
                    <a:pt x="1038" y="159"/>
                  </a:lnTo>
                  <a:lnTo>
                    <a:pt x="1044" y="159"/>
                  </a:lnTo>
                  <a:lnTo>
                    <a:pt x="1044" y="164"/>
                  </a:lnTo>
                  <a:lnTo>
                    <a:pt x="1044" y="159"/>
                  </a:lnTo>
                  <a:lnTo>
                    <a:pt x="1050" y="159"/>
                  </a:lnTo>
                  <a:lnTo>
                    <a:pt x="1050" y="164"/>
                  </a:lnTo>
                  <a:lnTo>
                    <a:pt x="1050" y="159"/>
                  </a:lnTo>
                  <a:lnTo>
                    <a:pt x="1055" y="159"/>
                  </a:lnTo>
                  <a:lnTo>
                    <a:pt x="1061" y="159"/>
                  </a:lnTo>
                  <a:lnTo>
                    <a:pt x="1061" y="164"/>
                  </a:lnTo>
                  <a:lnTo>
                    <a:pt x="1061" y="159"/>
                  </a:lnTo>
                  <a:lnTo>
                    <a:pt x="1067" y="153"/>
                  </a:lnTo>
                  <a:lnTo>
                    <a:pt x="1073" y="159"/>
                  </a:lnTo>
                  <a:lnTo>
                    <a:pt x="1079" y="159"/>
                  </a:lnTo>
                  <a:lnTo>
                    <a:pt x="1079" y="164"/>
                  </a:lnTo>
                  <a:lnTo>
                    <a:pt x="1085" y="164"/>
                  </a:lnTo>
                  <a:lnTo>
                    <a:pt x="1085" y="159"/>
                  </a:lnTo>
                  <a:lnTo>
                    <a:pt x="1091" y="159"/>
                  </a:lnTo>
                  <a:lnTo>
                    <a:pt x="1091" y="164"/>
                  </a:lnTo>
                  <a:lnTo>
                    <a:pt x="1091" y="159"/>
                  </a:lnTo>
                  <a:lnTo>
                    <a:pt x="1096" y="159"/>
                  </a:lnTo>
                  <a:lnTo>
                    <a:pt x="1096" y="164"/>
                  </a:lnTo>
                  <a:lnTo>
                    <a:pt x="1102" y="164"/>
                  </a:lnTo>
                  <a:lnTo>
                    <a:pt x="1102" y="159"/>
                  </a:lnTo>
                  <a:lnTo>
                    <a:pt x="1102" y="164"/>
                  </a:lnTo>
                  <a:lnTo>
                    <a:pt x="1108" y="164"/>
                  </a:lnTo>
                  <a:lnTo>
                    <a:pt x="1108" y="159"/>
                  </a:lnTo>
                  <a:lnTo>
                    <a:pt x="1114" y="159"/>
                  </a:lnTo>
                  <a:lnTo>
                    <a:pt x="1114" y="164"/>
                  </a:lnTo>
                  <a:lnTo>
                    <a:pt x="1114" y="159"/>
                  </a:lnTo>
                  <a:lnTo>
                    <a:pt x="1114" y="153"/>
                  </a:lnTo>
                  <a:lnTo>
                    <a:pt x="1120" y="153"/>
                  </a:lnTo>
                  <a:lnTo>
                    <a:pt x="1120" y="159"/>
                  </a:lnTo>
                  <a:lnTo>
                    <a:pt x="1126" y="159"/>
                  </a:lnTo>
                  <a:lnTo>
                    <a:pt x="1126" y="164"/>
                  </a:lnTo>
                  <a:lnTo>
                    <a:pt x="1132" y="164"/>
                  </a:lnTo>
                  <a:lnTo>
                    <a:pt x="1132" y="159"/>
                  </a:lnTo>
                  <a:lnTo>
                    <a:pt x="1138" y="159"/>
                  </a:lnTo>
                  <a:lnTo>
                    <a:pt x="1138" y="153"/>
                  </a:lnTo>
                  <a:lnTo>
                    <a:pt x="1138" y="159"/>
                  </a:lnTo>
                  <a:lnTo>
                    <a:pt x="1143" y="159"/>
                  </a:lnTo>
                  <a:lnTo>
                    <a:pt x="1143" y="164"/>
                  </a:lnTo>
                  <a:lnTo>
                    <a:pt x="1149" y="164"/>
                  </a:lnTo>
                  <a:lnTo>
                    <a:pt x="1149" y="159"/>
                  </a:lnTo>
                  <a:lnTo>
                    <a:pt x="1149" y="153"/>
                  </a:lnTo>
                  <a:lnTo>
                    <a:pt x="1155" y="153"/>
                  </a:lnTo>
                  <a:lnTo>
                    <a:pt x="1155" y="159"/>
                  </a:lnTo>
                  <a:lnTo>
                    <a:pt x="1155" y="164"/>
                  </a:lnTo>
                  <a:lnTo>
                    <a:pt x="1155" y="159"/>
                  </a:lnTo>
                  <a:lnTo>
                    <a:pt x="1161" y="159"/>
                  </a:lnTo>
                  <a:lnTo>
                    <a:pt x="1161" y="153"/>
                  </a:lnTo>
                  <a:lnTo>
                    <a:pt x="1167" y="153"/>
                  </a:lnTo>
                  <a:lnTo>
                    <a:pt x="1167" y="159"/>
                  </a:lnTo>
                  <a:lnTo>
                    <a:pt x="1173" y="159"/>
                  </a:lnTo>
                  <a:lnTo>
                    <a:pt x="1173" y="153"/>
                  </a:lnTo>
                  <a:lnTo>
                    <a:pt x="1179" y="153"/>
                  </a:lnTo>
                  <a:lnTo>
                    <a:pt x="1179" y="159"/>
                  </a:lnTo>
                  <a:lnTo>
                    <a:pt x="1184" y="159"/>
                  </a:lnTo>
                  <a:lnTo>
                    <a:pt x="1184" y="164"/>
                  </a:lnTo>
                  <a:lnTo>
                    <a:pt x="1184" y="170"/>
                  </a:lnTo>
                  <a:lnTo>
                    <a:pt x="1184" y="164"/>
                  </a:lnTo>
                  <a:lnTo>
                    <a:pt x="1184" y="159"/>
                  </a:lnTo>
                  <a:lnTo>
                    <a:pt x="1190" y="159"/>
                  </a:lnTo>
                  <a:lnTo>
                    <a:pt x="1190" y="153"/>
                  </a:lnTo>
                  <a:lnTo>
                    <a:pt x="1196" y="153"/>
                  </a:lnTo>
                  <a:lnTo>
                    <a:pt x="1196" y="147"/>
                  </a:lnTo>
                  <a:lnTo>
                    <a:pt x="1202" y="147"/>
                  </a:lnTo>
                  <a:lnTo>
                    <a:pt x="1202" y="153"/>
                  </a:lnTo>
                  <a:lnTo>
                    <a:pt x="1208" y="159"/>
                  </a:lnTo>
                  <a:lnTo>
                    <a:pt x="1208" y="153"/>
                  </a:lnTo>
                  <a:lnTo>
                    <a:pt x="1208" y="159"/>
                  </a:lnTo>
                  <a:lnTo>
                    <a:pt x="1214" y="159"/>
                  </a:lnTo>
                  <a:lnTo>
                    <a:pt x="1214" y="153"/>
                  </a:lnTo>
                  <a:lnTo>
                    <a:pt x="1214" y="159"/>
                  </a:lnTo>
                  <a:lnTo>
                    <a:pt x="1214" y="153"/>
                  </a:lnTo>
                  <a:lnTo>
                    <a:pt x="1220" y="153"/>
                  </a:lnTo>
                  <a:lnTo>
                    <a:pt x="1220" y="147"/>
                  </a:lnTo>
                  <a:lnTo>
                    <a:pt x="1225" y="147"/>
                  </a:lnTo>
                  <a:lnTo>
                    <a:pt x="1225" y="153"/>
                  </a:lnTo>
                  <a:lnTo>
                    <a:pt x="1225" y="159"/>
                  </a:lnTo>
                  <a:lnTo>
                    <a:pt x="1225" y="164"/>
                  </a:lnTo>
                  <a:lnTo>
                    <a:pt x="1231" y="159"/>
                  </a:lnTo>
                  <a:lnTo>
                    <a:pt x="1231" y="153"/>
                  </a:lnTo>
                  <a:lnTo>
                    <a:pt x="1237" y="153"/>
                  </a:lnTo>
                  <a:lnTo>
                    <a:pt x="1237" y="147"/>
                  </a:lnTo>
                  <a:lnTo>
                    <a:pt x="1237" y="153"/>
                  </a:lnTo>
                  <a:lnTo>
                    <a:pt x="1237" y="159"/>
                  </a:lnTo>
                  <a:lnTo>
                    <a:pt x="1243" y="159"/>
                  </a:lnTo>
                  <a:lnTo>
                    <a:pt x="1243" y="153"/>
                  </a:lnTo>
                  <a:lnTo>
                    <a:pt x="1249" y="153"/>
                  </a:lnTo>
                  <a:lnTo>
                    <a:pt x="1249" y="159"/>
                  </a:lnTo>
                  <a:lnTo>
                    <a:pt x="1249" y="153"/>
                  </a:lnTo>
                  <a:lnTo>
                    <a:pt x="1249" y="159"/>
                  </a:lnTo>
                  <a:lnTo>
                    <a:pt x="1249" y="153"/>
                  </a:lnTo>
                  <a:lnTo>
                    <a:pt x="1255" y="153"/>
                  </a:lnTo>
                  <a:lnTo>
                    <a:pt x="1255" y="159"/>
                  </a:lnTo>
                  <a:lnTo>
                    <a:pt x="1255" y="164"/>
                  </a:lnTo>
                  <a:lnTo>
                    <a:pt x="1261" y="164"/>
                  </a:lnTo>
                  <a:lnTo>
                    <a:pt x="1261" y="159"/>
                  </a:lnTo>
                  <a:lnTo>
                    <a:pt x="1267" y="159"/>
                  </a:lnTo>
                  <a:lnTo>
                    <a:pt x="1267" y="153"/>
                  </a:lnTo>
                  <a:lnTo>
                    <a:pt x="1272" y="153"/>
                  </a:lnTo>
                  <a:lnTo>
                    <a:pt x="1272" y="159"/>
                  </a:lnTo>
                  <a:lnTo>
                    <a:pt x="1272" y="153"/>
                  </a:lnTo>
                  <a:lnTo>
                    <a:pt x="1278" y="153"/>
                  </a:lnTo>
                  <a:lnTo>
                    <a:pt x="1278" y="159"/>
                  </a:lnTo>
                  <a:lnTo>
                    <a:pt x="1284" y="159"/>
                  </a:lnTo>
                  <a:lnTo>
                    <a:pt x="1284" y="153"/>
                  </a:lnTo>
                  <a:lnTo>
                    <a:pt x="1284" y="159"/>
                  </a:lnTo>
                  <a:lnTo>
                    <a:pt x="1290" y="159"/>
                  </a:lnTo>
                  <a:lnTo>
                    <a:pt x="1296" y="159"/>
                  </a:lnTo>
                  <a:lnTo>
                    <a:pt x="1296" y="153"/>
                  </a:lnTo>
                  <a:lnTo>
                    <a:pt x="1296" y="159"/>
                  </a:lnTo>
                  <a:lnTo>
                    <a:pt x="1296" y="164"/>
                  </a:lnTo>
                  <a:lnTo>
                    <a:pt x="1302" y="164"/>
                  </a:lnTo>
                  <a:lnTo>
                    <a:pt x="1302" y="159"/>
                  </a:lnTo>
                  <a:lnTo>
                    <a:pt x="1302" y="164"/>
                  </a:lnTo>
                  <a:lnTo>
                    <a:pt x="1302" y="159"/>
                  </a:lnTo>
                  <a:lnTo>
                    <a:pt x="1302" y="153"/>
                  </a:lnTo>
                  <a:lnTo>
                    <a:pt x="1308" y="153"/>
                  </a:lnTo>
                  <a:lnTo>
                    <a:pt x="1308" y="159"/>
                  </a:lnTo>
                  <a:lnTo>
                    <a:pt x="1308" y="153"/>
                  </a:lnTo>
                  <a:lnTo>
                    <a:pt x="1313" y="153"/>
                  </a:lnTo>
                  <a:lnTo>
                    <a:pt x="1313" y="159"/>
                  </a:lnTo>
                  <a:lnTo>
                    <a:pt x="1319" y="159"/>
                  </a:lnTo>
                  <a:lnTo>
                    <a:pt x="1319" y="153"/>
                  </a:lnTo>
                  <a:lnTo>
                    <a:pt x="1325" y="153"/>
                  </a:lnTo>
                  <a:lnTo>
                    <a:pt x="1325" y="159"/>
                  </a:lnTo>
                  <a:lnTo>
                    <a:pt x="1325" y="153"/>
                  </a:lnTo>
                  <a:lnTo>
                    <a:pt x="1325" y="159"/>
                  </a:lnTo>
                  <a:lnTo>
                    <a:pt x="1331" y="159"/>
                  </a:lnTo>
                  <a:lnTo>
                    <a:pt x="1331" y="153"/>
                  </a:lnTo>
                  <a:lnTo>
                    <a:pt x="1331" y="159"/>
                  </a:lnTo>
                  <a:lnTo>
                    <a:pt x="1337" y="159"/>
                  </a:lnTo>
                  <a:lnTo>
                    <a:pt x="1337" y="153"/>
                  </a:lnTo>
                  <a:lnTo>
                    <a:pt x="1337" y="159"/>
                  </a:lnTo>
                  <a:lnTo>
                    <a:pt x="1343" y="159"/>
                  </a:lnTo>
                  <a:lnTo>
                    <a:pt x="1343" y="153"/>
                  </a:lnTo>
                  <a:lnTo>
                    <a:pt x="1349" y="153"/>
                  </a:lnTo>
                  <a:lnTo>
                    <a:pt x="1349" y="159"/>
                  </a:lnTo>
                  <a:lnTo>
                    <a:pt x="1349" y="153"/>
                  </a:lnTo>
                  <a:lnTo>
                    <a:pt x="1354" y="153"/>
                  </a:lnTo>
                  <a:lnTo>
                    <a:pt x="1354" y="147"/>
                  </a:lnTo>
                  <a:lnTo>
                    <a:pt x="1354" y="141"/>
                  </a:lnTo>
                  <a:lnTo>
                    <a:pt x="1354" y="147"/>
                  </a:lnTo>
                  <a:lnTo>
                    <a:pt x="1360" y="147"/>
                  </a:lnTo>
                  <a:lnTo>
                    <a:pt x="1360" y="153"/>
                  </a:lnTo>
                  <a:lnTo>
                    <a:pt x="1360" y="147"/>
                  </a:lnTo>
                  <a:lnTo>
                    <a:pt x="1360" y="153"/>
                  </a:lnTo>
                  <a:lnTo>
                    <a:pt x="1366" y="153"/>
                  </a:lnTo>
                  <a:lnTo>
                    <a:pt x="1366" y="147"/>
                  </a:lnTo>
                  <a:lnTo>
                    <a:pt x="1366" y="141"/>
                  </a:lnTo>
                  <a:lnTo>
                    <a:pt x="1372" y="141"/>
                  </a:lnTo>
                  <a:lnTo>
                    <a:pt x="1372" y="135"/>
                  </a:lnTo>
                  <a:lnTo>
                    <a:pt x="1372" y="141"/>
                  </a:lnTo>
                  <a:lnTo>
                    <a:pt x="1378" y="141"/>
                  </a:lnTo>
                  <a:lnTo>
                    <a:pt x="1378" y="135"/>
                  </a:lnTo>
                  <a:lnTo>
                    <a:pt x="1384" y="129"/>
                  </a:lnTo>
                  <a:lnTo>
                    <a:pt x="1384" y="123"/>
                  </a:lnTo>
                  <a:lnTo>
                    <a:pt x="1384" y="129"/>
                  </a:lnTo>
                  <a:lnTo>
                    <a:pt x="1390" y="129"/>
                  </a:lnTo>
                  <a:lnTo>
                    <a:pt x="1390" y="123"/>
                  </a:lnTo>
                  <a:lnTo>
                    <a:pt x="1390" y="118"/>
                  </a:lnTo>
                  <a:lnTo>
                    <a:pt x="1396" y="118"/>
                  </a:lnTo>
                  <a:lnTo>
                    <a:pt x="1396" y="112"/>
                  </a:lnTo>
                  <a:lnTo>
                    <a:pt x="1396" y="106"/>
                  </a:lnTo>
                  <a:lnTo>
                    <a:pt x="1396" y="100"/>
                  </a:lnTo>
                  <a:lnTo>
                    <a:pt x="1396" y="94"/>
                  </a:lnTo>
                  <a:lnTo>
                    <a:pt x="1401" y="94"/>
                  </a:lnTo>
                  <a:lnTo>
                    <a:pt x="1401" y="88"/>
                  </a:lnTo>
                  <a:lnTo>
                    <a:pt x="1401" y="82"/>
                  </a:lnTo>
                  <a:lnTo>
                    <a:pt x="1401" y="76"/>
                  </a:lnTo>
                  <a:lnTo>
                    <a:pt x="1407" y="76"/>
                  </a:lnTo>
                  <a:lnTo>
                    <a:pt x="1407" y="71"/>
                  </a:lnTo>
                  <a:lnTo>
                    <a:pt x="1407" y="65"/>
                  </a:lnTo>
                  <a:lnTo>
                    <a:pt x="1407" y="59"/>
                  </a:lnTo>
                  <a:lnTo>
                    <a:pt x="1413" y="59"/>
                  </a:lnTo>
                  <a:lnTo>
                    <a:pt x="1413" y="53"/>
                  </a:lnTo>
                  <a:lnTo>
                    <a:pt x="1413" y="47"/>
                  </a:lnTo>
                  <a:lnTo>
                    <a:pt x="1413" y="41"/>
                  </a:lnTo>
                  <a:lnTo>
                    <a:pt x="1413" y="35"/>
                  </a:lnTo>
                  <a:lnTo>
                    <a:pt x="1413" y="30"/>
                  </a:lnTo>
                  <a:lnTo>
                    <a:pt x="1419" y="30"/>
                  </a:lnTo>
                  <a:lnTo>
                    <a:pt x="1419" y="24"/>
                  </a:lnTo>
                  <a:lnTo>
                    <a:pt x="1419" y="18"/>
                  </a:lnTo>
                  <a:lnTo>
                    <a:pt x="1425" y="18"/>
                  </a:lnTo>
                  <a:lnTo>
                    <a:pt x="1425" y="12"/>
                  </a:lnTo>
                  <a:lnTo>
                    <a:pt x="1425" y="6"/>
                  </a:lnTo>
                  <a:lnTo>
                    <a:pt x="1431" y="6"/>
                  </a:lnTo>
                  <a:lnTo>
                    <a:pt x="1431" y="0"/>
                  </a:lnTo>
                  <a:lnTo>
                    <a:pt x="1437" y="0"/>
                  </a:lnTo>
                  <a:lnTo>
                    <a:pt x="1437" y="6"/>
                  </a:lnTo>
                  <a:lnTo>
                    <a:pt x="1437" y="12"/>
                  </a:lnTo>
                  <a:lnTo>
                    <a:pt x="1437" y="18"/>
                  </a:lnTo>
                  <a:lnTo>
                    <a:pt x="1442" y="18"/>
                  </a:lnTo>
                  <a:lnTo>
                    <a:pt x="1442" y="24"/>
                  </a:lnTo>
                  <a:lnTo>
                    <a:pt x="1442" y="30"/>
                  </a:lnTo>
                  <a:lnTo>
                    <a:pt x="1442" y="35"/>
                  </a:lnTo>
                  <a:lnTo>
                    <a:pt x="1442" y="41"/>
                  </a:lnTo>
                  <a:lnTo>
                    <a:pt x="1448" y="41"/>
                  </a:lnTo>
                  <a:lnTo>
                    <a:pt x="1448" y="47"/>
                  </a:lnTo>
                  <a:lnTo>
                    <a:pt x="1448" y="53"/>
                  </a:lnTo>
                  <a:lnTo>
                    <a:pt x="1448" y="59"/>
                  </a:lnTo>
                  <a:lnTo>
                    <a:pt x="1454" y="59"/>
                  </a:lnTo>
                  <a:lnTo>
                    <a:pt x="1454" y="65"/>
                  </a:lnTo>
                  <a:lnTo>
                    <a:pt x="1454" y="71"/>
                  </a:lnTo>
                  <a:lnTo>
                    <a:pt x="1460" y="71"/>
                  </a:lnTo>
                  <a:lnTo>
                    <a:pt x="1460" y="76"/>
                  </a:lnTo>
                  <a:lnTo>
                    <a:pt x="1460" y="82"/>
                  </a:lnTo>
                  <a:lnTo>
                    <a:pt x="1460" y="88"/>
                  </a:lnTo>
                  <a:lnTo>
                    <a:pt x="1460" y="94"/>
                  </a:lnTo>
                  <a:lnTo>
                    <a:pt x="1460" y="100"/>
                  </a:lnTo>
                  <a:lnTo>
                    <a:pt x="1466" y="106"/>
                  </a:lnTo>
                  <a:lnTo>
                    <a:pt x="1466" y="112"/>
                  </a:lnTo>
                  <a:lnTo>
                    <a:pt x="1472" y="112"/>
                  </a:lnTo>
                  <a:lnTo>
                    <a:pt x="1472" y="118"/>
                  </a:lnTo>
                  <a:lnTo>
                    <a:pt x="1472" y="123"/>
                  </a:lnTo>
                  <a:lnTo>
                    <a:pt x="1478" y="123"/>
                  </a:lnTo>
                  <a:lnTo>
                    <a:pt x="1478" y="118"/>
                  </a:lnTo>
                  <a:lnTo>
                    <a:pt x="1478" y="123"/>
                  </a:lnTo>
                  <a:lnTo>
                    <a:pt x="1478" y="129"/>
                  </a:lnTo>
                  <a:lnTo>
                    <a:pt x="1483" y="129"/>
                  </a:lnTo>
                  <a:lnTo>
                    <a:pt x="1483" y="135"/>
                  </a:lnTo>
                  <a:lnTo>
                    <a:pt x="1489" y="135"/>
                  </a:lnTo>
                  <a:lnTo>
                    <a:pt x="1489" y="141"/>
                  </a:lnTo>
                </a:path>
              </a:pathLst>
            </a:custGeom>
            <a:noFill/>
            <a:ln w="460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79"/>
            <p:cNvSpPr>
              <a:spLocks/>
            </p:cNvSpPr>
            <p:nvPr/>
          </p:nvSpPr>
          <p:spPr bwMode="auto">
            <a:xfrm>
              <a:off x="3213" y="712"/>
              <a:ext cx="939" cy="1467"/>
            </a:xfrm>
            <a:custGeom>
              <a:avLst/>
              <a:gdLst>
                <a:gd name="T0" fmla="*/ 30 w 939"/>
                <a:gd name="T1" fmla="*/ 974 h 1467"/>
                <a:gd name="T2" fmla="*/ 59 w 939"/>
                <a:gd name="T3" fmla="*/ 980 h 1467"/>
                <a:gd name="T4" fmla="*/ 77 w 939"/>
                <a:gd name="T5" fmla="*/ 980 h 1467"/>
                <a:gd name="T6" fmla="*/ 112 w 939"/>
                <a:gd name="T7" fmla="*/ 980 h 1467"/>
                <a:gd name="T8" fmla="*/ 147 w 939"/>
                <a:gd name="T9" fmla="*/ 986 h 1467"/>
                <a:gd name="T10" fmla="*/ 176 w 939"/>
                <a:gd name="T11" fmla="*/ 986 h 1467"/>
                <a:gd name="T12" fmla="*/ 200 w 939"/>
                <a:gd name="T13" fmla="*/ 980 h 1467"/>
                <a:gd name="T14" fmla="*/ 229 w 939"/>
                <a:gd name="T15" fmla="*/ 991 h 1467"/>
                <a:gd name="T16" fmla="*/ 253 w 939"/>
                <a:gd name="T17" fmla="*/ 986 h 1467"/>
                <a:gd name="T18" fmla="*/ 276 w 939"/>
                <a:gd name="T19" fmla="*/ 980 h 1467"/>
                <a:gd name="T20" fmla="*/ 299 w 939"/>
                <a:gd name="T21" fmla="*/ 986 h 1467"/>
                <a:gd name="T22" fmla="*/ 335 w 939"/>
                <a:gd name="T23" fmla="*/ 991 h 1467"/>
                <a:gd name="T24" fmla="*/ 364 w 939"/>
                <a:gd name="T25" fmla="*/ 991 h 1467"/>
                <a:gd name="T26" fmla="*/ 382 w 939"/>
                <a:gd name="T27" fmla="*/ 991 h 1467"/>
                <a:gd name="T28" fmla="*/ 405 w 939"/>
                <a:gd name="T29" fmla="*/ 986 h 1467"/>
                <a:gd name="T30" fmla="*/ 440 w 939"/>
                <a:gd name="T31" fmla="*/ 991 h 1467"/>
                <a:gd name="T32" fmla="*/ 464 w 939"/>
                <a:gd name="T33" fmla="*/ 986 h 1467"/>
                <a:gd name="T34" fmla="*/ 481 w 939"/>
                <a:gd name="T35" fmla="*/ 986 h 1467"/>
                <a:gd name="T36" fmla="*/ 511 w 939"/>
                <a:gd name="T37" fmla="*/ 986 h 1467"/>
                <a:gd name="T38" fmla="*/ 540 w 939"/>
                <a:gd name="T39" fmla="*/ 980 h 1467"/>
                <a:gd name="T40" fmla="*/ 563 w 939"/>
                <a:gd name="T41" fmla="*/ 974 h 1467"/>
                <a:gd name="T42" fmla="*/ 593 w 939"/>
                <a:gd name="T43" fmla="*/ 974 h 1467"/>
                <a:gd name="T44" fmla="*/ 616 w 939"/>
                <a:gd name="T45" fmla="*/ 968 h 1467"/>
                <a:gd name="T46" fmla="*/ 634 w 939"/>
                <a:gd name="T47" fmla="*/ 956 h 1467"/>
                <a:gd name="T48" fmla="*/ 663 w 939"/>
                <a:gd name="T49" fmla="*/ 945 h 1467"/>
                <a:gd name="T50" fmla="*/ 681 w 939"/>
                <a:gd name="T51" fmla="*/ 909 h 1467"/>
                <a:gd name="T52" fmla="*/ 692 w 939"/>
                <a:gd name="T53" fmla="*/ 868 h 1467"/>
                <a:gd name="T54" fmla="*/ 698 w 939"/>
                <a:gd name="T55" fmla="*/ 804 h 1467"/>
                <a:gd name="T56" fmla="*/ 710 w 939"/>
                <a:gd name="T57" fmla="*/ 745 h 1467"/>
                <a:gd name="T58" fmla="*/ 710 w 939"/>
                <a:gd name="T59" fmla="*/ 675 h 1467"/>
                <a:gd name="T60" fmla="*/ 716 w 939"/>
                <a:gd name="T61" fmla="*/ 604 h 1467"/>
                <a:gd name="T62" fmla="*/ 722 w 939"/>
                <a:gd name="T63" fmla="*/ 534 h 1467"/>
                <a:gd name="T64" fmla="*/ 722 w 939"/>
                <a:gd name="T65" fmla="*/ 434 h 1467"/>
                <a:gd name="T66" fmla="*/ 727 w 939"/>
                <a:gd name="T67" fmla="*/ 317 h 1467"/>
                <a:gd name="T68" fmla="*/ 733 w 939"/>
                <a:gd name="T69" fmla="*/ 194 h 1467"/>
                <a:gd name="T70" fmla="*/ 733 w 939"/>
                <a:gd name="T71" fmla="*/ 117 h 1467"/>
                <a:gd name="T72" fmla="*/ 739 w 939"/>
                <a:gd name="T73" fmla="*/ 41 h 1467"/>
                <a:gd name="T74" fmla="*/ 745 w 939"/>
                <a:gd name="T75" fmla="*/ 18 h 1467"/>
                <a:gd name="T76" fmla="*/ 751 w 939"/>
                <a:gd name="T77" fmla="*/ 82 h 1467"/>
                <a:gd name="T78" fmla="*/ 751 w 939"/>
                <a:gd name="T79" fmla="*/ 211 h 1467"/>
                <a:gd name="T80" fmla="*/ 757 w 939"/>
                <a:gd name="T81" fmla="*/ 329 h 1467"/>
                <a:gd name="T82" fmla="*/ 763 w 939"/>
                <a:gd name="T83" fmla="*/ 411 h 1467"/>
                <a:gd name="T84" fmla="*/ 763 w 939"/>
                <a:gd name="T85" fmla="*/ 528 h 1467"/>
                <a:gd name="T86" fmla="*/ 769 w 939"/>
                <a:gd name="T87" fmla="*/ 616 h 1467"/>
                <a:gd name="T88" fmla="*/ 774 w 939"/>
                <a:gd name="T89" fmla="*/ 686 h 1467"/>
                <a:gd name="T90" fmla="*/ 780 w 939"/>
                <a:gd name="T91" fmla="*/ 757 h 1467"/>
                <a:gd name="T92" fmla="*/ 792 w 939"/>
                <a:gd name="T93" fmla="*/ 798 h 1467"/>
                <a:gd name="T94" fmla="*/ 815 w 939"/>
                <a:gd name="T95" fmla="*/ 792 h 1467"/>
                <a:gd name="T96" fmla="*/ 827 w 939"/>
                <a:gd name="T97" fmla="*/ 739 h 1467"/>
                <a:gd name="T98" fmla="*/ 839 w 939"/>
                <a:gd name="T99" fmla="*/ 686 h 1467"/>
                <a:gd name="T100" fmla="*/ 851 w 939"/>
                <a:gd name="T101" fmla="*/ 657 h 1467"/>
                <a:gd name="T102" fmla="*/ 856 w 939"/>
                <a:gd name="T103" fmla="*/ 716 h 1467"/>
                <a:gd name="T104" fmla="*/ 862 w 939"/>
                <a:gd name="T105" fmla="*/ 827 h 1467"/>
                <a:gd name="T106" fmla="*/ 868 w 939"/>
                <a:gd name="T107" fmla="*/ 921 h 1467"/>
                <a:gd name="T108" fmla="*/ 868 w 939"/>
                <a:gd name="T109" fmla="*/ 1109 h 1467"/>
                <a:gd name="T110" fmla="*/ 874 w 939"/>
                <a:gd name="T111" fmla="*/ 1250 h 1467"/>
                <a:gd name="T112" fmla="*/ 880 w 939"/>
                <a:gd name="T113" fmla="*/ 1402 h 1467"/>
                <a:gd name="T114" fmla="*/ 886 w 939"/>
                <a:gd name="T115" fmla="*/ 1455 h 1467"/>
                <a:gd name="T116" fmla="*/ 898 w 939"/>
                <a:gd name="T117" fmla="*/ 1390 h 1467"/>
                <a:gd name="T118" fmla="*/ 903 w 939"/>
                <a:gd name="T119" fmla="*/ 1332 h 1467"/>
                <a:gd name="T120" fmla="*/ 909 w 939"/>
                <a:gd name="T121" fmla="*/ 1273 h 1467"/>
                <a:gd name="T122" fmla="*/ 921 w 939"/>
                <a:gd name="T123" fmla="*/ 1209 h 1467"/>
                <a:gd name="T124" fmla="*/ 933 w 939"/>
                <a:gd name="T125" fmla="*/ 1156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9" h="1467">
                  <a:moveTo>
                    <a:pt x="0" y="968"/>
                  </a:moveTo>
                  <a:lnTo>
                    <a:pt x="6" y="968"/>
                  </a:lnTo>
                  <a:lnTo>
                    <a:pt x="6" y="962"/>
                  </a:lnTo>
                  <a:lnTo>
                    <a:pt x="12" y="962"/>
                  </a:lnTo>
                  <a:lnTo>
                    <a:pt x="12" y="968"/>
                  </a:lnTo>
                  <a:lnTo>
                    <a:pt x="18" y="968"/>
                  </a:lnTo>
                  <a:lnTo>
                    <a:pt x="18" y="962"/>
                  </a:lnTo>
                  <a:lnTo>
                    <a:pt x="18" y="968"/>
                  </a:lnTo>
                  <a:lnTo>
                    <a:pt x="24" y="968"/>
                  </a:lnTo>
                  <a:lnTo>
                    <a:pt x="30" y="968"/>
                  </a:lnTo>
                  <a:lnTo>
                    <a:pt x="30" y="974"/>
                  </a:lnTo>
                  <a:lnTo>
                    <a:pt x="36" y="974"/>
                  </a:lnTo>
                  <a:lnTo>
                    <a:pt x="36" y="980"/>
                  </a:lnTo>
                  <a:lnTo>
                    <a:pt x="41" y="974"/>
                  </a:lnTo>
                  <a:lnTo>
                    <a:pt x="47" y="980"/>
                  </a:lnTo>
                  <a:lnTo>
                    <a:pt x="47" y="986"/>
                  </a:lnTo>
                  <a:lnTo>
                    <a:pt x="47" y="980"/>
                  </a:lnTo>
                  <a:lnTo>
                    <a:pt x="53" y="980"/>
                  </a:lnTo>
                  <a:lnTo>
                    <a:pt x="53" y="974"/>
                  </a:lnTo>
                  <a:lnTo>
                    <a:pt x="53" y="968"/>
                  </a:lnTo>
                  <a:lnTo>
                    <a:pt x="59" y="974"/>
                  </a:lnTo>
                  <a:lnTo>
                    <a:pt x="59" y="980"/>
                  </a:lnTo>
                  <a:lnTo>
                    <a:pt x="59" y="974"/>
                  </a:lnTo>
                  <a:lnTo>
                    <a:pt x="59" y="980"/>
                  </a:lnTo>
                  <a:lnTo>
                    <a:pt x="65" y="980"/>
                  </a:lnTo>
                  <a:lnTo>
                    <a:pt x="65" y="974"/>
                  </a:lnTo>
                  <a:lnTo>
                    <a:pt x="65" y="980"/>
                  </a:lnTo>
                  <a:lnTo>
                    <a:pt x="71" y="980"/>
                  </a:lnTo>
                  <a:lnTo>
                    <a:pt x="71" y="986"/>
                  </a:lnTo>
                  <a:lnTo>
                    <a:pt x="71" y="991"/>
                  </a:lnTo>
                  <a:lnTo>
                    <a:pt x="71" y="986"/>
                  </a:lnTo>
                  <a:lnTo>
                    <a:pt x="77" y="986"/>
                  </a:lnTo>
                  <a:lnTo>
                    <a:pt x="77" y="980"/>
                  </a:lnTo>
                  <a:lnTo>
                    <a:pt x="77" y="986"/>
                  </a:lnTo>
                  <a:lnTo>
                    <a:pt x="82" y="986"/>
                  </a:lnTo>
                  <a:lnTo>
                    <a:pt x="88" y="991"/>
                  </a:lnTo>
                  <a:lnTo>
                    <a:pt x="94" y="986"/>
                  </a:lnTo>
                  <a:lnTo>
                    <a:pt x="100" y="991"/>
                  </a:lnTo>
                  <a:lnTo>
                    <a:pt x="100" y="986"/>
                  </a:lnTo>
                  <a:lnTo>
                    <a:pt x="106" y="991"/>
                  </a:lnTo>
                  <a:lnTo>
                    <a:pt x="106" y="986"/>
                  </a:lnTo>
                  <a:lnTo>
                    <a:pt x="112" y="980"/>
                  </a:lnTo>
                  <a:lnTo>
                    <a:pt x="112" y="974"/>
                  </a:lnTo>
                  <a:lnTo>
                    <a:pt x="112" y="980"/>
                  </a:lnTo>
                  <a:lnTo>
                    <a:pt x="118" y="980"/>
                  </a:lnTo>
                  <a:lnTo>
                    <a:pt x="118" y="986"/>
                  </a:lnTo>
                  <a:lnTo>
                    <a:pt x="124" y="986"/>
                  </a:lnTo>
                  <a:lnTo>
                    <a:pt x="124" y="980"/>
                  </a:lnTo>
                  <a:lnTo>
                    <a:pt x="129" y="980"/>
                  </a:lnTo>
                  <a:lnTo>
                    <a:pt x="129" y="986"/>
                  </a:lnTo>
                  <a:lnTo>
                    <a:pt x="129" y="991"/>
                  </a:lnTo>
                  <a:lnTo>
                    <a:pt x="135" y="991"/>
                  </a:lnTo>
                  <a:lnTo>
                    <a:pt x="141" y="991"/>
                  </a:lnTo>
                  <a:lnTo>
                    <a:pt x="141" y="986"/>
                  </a:lnTo>
                  <a:lnTo>
                    <a:pt x="147" y="986"/>
                  </a:lnTo>
                  <a:lnTo>
                    <a:pt x="153" y="986"/>
                  </a:lnTo>
                  <a:lnTo>
                    <a:pt x="159" y="986"/>
                  </a:lnTo>
                  <a:lnTo>
                    <a:pt x="165" y="986"/>
                  </a:lnTo>
                  <a:lnTo>
                    <a:pt x="165" y="991"/>
                  </a:lnTo>
                  <a:lnTo>
                    <a:pt x="165" y="986"/>
                  </a:lnTo>
                  <a:lnTo>
                    <a:pt x="165" y="980"/>
                  </a:lnTo>
                  <a:lnTo>
                    <a:pt x="170" y="980"/>
                  </a:lnTo>
                  <a:lnTo>
                    <a:pt x="170" y="986"/>
                  </a:lnTo>
                  <a:lnTo>
                    <a:pt x="170" y="991"/>
                  </a:lnTo>
                  <a:lnTo>
                    <a:pt x="170" y="986"/>
                  </a:lnTo>
                  <a:lnTo>
                    <a:pt x="176" y="986"/>
                  </a:lnTo>
                  <a:lnTo>
                    <a:pt x="176" y="991"/>
                  </a:lnTo>
                  <a:lnTo>
                    <a:pt x="176" y="986"/>
                  </a:lnTo>
                  <a:lnTo>
                    <a:pt x="176" y="991"/>
                  </a:lnTo>
                  <a:lnTo>
                    <a:pt x="182" y="991"/>
                  </a:lnTo>
                  <a:lnTo>
                    <a:pt x="182" y="986"/>
                  </a:lnTo>
                  <a:lnTo>
                    <a:pt x="182" y="991"/>
                  </a:lnTo>
                  <a:lnTo>
                    <a:pt x="182" y="986"/>
                  </a:lnTo>
                  <a:lnTo>
                    <a:pt x="188" y="986"/>
                  </a:lnTo>
                  <a:lnTo>
                    <a:pt x="194" y="986"/>
                  </a:lnTo>
                  <a:lnTo>
                    <a:pt x="200" y="986"/>
                  </a:lnTo>
                  <a:lnTo>
                    <a:pt x="200" y="980"/>
                  </a:lnTo>
                  <a:lnTo>
                    <a:pt x="200" y="986"/>
                  </a:lnTo>
                  <a:lnTo>
                    <a:pt x="206" y="986"/>
                  </a:lnTo>
                  <a:lnTo>
                    <a:pt x="206" y="991"/>
                  </a:lnTo>
                  <a:lnTo>
                    <a:pt x="211" y="991"/>
                  </a:lnTo>
                  <a:lnTo>
                    <a:pt x="217" y="991"/>
                  </a:lnTo>
                  <a:lnTo>
                    <a:pt x="217" y="997"/>
                  </a:lnTo>
                  <a:lnTo>
                    <a:pt x="217" y="991"/>
                  </a:lnTo>
                  <a:lnTo>
                    <a:pt x="217" y="986"/>
                  </a:lnTo>
                  <a:lnTo>
                    <a:pt x="223" y="986"/>
                  </a:lnTo>
                  <a:lnTo>
                    <a:pt x="229" y="986"/>
                  </a:lnTo>
                  <a:lnTo>
                    <a:pt x="229" y="991"/>
                  </a:lnTo>
                  <a:lnTo>
                    <a:pt x="229" y="986"/>
                  </a:lnTo>
                  <a:lnTo>
                    <a:pt x="229" y="991"/>
                  </a:lnTo>
                  <a:lnTo>
                    <a:pt x="235" y="991"/>
                  </a:lnTo>
                  <a:lnTo>
                    <a:pt x="235" y="986"/>
                  </a:lnTo>
                  <a:lnTo>
                    <a:pt x="241" y="986"/>
                  </a:lnTo>
                  <a:lnTo>
                    <a:pt x="241" y="991"/>
                  </a:lnTo>
                  <a:lnTo>
                    <a:pt x="247" y="991"/>
                  </a:lnTo>
                  <a:lnTo>
                    <a:pt x="247" y="997"/>
                  </a:lnTo>
                  <a:lnTo>
                    <a:pt x="247" y="991"/>
                  </a:lnTo>
                  <a:lnTo>
                    <a:pt x="247" y="986"/>
                  </a:lnTo>
                  <a:lnTo>
                    <a:pt x="253" y="986"/>
                  </a:lnTo>
                  <a:lnTo>
                    <a:pt x="253" y="991"/>
                  </a:lnTo>
                  <a:lnTo>
                    <a:pt x="253" y="986"/>
                  </a:lnTo>
                  <a:lnTo>
                    <a:pt x="258" y="986"/>
                  </a:lnTo>
                  <a:lnTo>
                    <a:pt x="258" y="991"/>
                  </a:lnTo>
                  <a:lnTo>
                    <a:pt x="258" y="986"/>
                  </a:lnTo>
                  <a:lnTo>
                    <a:pt x="264" y="986"/>
                  </a:lnTo>
                  <a:lnTo>
                    <a:pt x="270" y="986"/>
                  </a:lnTo>
                  <a:lnTo>
                    <a:pt x="270" y="991"/>
                  </a:lnTo>
                  <a:lnTo>
                    <a:pt x="276" y="991"/>
                  </a:lnTo>
                  <a:lnTo>
                    <a:pt x="276" y="986"/>
                  </a:lnTo>
                  <a:lnTo>
                    <a:pt x="276" y="980"/>
                  </a:lnTo>
                  <a:lnTo>
                    <a:pt x="276" y="986"/>
                  </a:lnTo>
                  <a:lnTo>
                    <a:pt x="282" y="986"/>
                  </a:lnTo>
                  <a:lnTo>
                    <a:pt x="282" y="991"/>
                  </a:lnTo>
                  <a:lnTo>
                    <a:pt x="288" y="991"/>
                  </a:lnTo>
                  <a:lnTo>
                    <a:pt x="288" y="986"/>
                  </a:lnTo>
                  <a:lnTo>
                    <a:pt x="288" y="991"/>
                  </a:lnTo>
                  <a:lnTo>
                    <a:pt x="294" y="991"/>
                  </a:lnTo>
                  <a:lnTo>
                    <a:pt x="294" y="986"/>
                  </a:lnTo>
                  <a:lnTo>
                    <a:pt x="299" y="986"/>
                  </a:lnTo>
                  <a:lnTo>
                    <a:pt x="299" y="991"/>
                  </a:lnTo>
                  <a:lnTo>
                    <a:pt x="299" y="986"/>
                  </a:lnTo>
                  <a:lnTo>
                    <a:pt x="299" y="991"/>
                  </a:lnTo>
                  <a:lnTo>
                    <a:pt x="305" y="991"/>
                  </a:lnTo>
                  <a:lnTo>
                    <a:pt x="305" y="986"/>
                  </a:lnTo>
                  <a:lnTo>
                    <a:pt x="311" y="986"/>
                  </a:lnTo>
                  <a:lnTo>
                    <a:pt x="311" y="991"/>
                  </a:lnTo>
                  <a:lnTo>
                    <a:pt x="317" y="991"/>
                  </a:lnTo>
                  <a:lnTo>
                    <a:pt x="317" y="986"/>
                  </a:lnTo>
                  <a:lnTo>
                    <a:pt x="323" y="986"/>
                  </a:lnTo>
                  <a:lnTo>
                    <a:pt x="329" y="986"/>
                  </a:lnTo>
                  <a:lnTo>
                    <a:pt x="329" y="991"/>
                  </a:lnTo>
                  <a:lnTo>
                    <a:pt x="335" y="991"/>
                  </a:lnTo>
                  <a:lnTo>
                    <a:pt x="340" y="991"/>
                  </a:lnTo>
                  <a:lnTo>
                    <a:pt x="340" y="997"/>
                  </a:lnTo>
                  <a:lnTo>
                    <a:pt x="340" y="991"/>
                  </a:lnTo>
                  <a:lnTo>
                    <a:pt x="340" y="986"/>
                  </a:lnTo>
                  <a:lnTo>
                    <a:pt x="346" y="986"/>
                  </a:lnTo>
                  <a:lnTo>
                    <a:pt x="346" y="991"/>
                  </a:lnTo>
                  <a:lnTo>
                    <a:pt x="352" y="991"/>
                  </a:lnTo>
                  <a:lnTo>
                    <a:pt x="358" y="991"/>
                  </a:lnTo>
                  <a:lnTo>
                    <a:pt x="364" y="991"/>
                  </a:lnTo>
                  <a:lnTo>
                    <a:pt x="364" y="997"/>
                  </a:lnTo>
                  <a:lnTo>
                    <a:pt x="364" y="991"/>
                  </a:lnTo>
                  <a:lnTo>
                    <a:pt x="370" y="991"/>
                  </a:lnTo>
                  <a:lnTo>
                    <a:pt x="370" y="997"/>
                  </a:lnTo>
                  <a:lnTo>
                    <a:pt x="370" y="991"/>
                  </a:lnTo>
                  <a:lnTo>
                    <a:pt x="370" y="986"/>
                  </a:lnTo>
                  <a:lnTo>
                    <a:pt x="376" y="986"/>
                  </a:lnTo>
                  <a:lnTo>
                    <a:pt x="376" y="980"/>
                  </a:lnTo>
                  <a:lnTo>
                    <a:pt x="376" y="986"/>
                  </a:lnTo>
                  <a:lnTo>
                    <a:pt x="376" y="980"/>
                  </a:lnTo>
                  <a:lnTo>
                    <a:pt x="376" y="986"/>
                  </a:lnTo>
                  <a:lnTo>
                    <a:pt x="382" y="986"/>
                  </a:lnTo>
                  <a:lnTo>
                    <a:pt x="382" y="991"/>
                  </a:lnTo>
                  <a:lnTo>
                    <a:pt x="387" y="991"/>
                  </a:lnTo>
                  <a:lnTo>
                    <a:pt x="387" y="986"/>
                  </a:lnTo>
                  <a:lnTo>
                    <a:pt x="387" y="991"/>
                  </a:lnTo>
                  <a:lnTo>
                    <a:pt x="393" y="991"/>
                  </a:lnTo>
                  <a:lnTo>
                    <a:pt x="393" y="986"/>
                  </a:lnTo>
                  <a:lnTo>
                    <a:pt x="399" y="986"/>
                  </a:lnTo>
                  <a:lnTo>
                    <a:pt x="399" y="980"/>
                  </a:lnTo>
                  <a:lnTo>
                    <a:pt x="399" y="986"/>
                  </a:lnTo>
                  <a:lnTo>
                    <a:pt x="399" y="991"/>
                  </a:lnTo>
                  <a:lnTo>
                    <a:pt x="399" y="986"/>
                  </a:lnTo>
                  <a:lnTo>
                    <a:pt x="405" y="986"/>
                  </a:lnTo>
                  <a:lnTo>
                    <a:pt x="405" y="991"/>
                  </a:lnTo>
                  <a:lnTo>
                    <a:pt x="411" y="991"/>
                  </a:lnTo>
                  <a:lnTo>
                    <a:pt x="411" y="986"/>
                  </a:lnTo>
                  <a:lnTo>
                    <a:pt x="417" y="986"/>
                  </a:lnTo>
                  <a:lnTo>
                    <a:pt x="417" y="991"/>
                  </a:lnTo>
                  <a:lnTo>
                    <a:pt x="423" y="991"/>
                  </a:lnTo>
                  <a:lnTo>
                    <a:pt x="423" y="986"/>
                  </a:lnTo>
                  <a:lnTo>
                    <a:pt x="428" y="986"/>
                  </a:lnTo>
                  <a:lnTo>
                    <a:pt x="434" y="986"/>
                  </a:lnTo>
                  <a:lnTo>
                    <a:pt x="440" y="986"/>
                  </a:lnTo>
                  <a:lnTo>
                    <a:pt x="440" y="991"/>
                  </a:lnTo>
                  <a:lnTo>
                    <a:pt x="446" y="991"/>
                  </a:lnTo>
                  <a:lnTo>
                    <a:pt x="446" y="997"/>
                  </a:lnTo>
                  <a:lnTo>
                    <a:pt x="446" y="991"/>
                  </a:lnTo>
                  <a:lnTo>
                    <a:pt x="446" y="997"/>
                  </a:lnTo>
                  <a:lnTo>
                    <a:pt x="446" y="991"/>
                  </a:lnTo>
                  <a:lnTo>
                    <a:pt x="452" y="991"/>
                  </a:lnTo>
                  <a:lnTo>
                    <a:pt x="452" y="986"/>
                  </a:lnTo>
                  <a:lnTo>
                    <a:pt x="458" y="986"/>
                  </a:lnTo>
                  <a:lnTo>
                    <a:pt x="458" y="980"/>
                  </a:lnTo>
                  <a:lnTo>
                    <a:pt x="458" y="986"/>
                  </a:lnTo>
                  <a:lnTo>
                    <a:pt x="464" y="986"/>
                  </a:lnTo>
                  <a:lnTo>
                    <a:pt x="464" y="991"/>
                  </a:lnTo>
                  <a:lnTo>
                    <a:pt x="464" y="986"/>
                  </a:lnTo>
                  <a:lnTo>
                    <a:pt x="469" y="986"/>
                  </a:lnTo>
                  <a:lnTo>
                    <a:pt x="469" y="980"/>
                  </a:lnTo>
                  <a:lnTo>
                    <a:pt x="469" y="986"/>
                  </a:lnTo>
                  <a:lnTo>
                    <a:pt x="469" y="991"/>
                  </a:lnTo>
                  <a:lnTo>
                    <a:pt x="469" y="986"/>
                  </a:lnTo>
                  <a:lnTo>
                    <a:pt x="475" y="986"/>
                  </a:lnTo>
                  <a:lnTo>
                    <a:pt x="475" y="980"/>
                  </a:lnTo>
                  <a:lnTo>
                    <a:pt x="481" y="980"/>
                  </a:lnTo>
                  <a:lnTo>
                    <a:pt x="481" y="986"/>
                  </a:lnTo>
                  <a:lnTo>
                    <a:pt x="487" y="986"/>
                  </a:lnTo>
                  <a:lnTo>
                    <a:pt x="487" y="980"/>
                  </a:lnTo>
                  <a:lnTo>
                    <a:pt x="487" y="974"/>
                  </a:lnTo>
                  <a:lnTo>
                    <a:pt x="493" y="974"/>
                  </a:lnTo>
                  <a:lnTo>
                    <a:pt x="493" y="980"/>
                  </a:lnTo>
                  <a:lnTo>
                    <a:pt x="493" y="986"/>
                  </a:lnTo>
                  <a:lnTo>
                    <a:pt x="499" y="986"/>
                  </a:lnTo>
                  <a:lnTo>
                    <a:pt x="499" y="991"/>
                  </a:lnTo>
                  <a:lnTo>
                    <a:pt x="505" y="991"/>
                  </a:lnTo>
                  <a:lnTo>
                    <a:pt x="505" y="986"/>
                  </a:lnTo>
                  <a:lnTo>
                    <a:pt x="511" y="986"/>
                  </a:lnTo>
                  <a:lnTo>
                    <a:pt x="511" y="980"/>
                  </a:lnTo>
                  <a:lnTo>
                    <a:pt x="516" y="980"/>
                  </a:lnTo>
                  <a:lnTo>
                    <a:pt x="522" y="980"/>
                  </a:lnTo>
                  <a:lnTo>
                    <a:pt x="522" y="986"/>
                  </a:lnTo>
                  <a:lnTo>
                    <a:pt x="528" y="980"/>
                  </a:lnTo>
                  <a:lnTo>
                    <a:pt x="528" y="986"/>
                  </a:lnTo>
                  <a:lnTo>
                    <a:pt x="534" y="986"/>
                  </a:lnTo>
                  <a:lnTo>
                    <a:pt x="540" y="986"/>
                  </a:lnTo>
                  <a:lnTo>
                    <a:pt x="540" y="980"/>
                  </a:lnTo>
                  <a:lnTo>
                    <a:pt x="540" y="986"/>
                  </a:lnTo>
                  <a:lnTo>
                    <a:pt x="540" y="980"/>
                  </a:lnTo>
                  <a:lnTo>
                    <a:pt x="546" y="980"/>
                  </a:lnTo>
                  <a:lnTo>
                    <a:pt x="546" y="974"/>
                  </a:lnTo>
                  <a:lnTo>
                    <a:pt x="552" y="974"/>
                  </a:lnTo>
                  <a:lnTo>
                    <a:pt x="552" y="980"/>
                  </a:lnTo>
                  <a:lnTo>
                    <a:pt x="557" y="980"/>
                  </a:lnTo>
                  <a:lnTo>
                    <a:pt x="557" y="986"/>
                  </a:lnTo>
                  <a:lnTo>
                    <a:pt x="557" y="980"/>
                  </a:lnTo>
                  <a:lnTo>
                    <a:pt x="557" y="974"/>
                  </a:lnTo>
                  <a:lnTo>
                    <a:pt x="563" y="974"/>
                  </a:lnTo>
                  <a:lnTo>
                    <a:pt x="563" y="980"/>
                  </a:lnTo>
                  <a:lnTo>
                    <a:pt x="563" y="974"/>
                  </a:lnTo>
                  <a:lnTo>
                    <a:pt x="569" y="974"/>
                  </a:lnTo>
                  <a:lnTo>
                    <a:pt x="569" y="980"/>
                  </a:lnTo>
                  <a:lnTo>
                    <a:pt x="569" y="974"/>
                  </a:lnTo>
                  <a:lnTo>
                    <a:pt x="575" y="974"/>
                  </a:lnTo>
                  <a:lnTo>
                    <a:pt x="581" y="974"/>
                  </a:lnTo>
                  <a:lnTo>
                    <a:pt x="581" y="980"/>
                  </a:lnTo>
                  <a:lnTo>
                    <a:pt x="581" y="974"/>
                  </a:lnTo>
                  <a:lnTo>
                    <a:pt x="587" y="974"/>
                  </a:lnTo>
                  <a:lnTo>
                    <a:pt x="587" y="980"/>
                  </a:lnTo>
                  <a:lnTo>
                    <a:pt x="593" y="980"/>
                  </a:lnTo>
                  <a:lnTo>
                    <a:pt x="593" y="974"/>
                  </a:lnTo>
                  <a:lnTo>
                    <a:pt x="593" y="980"/>
                  </a:lnTo>
                  <a:lnTo>
                    <a:pt x="593" y="974"/>
                  </a:lnTo>
                  <a:lnTo>
                    <a:pt x="598" y="974"/>
                  </a:lnTo>
                  <a:lnTo>
                    <a:pt x="598" y="980"/>
                  </a:lnTo>
                  <a:lnTo>
                    <a:pt x="604" y="986"/>
                  </a:lnTo>
                  <a:lnTo>
                    <a:pt x="604" y="980"/>
                  </a:lnTo>
                  <a:lnTo>
                    <a:pt x="610" y="974"/>
                  </a:lnTo>
                  <a:lnTo>
                    <a:pt x="610" y="980"/>
                  </a:lnTo>
                  <a:lnTo>
                    <a:pt x="610" y="974"/>
                  </a:lnTo>
                  <a:lnTo>
                    <a:pt x="616" y="974"/>
                  </a:lnTo>
                  <a:lnTo>
                    <a:pt x="616" y="968"/>
                  </a:lnTo>
                  <a:lnTo>
                    <a:pt x="616" y="974"/>
                  </a:lnTo>
                  <a:lnTo>
                    <a:pt x="622" y="974"/>
                  </a:lnTo>
                  <a:lnTo>
                    <a:pt x="622" y="968"/>
                  </a:lnTo>
                  <a:lnTo>
                    <a:pt x="628" y="968"/>
                  </a:lnTo>
                  <a:lnTo>
                    <a:pt x="628" y="962"/>
                  </a:lnTo>
                  <a:lnTo>
                    <a:pt x="628" y="968"/>
                  </a:lnTo>
                  <a:lnTo>
                    <a:pt x="628" y="962"/>
                  </a:lnTo>
                  <a:lnTo>
                    <a:pt x="628" y="968"/>
                  </a:lnTo>
                  <a:lnTo>
                    <a:pt x="628" y="962"/>
                  </a:lnTo>
                  <a:lnTo>
                    <a:pt x="634" y="962"/>
                  </a:lnTo>
                  <a:lnTo>
                    <a:pt x="634" y="956"/>
                  </a:lnTo>
                  <a:lnTo>
                    <a:pt x="634" y="962"/>
                  </a:lnTo>
                  <a:lnTo>
                    <a:pt x="640" y="962"/>
                  </a:lnTo>
                  <a:lnTo>
                    <a:pt x="640" y="968"/>
                  </a:lnTo>
                  <a:lnTo>
                    <a:pt x="640" y="962"/>
                  </a:lnTo>
                  <a:lnTo>
                    <a:pt x="645" y="962"/>
                  </a:lnTo>
                  <a:lnTo>
                    <a:pt x="645" y="956"/>
                  </a:lnTo>
                  <a:lnTo>
                    <a:pt x="645" y="950"/>
                  </a:lnTo>
                  <a:lnTo>
                    <a:pt x="651" y="950"/>
                  </a:lnTo>
                  <a:lnTo>
                    <a:pt x="657" y="950"/>
                  </a:lnTo>
                  <a:lnTo>
                    <a:pt x="657" y="945"/>
                  </a:lnTo>
                  <a:lnTo>
                    <a:pt x="663" y="945"/>
                  </a:lnTo>
                  <a:lnTo>
                    <a:pt x="663" y="939"/>
                  </a:lnTo>
                  <a:lnTo>
                    <a:pt x="663" y="933"/>
                  </a:lnTo>
                  <a:lnTo>
                    <a:pt x="669" y="933"/>
                  </a:lnTo>
                  <a:lnTo>
                    <a:pt x="669" y="939"/>
                  </a:lnTo>
                  <a:lnTo>
                    <a:pt x="669" y="933"/>
                  </a:lnTo>
                  <a:lnTo>
                    <a:pt x="669" y="927"/>
                  </a:lnTo>
                  <a:lnTo>
                    <a:pt x="675" y="927"/>
                  </a:lnTo>
                  <a:lnTo>
                    <a:pt x="675" y="921"/>
                  </a:lnTo>
                  <a:lnTo>
                    <a:pt x="675" y="915"/>
                  </a:lnTo>
                  <a:lnTo>
                    <a:pt x="675" y="909"/>
                  </a:lnTo>
                  <a:lnTo>
                    <a:pt x="681" y="909"/>
                  </a:lnTo>
                  <a:lnTo>
                    <a:pt x="681" y="903"/>
                  </a:lnTo>
                  <a:lnTo>
                    <a:pt x="681" y="898"/>
                  </a:lnTo>
                  <a:lnTo>
                    <a:pt x="681" y="892"/>
                  </a:lnTo>
                  <a:lnTo>
                    <a:pt x="686" y="892"/>
                  </a:lnTo>
                  <a:lnTo>
                    <a:pt x="686" y="886"/>
                  </a:lnTo>
                  <a:lnTo>
                    <a:pt x="686" y="892"/>
                  </a:lnTo>
                  <a:lnTo>
                    <a:pt x="686" y="886"/>
                  </a:lnTo>
                  <a:lnTo>
                    <a:pt x="686" y="880"/>
                  </a:lnTo>
                  <a:lnTo>
                    <a:pt x="692" y="880"/>
                  </a:lnTo>
                  <a:lnTo>
                    <a:pt x="692" y="874"/>
                  </a:lnTo>
                  <a:lnTo>
                    <a:pt x="692" y="868"/>
                  </a:lnTo>
                  <a:lnTo>
                    <a:pt x="692" y="862"/>
                  </a:lnTo>
                  <a:lnTo>
                    <a:pt x="692" y="857"/>
                  </a:lnTo>
                  <a:lnTo>
                    <a:pt x="692" y="845"/>
                  </a:lnTo>
                  <a:lnTo>
                    <a:pt x="692" y="839"/>
                  </a:lnTo>
                  <a:lnTo>
                    <a:pt x="692" y="833"/>
                  </a:lnTo>
                  <a:lnTo>
                    <a:pt x="698" y="833"/>
                  </a:lnTo>
                  <a:lnTo>
                    <a:pt x="698" y="827"/>
                  </a:lnTo>
                  <a:lnTo>
                    <a:pt x="698" y="821"/>
                  </a:lnTo>
                  <a:lnTo>
                    <a:pt x="698" y="815"/>
                  </a:lnTo>
                  <a:lnTo>
                    <a:pt x="698" y="810"/>
                  </a:lnTo>
                  <a:lnTo>
                    <a:pt x="698" y="804"/>
                  </a:lnTo>
                  <a:lnTo>
                    <a:pt x="704" y="798"/>
                  </a:lnTo>
                  <a:lnTo>
                    <a:pt x="704" y="792"/>
                  </a:lnTo>
                  <a:lnTo>
                    <a:pt x="704" y="786"/>
                  </a:lnTo>
                  <a:lnTo>
                    <a:pt x="704" y="780"/>
                  </a:lnTo>
                  <a:lnTo>
                    <a:pt x="704" y="774"/>
                  </a:lnTo>
                  <a:lnTo>
                    <a:pt x="704" y="769"/>
                  </a:lnTo>
                  <a:lnTo>
                    <a:pt x="704" y="763"/>
                  </a:lnTo>
                  <a:lnTo>
                    <a:pt x="704" y="757"/>
                  </a:lnTo>
                  <a:lnTo>
                    <a:pt x="704" y="751"/>
                  </a:lnTo>
                  <a:lnTo>
                    <a:pt x="704" y="745"/>
                  </a:lnTo>
                  <a:lnTo>
                    <a:pt x="710" y="745"/>
                  </a:lnTo>
                  <a:lnTo>
                    <a:pt x="710" y="739"/>
                  </a:lnTo>
                  <a:lnTo>
                    <a:pt x="710" y="733"/>
                  </a:lnTo>
                  <a:lnTo>
                    <a:pt x="710" y="727"/>
                  </a:lnTo>
                  <a:lnTo>
                    <a:pt x="710" y="722"/>
                  </a:lnTo>
                  <a:lnTo>
                    <a:pt x="710" y="716"/>
                  </a:lnTo>
                  <a:lnTo>
                    <a:pt x="710" y="710"/>
                  </a:lnTo>
                  <a:lnTo>
                    <a:pt x="710" y="704"/>
                  </a:lnTo>
                  <a:lnTo>
                    <a:pt x="710" y="692"/>
                  </a:lnTo>
                  <a:lnTo>
                    <a:pt x="710" y="686"/>
                  </a:lnTo>
                  <a:lnTo>
                    <a:pt x="710" y="681"/>
                  </a:lnTo>
                  <a:lnTo>
                    <a:pt x="710" y="675"/>
                  </a:lnTo>
                  <a:lnTo>
                    <a:pt x="710" y="669"/>
                  </a:lnTo>
                  <a:lnTo>
                    <a:pt x="710" y="663"/>
                  </a:lnTo>
                  <a:lnTo>
                    <a:pt x="710" y="657"/>
                  </a:lnTo>
                  <a:lnTo>
                    <a:pt x="716" y="651"/>
                  </a:lnTo>
                  <a:lnTo>
                    <a:pt x="716" y="645"/>
                  </a:lnTo>
                  <a:lnTo>
                    <a:pt x="716" y="639"/>
                  </a:lnTo>
                  <a:lnTo>
                    <a:pt x="716" y="634"/>
                  </a:lnTo>
                  <a:lnTo>
                    <a:pt x="716" y="628"/>
                  </a:lnTo>
                  <a:lnTo>
                    <a:pt x="716" y="622"/>
                  </a:lnTo>
                  <a:lnTo>
                    <a:pt x="716" y="616"/>
                  </a:lnTo>
                  <a:lnTo>
                    <a:pt x="716" y="604"/>
                  </a:lnTo>
                  <a:lnTo>
                    <a:pt x="716" y="598"/>
                  </a:lnTo>
                  <a:lnTo>
                    <a:pt x="716" y="593"/>
                  </a:lnTo>
                  <a:lnTo>
                    <a:pt x="716" y="581"/>
                  </a:lnTo>
                  <a:lnTo>
                    <a:pt x="716" y="575"/>
                  </a:lnTo>
                  <a:lnTo>
                    <a:pt x="716" y="569"/>
                  </a:lnTo>
                  <a:lnTo>
                    <a:pt x="716" y="563"/>
                  </a:lnTo>
                  <a:lnTo>
                    <a:pt x="716" y="557"/>
                  </a:lnTo>
                  <a:lnTo>
                    <a:pt x="716" y="551"/>
                  </a:lnTo>
                  <a:lnTo>
                    <a:pt x="722" y="546"/>
                  </a:lnTo>
                  <a:lnTo>
                    <a:pt x="722" y="540"/>
                  </a:lnTo>
                  <a:lnTo>
                    <a:pt x="722" y="534"/>
                  </a:lnTo>
                  <a:lnTo>
                    <a:pt x="722" y="528"/>
                  </a:lnTo>
                  <a:lnTo>
                    <a:pt x="722" y="522"/>
                  </a:lnTo>
                  <a:lnTo>
                    <a:pt x="722" y="510"/>
                  </a:lnTo>
                  <a:lnTo>
                    <a:pt x="722" y="505"/>
                  </a:lnTo>
                  <a:lnTo>
                    <a:pt x="722" y="493"/>
                  </a:lnTo>
                  <a:lnTo>
                    <a:pt x="722" y="487"/>
                  </a:lnTo>
                  <a:lnTo>
                    <a:pt x="722" y="475"/>
                  </a:lnTo>
                  <a:lnTo>
                    <a:pt x="722" y="463"/>
                  </a:lnTo>
                  <a:lnTo>
                    <a:pt x="722" y="458"/>
                  </a:lnTo>
                  <a:lnTo>
                    <a:pt x="722" y="446"/>
                  </a:lnTo>
                  <a:lnTo>
                    <a:pt x="722" y="434"/>
                  </a:lnTo>
                  <a:lnTo>
                    <a:pt x="722" y="422"/>
                  </a:lnTo>
                  <a:lnTo>
                    <a:pt x="727" y="417"/>
                  </a:lnTo>
                  <a:lnTo>
                    <a:pt x="727" y="399"/>
                  </a:lnTo>
                  <a:lnTo>
                    <a:pt x="727" y="393"/>
                  </a:lnTo>
                  <a:lnTo>
                    <a:pt x="727" y="381"/>
                  </a:lnTo>
                  <a:lnTo>
                    <a:pt x="727" y="370"/>
                  </a:lnTo>
                  <a:lnTo>
                    <a:pt x="727" y="358"/>
                  </a:lnTo>
                  <a:lnTo>
                    <a:pt x="727" y="352"/>
                  </a:lnTo>
                  <a:lnTo>
                    <a:pt x="727" y="334"/>
                  </a:lnTo>
                  <a:lnTo>
                    <a:pt x="727" y="329"/>
                  </a:lnTo>
                  <a:lnTo>
                    <a:pt x="727" y="317"/>
                  </a:lnTo>
                  <a:lnTo>
                    <a:pt x="727" y="311"/>
                  </a:lnTo>
                  <a:lnTo>
                    <a:pt x="727" y="299"/>
                  </a:lnTo>
                  <a:lnTo>
                    <a:pt x="727" y="293"/>
                  </a:lnTo>
                  <a:lnTo>
                    <a:pt x="727" y="276"/>
                  </a:lnTo>
                  <a:lnTo>
                    <a:pt x="727" y="264"/>
                  </a:lnTo>
                  <a:lnTo>
                    <a:pt x="727" y="246"/>
                  </a:lnTo>
                  <a:lnTo>
                    <a:pt x="727" y="241"/>
                  </a:lnTo>
                  <a:lnTo>
                    <a:pt x="727" y="229"/>
                  </a:lnTo>
                  <a:lnTo>
                    <a:pt x="733" y="217"/>
                  </a:lnTo>
                  <a:lnTo>
                    <a:pt x="733" y="205"/>
                  </a:lnTo>
                  <a:lnTo>
                    <a:pt x="733" y="194"/>
                  </a:lnTo>
                  <a:lnTo>
                    <a:pt x="733" y="182"/>
                  </a:lnTo>
                  <a:lnTo>
                    <a:pt x="733" y="170"/>
                  </a:lnTo>
                  <a:lnTo>
                    <a:pt x="733" y="164"/>
                  </a:lnTo>
                  <a:lnTo>
                    <a:pt x="733" y="158"/>
                  </a:lnTo>
                  <a:lnTo>
                    <a:pt x="733" y="153"/>
                  </a:lnTo>
                  <a:lnTo>
                    <a:pt x="733" y="147"/>
                  </a:lnTo>
                  <a:lnTo>
                    <a:pt x="733" y="141"/>
                  </a:lnTo>
                  <a:lnTo>
                    <a:pt x="733" y="135"/>
                  </a:lnTo>
                  <a:lnTo>
                    <a:pt x="733" y="129"/>
                  </a:lnTo>
                  <a:lnTo>
                    <a:pt x="733" y="123"/>
                  </a:lnTo>
                  <a:lnTo>
                    <a:pt x="733" y="117"/>
                  </a:lnTo>
                  <a:lnTo>
                    <a:pt x="733" y="111"/>
                  </a:lnTo>
                  <a:lnTo>
                    <a:pt x="733" y="106"/>
                  </a:lnTo>
                  <a:lnTo>
                    <a:pt x="733" y="100"/>
                  </a:lnTo>
                  <a:lnTo>
                    <a:pt x="739" y="88"/>
                  </a:lnTo>
                  <a:lnTo>
                    <a:pt x="739" y="82"/>
                  </a:lnTo>
                  <a:lnTo>
                    <a:pt x="739" y="76"/>
                  </a:lnTo>
                  <a:lnTo>
                    <a:pt x="739" y="70"/>
                  </a:lnTo>
                  <a:lnTo>
                    <a:pt x="739" y="65"/>
                  </a:lnTo>
                  <a:lnTo>
                    <a:pt x="739" y="53"/>
                  </a:lnTo>
                  <a:lnTo>
                    <a:pt x="739" y="47"/>
                  </a:lnTo>
                  <a:lnTo>
                    <a:pt x="739" y="41"/>
                  </a:lnTo>
                  <a:lnTo>
                    <a:pt x="739" y="35"/>
                  </a:lnTo>
                  <a:lnTo>
                    <a:pt x="739" y="29"/>
                  </a:lnTo>
                  <a:lnTo>
                    <a:pt x="739" y="23"/>
                  </a:lnTo>
                  <a:lnTo>
                    <a:pt x="739" y="18"/>
                  </a:lnTo>
                  <a:lnTo>
                    <a:pt x="739" y="12"/>
                  </a:lnTo>
                  <a:lnTo>
                    <a:pt x="739" y="6"/>
                  </a:lnTo>
                  <a:lnTo>
                    <a:pt x="739" y="0"/>
                  </a:lnTo>
                  <a:lnTo>
                    <a:pt x="745" y="0"/>
                  </a:lnTo>
                  <a:lnTo>
                    <a:pt x="745" y="6"/>
                  </a:lnTo>
                  <a:lnTo>
                    <a:pt x="745" y="12"/>
                  </a:lnTo>
                  <a:lnTo>
                    <a:pt x="745" y="18"/>
                  </a:lnTo>
                  <a:lnTo>
                    <a:pt x="745" y="23"/>
                  </a:lnTo>
                  <a:lnTo>
                    <a:pt x="745" y="29"/>
                  </a:lnTo>
                  <a:lnTo>
                    <a:pt x="745" y="35"/>
                  </a:lnTo>
                  <a:lnTo>
                    <a:pt x="745" y="41"/>
                  </a:lnTo>
                  <a:lnTo>
                    <a:pt x="751" y="41"/>
                  </a:lnTo>
                  <a:lnTo>
                    <a:pt x="751" y="47"/>
                  </a:lnTo>
                  <a:lnTo>
                    <a:pt x="751" y="53"/>
                  </a:lnTo>
                  <a:lnTo>
                    <a:pt x="751" y="59"/>
                  </a:lnTo>
                  <a:lnTo>
                    <a:pt x="751" y="65"/>
                  </a:lnTo>
                  <a:lnTo>
                    <a:pt x="751" y="76"/>
                  </a:lnTo>
                  <a:lnTo>
                    <a:pt x="751" y="82"/>
                  </a:lnTo>
                  <a:lnTo>
                    <a:pt x="751" y="94"/>
                  </a:lnTo>
                  <a:lnTo>
                    <a:pt x="751" y="106"/>
                  </a:lnTo>
                  <a:lnTo>
                    <a:pt x="751" y="117"/>
                  </a:lnTo>
                  <a:lnTo>
                    <a:pt x="751" y="129"/>
                  </a:lnTo>
                  <a:lnTo>
                    <a:pt x="751" y="135"/>
                  </a:lnTo>
                  <a:lnTo>
                    <a:pt x="751" y="147"/>
                  </a:lnTo>
                  <a:lnTo>
                    <a:pt x="751" y="158"/>
                  </a:lnTo>
                  <a:lnTo>
                    <a:pt x="751" y="170"/>
                  </a:lnTo>
                  <a:lnTo>
                    <a:pt x="751" y="182"/>
                  </a:lnTo>
                  <a:lnTo>
                    <a:pt x="751" y="194"/>
                  </a:lnTo>
                  <a:lnTo>
                    <a:pt x="751" y="211"/>
                  </a:lnTo>
                  <a:lnTo>
                    <a:pt x="757" y="223"/>
                  </a:lnTo>
                  <a:lnTo>
                    <a:pt x="757" y="235"/>
                  </a:lnTo>
                  <a:lnTo>
                    <a:pt x="757" y="246"/>
                  </a:lnTo>
                  <a:lnTo>
                    <a:pt x="757" y="252"/>
                  </a:lnTo>
                  <a:lnTo>
                    <a:pt x="757" y="258"/>
                  </a:lnTo>
                  <a:lnTo>
                    <a:pt x="757" y="270"/>
                  </a:lnTo>
                  <a:lnTo>
                    <a:pt x="757" y="282"/>
                  </a:lnTo>
                  <a:lnTo>
                    <a:pt x="757" y="293"/>
                  </a:lnTo>
                  <a:lnTo>
                    <a:pt x="757" y="305"/>
                  </a:lnTo>
                  <a:lnTo>
                    <a:pt x="757" y="317"/>
                  </a:lnTo>
                  <a:lnTo>
                    <a:pt x="757" y="329"/>
                  </a:lnTo>
                  <a:lnTo>
                    <a:pt x="757" y="340"/>
                  </a:lnTo>
                  <a:lnTo>
                    <a:pt x="757" y="352"/>
                  </a:lnTo>
                  <a:lnTo>
                    <a:pt x="757" y="364"/>
                  </a:lnTo>
                  <a:lnTo>
                    <a:pt x="757" y="370"/>
                  </a:lnTo>
                  <a:lnTo>
                    <a:pt x="757" y="375"/>
                  </a:lnTo>
                  <a:lnTo>
                    <a:pt x="763" y="375"/>
                  </a:lnTo>
                  <a:lnTo>
                    <a:pt x="763" y="381"/>
                  </a:lnTo>
                  <a:lnTo>
                    <a:pt x="763" y="393"/>
                  </a:lnTo>
                  <a:lnTo>
                    <a:pt x="763" y="399"/>
                  </a:lnTo>
                  <a:lnTo>
                    <a:pt x="763" y="405"/>
                  </a:lnTo>
                  <a:lnTo>
                    <a:pt x="763" y="411"/>
                  </a:lnTo>
                  <a:lnTo>
                    <a:pt x="763" y="422"/>
                  </a:lnTo>
                  <a:lnTo>
                    <a:pt x="763" y="434"/>
                  </a:lnTo>
                  <a:lnTo>
                    <a:pt x="763" y="446"/>
                  </a:lnTo>
                  <a:lnTo>
                    <a:pt x="763" y="452"/>
                  </a:lnTo>
                  <a:lnTo>
                    <a:pt x="763" y="463"/>
                  </a:lnTo>
                  <a:lnTo>
                    <a:pt x="763" y="469"/>
                  </a:lnTo>
                  <a:lnTo>
                    <a:pt x="763" y="487"/>
                  </a:lnTo>
                  <a:lnTo>
                    <a:pt x="763" y="499"/>
                  </a:lnTo>
                  <a:lnTo>
                    <a:pt x="763" y="510"/>
                  </a:lnTo>
                  <a:lnTo>
                    <a:pt x="763" y="522"/>
                  </a:lnTo>
                  <a:lnTo>
                    <a:pt x="763" y="528"/>
                  </a:lnTo>
                  <a:lnTo>
                    <a:pt x="769" y="540"/>
                  </a:lnTo>
                  <a:lnTo>
                    <a:pt x="769" y="546"/>
                  </a:lnTo>
                  <a:lnTo>
                    <a:pt x="769" y="551"/>
                  </a:lnTo>
                  <a:lnTo>
                    <a:pt x="769" y="563"/>
                  </a:lnTo>
                  <a:lnTo>
                    <a:pt x="769" y="569"/>
                  </a:lnTo>
                  <a:lnTo>
                    <a:pt x="769" y="581"/>
                  </a:lnTo>
                  <a:lnTo>
                    <a:pt x="769" y="587"/>
                  </a:lnTo>
                  <a:lnTo>
                    <a:pt x="769" y="593"/>
                  </a:lnTo>
                  <a:lnTo>
                    <a:pt x="769" y="598"/>
                  </a:lnTo>
                  <a:lnTo>
                    <a:pt x="769" y="604"/>
                  </a:lnTo>
                  <a:lnTo>
                    <a:pt x="769" y="616"/>
                  </a:lnTo>
                  <a:lnTo>
                    <a:pt x="769" y="628"/>
                  </a:lnTo>
                  <a:lnTo>
                    <a:pt x="769" y="634"/>
                  </a:lnTo>
                  <a:lnTo>
                    <a:pt x="769" y="639"/>
                  </a:lnTo>
                  <a:lnTo>
                    <a:pt x="769" y="645"/>
                  </a:lnTo>
                  <a:lnTo>
                    <a:pt x="774" y="651"/>
                  </a:lnTo>
                  <a:lnTo>
                    <a:pt x="774" y="657"/>
                  </a:lnTo>
                  <a:lnTo>
                    <a:pt x="774" y="663"/>
                  </a:lnTo>
                  <a:lnTo>
                    <a:pt x="774" y="669"/>
                  </a:lnTo>
                  <a:lnTo>
                    <a:pt x="774" y="675"/>
                  </a:lnTo>
                  <a:lnTo>
                    <a:pt x="774" y="681"/>
                  </a:lnTo>
                  <a:lnTo>
                    <a:pt x="774" y="686"/>
                  </a:lnTo>
                  <a:lnTo>
                    <a:pt x="774" y="692"/>
                  </a:lnTo>
                  <a:lnTo>
                    <a:pt x="774" y="704"/>
                  </a:lnTo>
                  <a:lnTo>
                    <a:pt x="774" y="710"/>
                  </a:lnTo>
                  <a:lnTo>
                    <a:pt x="774" y="716"/>
                  </a:lnTo>
                  <a:lnTo>
                    <a:pt x="774" y="722"/>
                  </a:lnTo>
                  <a:lnTo>
                    <a:pt x="774" y="727"/>
                  </a:lnTo>
                  <a:lnTo>
                    <a:pt x="774" y="733"/>
                  </a:lnTo>
                  <a:lnTo>
                    <a:pt x="780" y="739"/>
                  </a:lnTo>
                  <a:lnTo>
                    <a:pt x="780" y="745"/>
                  </a:lnTo>
                  <a:lnTo>
                    <a:pt x="780" y="751"/>
                  </a:lnTo>
                  <a:lnTo>
                    <a:pt x="780" y="757"/>
                  </a:lnTo>
                  <a:lnTo>
                    <a:pt x="780" y="763"/>
                  </a:lnTo>
                  <a:lnTo>
                    <a:pt x="780" y="769"/>
                  </a:lnTo>
                  <a:lnTo>
                    <a:pt x="780" y="774"/>
                  </a:lnTo>
                  <a:lnTo>
                    <a:pt x="780" y="780"/>
                  </a:lnTo>
                  <a:lnTo>
                    <a:pt x="786" y="780"/>
                  </a:lnTo>
                  <a:lnTo>
                    <a:pt x="786" y="786"/>
                  </a:lnTo>
                  <a:lnTo>
                    <a:pt x="786" y="792"/>
                  </a:lnTo>
                  <a:lnTo>
                    <a:pt x="786" y="798"/>
                  </a:lnTo>
                  <a:lnTo>
                    <a:pt x="792" y="798"/>
                  </a:lnTo>
                  <a:lnTo>
                    <a:pt x="792" y="804"/>
                  </a:lnTo>
                  <a:lnTo>
                    <a:pt x="792" y="798"/>
                  </a:lnTo>
                  <a:lnTo>
                    <a:pt x="798" y="798"/>
                  </a:lnTo>
                  <a:lnTo>
                    <a:pt x="798" y="804"/>
                  </a:lnTo>
                  <a:lnTo>
                    <a:pt x="798" y="798"/>
                  </a:lnTo>
                  <a:lnTo>
                    <a:pt x="804" y="798"/>
                  </a:lnTo>
                  <a:lnTo>
                    <a:pt x="804" y="792"/>
                  </a:lnTo>
                  <a:lnTo>
                    <a:pt x="804" y="798"/>
                  </a:lnTo>
                  <a:lnTo>
                    <a:pt x="810" y="798"/>
                  </a:lnTo>
                  <a:lnTo>
                    <a:pt x="810" y="804"/>
                  </a:lnTo>
                  <a:lnTo>
                    <a:pt x="810" y="798"/>
                  </a:lnTo>
                  <a:lnTo>
                    <a:pt x="810" y="792"/>
                  </a:lnTo>
                  <a:lnTo>
                    <a:pt x="815" y="792"/>
                  </a:lnTo>
                  <a:lnTo>
                    <a:pt x="815" y="786"/>
                  </a:lnTo>
                  <a:lnTo>
                    <a:pt x="815" y="780"/>
                  </a:lnTo>
                  <a:lnTo>
                    <a:pt x="821" y="780"/>
                  </a:lnTo>
                  <a:lnTo>
                    <a:pt x="821" y="774"/>
                  </a:lnTo>
                  <a:lnTo>
                    <a:pt x="821" y="769"/>
                  </a:lnTo>
                  <a:lnTo>
                    <a:pt x="827" y="769"/>
                  </a:lnTo>
                  <a:lnTo>
                    <a:pt x="827" y="763"/>
                  </a:lnTo>
                  <a:lnTo>
                    <a:pt x="827" y="757"/>
                  </a:lnTo>
                  <a:lnTo>
                    <a:pt x="827" y="751"/>
                  </a:lnTo>
                  <a:lnTo>
                    <a:pt x="827" y="745"/>
                  </a:lnTo>
                  <a:lnTo>
                    <a:pt x="827" y="739"/>
                  </a:lnTo>
                  <a:lnTo>
                    <a:pt x="833" y="739"/>
                  </a:lnTo>
                  <a:lnTo>
                    <a:pt x="833" y="733"/>
                  </a:lnTo>
                  <a:lnTo>
                    <a:pt x="833" y="727"/>
                  </a:lnTo>
                  <a:lnTo>
                    <a:pt x="833" y="722"/>
                  </a:lnTo>
                  <a:lnTo>
                    <a:pt x="833" y="716"/>
                  </a:lnTo>
                  <a:lnTo>
                    <a:pt x="839" y="716"/>
                  </a:lnTo>
                  <a:lnTo>
                    <a:pt x="839" y="710"/>
                  </a:lnTo>
                  <a:lnTo>
                    <a:pt x="839" y="704"/>
                  </a:lnTo>
                  <a:lnTo>
                    <a:pt x="839" y="698"/>
                  </a:lnTo>
                  <a:lnTo>
                    <a:pt x="839" y="692"/>
                  </a:lnTo>
                  <a:lnTo>
                    <a:pt x="839" y="686"/>
                  </a:lnTo>
                  <a:lnTo>
                    <a:pt x="839" y="681"/>
                  </a:lnTo>
                  <a:lnTo>
                    <a:pt x="845" y="681"/>
                  </a:lnTo>
                  <a:lnTo>
                    <a:pt x="845" y="675"/>
                  </a:lnTo>
                  <a:lnTo>
                    <a:pt x="845" y="669"/>
                  </a:lnTo>
                  <a:lnTo>
                    <a:pt x="845" y="663"/>
                  </a:lnTo>
                  <a:lnTo>
                    <a:pt x="845" y="657"/>
                  </a:lnTo>
                  <a:lnTo>
                    <a:pt x="845" y="651"/>
                  </a:lnTo>
                  <a:lnTo>
                    <a:pt x="851" y="651"/>
                  </a:lnTo>
                  <a:lnTo>
                    <a:pt x="851" y="645"/>
                  </a:lnTo>
                  <a:lnTo>
                    <a:pt x="851" y="651"/>
                  </a:lnTo>
                  <a:lnTo>
                    <a:pt x="851" y="657"/>
                  </a:lnTo>
                  <a:lnTo>
                    <a:pt x="851" y="663"/>
                  </a:lnTo>
                  <a:lnTo>
                    <a:pt x="856" y="663"/>
                  </a:lnTo>
                  <a:lnTo>
                    <a:pt x="856" y="669"/>
                  </a:lnTo>
                  <a:lnTo>
                    <a:pt x="856" y="675"/>
                  </a:lnTo>
                  <a:lnTo>
                    <a:pt x="856" y="681"/>
                  </a:lnTo>
                  <a:lnTo>
                    <a:pt x="856" y="686"/>
                  </a:lnTo>
                  <a:lnTo>
                    <a:pt x="856" y="692"/>
                  </a:lnTo>
                  <a:lnTo>
                    <a:pt x="856" y="698"/>
                  </a:lnTo>
                  <a:lnTo>
                    <a:pt x="856" y="704"/>
                  </a:lnTo>
                  <a:lnTo>
                    <a:pt x="856" y="710"/>
                  </a:lnTo>
                  <a:lnTo>
                    <a:pt x="856" y="716"/>
                  </a:lnTo>
                  <a:lnTo>
                    <a:pt x="856" y="722"/>
                  </a:lnTo>
                  <a:lnTo>
                    <a:pt x="862" y="722"/>
                  </a:lnTo>
                  <a:lnTo>
                    <a:pt x="862" y="727"/>
                  </a:lnTo>
                  <a:lnTo>
                    <a:pt x="862" y="739"/>
                  </a:lnTo>
                  <a:lnTo>
                    <a:pt x="862" y="751"/>
                  </a:lnTo>
                  <a:lnTo>
                    <a:pt x="862" y="763"/>
                  </a:lnTo>
                  <a:lnTo>
                    <a:pt x="862" y="780"/>
                  </a:lnTo>
                  <a:lnTo>
                    <a:pt x="862" y="798"/>
                  </a:lnTo>
                  <a:lnTo>
                    <a:pt x="862" y="810"/>
                  </a:lnTo>
                  <a:lnTo>
                    <a:pt x="862" y="821"/>
                  </a:lnTo>
                  <a:lnTo>
                    <a:pt x="862" y="827"/>
                  </a:lnTo>
                  <a:lnTo>
                    <a:pt x="862" y="833"/>
                  </a:lnTo>
                  <a:lnTo>
                    <a:pt x="862" y="839"/>
                  </a:lnTo>
                  <a:lnTo>
                    <a:pt x="862" y="845"/>
                  </a:lnTo>
                  <a:lnTo>
                    <a:pt x="862" y="857"/>
                  </a:lnTo>
                  <a:lnTo>
                    <a:pt x="862" y="862"/>
                  </a:lnTo>
                  <a:lnTo>
                    <a:pt x="862" y="868"/>
                  </a:lnTo>
                  <a:lnTo>
                    <a:pt x="862" y="874"/>
                  </a:lnTo>
                  <a:lnTo>
                    <a:pt x="862" y="886"/>
                  </a:lnTo>
                  <a:lnTo>
                    <a:pt x="868" y="892"/>
                  </a:lnTo>
                  <a:lnTo>
                    <a:pt x="868" y="909"/>
                  </a:lnTo>
                  <a:lnTo>
                    <a:pt x="868" y="921"/>
                  </a:lnTo>
                  <a:lnTo>
                    <a:pt x="868" y="939"/>
                  </a:lnTo>
                  <a:lnTo>
                    <a:pt x="868" y="950"/>
                  </a:lnTo>
                  <a:lnTo>
                    <a:pt x="868" y="968"/>
                  </a:lnTo>
                  <a:lnTo>
                    <a:pt x="868" y="986"/>
                  </a:lnTo>
                  <a:lnTo>
                    <a:pt x="868" y="1009"/>
                  </a:lnTo>
                  <a:lnTo>
                    <a:pt x="868" y="1021"/>
                  </a:lnTo>
                  <a:lnTo>
                    <a:pt x="868" y="1038"/>
                  </a:lnTo>
                  <a:lnTo>
                    <a:pt x="868" y="1050"/>
                  </a:lnTo>
                  <a:lnTo>
                    <a:pt x="868" y="1068"/>
                  </a:lnTo>
                  <a:lnTo>
                    <a:pt x="868" y="1079"/>
                  </a:lnTo>
                  <a:lnTo>
                    <a:pt x="868" y="1109"/>
                  </a:lnTo>
                  <a:lnTo>
                    <a:pt x="868" y="1132"/>
                  </a:lnTo>
                  <a:lnTo>
                    <a:pt x="868" y="1150"/>
                  </a:lnTo>
                  <a:lnTo>
                    <a:pt x="868" y="1167"/>
                  </a:lnTo>
                  <a:lnTo>
                    <a:pt x="868" y="1179"/>
                  </a:lnTo>
                  <a:lnTo>
                    <a:pt x="874" y="1197"/>
                  </a:lnTo>
                  <a:lnTo>
                    <a:pt x="874" y="1209"/>
                  </a:lnTo>
                  <a:lnTo>
                    <a:pt x="874" y="1214"/>
                  </a:lnTo>
                  <a:lnTo>
                    <a:pt x="874" y="1220"/>
                  </a:lnTo>
                  <a:lnTo>
                    <a:pt x="874" y="1232"/>
                  </a:lnTo>
                  <a:lnTo>
                    <a:pt x="874" y="1238"/>
                  </a:lnTo>
                  <a:lnTo>
                    <a:pt x="874" y="1250"/>
                  </a:lnTo>
                  <a:lnTo>
                    <a:pt x="874" y="1255"/>
                  </a:lnTo>
                  <a:lnTo>
                    <a:pt x="874" y="1267"/>
                  </a:lnTo>
                  <a:lnTo>
                    <a:pt x="874" y="1273"/>
                  </a:lnTo>
                  <a:lnTo>
                    <a:pt x="874" y="1297"/>
                  </a:lnTo>
                  <a:lnTo>
                    <a:pt x="874" y="1314"/>
                  </a:lnTo>
                  <a:lnTo>
                    <a:pt x="874" y="1332"/>
                  </a:lnTo>
                  <a:lnTo>
                    <a:pt x="874" y="1349"/>
                  </a:lnTo>
                  <a:lnTo>
                    <a:pt x="874" y="1361"/>
                  </a:lnTo>
                  <a:lnTo>
                    <a:pt x="874" y="1379"/>
                  </a:lnTo>
                  <a:lnTo>
                    <a:pt x="874" y="1390"/>
                  </a:lnTo>
                  <a:lnTo>
                    <a:pt x="880" y="1402"/>
                  </a:lnTo>
                  <a:lnTo>
                    <a:pt x="880" y="1408"/>
                  </a:lnTo>
                  <a:lnTo>
                    <a:pt x="880" y="1420"/>
                  </a:lnTo>
                  <a:lnTo>
                    <a:pt x="880" y="1431"/>
                  </a:lnTo>
                  <a:lnTo>
                    <a:pt x="880" y="1437"/>
                  </a:lnTo>
                  <a:lnTo>
                    <a:pt x="880" y="1443"/>
                  </a:lnTo>
                  <a:lnTo>
                    <a:pt x="880" y="1449"/>
                  </a:lnTo>
                  <a:lnTo>
                    <a:pt x="880" y="1455"/>
                  </a:lnTo>
                  <a:lnTo>
                    <a:pt x="880" y="1461"/>
                  </a:lnTo>
                  <a:lnTo>
                    <a:pt x="886" y="1467"/>
                  </a:lnTo>
                  <a:lnTo>
                    <a:pt x="886" y="1461"/>
                  </a:lnTo>
                  <a:lnTo>
                    <a:pt x="886" y="1455"/>
                  </a:lnTo>
                  <a:lnTo>
                    <a:pt x="886" y="1449"/>
                  </a:lnTo>
                  <a:lnTo>
                    <a:pt x="892" y="1443"/>
                  </a:lnTo>
                  <a:lnTo>
                    <a:pt x="892" y="1437"/>
                  </a:lnTo>
                  <a:lnTo>
                    <a:pt x="892" y="1431"/>
                  </a:lnTo>
                  <a:lnTo>
                    <a:pt x="892" y="1426"/>
                  </a:lnTo>
                  <a:lnTo>
                    <a:pt x="892" y="1420"/>
                  </a:lnTo>
                  <a:lnTo>
                    <a:pt x="892" y="1414"/>
                  </a:lnTo>
                  <a:lnTo>
                    <a:pt x="892" y="1408"/>
                  </a:lnTo>
                  <a:lnTo>
                    <a:pt x="892" y="1402"/>
                  </a:lnTo>
                  <a:lnTo>
                    <a:pt x="898" y="1396"/>
                  </a:lnTo>
                  <a:lnTo>
                    <a:pt x="898" y="1390"/>
                  </a:lnTo>
                  <a:lnTo>
                    <a:pt x="898" y="1385"/>
                  </a:lnTo>
                  <a:lnTo>
                    <a:pt x="898" y="1379"/>
                  </a:lnTo>
                  <a:lnTo>
                    <a:pt x="898" y="1373"/>
                  </a:lnTo>
                  <a:lnTo>
                    <a:pt x="898" y="1367"/>
                  </a:lnTo>
                  <a:lnTo>
                    <a:pt x="898" y="1361"/>
                  </a:lnTo>
                  <a:lnTo>
                    <a:pt x="898" y="1355"/>
                  </a:lnTo>
                  <a:lnTo>
                    <a:pt x="898" y="1349"/>
                  </a:lnTo>
                  <a:lnTo>
                    <a:pt x="898" y="1343"/>
                  </a:lnTo>
                  <a:lnTo>
                    <a:pt x="898" y="1338"/>
                  </a:lnTo>
                  <a:lnTo>
                    <a:pt x="903" y="1338"/>
                  </a:lnTo>
                  <a:lnTo>
                    <a:pt x="903" y="1332"/>
                  </a:lnTo>
                  <a:lnTo>
                    <a:pt x="903" y="1326"/>
                  </a:lnTo>
                  <a:lnTo>
                    <a:pt x="903" y="1320"/>
                  </a:lnTo>
                  <a:lnTo>
                    <a:pt x="903" y="1314"/>
                  </a:lnTo>
                  <a:lnTo>
                    <a:pt x="903" y="1308"/>
                  </a:lnTo>
                  <a:lnTo>
                    <a:pt x="903" y="1302"/>
                  </a:lnTo>
                  <a:lnTo>
                    <a:pt x="909" y="1302"/>
                  </a:lnTo>
                  <a:lnTo>
                    <a:pt x="909" y="1297"/>
                  </a:lnTo>
                  <a:lnTo>
                    <a:pt x="909" y="1291"/>
                  </a:lnTo>
                  <a:lnTo>
                    <a:pt x="909" y="1285"/>
                  </a:lnTo>
                  <a:lnTo>
                    <a:pt x="909" y="1279"/>
                  </a:lnTo>
                  <a:lnTo>
                    <a:pt x="909" y="1273"/>
                  </a:lnTo>
                  <a:lnTo>
                    <a:pt x="909" y="1267"/>
                  </a:lnTo>
                  <a:lnTo>
                    <a:pt x="909" y="1261"/>
                  </a:lnTo>
                  <a:lnTo>
                    <a:pt x="915" y="1255"/>
                  </a:lnTo>
                  <a:lnTo>
                    <a:pt x="915" y="1250"/>
                  </a:lnTo>
                  <a:lnTo>
                    <a:pt x="915" y="1244"/>
                  </a:lnTo>
                  <a:lnTo>
                    <a:pt x="915" y="1238"/>
                  </a:lnTo>
                  <a:lnTo>
                    <a:pt x="915" y="1232"/>
                  </a:lnTo>
                  <a:lnTo>
                    <a:pt x="915" y="1226"/>
                  </a:lnTo>
                  <a:lnTo>
                    <a:pt x="921" y="1220"/>
                  </a:lnTo>
                  <a:lnTo>
                    <a:pt x="921" y="1214"/>
                  </a:lnTo>
                  <a:lnTo>
                    <a:pt x="921" y="1209"/>
                  </a:lnTo>
                  <a:lnTo>
                    <a:pt x="921" y="1203"/>
                  </a:lnTo>
                  <a:lnTo>
                    <a:pt x="921" y="1197"/>
                  </a:lnTo>
                  <a:lnTo>
                    <a:pt x="921" y="1191"/>
                  </a:lnTo>
                  <a:lnTo>
                    <a:pt x="921" y="1185"/>
                  </a:lnTo>
                  <a:lnTo>
                    <a:pt x="927" y="1185"/>
                  </a:lnTo>
                  <a:lnTo>
                    <a:pt x="927" y="1179"/>
                  </a:lnTo>
                  <a:lnTo>
                    <a:pt x="927" y="1173"/>
                  </a:lnTo>
                  <a:lnTo>
                    <a:pt x="927" y="1167"/>
                  </a:lnTo>
                  <a:lnTo>
                    <a:pt x="927" y="1162"/>
                  </a:lnTo>
                  <a:lnTo>
                    <a:pt x="933" y="1162"/>
                  </a:lnTo>
                  <a:lnTo>
                    <a:pt x="933" y="1156"/>
                  </a:lnTo>
                  <a:lnTo>
                    <a:pt x="933" y="1150"/>
                  </a:lnTo>
                  <a:lnTo>
                    <a:pt x="933" y="1144"/>
                  </a:lnTo>
                  <a:lnTo>
                    <a:pt x="939" y="1144"/>
                  </a:lnTo>
                  <a:lnTo>
                    <a:pt x="939" y="1138"/>
                  </a:lnTo>
                  <a:lnTo>
                    <a:pt x="939" y="1132"/>
                  </a:lnTo>
                  <a:lnTo>
                    <a:pt x="939" y="1126"/>
                  </a:lnTo>
                  <a:lnTo>
                    <a:pt x="939" y="1121"/>
                  </a:lnTo>
                </a:path>
              </a:pathLst>
            </a:custGeom>
            <a:noFill/>
            <a:ln w="460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80"/>
            <p:cNvSpPr>
              <a:spLocks/>
            </p:cNvSpPr>
            <p:nvPr/>
          </p:nvSpPr>
          <p:spPr bwMode="auto">
            <a:xfrm>
              <a:off x="4152" y="1416"/>
              <a:ext cx="862" cy="1191"/>
            </a:xfrm>
            <a:custGeom>
              <a:avLst/>
              <a:gdLst>
                <a:gd name="T0" fmla="*/ 17 w 862"/>
                <a:gd name="T1" fmla="*/ 375 h 1191"/>
                <a:gd name="T2" fmla="*/ 35 w 862"/>
                <a:gd name="T3" fmla="*/ 364 h 1191"/>
                <a:gd name="T4" fmla="*/ 52 w 862"/>
                <a:gd name="T5" fmla="*/ 352 h 1191"/>
                <a:gd name="T6" fmla="*/ 76 w 862"/>
                <a:gd name="T7" fmla="*/ 334 h 1191"/>
                <a:gd name="T8" fmla="*/ 93 w 862"/>
                <a:gd name="T9" fmla="*/ 323 h 1191"/>
                <a:gd name="T10" fmla="*/ 111 w 862"/>
                <a:gd name="T11" fmla="*/ 293 h 1191"/>
                <a:gd name="T12" fmla="*/ 134 w 862"/>
                <a:gd name="T13" fmla="*/ 323 h 1191"/>
                <a:gd name="T14" fmla="*/ 152 w 862"/>
                <a:gd name="T15" fmla="*/ 311 h 1191"/>
                <a:gd name="T16" fmla="*/ 175 w 862"/>
                <a:gd name="T17" fmla="*/ 282 h 1191"/>
                <a:gd name="T18" fmla="*/ 205 w 862"/>
                <a:gd name="T19" fmla="*/ 282 h 1191"/>
                <a:gd name="T20" fmla="*/ 234 w 862"/>
                <a:gd name="T21" fmla="*/ 293 h 1191"/>
                <a:gd name="T22" fmla="*/ 246 w 862"/>
                <a:gd name="T23" fmla="*/ 287 h 1191"/>
                <a:gd name="T24" fmla="*/ 275 w 862"/>
                <a:gd name="T25" fmla="*/ 287 h 1191"/>
                <a:gd name="T26" fmla="*/ 299 w 862"/>
                <a:gd name="T27" fmla="*/ 282 h 1191"/>
                <a:gd name="T28" fmla="*/ 328 w 862"/>
                <a:gd name="T29" fmla="*/ 282 h 1191"/>
                <a:gd name="T30" fmla="*/ 346 w 862"/>
                <a:gd name="T31" fmla="*/ 293 h 1191"/>
                <a:gd name="T32" fmla="*/ 375 w 862"/>
                <a:gd name="T33" fmla="*/ 282 h 1191"/>
                <a:gd name="T34" fmla="*/ 387 w 862"/>
                <a:gd name="T35" fmla="*/ 287 h 1191"/>
                <a:gd name="T36" fmla="*/ 416 w 862"/>
                <a:gd name="T37" fmla="*/ 276 h 1191"/>
                <a:gd name="T38" fmla="*/ 439 w 862"/>
                <a:gd name="T39" fmla="*/ 270 h 1191"/>
                <a:gd name="T40" fmla="*/ 469 w 862"/>
                <a:gd name="T41" fmla="*/ 270 h 1191"/>
                <a:gd name="T42" fmla="*/ 492 w 862"/>
                <a:gd name="T43" fmla="*/ 264 h 1191"/>
                <a:gd name="T44" fmla="*/ 504 w 862"/>
                <a:gd name="T45" fmla="*/ 293 h 1191"/>
                <a:gd name="T46" fmla="*/ 521 w 862"/>
                <a:gd name="T47" fmla="*/ 270 h 1191"/>
                <a:gd name="T48" fmla="*/ 545 w 862"/>
                <a:gd name="T49" fmla="*/ 252 h 1191"/>
                <a:gd name="T50" fmla="*/ 568 w 862"/>
                <a:gd name="T51" fmla="*/ 258 h 1191"/>
                <a:gd name="T52" fmla="*/ 592 w 862"/>
                <a:gd name="T53" fmla="*/ 276 h 1191"/>
                <a:gd name="T54" fmla="*/ 609 w 862"/>
                <a:gd name="T55" fmla="*/ 329 h 1191"/>
                <a:gd name="T56" fmla="*/ 621 w 862"/>
                <a:gd name="T57" fmla="*/ 381 h 1191"/>
                <a:gd name="T58" fmla="*/ 627 w 862"/>
                <a:gd name="T59" fmla="*/ 446 h 1191"/>
                <a:gd name="T60" fmla="*/ 633 w 862"/>
                <a:gd name="T61" fmla="*/ 510 h 1191"/>
                <a:gd name="T62" fmla="*/ 639 w 862"/>
                <a:gd name="T63" fmla="*/ 575 h 1191"/>
                <a:gd name="T64" fmla="*/ 656 w 862"/>
                <a:gd name="T65" fmla="*/ 551 h 1191"/>
                <a:gd name="T66" fmla="*/ 662 w 862"/>
                <a:gd name="T67" fmla="*/ 481 h 1191"/>
                <a:gd name="T68" fmla="*/ 668 w 862"/>
                <a:gd name="T69" fmla="*/ 411 h 1191"/>
                <a:gd name="T70" fmla="*/ 674 w 862"/>
                <a:gd name="T71" fmla="*/ 340 h 1191"/>
                <a:gd name="T72" fmla="*/ 680 w 862"/>
                <a:gd name="T73" fmla="*/ 282 h 1191"/>
                <a:gd name="T74" fmla="*/ 686 w 862"/>
                <a:gd name="T75" fmla="*/ 217 h 1191"/>
                <a:gd name="T76" fmla="*/ 691 w 862"/>
                <a:gd name="T77" fmla="*/ 153 h 1191"/>
                <a:gd name="T78" fmla="*/ 697 w 862"/>
                <a:gd name="T79" fmla="*/ 88 h 1191"/>
                <a:gd name="T80" fmla="*/ 709 w 862"/>
                <a:gd name="T81" fmla="*/ 29 h 1191"/>
                <a:gd name="T82" fmla="*/ 727 w 862"/>
                <a:gd name="T83" fmla="*/ 12 h 1191"/>
                <a:gd name="T84" fmla="*/ 733 w 862"/>
                <a:gd name="T85" fmla="*/ 70 h 1191"/>
                <a:gd name="T86" fmla="*/ 738 w 862"/>
                <a:gd name="T87" fmla="*/ 135 h 1191"/>
                <a:gd name="T88" fmla="*/ 744 w 862"/>
                <a:gd name="T89" fmla="*/ 217 h 1191"/>
                <a:gd name="T90" fmla="*/ 744 w 862"/>
                <a:gd name="T91" fmla="*/ 317 h 1191"/>
                <a:gd name="T92" fmla="*/ 750 w 862"/>
                <a:gd name="T93" fmla="*/ 393 h 1191"/>
                <a:gd name="T94" fmla="*/ 756 w 862"/>
                <a:gd name="T95" fmla="*/ 458 h 1191"/>
                <a:gd name="T96" fmla="*/ 762 w 862"/>
                <a:gd name="T97" fmla="*/ 516 h 1191"/>
                <a:gd name="T98" fmla="*/ 791 w 862"/>
                <a:gd name="T99" fmla="*/ 528 h 1191"/>
                <a:gd name="T100" fmla="*/ 803 w 862"/>
                <a:gd name="T101" fmla="*/ 593 h 1191"/>
                <a:gd name="T102" fmla="*/ 809 w 862"/>
                <a:gd name="T103" fmla="*/ 651 h 1191"/>
                <a:gd name="T104" fmla="*/ 815 w 862"/>
                <a:gd name="T105" fmla="*/ 716 h 1191"/>
                <a:gd name="T106" fmla="*/ 820 w 862"/>
                <a:gd name="T107" fmla="*/ 798 h 1191"/>
                <a:gd name="T108" fmla="*/ 820 w 862"/>
                <a:gd name="T109" fmla="*/ 892 h 1191"/>
                <a:gd name="T110" fmla="*/ 826 w 862"/>
                <a:gd name="T111" fmla="*/ 986 h 1191"/>
                <a:gd name="T112" fmla="*/ 826 w 862"/>
                <a:gd name="T113" fmla="*/ 1068 h 1191"/>
                <a:gd name="T114" fmla="*/ 832 w 862"/>
                <a:gd name="T115" fmla="*/ 1150 h 1191"/>
                <a:gd name="T116" fmla="*/ 844 w 862"/>
                <a:gd name="T117" fmla="*/ 1179 h 1191"/>
                <a:gd name="T118" fmla="*/ 844 w 862"/>
                <a:gd name="T119" fmla="*/ 1091 h 1191"/>
                <a:gd name="T120" fmla="*/ 850 w 862"/>
                <a:gd name="T121" fmla="*/ 986 h 1191"/>
                <a:gd name="T122" fmla="*/ 856 w 862"/>
                <a:gd name="T123" fmla="*/ 898 h 1191"/>
                <a:gd name="T124" fmla="*/ 856 w 862"/>
                <a:gd name="T125" fmla="*/ 78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2" h="1191">
                  <a:moveTo>
                    <a:pt x="0" y="417"/>
                  </a:moveTo>
                  <a:lnTo>
                    <a:pt x="0" y="411"/>
                  </a:lnTo>
                  <a:lnTo>
                    <a:pt x="5" y="411"/>
                  </a:lnTo>
                  <a:lnTo>
                    <a:pt x="5" y="405"/>
                  </a:lnTo>
                  <a:lnTo>
                    <a:pt x="5" y="399"/>
                  </a:lnTo>
                  <a:lnTo>
                    <a:pt x="11" y="399"/>
                  </a:lnTo>
                  <a:lnTo>
                    <a:pt x="11" y="393"/>
                  </a:lnTo>
                  <a:lnTo>
                    <a:pt x="11" y="387"/>
                  </a:lnTo>
                  <a:lnTo>
                    <a:pt x="11" y="381"/>
                  </a:lnTo>
                  <a:lnTo>
                    <a:pt x="11" y="375"/>
                  </a:lnTo>
                  <a:lnTo>
                    <a:pt x="17" y="375"/>
                  </a:lnTo>
                  <a:lnTo>
                    <a:pt x="17" y="370"/>
                  </a:lnTo>
                  <a:lnTo>
                    <a:pt x="17" y="375"/>
                  </a:lnTo>
                  <a:lnTo>
                    <a:pt x="17" y="370"/>
                  </a:lnTo>
                  <a:lnTo>
                    <a:pt x="23" y="370"/>
                  </a:lnTo>
                  <a:lnTo>
                    <a:pt x="23" y="364"/>
                  </a:lnTo>
                  <a:lnTo>
                    <a:pt x="29" y="364"/>
                  </a:lnTo>
                  <a:lnTo>
                    <a:pt x="29" y="358"/>
                  </a:lnTo>
                  <a:lnTo>
                    <a:pt x="29" y="364"/>
                  </a:lnTo>
                  <a:lnTo>
                    <a:pt x="29" y="358"/>
                  </a:lnTo>
                  <a:lnTo>
                    <a:pt x="29" y="364"/>
                  </a:lnTo>
                  <a:lnTo>
                    <a:pt x="35" y="364"/>
                  </a:lnTo>
                  <a:lnTo>
                    <a:pt x="35" y="370"/>
                  </a:lnTo>
                  <a:lnTo>
                    <a:pt x="35" y="364"/>
                  </a:lnTo>
                  <a:lnTo>
                    <a:pt x="41" y="364"/>
                  </a:lnTo>
                  <a:lnTo>
                    <a:pt x="41" y="358"/>
                  </a:lnTo>
                  <a:lnTo>
                    <a:pt x="41" y="364"/>
                  </a:lnTo>
                  <a:lnTo>
                    <a:pt x="46" y="364"/>
                  </a:lnTo>
                  <a:lnTo>
                    <a:pt x="46" y="358"/>
                  </a:lnTo>
                  <a:lnTo>
                    <a:pt x="46" y="352"/>
                  </a:lnTo>
                  <a:lnTo>
                    <a:pt x="52" y="352"/>
                  </a:lnTo>
                  <a:lnTo>
                    <a:pt x="52" y="346"/>
                  </a:lnTo>
                  <a:lnTo>
                    <a:pt x="52" y="352"/>
                  </a:lnTo>
                  <a:lnTo>
                    <a:pt x="52" y="346"/>
                  </a:lnTo>
                  <a:lnTo>
                    <a:pt x="58" y="346"/>
                  </a:lnTo>
                  <a:lnTo>
                    <a:pt x="58" y="352"/>
                  </a:lnTo>
                  <a:lnTo>
                    <a:pt x="58" y="346"/>
                  </a:lnTo>
                  <a:lnTo>
                    <a:pt x="64" y="346"/>
                  </a:lnTo>
                  <a:lnTo>
                    <a:pt x="64" y="340"/>
                  </a:lnTo>
                  <a:lnTo>
                    <a:pt x="70" y="340"/>
                  </a:lnTo>
                  <a:lnTo>
                    <a:pt x="70" y="334"/>
                  </a:lnTo>
                  <a:lnTo>
                    <a:pt x="76" y="334"/>
                  </a:lnTo>
                  <a:lnTo>
                    <a:pt x="76" y="340"/>
                  </a:lnTo>
                  <a:lnTo>
                    <a:pt x="76" y="334"/>
                  </a:lnTo>
                  <a:lnTo>
                    <a:pt x="76" y="340"/>
                  </a:lnTo>
                  <a:lnTo>
                    <a:pt x="76" y="334"/>
                  </a:lnTo>
                  <a:lnTo>
                    <a:pt x="76" y="340"/>
                  </a:lnTo>
                  <a:lnTo>
                    <a:pt x="76" y="334"/>
                  </a:lnTo>
                  <a:lnTo>
                    <a:pt x="82" y="334"/>
                  </a:lnTo>
                  <a:lnTo>
                    <a:pt x="82" y="329"/>
                  </a:lnTo>
                  <a:lnTo>
                    <a:pt x="88" y="329"/>
                  </a:lnTo>
                  <a:lnTo>
                    <a:pt x="88" y="323"/>
                  </a:lnTo>
                  <a:lnTo>
                    <a:pt x="88" y="317"/>
                  </a:lnTo>
                  <a:lnTo>
                    <a:pt x="93" y="317"/>
                  </a:lnTo>
                  <a:lnTo>
                    <a:pt x="93" y="323"/>
                  </a:lnTo>
                  <a:lnTo>
                    <a:pt x="93" y="317"/>
                  </a:lnTo>
                  <a:lnTo>
                    <a:pt x="93" y="323"/>
                  </a:lnTo>
                  <a:lnTo>
                    <a:pt x="99" y="323"/>
                  </a:lnTo>
                  <a:lnTo>
                    <a:pt x="99" y="317"/>
                  </a:lnTo>
                  <a:lnTo>
                    <a:pt x="99" y="311"/>
                  </a:lnTo>
                  <a:lnTo>
                    <a:pt x="105" y="311"/>
                  </a:lnTo>
                  <a:lnTo>
                    <a:pt x="105" y="305"/>
                  </a:lnTo>
                  <a:lnTo>
                    <a:pt x="105" y="299"/>
                  </a:lnTo>
                  <a:lnTo>
                    <a:pt x="105" y="293"/>
                  </a:lnTo>
                  <a:lnTo>
                    <a:pt x="111" y="299"/>
                  </a:lnTo>
                  <a:lnTo>
                    <a:pt x="111" y="293"/>
                  </a:lnTo>
                  <a:lnTo>
                    <a:pt x="117" y="293"/>
                  </a:lnTo>
                  <a:lnTo>
                    <a:pt x="117" y="287"/>
                  </a:lnTo>
                  <a:lnTo>
                    <a:pt x="123" y="287"/>
                  </a:lnTo>
                  <a:lnTo>
                    <a:pt x="123" y="293"/>
                  </a:lnTo>
                  <a:lnTo>
                    <a:pt x="123" y="299"/>
                  </a:lnTo>
                  <a:lnTo>
                    <a:pt x="129" y="299"/>
                  </a:lnTo>
                  <a:lnTo>
                    <a:pt x="129" y="305"/>
                  </a:lnTo>
                  <a:lnTo>
                    <a:pt x="129" y="311"/>
                  </a:lnTo>
                  <a:lnTo>
                    <a:pt x="129" y="317"/>
                  </a:lnTo>
                  <a:lnTo>
                    <a:pt x="134" y="317"/>
                  </a:lnTo>
                  <a:lnTo>
                    <a:pt x="134" y="323"/>
                  </a:lnTo>
                  <a:lnTo>
                    <a:pt x="134" y="329"/>
                  </a:lnTo>
                  <a:lnTo>
                    <a:pt x="134" y="334"/>
                  </a:lnTo>
                  <a:lnTo>
                    <a:pt x="140" y="334"/>
                  </a:lnTo>
                  <a:lnTo>
                    <a:pt x="140" y="329"/>
                  </a:lnTo>
                  <a:lnTo>
                    <a:pt x="140" y="323"/>
                  </a:lnTo>
                  <a:lnTo>
                    <a:pt x="146" y="323"/>
                  </a:lnTo>
                  <a:lnTo>
                    <a:pt x="146" y="329"/>
                  </a:lnTo>
                  <a:lnTo>
                    <a:pt x="146" y="323"/>
                  </a:lnTo>
                  <a:lnTo>
                    <a:pt x="146" y="317"/>
                  </a:lnTo>
                  <a:lnTo>
                    <a:pt x="146" y="311"/>
                  </a:lnTo>
                  <a:lnTo>
                    <a:pt x="152" y="311"/>
                  </a:lnTo>
                  <a:lnTo>
                    <a:pt x="152" y="305"/>
                  </a:lnTo>
                  <a:lnTo>
                    <a:pt x="152" y="299"/>
                  </a:lnTo>
                  <a:lnTo>
                    <a:pt x="152" y="293"/>
                  </a:lnTo>
                  <a:lnTo>
                    <a:pt x="158" y="293"/>
                  </a:lnTo>
                  <a:lnTo>
                    <a:pt x="158" y="299"/>
                  </a:lnTo>
                  <a:lnTo>
                    <a:pt x="158" y="293"/>
                  </a:lnTo>
                  <a:lnTo>
                    <a:pt x="158" y="287"/>
                  </a:lnTo>
                  <a:lnTo>
                    <a:pt x="164" y="287"/>
                  </a:lnTo>
                  <a:lnTo>
                    <a:pt x="170" y="287"/>
                  </a:lnTo>
                  <a:lnTo>
                    <a:pt x="175" y="287"/>
                  </a:lnTo>
                  <a:lnTo>
                    <a:pt x="175" y="282"/>
                  </a:lnTo>
                  <a:lnTo>
                    <a:pt x="181" y="282"/>
                  </a:lnTo>
                  <a:lnTo>
                    <a:pt x="181" y="276"/>
                  </a:lnTo>
                  <a:lnTo>
                    <a:pt x="181" y="282"/>
                  </a:lnTo>
                  <a:lnTo>
                    <a:pt x="181" y="276"/>
                  </a:lnTo>
                  <a:lnTo>
                    <a:pt x="187" y="276"/>
                  </a:lnTo>
                  <a:lnTo>
                    <a:pt x="193" y="276"/>
                  </a:lnTo>
                  <a:lnTo>
                    <a:pt x="193" y="282"/>
                  </a:lnTo>
                  <a:lnTo>
                    <a:pt x="199" y="282"/>
                  </a:lnTo>
                  <a:lnTo>
                    <a:pt x="199" y="276"/>
                  </a:lnTo>
                  <a:lnTo>
                    <a:pt x="205" y="276"/>
                  </a:lnTo>
                  <a:lnTo>
                    <a:pt x="205" y="282"/>
                  </a:lnTo>
                  <a:lnTo>
                    <a:pt x="205" y="287"/>
                  </a:lnTo>
                  <a:lnTo>
                    <a:pt x="205" y="282"/>
                  </a:lnTo>
                  <a:lnTo>
                    <a:pt x="211" y="282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7" y="282"/>
                  </a:lnTo>
                  <a:lnTo>
                    <a:pt x="217" y="287"/>
                  </a:lnTo>
                  <a:lnTo>
                    <a:pt x="217" y="293"/>
                  </a:lnTo>
                  <a:lnTo>
                    <a:pt x="222" y="293"/>
                  </a:lnTo>
                  <a:lnTo>
                    <a:pt x="228" y="293"/>
                  </a:lnTo>
                  <a:lnTo>
                    <a:pt x="234" y="293"/>
                  </a:lnTo>
                  <a:lnTo>
                    <a:pt x="234" y="287"/>
                  </a:lnTo>
                  <a:lnTo>
                    <a:pt x="234" y="282"/>
                  </a:lnTo>
                  <a:lnTo>
                    <a:pt x="234" y="287"/>
                  </a:lnTo>
                  <a:lnTo>
                    <a:pt x="234" y="282"/>
                  </a:lnTo>
                  <a:lnTo>
                    <a:pt x="234" y="287"/>
                  </a:lnTo>
                  <a:lnTo>
                    <a:pt x="240" y="287"/>
                  </a:lnTo>
                  <a:lnTo>
                    <a:pt x="240" y="293"/>
                  </a:lnTo>
                  <a:lnTo>
                    <a:pt x="240" y="287"/>
                  </a:lnTo>
                  <a:lnTo>
                    <a:pt x="240" y="293"/>
                  </a:lnTo>
                  <a:lnTo>
                    <a:pt x="246" y="293"/>
                  </a:lnTo>
                  <a:lnTo>
                    <a:pt x="246" y="287"/>
                  </a:lnTo>
                  <a:lnTo>
                    <a:pt x="252" y="287"/>
                  </a:lnTo>
                  <a:lnTo>
                    <a:pt x="252" y="293"/>
                  </a:lnTo>
                  <a:lnTo>
                    <a:pt x="252" y="287"/>
                  </a:lnTo>
                  <a:lnTo>
                    <a:pt x="258" y="287"/>
                  </a:lnTo>
                  <a:lnTo>
                    <a:pt x="258" y="293"/>
                  </a:lnTo>
                  <a:lnTo>
                    <a:pt x="258" y="287"/>
                  </a:lnTo>
                  <a:lnTo>
                    <a:pt x="263" y="287"/>
                  </a:lnTo>
                  <a:lnTo>
                    <a:pt x="263" y="293"/>
                  </a:lnTo>
                  <a:lnTo>
                    <a:pt x="269" y="293"/>
                  </a:lnTo>
                  <a:lnTo>
                    <a:pt x="269" y="287"/>
                  </a:lnTo>
                  <a:lnTo>
                    <a:pt x="275" y="287"/>
                  </a:lnTo>
                  <a:lnTo>
                    <a:pt x="275" y="293"/>
                  </a:lnTo>
                  <a:lnTo>
                    <a:pt x="281" y="293"/>
                  </a:lnTo>
                  <a:lnTo>
                    <a:pt x="281" y="287"/>
                  </a:lnTo>
                  <a:lnTo>
                    <a:pt x="281" y="293"/>
                  </a:lnTo>
                  <a:lnTo>
                    <a:pt x="281" y="287"/>
                  </a:lnTo>
                  <a:lnTo>
                    <a:pt x="287" y="287"/>
                  </a:lnTo>
                  <a:lnTo>
                    <a:pt x="287" y="282"/>
                  </a:lnTo>
                  <a:lnTo>
                    <a:pt x="293" y="282"/>
                  </a:lnTo>
                  <a:lnTo>
                    <a:pt x="293" y="287"/>
                  </a:lnTo>
                  <a:lnTo>
                    <a:pt x="299" y="287"/>
                  </a:lnTo>
                  <a:lnTo>
                    <a:pt x="299" y="282"/>
                  </a:lnTo>
                  <a:lnTo>
                    <a:pt x="304" y="282"/>
                  </a:lnTo>
                  <a:lnTo>
                    <a:pt x="304" y="287"/>
                  </a:lnTo>
                  <a:lnTo>
                    <a:pt x="310" y="287"/>
                  </a:lnTo>
                  <a:lnTo>
                    <a:pt x="310" y="282"/>
                  </a:lnTo>
                  <a:lnTo>
                    <a:pt x="316" y="282"/>
                  </a:lnTo>
                  <a:lnTo>
                    <a:pt x="316" y="276"/>
                  </a:lnTo>
                  <a:lnTo>
                    <a:pt x="316" y="282"/>
                  </a:lnTo>
                  <a:lnTo>
                    <a:pt x="316" y="287"/>
                  </a:lnTo>
                  <a:lnTo>
                    <a:pt x="322" y="287"/>
                  </a:lnTo>
                  <a:lnTo>
                    <a:pt x="322" y="282"/>
                  </a:lnTo>
                  <a:lnTo>
                    <a:pt x="328" y="282"/>
                  </a:lnTo>
                  <a:lnTo>
                    <a:pt x="328" y="276"/>
                  </a:lnTo>
                  <a:lnTo>
                    <a:pt x="328" y="270"/>
                  </a:lnTo>
                  <a:lnTo>
                    <a:pt x="334" y="270"/>
                  </a:lnTo>
                  <a:lnTo>
                    <a:pt x="334" y="276"/>
                  </a:lnTo>
                  <a:lnTo>
                    <a:pt x="334" y="282"/>
                  </a:lnTo>
                  <a:lnTo>
                    <a:pt x="334" y="287"/>
                  </a:lnTo>
                  <a:lnTo>
                    <a:pt x="340" y="287"/>
                  </a:lnTo>
                  <a:lnTo>
                    <a:pt x="340" y="282"/>
                  </a:lnTo>
                  <a:lnTo>
                    <a:pt x="346" y="282"/>
                  </a:lnTo>
                  <a:lnTo>
                    <a:pt x="346" y="287"/>
                  </a:lnTo>
                  <a:lnTo>
                    <a:pt x="346" y="293"/>
                  </a:lnTo>
                  <a:lnTo>
                    <a:pt x="351" y="293"/>
                  </a:lnTo>
                  <a:lnTo>
                    <a:pt x="357" y="293"/>
                  </a:lnTo>
                  <a:lnTo>
                    <a:pt x="357" y="299"/>
                  </a:lnTo>
                  <a:lnTo>
                    <a:pt x="357" y="293"/>
                  </a:lnTo>
                  <a:lnTo>
                    <a:pt x="357" y="299"/>
                  </a:lnTo>
                  <a:lnTo>
                    <a:pt x="363" y="299"/>
                  </a:lnTo>
                  <a:lnTo>
                    <a:pt x="363" y="293"/>
                  </a:lnTo>
                  <a:lnTo>
                    <a:pt x="369" y="293"/>
                  </a:lnTo>
                  <a:lnTo>
                    <a:pt x="369" y="287"/>
                  </a:lnTo>
                  <a:lnTo>
                    <a:pt x="369" y="282"/>
                  </a:lnTo>
                  <a:lnTo>
                    <a:pt x="375" y="282"/>
                  </a:lnTo>
                  <a:lnTo>
                    <a:pt x="375" y="287"/>
                  </a:lnTo>
                  <a:lnTo>
                    <a:pt x="375" y="293"/>
                  </a:lnTo>
                  <a:lnTo>
                    <a:pt x="375" y="299"/>
                  </a:lnTo>
                  <a:lnTo>
                    <a:pt x="381" y="299"/>
                  </a:lnTo>
                  <a:lnTo>
                    <a:pt x="381" y="293"/>
                  </a:lnTo>
                  <a:lnTo>
                    <a:pt x="381" y="287"/>
                  </a:lnTo>
                  <a:lnTo>
                    <a:pt x="381" y="282"/>
                  </a:lnTo>
                  <a:lnTo>
                    <a:pt x="381" y="287"/>
                  </a:lnTo>
                  <a:lnTo>
                    <a:pt x="387" y="287"/>
                  </a:lnTo>
                  <a:lnTo>
                    <a:pt x="387" y="293"/>
                  </a:lnTo>
                  <a:lnTo>
                    <a:pt x="387" y="287"/>
                  </a:lnTo>
                  <a:lnTo>
                    <a:pt x="392" y="287"/>
                  </a:lnTo>
                  <a:lnTo>
                    <a:pt x="392" y="282"/>
                  </a:lnTo>
                  <a:lnTo>
                    <a:pt x="392" y="276"/>
                  </a:lnTo>
                  <a:lnTo>
                    <a:pt x="398" y="276"/>
                  </a:lnTo>
                  <a:lnTo>
                    <a:pt x="398" y="282"/>
                  </a:lnTo>
                  <a:lnTo>
                    <a:pt x="398" y="276"/>
                  </a:lnTo>
                  <a:lnTo>
                    <a:pt x="404" y="276"/>
                  </a:lnTo>
                  <a:lnTo>
                    <a:pt x="410" y="276"/>
                  </a:lnTo>
                  <a:lnTo>
                    <a:pt x="410" y="282"/>
                  </a:lnTo>
                  <a:lnTo>
                    <a:pt x="410" y="276"/>
                  </a:lnTo>
                  <a:lnTo>
                    <a:pt x="416" y="276"/>
                  </a:lnTo>
                  <a:lnTo>
                    <a:pt x="416" y="282"/>
                  </a:lnTo>
                  <a:lnTo>
                    <a:pt x="422" y="282"/>
                  </a:lnTo>
                  <a:lnTo>
                    <a:pt x="422" y="276"/>
                  </a:lnTo>
                  <a:lnTo>
                    <a:pt x="428" y="276"/>
                  </a:lnTo>
                  <a:lnTo>
                    <a:pt x="428" y="270"/>
                  </a:lnTo>
                  <a:lnTo>
                    <a:pt x="428" y="264"/>
                  </a:lnTo>
                  <a:lnTo>
                    <a:pt x="433" y="264"/>
                  </a:lnTo>
                  <a:lnTo>
                    <a:pt x="433" y="270"/>
                  </a:lnTo>
                  <a:lnTo>
                    <a:pt x="439" y="270"/>
                  </a:lnTo>
                  <a:lnTo>
                    <a:pt x="439" y="264"/>
                  </a:lnTo>
                  <a:lnTo>
                    <a:pt x="439" y="270"/>
                  </a:lnTo>
                  <a:lnTo>
                    <a:pt x="445" y="270"/>
                  </a:lnTo>
                  <a:lnTo>
                    <a:pt x="445" y="264"/>
                  </a:lnTo>
                  <a:lnTo>
                    <a:pt x="451" y="264"/>
                  </a:lnTo>
                  <a:lnTo>
                    <a:pt x="451" y="270"/>
                  </a:lnTo>
                  <a:lnTo>
                    <a:pt x="451" y="276"/>
                  </a:lnTo>
                  <a:lnTo>
                    <a:pt x="451" y="270"/>
                  </a:lnTo>
                  <a:lnTo>
                    <a:pt x="457" y="270"/>
                  </a:lnTo>
                  <a:lnTo>
                    <a:pt x="457" y="276"/>
                  </a:lnTo>
                  <a:lnTo>
                    <a:pt x="463" y="276"/>
                  </a:lnTo>
                  <a:lnTo>
                    <a:pt x="463" y="270"/>
                  </a:lnTo>
                  <a:lnTo>
                    <a:pt x="469" y="270"/>
                  </a:lnTo>
                  <a:lnTo>
                    <a:pt x="469" y="276"/>
                  </a:lnTo>
                  <a:lnTo>
                    <a:pt x="469" y="270"/>
                  </a:lnTo>
                  <a:lnTo>
                    <a:pt x="475" y="270"/>
                  </a:lnTo>
                  <a:lnTo>
                    <a:pt x="475" y="264"/>
                  </a:lnTo>
                  <a:lnTo>
                    <a:pt x="475" y="270"/>
                  </a:lnTo>
                  <a:lnTo>
                    <a:pt x="475" y="264"/>
                  </a:lnTo>
                  <a:lnTo>
                    <a:pt x="480" y="264"/>
                  </a:lnTo>
                  <a:lnTo>
                    <a:pt x="486" y="264"/>
                  </a:lnTo>
                  <a:lnTo>
                    <a:pt x="486" y="258"/>
                  </a:lnTo>
                  <a:lnTo>
                    <a:pt x="492" y="258"/>
                  </a:lnTo>
                  <a:lnTo>
                    <a:pt x="492" y="264"/>
                  </a:lnTo>
                  <a:lnTo>
                    <a:pt x="492" y="270"/>
                  </a:lnTo>
                  <a:lnTo>
                    <a:pt x="492" y="276"/>
                  </a:lnTo>
                  <a:lnTo>
                    <a:pt x="498" y="282"/>
                  </a:lnTo>
                  <a:lnTo>
                    <a:pt x="498" y="287"/>
                  </a:lnTo>
                  <a:lnTo>
                    <a:pt x="498" y="293"/>
                  </a:lnTo>
                  <a:lnTo>
                    <a:pt x="498" y="299"/>
                  </a:lnTo>
                  <a:lnTo>
                    <a:pt x="504" y="293"/>
                  </a:lnTo>
                  <a:lnTo>
                    <a:pt x="504" y="287"/>
                  </a:lnTo>
                  <a:lnTo>
                    <a:pt x="504" y="293"/>
                  </a:lnTo>
                  <a:lnTo>
                    <a:pt x="504" y="287"/>
                  </a:lnTo>
                  <a:lnTo>
                    <a:pt x="504" y="293"/>
                  </a:lnTo>
                  <a:lnTo>
                    <a:pt x="504" y="287"/>
                  </a:lnTo>
                  <a:lnTo>
                    <a:pt x="510" y="287"/>
                  </a:lnTo>
                  <a:lnTo>
                    <a:pt x="510" y="282"/>
                  </a:lnTo>
                  <a:lnTo>
                    <a:pt x="510" y="287"/>
                  </a:lnTo>
                  <a:lnTo>
                    <a:pt x="516" y="287"/>
                  </a:lnTo>
                  <a:lnTo>
                    <a:pt x="516" y="282"/>
                  </a:lnTo>
                  <a:lnTo>
                    <a:pt x="516" y="276"/>
                  </a:lnTo>
                  <a:lnTo>
                    <a:pt x="516" y="282"/>
                  </a:lnTo>
                  <a:lnTo>
                    <a:pt x="521" y="282"/>
                  </a:lnTo>
                  <a:lnTo>
                    <a:pt x="521" y="276"/>
                  </a:lnTo>
                  <a:lnTo>
                    <a:pt x="521" y="270"/>
                  </a:lnTo>
                  <a:lnTo>
                    <a:pt x="521" y="264"/>
                  </a:lnTo>
                  <a:lnTo>
                    <a:pt x="527" y="264"/>
                  </a:lnTo>
                  <a:lnTo>
                    <a:pt x="527" y="270"/>
                  </a:lnTo>
                  <a:lnTo>
                    <a:pt x="533" y="270"/>
                  </a:lnTo>
                  <a:lnTo>
                    <a:pt x="533" y="276"/>
                  </a:lnTo>
                  <a:lnTo>
                    <a:pt x="533" y="270"/>
                  </a:lnTo>
                  <a:lnTo>
                    <a:pt x="533" y="264"/>
                  </a:lnTo>
                  <a:lnTo>
                    <a:pt x="539" y="264"/>
                  </a:lnTo>
                  <a:lnTo>
                    <a:pt x="539" y="258"/>
                  </a:lnTo>
                  <a:lnTo>
                    <a:pt x="545" y="258"/>
                  </a:lnTo>
                  <a:lnTo>
                    <a:pt x="545" y="252"/>
                  </a:lnTo>
                  <a:lnTo>
                    <a:pt x="545" y="258"/>
                  </a:lnTo>
                  <a:lnTo>
                    <a:pt x="551" y="258"/>
                  </a:lnTo>
                  <a:lnTo>
                    <a:pt x="551" y="252"/>
                  </a:lnTo>
                  <a:lnTo>
                    <a:pt x="557" y="258"/>
                  </a:lnTo>
                  <a:lnTo>
                    <a:pt x="557" y="264"/>
                  </a:lnTo>
                  <a:lnTo>
                    <a:pt x="557" y="258"/>
                  </a:lnTo>
                  <a:lnTo>
                    <a:pt x="562" y="264"/>
                  </a:lnTo>
                  <a:lnTo>
                    <a:pt x="562" y="258"/>
                  </a:lnTo>
                  <a:lnTo>
                    <a:pt x="562" y="264"/>
                  </a:lnTo>
                  <a:lnTo>
                    <a:pt x="568" y="264"/>
                  </a:lnTo>
                  <a:lnTo>
                    <a:pt x="568" y="258"/>
                  </a:lnTo>
                  <a:lnTo>
                    <a:pt x="568" y="264"/>
                  </a:lnTo>
                  <a:lnTo>
                    <a:pt x="568" y="258"/>
                  </a:lnTo>
                  <a:lnTo>
                    <a:pt x="574" y="258"/>
                  </a:lnTo>
                  <a:lnTo>
                    <a:pt x="574" y="264"/>
                  </a:lnTo>
                  <a:lnTo>
                    <a:pt x="580" y="264"/>
                  </a:lnTo>
                  <a:lnTo>
                    <a:pt x="580" y="270"/>
                  </a:lnTo>
                  <a:lnTo>
                    <a:pt x="586" y="270"/>
                  </a:lnTo>
                  <a:lnTo>
                    <a:pt x="586" y="276"/>
                  </a:lnTo>
                  <a:lnTo>
                    <a:pt x="586" y="270"/>
                  </a:lnTo>
                  <a:lnTo>
                    <a:pt x="592" y="270"/>
                  </a:lnTo>
                  <a:lnTo>
                    <a:pt x="592" y="276"/>
                  </a:lnTo>
                  <a:lnTo>
                    <a:pt x="598" y="276"/>
                  </a:lnTo>
                  <a:lnTo>
                    <a:pt x="598" y="282"/>
                  </a:lnTo>
                  <a:lnTo>
                    <a:pt x="598" y="287"/>
                  </a:lnTo>
                  <a:lnTo>
                    <a:pt x="598" y="293"/>
                  </a:lnTo>
                  <a:lnTo>
                    <a:pt x="604" y="293"/>
                  </a:lnTo>
                  <a:lnTo>
                    <a:pt x="604" y="299"/>
                  </a:lnTo>
                  <a:lnTo>
                    <a:pt x="604" y="305"/>
                  </a:lnTo>
                  <a:lnTo>
                    <a:pt x="609" y="311"/>
                  </a:lnTo>
                  <a:lnTo>
                    <a:pt x="609" y="317"/>
                  </a:lnTo>
                  <a:lnTo>
                    <a:pt x="609" y="323"/>
                  </a:lnTo>
                  <a:lnTo>
                    <a:pt x="609" y="329"/>
                  </a:lnTo>
                  <a:lnTo>
                    <a:pt x="609" y="334"/>
                  </a:lnTo>
                  <a:lnTo>
                    <a:pt x="609" y="340"/>
                  </a:lnTo>
                  <a:lnTo>
                    <a:pt x="609" y="346"/>
                  </a:lnTo>
                  <a:lnTo>
                    <a:pt x="615" y="346"/>
                  </a:lnTo>
                  <a:lnTo>
                    <a:pt x="615" y="352"/>
                  </a:lnTo>
                  <a:lnTo>
                    <a:pt x="615" y="358"/>
                  </a:lnTo>
                  <a:lnTo>
                    <a:pt x="615" y="364"/>
                  </a:lnTo>
                  <a:lnTo>
                    <a:pt x="615" y="370"/>
                  </a:lnTo>
                  <a:lnTo>
                    <a:pt x="615" y="375"/>
                  </a:lnTo>
                  <a:lnTo>
                    <a:pt x="621" y="375"/>
                  </a:lnTo>
                  <a:lnTo>
                    <a:pt x="621" y="381"/>
                  </a:lnTo>
                  <a:lnTo>
                    <a:pt x="621" y="387"/>
                  </a:lnTo>
                  <a:lnTo>
                    <a:pt x="621" y="393"/>
                  </a:lnTo>
                  <a:lnTo>
                    <a:pt x="621" y="399"/>
                  </a:lnTo>
                  <a:lnTo>
                    <a:pt x="621" y="405"/>
                  </a:lnTo>
                  <a:lnTo>
                    <a:pt x="621" y="411"/>
                  </a:lnTo>
                  <a:lnTo>
                    <a:pt x="627" y="417"/>
                  </a:lnTo>
                  <a:lnTo>
                    <a:pt x="627" y="422"/>
                  </a:lnTo>
                  <a:lnTo>
                    <a:pt x="627" y="428"/>
                  </a:lnTo>
                  <a:lnTo>
                    <a:pt x="627" y="434"/>
                  </a:lnTo>
                  <a:lnTo>
                    <a:pt x="627" y="440"/>
                  </a:lnTo>
                  <a:lnTo>
                    <a:pt x="627" y="446"/>
                  </a:lnTo>
                  <a:lnTo>
                    <a:pt x="627" y="452"/>
                  </a:lnTo>
                  <a:lnTo>
                    <a:pt x="627" y="458"/>
                  </a:lnTo>
                  <a:lnTo>
                    <a:pt x="627" y="463"/>
                  </a:lnTo>
                  <a:lnTo>
                    <a:pt x="627" y="469"/>
                  </a:lnTo>
                  <a:lnTo>
                    <a:pt x="633" y="475"/>
                  </a:lnTo>
                  <a:lnTo>
                    <a:pt x="633" y="481"/>
                  </a:lnTo>
                  <a:lnTo>
                    <a:pt x="633" y="487"/>
                  </a:lnTo>
                  <a:lnTo>
                    <a:pt x="633" y="493"/>
                  </a:lnTo>
                  <a:lnTo>
                    <a:pt x="633" y="499"/>
                  </a:lnTo>
                  <a:lnTo>
                    <a:pt x="633" y="505"/>
                  </a:lnTo>
                  <a:lnTo>
                    <a:pt x="633" y="510"/>
                  </a:lnTo>
                  <a:lnTo>
                    <a:pt x="633" y="516"/>
                  </a:lnTo>
                  <a:lnTo>
                    <a:pt x="633" y="522"/>
                  </a:lnTo>
                  <a:lnTo>
                    <a:pt x="633" y="528"/>
                  </a:lnTo>
                  <a:lnTo>
                    <a:pt x="639" y="534"/>
                  </a:lnTo>
                  <a:lnTo>
                    <a:pt x="639" y="540"/>
                  </a:lnTo>
                  <a:lnTo>
                    <a:pt x="639" y="546"/>
                  </a:lnTo>
                  <a:lnTo>
                    <a:pt x="639" y="551"/>
                  </a:lnTo>
                  <a:lnTo>
                    <a:pt x="639" y="557"/>
                  </a:lnTo>
                  <a:lnTo>
                    <a:pt x="639" y="563"/>
                  </a:lnTo>
                  <a:lnTo>
                    <a:pt x="639" y="569"/>
                  </a:lnTo>
                  <a:lnTo>
                    <a:pt x="639" y="575"/>
                  </a:lnTo>
                  <a:lnTo>
                    <a:pt x="639" y="581"/>
                  </a:lnTo>
                  <a:lnTo>
                    <a:pt x="645" y="581"/>
                  </a:lnTo>
                  <a:lnTo>
                    <a:pt x="645" y="587"/>
                  </a:lnTo>
                  <a:lnTo>
                    <a:pt x="645" y="581"/>
                  </a:lnTo>
                  <a:lnTo>
                    <a:pt x="650" y="581"/>
                  </a:lnTo>
                  <a:lnTo>
                    <a:pt x="650" y="575"/>
                  </a:lnTo>
                  <a:lnTo>
                    <a:pt x="650" y="569"/>
                  </a:lnTo>
                  <a:lnTo>
                    <a:pt x="650" y="563"/>
                  </a:lnTo>
                  <a:lnTo>
                    <a:pt x="650" y="557"/>
                  </a:lnTo>
                  <a:lnTo>
                    <a:pt x="656" y="557"/>
                  </a:lnTo>
                  <a:lnTo>
                    <a:pt x="656" y="551"/>
                  </a:lnTo>
                  <a:lnTo>
                    <a:pt x="656" y="546"/>
                  </a:lnTo>
                  <a:lnTo>
                    <a:pt x="656" y="540"/>
                  </a:lnTo>
                  <a:lnTo>
                    <a:pt x="656" y="534"/>
                  </a:lnTo>
                  <a:lnTo>
                    <a:pt x="656" y="528"/>
                  </a:lnTo>
                  <a:lnTo>
                    <a:pt x="656" y="522"/>
                  </a:lnTo>
                  <a:lnTo>
                    <a:pt x="662" y="522"/>
                  </a:lnTo>
                  <a:lnTo>
                    <a:pt x="662" y="516"/>
                  </a:lnTo>
                  <a:lnTo>
                    <a:pt x="662" y="510"/>
                  </a:lnTo>
                  <a:lnTo>
                    <a:pt x="662" y="499"/>
                  </a:lnTo>
                  <a:lnTo>
                    <a:pt x="662" y="487"/>
                  </a:lnTo>
                  <a:lnTo>
                    <a:pt x="662" y="481"/>
                  </a:lnTo>
                  <a:lnTo>
                    <a:pt x="662" y="469"/>
                  </a:lnTo>
                  <a:lnTo>
                    <a:pt x="662" y="463"/>
                  </a:lnTo>
                  <a:lnTo>
                    <a:pt x="662" y="458"/>
                  </a:lnTo>
                  <a:lnTo>
                    <a:pt x="662" y="452"/>
                  </a:lnTo>
                  <a:lnTo>
                    <a:pt x="662" y="446"/>
                  </a:lnTo>
                  <a:lnTo>
                    <a:pt x="668" y="440"/>
                  </a:lnTo>
                  <a:lnTo>
                    <a:pt x="668" y="434"/>
                  </a:lnTo>
                  <a:lnTo>
                    <a:pt x="668" y="428"/>
                  </a:lnTo>
                  <a:lnTo>
                    <a:pt x="668" y="422"/>
                  </a:lnTo>
                  <a:lnTo>
                    <a:pt x="668" y="417"/>
                  </a:lnTo>
                  <a:lnTo>
                    <a:pt x="668" y="411"/>
                  </a:lnTo>
                  <a:lnTo>
                    <a:pt x="668" y="405"/>
                  </a:lnTo>
                  <a:lnTo>
                    <a:pt x="668" y="393"/>
                  </a:lnTo>
                  <a:lnTo>
                    <a:pt x="668" y="387"/>
                  </a:lnTo>
                  <a:lnTo>
                    <a:pt x="668" y="381"/>
                  </a:lnTo>
                  <a:lnTo>
                    <a:pt x="668" y="375"/>
                  </a:lnTo>
                  <a:lnTo>
                    <a:pt x="668" y="370"/>
                  </a:lnTo>
                  <a:lnTo>
                    <a:pt x="668" y="364"/>
                  </a:lnTo>
                  <a:lnTo>
                    <a:pt x="674" y="358"/>
                  </a:lnTo>
                  <a:lnTo>
                    <a:pt x="674" y="352"/>
                  </a:lnTo>
                  <a:lnTo>
                    <a:pt x="674" y="346"/>
                  </a:lnTo>
                  <a:lnTo>
                    <a:pt x="674" y="340"/>
                  </a:lnTo>
                  <a:lnTo>
                    <a:pt x="674" y="334"/>
                  </a:lnTo>
                  <a:lnTo>
                    <a:pt x="674" y="329"/>
                  </a:lnTo>
                  <a:lnTo>
                    <a:pt x="674" y="323"/>
                  </a:lnTo>
                  <a:lnTo>
                    <a:pt x="674" y="317"/>
                  </a:lnTo>
                  <a:lnTo>
                    <a:pt x="674" y="311"/>
                  </a:lnTo>
                  <a:lnTo>
                    <a:pt x="674" y="305"/>
                  </a:lnTo>
                  <a:lnTo>
                    <a:pt x="674" y="299"/>
                  </a:lnTo>
                  <a:lnTo>
                    <a:pt x="674" y="293"/>
                  </a:lnTo>
                  <a:lnTo>
                    <a:pt x="680" y="293"/>
                  </a:lnTo>
                  <a:lnTo>
                    <a:pt x="680" y="287"/>
                  </a:lnTo>
                  <a:lnTo>
                    <a:pt x="680" y="282"/>
                  </a:lnTo>
                  <a:lnTo>
                    <a:pt x="680" y="270"/>
                  </a:lnTo>
                  <a:lnTo>
                    <a:pt x="680" y="264"/>
                  </a:lnTo>
                  <a:lnTo>
                    <a:pt x="680" y="258"/>
                  </a:lnTo>
                  <a:lnTo>
                    <a:pt x="680" y="252"/>
                  </a:lnTo>
                  <a:lnTo>
                    <a:pt x="680" y="246"/>
                  </a:lnTo>
                  <a:lnTo>
                    <a:pt x="680" y="241"/>
                  </a:lnTo>
                  <a:lnTo>
                    <a:pt x="680" y="235"/>
                  </a:lnTo>
                  <a:lnTo>
                    <a:pt x="686" y="235"/>
                  </a:lnTo>
                  <a:lnTo>
                    <a:pt x="686" y="229"/>
                  </a:lnTo>
                  <a:lnTo>
                    <a:pt x="686" y="223"/>
                  </a:lnTo>
                  <a:lnTo>
                    <a:pt x="686" y="217"/>
                  </a:lnTo>
                  <a:lnTo>
                    <a:pt x="686" y="211"/>
                  </a:lnTo>
                  <a:lnTo>
                    <a:pt x="686" y="205"/>
                  </a:lnTo>
                  <a:lnTo>
                    <a:pt x="686" y="199"/>
                  </a:lnTo>
                  <a:lnTo>
                    <a:pt x="686" y="194"/>
                  </a:lnTo>
                  <a:lnTo>
                    <a:pt x="686" y="188"/>
                  </a:lnTo>
                  <a:lnTo>
                    <a:pt x="686" y="182"/>
                  </a:lnTo>
                  <a:lnTo>
                    <a:pt x="691" y="176"/>
                  </a:lnTo>
                  <a:lnTo>
                    <a:pt x="691" y="170"/>
                  </a:lnTo>
                  <a:lnTo>
                    <a:pt x="691" y="164"/>
                  </a:lnTo>
                  <a:lnTo>
                    <a:pt x="691" y="158"/>
                  </a:lnTo>
                  <a:lnTo>
                    <a:pt x="691" y="153"/>
                  </a:lnTo>
                  <a:lnTo>
                    <a:pt x="691" y="147"/>
                  </a:lnTo>
                  <a:lnTo>
                    <a:pt x="691" y="141"/>
                  </a:lnTo>
                  <a:lnTo>
                    <a:pt x="697" y="135"/>
                  </a:lnTo>
                  <a:lnTo>
                    <a:pt x="697" y="129"/>
                  </a:lnTo>
                  <a:lnTo>
                    <a:pt x="697" y="123"/>
                  </a:lnTo>
                  <a:lnTo>
                    <a:pt x="697" y="117"/>
                  </a:lnTo>
                  <a:lnTo>
                    <a:pt x="697" y="111"/>
                  </a:lnTo>
                  <a:lnTo>
                    <a:pt x="697" y="106"/>
                  </a:lnTo>
                  <a:lnTo>
                    <a:pt x="697" y="100"/>
                  </a:lnTo>
                  <a:lnTo>
                    <a:pt x="697" y="94"/>
                  </a:lnTo>
                  <a:lnTo>
                    <a:pt x="697" y="88"/>
                  </a:lnTo>
                  <a:lnTo>
                    <a:pt x="697" y="82"/>
                  </a:lnTo>
                  <a:lnTo>
                    <a:pt x="703" y="82"/>
                  </a:lnTo>
                  <a:lnTo>
                    <a:pt x="703" y="76"/>
                  </a:lnTo>
                  <a:lnTo>
                    <a:pt x="703" y="70"/>
                  </a:lnTo>
                  <a:lnTo>
                    <a:pt x="703" y="65"/>
                  </a:lnTo>
                  <a:lnTo>
                    <a:pt x="703" y="59"/>
                  </a:lnTo>
                  <a:lnTo>
                    <a:pt x="703" y="53"/>
                  </a:lnTo>
                  <a:lnTo>
                    <a:pt x="709" y="47"/>
                  </a:lnTo>
                  <a:lnTo>
                    <a:pt x="709" y="41"/>
                  </a:lnTo>
                  <a:lnTo>
                    <a:pt x="709" y="35"/>
                  </a:lnTo>
                  <a:lnTo>
                    <a:pt x="709" y="29"/>
                  </a:lnTo>
                  <a:lnTo>
                    <a:pt x="715" y="23"/>
                  </a:lnTo>
                  <a:lnTo>
                    <a:pt x="715" y="18"/>
                  </a:lnTo>
                  <a:lnTo>
                    <a:pt x="715" y="12"/>
                  </a:lnTo>
                  <a:lnTo>
                    <a:pt x="715" y="6"/>
                  </a:lnTo>
                  <a:lnTo>
                    <a:pt x="715" y="0"/>
                  </a:lnTo>
                  <a:lnTo>
                    <a:pt x="721" y="0"/>
                  </a:lnTo>
                  <a:lnTo>
                    <a:pt x="721" y="6"/>
                  </a:lnTo>
                  <a:lnTo>
                    <a:pt x="721" y="12"/>
                  </a:lnTo>
                  <a:lnTo>
                    <a:pt x="727" y="12"/>
                  </a:lnTo>
                  <a:lnTo>
                    <a:pt x="727" y="6"/>
                  </a:lnTo>
                  <a:lnTo>
                    <a:pt x="727" y="12"/>
                  </a:lnTo>
                  <a:lnTo>
                    <a:pt x="727" y="18"/>
                  </a:lnTo>
                  <a:lnTo>
                    <a:pt x="727" y="23"/>
                  </a:lnTo>
                  <a:lnTo>
                    <a:pt x="727" y="29"/>
                  </a:lnTo>
                  <a:lnTo>
                    <a:pt x="727" y="35"/>
                  </a:lnTo>
                  <a:lnTo>
                    <a:pt x="733" y="35"/>
                  </a:lnTo>
                  <a:lnTo>
                    <a:pt x="733" y="41"/>
                  </a:lnTo>
                  <a:lnTo>
                    <a:pt x="733" y="47"/>
                  </a:lnTo>
                  <a:lnTo>
                    <a:pt x="733" y="53"/>
                  </a:lnTo>
                  <a:lnTo>
                    <a:pt x="733" y="59"/>
                  </a:lnTo>
                  <a:lnTo>
                    <a:pt x="733" y="65"/>
                  </a:lnTo>
                  <a:lnTo>
                    <a:pt x="733" y="70"/>
                  </a:lnTo>
                  <a:lnTo>
                    <a:pt x="733" y="76"/>
                  </a:lnTo>
                  <a:lnTo>
                    <a:pt x="733" y="82"/>
                  </a:lnTo>
                  <a:lnTo>
                    <a:pt x="733" y="88"/>
                  </a:lnTo>
                  <a:lnTo>
                    <a:pt x="733" y="94"/>
                  </a:lnTo>
                  <a:lnTo>
                    <a:pt x="733" y="100"/>
                  </a:lnTo>
                  <a:lnTo>
                    <a:pt x="733" y="106"/>
                  </a:lnTo>
                  <a:lnTo>
                    <a:pt x="738" y="111"/>
                  </a:lnTo>
                  <a:lnTo>
                    <a:pt x="738" y="117"/>
                  </a:lnTo>
                  <a:lnTo>
                    <a:pt x="738" y="123"/>
                  </a:lnTo>
                  <a:lnTo>
                    <a:pt x="738" y="129"/>
                  </a:lnTo>
                  <a:lnTo>
                    <a:pt x="738" y="135"/>
                  </a:lnTo>
                  <a:lnTo>
                    <a:pt x="738" y="141"/>
                  </a:lnTo>
                  <a:lnTo>
                    <a:pt x="738" y="147"/>
                  </a:lnTo>
                  <a:lnTo>
                    <a:pt x="738" y="153"/>
                  </a:lnTo>
                  <a:lnTo>
                    <a:pt x="738" y="158"/>
                  </a:lnTo>
                  <a:lnTo>
                    <a:pt x="738" y="170"/>
                  </a:lnTo>
                  <a:lnTo>
                    <a:pt x="738" y="176"/>
                  </a:lnTo>
                  <a:lnTo>
                    <a:pt x="738" y="182"/>
                  </a:lnTo>
                  <a:lnTo>
                    <a:pt x="738" y="194"/>
                  </a:lnTo>
                  <a:lnTo>
                    <a:pt x="738" y="199"/>
                  </a:lnTo>
                  <a:lnTo>
                    <a:pt x="738" y="205"/>
                  </a:lnTo>
                  <a:lnTo>
                    <a:pt x="744" y="217"/>
                  </a:lnTo>
                  <a:lnTo>
                    <a:pt x="744" y="223"/>
                  </a:lnTo>
                  <a:lnTo>
                    <a:pt x="744" y="235"/>
                  </a:lnTo>
                  <a:lnTo>
                    <a:pt x="744" y="246"/>
                  </a:lnTo>
                  <a:lnTo>
                    <a:pt x="744" y="252"/>
                  </a:lnTo>
                  <a:lnTo>
                    <a:pt x="744" y="264"/>
                  </a:lnTo>
                  <a:lnTo>
                    <a:pt x="744" y="276"/>
                  </a:lnTo>
                  <a:lnTo>
                    <a:pt x="744" y="282"/>
                  </a:lnTo>
                  <a:lnTo>
                    <a:pt x="744" y="293"/>
                  </a:lnTo>
                  <a:lnTo>
                    <a:pt x="744" y="299"/>
                  </a:lnTo>
                  <a:lnTo>
                    <a:pt x="744" y="311"/>
                  </a:lnTo>
                  <a:lnTo>
                    <a:pt x="744" y="317"/>
                  </a:lnTo>
                  <a:lnTo>
                    <a:pt x="744" y="323"/>
                  </a:lnTo>
                  <a:lnTo>
                    <a:pt x="744" y="329"/>
                  </a:lnTo>
                  <a:lnTo>
                    <a:pt x="744" y="340"/>
                  </a:lnTo>
                  <a:lnTo>
                    <a:pt x="744" y="346"/>
                  </a:lnTo>
                  <a:lnTo>
                    <a:pt x="750" y="352"/>
                  </a:lnTo>
                  <a:lnTo>
                    <a:pt x="750" y="358"/>
                  </a:lnTo>
                  <a:lnTo>
                    <a:pt x="750" y="364"/>
                  </a:lnTo>
                  <a:lnTo>
                    <a:pt x="750" y="370"/>
                  </a:lnTo>
                  <a:lnTo>
                    <a:pt x="750" y="375"/>
                  </a:lnTo>
                  <a:lnTo>
                    <a:pt x="750" y="381"/>
                  </a:lnTo>
                  <a:lnTo>
                    <a:pt x="750" y="393"/>
                  </a:lnTo>
                  <a:lnTo>
                    <a:pt x="750" y="399"/>
                  </a:lnTo>
                  <a:lnTo>
                    <a:pt x="750" y="405"/>
                  </a:lnTo>
                  <a:lnTo>
                    <a:pt x="750" y="411"/>
                  </a:lnTo>
                  <a:lnTo>
                    <a:pt x="750" y="417"/>
                  </a:lnTo>
                  <a:lnTo>
                    <a:pt x="750" y="422"/>
                  </a:lnTo>
                  <a:lnTo>
                    <a:pt x="750" y="428"/>
                  </a:lnTo>
                  <a:lnTo>
                    <a:pt x="750" y="434"/>
                  </a:lnTo>
                  <a:lnTo>
                    <a:pt x="750" y="440"/>
                  </a:lnTo>
                  <a:lnTo>
                    <a:pt x="756" y="446"/>
                  </a:lnTo>
                  <a:lnTo>
                    <a:pt x="756" y="452"/>
                  </a:lnTo>
                  <a:lnTo>
                    <a:pt x="756" y="458"/>
                  </a:lnTo>
                  <a:lnTo>
                    <a:pt x="756" y="463"/>
                  </a:lnTo>
                  <a:lnTo>
                    <a:pt x="756" y="469"/>
                  </a:lnTo>
                  <a:lnTo>
                    <a:pt x="756" y="475"/>
                  </a:lnTo>
                  <a:lnTo>
                    <a:pt x="756" y="481"/>
                  </a:lnTo>
                  <a:lnTo>
                    <a:pt x="756" y="487"/>
                  </a:lnTo>
                  <a:lnTo>
                    <a:pt x="756" y="493"/>
                  </a:lnTo>
                  <a:lnTo>
                    <a:pt x="756" y="499"/>
                  </a:lnTo>
                  <a:lnTo>
                    <a:pt x="756" y="505"/>
                  </a:lnTo>
                  <a:lnTo>
                    <a:pt x="762" y="505"/>
                  </a:lnTo>
                  <a:lnTo>
                    <a:pt x="762" y="510"/>
                  </a:lnTo>
                  <a:lnTo>
                    <a:pt x="762" y="516"/>
                  </a:lnTo>
                  <a:lnTo>
                    <a:pt x="768" y="516"/>
                  </a:lnTo>
                  <a:lnTo>
                    <a:pt x="768" y="522"/>
                  </a:lnTo>
                  <a:lnTo>
                    <a:pt x="768" y="528"/>
                  </a:lnTo>
                  <a:lnTo>
                    <a:pt x="774" y="528"/>
                  </a:lnTo>
                  <a:lnTo>
                    <a:pt x="774" y="522"/>
                  </a:lnTo>
                  <a:lnTo>
                    <a:pt x="779" y="522"/>
                  </a:lnTo>
                  <a:lnTo>
                    <a:pt x="779" y="516"/>
                  </a:lnTo>
                  <a:lnTo>
                    <a:pt x="779" y="522"/>
                  </a:lnTo>
                  <a:lnTo>
                    <a:pt x="785" y="522"/>
                  </a:lnTo>
                  <a:lnTo>
                    <a:pt x="785" y="528"/>
                  </a:lnTo>
                  <a:lnTo>
                    <a:pt x="791" y="528"/>
                  </a:lnTo>
                  <a:lnTo>
                    <a:pt x="791" y="534"/>
                  </a:lnTo>
                  <a:lnTo>
                    <a:pt x="797" y="540"/>
                  </a:lnTo>
                  <a:lnTo>
                    <a:pt x="797" y="546"/>
                  </a:lnTo>
                  <a:lnTo>
                    <a:pt x="797" y="551"/>
                  </a:lnTo>
                  <a:lnTo>
                    <a:pt x="797" y="557"/>
                  </a:lnTo>
                  <a:lnTo>
                    <a:pt x="797" y="563"/>
                  </a:lnTo>
                  <a:lnTo>
                    <a:pt x="797" y="569"/>
                  </a:lnTo>
                  <a:lnTo>
                    <a:pt x="797" y="575"/>
                  </a:lnTo>
                  <a:lnTo>
                    <a:pt x="797" y="581"/>
                  </a:lnTo>
                  <a:lnTo>
                    <a:pt x="803" y="587"/>
                  </a:lnTo>
                  <a:lnTo>
                    <a:pt x="803" y="593"/>
                  </a:lnTo>
                  <a:lnTo>
                    <a:pt x="803" y="598"/>
                  </a:lnTo>
                  <a:lnTo>
                    <a:pt x="803" y="604"/>
                  </a:lnTo>
                  <a:lnTo>
                    <a:pt x="803" y="610"/>
                  </a:lnTo>
                  <a:lnTo>
                    <a:pt x="803" y="616"/>
                  </a:lnTo>
                  <a:lnTo>
                    <a:pt x="803" y="622"/>
                  </a:lnTo>
                  <a:lnTo>
                    <a:pt x="803" y="628"/>
                  </a:lnTo>
                  <a:lnTo>
                    <a:pt x="809" y="628"/>
                  </a:lnTo>
                  <a:lnTo>
                    <a:pt x="809" y="634"/>
                  </a:lnTo>
                  <a:lnTo>
                    <a:pt x="809" y="639"/>
                  </a:lnTo>
                  <a:lnTo>
                    <a:pt x="809" y="645"/>
                  </a:lnTo>
                  <a:lnTo>
                    <a:pt x="809" y="651"/>
                  </a:lnTo>
                  <a:lnTo>
                    <a:pt x="809" y="657"/>
                  </a:lnTo>
                  <a:lnTo>
                    <a:pt x="809" y="663"/>
                  </a:lnTo>
                  <a:lnTo>
                    <a:pt x="809" y="669"/>
                  </a:lnTo>
                  <a:lnTo>
                    <a:pt x="809" y="675"/>
                  </a:lnTo>
                  <a:lnTo>
                    <a:pt x="809" y="681"/>
                  </a:lnTo>
                  <a:lnTo>
                    <a:pt x="809" y="686"/>
                  </a:lnTo>
                  <a:lnTo>
                    <a:pt x="809" y="692"/>
                  </a:lnTo>
                  <a:lnTo>
                    <a:pt x="809" y="698"/>
                  </a:lnTo>
                  <a:lnTo>
                    <a:pt x="809" y="704"/>
                  </a:lnTo>
                  <a:lnTo>
                    <a:pt x="815" y="710"/>
                  </a:lnTo>
                  <a:lnTo>
                    <a:pt x="815" y="716"/>
                  </a:lnTo>
                  <a:lnTo>
                    <a:pt x="815" y="722"/>
                  </a:lnTo>
                  <a:lnTo>
                    <a:pt x="815" y="727"/>
                  </a:lnTo>
                  <a:lnTo>
                    <a:pt x="815" y="733"/>
                  </a:lnTo>
                  <a:lnTo>
                    <a:pt x="815" y="745"/>
                  </a:lnTo>
                  <a:lnTo>
                    <a:pt x="815" y="751"/>
                  </a:lnTo>
                  <a:lnTo>
                    <a:pt x="815" y="763"/>
                  </a:lnTo>
                  <a:lnTo>
                    <a:pt x="815" y="769"/>
                  </a:lnTo>
                  <a:lnTo>
                    <a:pt x="815" y="774"/>
                  </a:lnTo>
                  <a:lnTo>
                    <a:pt x="815" y="780"/>
                  </a:lnTo>
                  <a:lnTo>
                    <a:pt x="815" y="792"/>
                  </a:lnTo>
                  <a:lnTo>
                    <a:pt x="820" y="798"/>
                  </a:lnTo>
                  <a:lnTo>
                    <a:pt x="820" y="804"/>
                  </a:lnTo>
                  <a:lnTo>
                    <a:pt x="820" y="815"/>
                  </a:lnTo>
                  <a:lnTo>
                    <a:pt x="820" y="821"/>
                  </a:lnTo>
                  <a:lnTo>
                    <a:pt x="820" y="833"/>
                  </a:lnTo>
                  <a:lnTo>
                    <a:pt x="820" y="845"/>
                  </a:lnTo>
                  <a:lnTo>
                    <a:pt x="820" y="851"/>
                  </a:lnTo>
                  <a:lnTo>
                    <a:pt x="820" y="857"/>
                  </a:lnTo>
                  <a:lnTo>
                    <a:pt x="820" y="868"/>
                  </a:lnTo>
                  <a:lnTo>
                    <a:pt x="820" y="874"/>
                  </a:lnTo>
                  <a:lnTo>
                    <a:pt x="820" y="880"/>
                  </a:lnTo>
                  <a:lnTo>
                    <a:pt x="820" y="892"/>
                  </a:lnTo>
                  <a:lnTo>
                    <a:pt x="820" y="898"/>
                  </a:lnTo>
                  <a:lnTo>
                    <a:pt x="820" y="909"/>
                  </a:lnTo>
                  <a:lnTo>
                    <a:pt x="820" y="915"/>
                  </a:lnTo>
                  <a:lnTo>
                    <a:pt x="820" y="927"/>
                  </a:lnTo>
                  <a:lnTo>
                    <a:pt x="820" y="939"/>
                  </a:lnTo>
                  <a:lnTo>
                    <a:pt x="826" y="945"/>
                  </a:lnTo>
                  <a:lnTo>
                    <a:pt x="826" y="956"/>
                  </a:lnTo>
                  <a:lnTo>
                    <a:pt x="826" y="962"/>
                  </a:lnTo>
                  <a:lnTo>
                    <a:pt x="826" y="968"/>
                  </a:lnTo>
                  <a:lnTo>
                    <a:pt x="826" y="974"/>
                  </a:lnTo>
                  <a:lnTo>
                    <a:pt x="826" y="986"/>
                  </a:lnTo>
                  <a:lnTo>
                    <a:pt x="826" y="991"/>
                  </a:lnTo>
                  <a:lnTo>
                    <a:pt x="826" y="1003"/>
                  </a:lnTo>
                  <a:lnTo>
                    <a:pt x="826" y="1009"/>
                  </a:lnTo>
                  <a:lnTo>
                    <a:pt x="826" y="1015"/>
                  </a:lnTo>
                  <a:lnTo>
                    <a:pt x="826" y="1021"/>
                  </a:lnTo>
                  <a:lnTo>
                    <a:pt x="826" y="1027"/>
                  </a:lnTo>
                  <a:lnTo>
                    <a:pt x="826" y="1033"/>
                  </a:lnTo>
                  <a:lnTo>
                    <a:pt x="826" y="1044"/>
                  </a:lnTo>
                  <a:lnTo>
                    <a:pt x="826" y="1050"/>
                  </a:lnTo>
                  <a:lnTo>
                    <a:pt x="826" y="1062"/>
                  </a:lnTo>
                  <a:lnTo>
                    <a:pt x="826" y="1068"/>
                  </a:lnTo>
                  <a:lnTo>
                    <a:pt x="832" y="1074"/>
                  </a:lnTo>
                  <a:lnTo>
                    <a:pt x="832" y="1085"/>
                  </a:lnTo>
                  <a:lnTo>
                    <a:pt x="832" y="1091"/>
                  </a:lnTo>
                  <a:lnTo>
                    <a:pt x="832" y="1097"/>
                  </a:lnTo>
                  <a:lnTo>
                    <a:pt x="832" y="1103"/>
                  </a:lnTo>
                  <a:lnTo>
                    <a:pt x="832" y="1109"/>
                  </a:lnTo>
                  <a:lnTo>
                    <a:pt x="832" y="1121"/>
                  </a:lnTo>
                  <a:lnTo>
                    <a:pt x="832" y="1126"/>
                  </a:lnTo>
                  <a:lnTo>
                    <a:pt x="832" y="1132"/>
                  </a:lnTo>
                  <a:lnTo>
                    <a:pt x="832" y="1144"/>
                  </a:lnTo>
                  <a:lnTo>
                    <a:pt x="832" y="1150"/>
                  </a:lnTo>
                  <a:lnTo>
                    <a:pt x="832" y="1156"/>
                  </a:lnTo>
                  <a:lnTo>
                    <a:pt x="832" y="1162"/>
                  </a:lnTo>
                  <a:lnTo>
                    <a:pt x="832" y="1167"/>
                  </a:lnTo>
                  <a:lnTo>
                    <a:pt x="832" y="1173"/>
                  </a:lnTo>
                  <a:lnTo>
                    <a:pt x="832" y="1179"/>
                  </a:lnTo>
                  <a:lnTo>
                    <a:pt x="832" y="1185"/>
                  </a:lnTo>
                  <a:lnTo>
                    <a:pt x="838" y="1185"/>
                  </a:lnTo>
                  <a:lnTo>
                    <a:pt x="838" y="1191"/>
                  </a:lnTo>
                  <a:lnTo>
                    <a:pt x="838" y="1185"/>
                  </a:lnTo>
                  <a:lnTo>
                    <a:pt x="838" y="1179"/>
                  </a:lnTo>
                  <a:lnTo>
                    <a:pt x="844" y="1179"/>
                  </a:lnTo>
                  <a:lnTo>
                    <a:pt x="844" y="1173"/>
                  </a:lnTo>
                  <a:lnTo>
                    <a:pt x="844" y="1167"/>
                  </a:lnTo>
                  <a:lnTo>
                    <a:pt x="844" y="1162"/>
                  </a:lnTo>
                  <a:lnTo>
                    <a:pt x="844" y="1156"/>
                  </a:lnTo>
                  <a:lnTo>
                    <a:pt x="844" y="1150"/>
                  </a:lnTo>
                  <a:lnTo>
                    <a:pt x="844" y="1138"/>
                  </a:lnTo>
                  <a:lnTo>
                    <a:pt x="844" y="1132"/>
                  </a:lnTo>
                  <a:lnTo>
                    <a:pt x="844" y="1126"/>
                  </a:lnTo>
                  <a:lnTo>
                    <a:pt x="844" y="1121"/>
                  </a:lnTo>
                  <a:lnTo>
                    <a:pt x="844" y="1103"/>
                  </a:lnTo>
                  <a:lnTo>
                    <a:pt x="844" y="1091"/>
                  </a:lnTo>
                  <a:lnTo>
                    <a:pt x="844" y="1079"/>
                  </a:lnTo>
                  <a:lnTo>
                    <a:pt x="844" y="1074"/>
                  </a:lnTo>
                  <a:lnTo>
                    <a:pt x="844" y="1062"/>
                  </a:lnTo>
                  <a:lnTo>
                    <a:pt x="844" y="1050"/>
                  </a:lnTo>
                  <a:lnTo>
                    <a:pt x="844" y="1044"/>
                  </a:lnTo>
                  <a:lnTo>
                    <a:pt x="850" y="1033"/>
                  </a:lnTo>
                  <a:lnTo>
                    <a:pt x="850" y="1021"/>
                  </a:lnTo>
                  <a:lnTo>
                    <a:pt x="850" y="1009"/>
                  </a:lnTo>
                  <a:lnTo>
                    <a:pt x="850" y="1003"/>
                  </a:lnTo>
                  <a:lnTo>
                    <a:pt x="850" y="997"/>
                  </a:lnTo>
                  <a:lnTo>
                    <a:pt x="850" y="986"/>
                  </a:lnTo>
                  <a:lnTo>
                    <a:pt x="850" y="980"/>
                  </a:lnTo>
                  <a:lnTo>
                    <a:pt x="850" y="974"/>
                  </a:lnTo>
                  <a:lnTo>
                    <a:pt x="850" y="968"/>
                  </a:lnTo>
                  <a:lnTo>
                    <a:pt x="850" y="962"/>
                  </a:lnTo>
                  <a:lnTo>
                    <a:pt x="850" y="956"/>
                  </a:lnTo>
                  <a:lnTo>
                    <a:pt x="850" y="950"/>
                  </a:lnTo>
                  <a:lnTo>
                    <a:pt x="850" y="945"/>
                  </a:lnTo>
                  <a:lnTo>
                    <a:pt x="850" y="933"/>
                  </a:lnTo>
                  <a:lnTo>
                    <a:pt x="850" y="921"/>
                  </a:lnTo>
                  <a:lnTo>
                    <a:pt x="850" y="909"/>
                  </a:lnTo>
                  <a:lnTo>
                    <a:pt x="856" y="898"/>
                  </a:lnTo>
                  <a:lnTo>
                    <a:pt x="856" y="892"/>
                  </a:lnTo>
                  <a:lnTo>
                    <a:pt x="856" y="874"/>
                  </a:lnTo>
                  <a:lnTo>
                    <a:pt x="856" y="862"/>
                  </a:lnTo>
                  <a:lnTo>
                    <a:pt x="856" y="845"/>
                  </a:lnTo>
                  <a:lnTo>
                    <a:pt x="856" y="833"/>
                  </a:lnTo>
                  <a:lnTo>
                    <a:pt x="856" y="827"/>
                  </a:lnTo>
                  <a:lnTo>
                    <a:pt x="856" y="821"/>
                  </a:lnTo>
                  <a:lnTo>
                    <a:pt x="856" y="804"/>
                  </a:lnTo>
                  <a:lnTo>
                    <a:pt x="856" y="798"/>
                  </a:lnTo>
                  <a:lnTo>
                    <a:pt x="856" y="786"/>
                  </a:lnTo>
                  <a:lnTo>
                    <a:pt x="856" y="780"/>
                  </a:lnTo>
                  <a:lnTo>
                    <a:pt x="856" y="769"/>
                  </a:lnTo>
                  <a:lnTo>
                    <a:pt x="856" y="763"/>
                  </a:lnTo>
                  <a:lnTo>
                    <a:pt x="856" y="751"/>
                  </a:lnTo>
                  <a:lnTo>
                    <a:pt x="856" y="745"/>
                  </a:lnTo>
                  <a:lnTo>
                    <a:pt x="856" y="739"/>
                  </a:lnTo>
                  <a:lnTo>
                    <a:pt x="856" y="727"/>
                  </a:lnTo>
                  <a:lnTo>
                    <a:pt x="862" y="716"/>
                  </a:lnTo>
                </a:path>
              </a:pathLst>
            </a:custGeom>
            <a:noFill/>
            <a:ln w="460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81"/>
            <p:cNvSpPr>
              <a:spLocks/>
            </p:cNvSpPr>
            <p:nvPr/>
          </p:nvSpPr>
          <p:spPr bwMode="auto">
            <a:xfrm>
              <a:off x="5014" y="1692"/>
              <a:ext cx="668" cy="440"/>
            </a:xfrm>
            <a:custGeom>
              <a:avLst/>
              <a:gdLst>
                <a:gd name="T0" fmla="*/ 0 w 668"/>
                <a:gd name="T1" fmla="*/ 393 h 440"/>
                <a:gd name="T2" fmla="*/ 0 w 668"/>
                <a:gd name="T3" fmla="*/ 358 h 440"/>
                <a:gd name="T4" fmla="*/ 5 w 668"/>
                <a:gd name="T5" fmla="*/ 317 h 440"/>
                <a:gd name="T6" fmla="*/ 5 w 668"/>
                <a:gd name="T7" fmla="*/ 281 h 440"/>
                <a:gd name="T8" fmla="*/ 11 w 668"/>
                <a:gd name="T9" fmla="*/ 246 h 440"/>
                <a:gd name="T10" fmla="*/ 11 w 668"/>
                <a:gd name="T11" fmla="*/ 211 h 440"/>
                <a:gd name="T12" fmla="*/ 17 w 668"/>
                <a:gd name="T13" fmla="*/ 182 h 440"/>
                <a:gd name="T14" fmla="*/ 17 w 668"/>
                <a:gd name="T15" fmla="*/ 146 h 440"/>
                <a:gd name="T16" fmla="*/ 23 w 668"/>
                <a:gd name="T17" fmla="*/ 117 h 440"/>
                <a:gd name="T18" fmla="*/ 29 w 668"/>
                <a:gd name="T19" fmla="*/ 88 h 440"/>
                <a:gd name="T20" fmla="*/ 41 w 668"/>
                <a:gd name="T21" fmla="*/ 76 h 440"/>
                <a:gd name="T22" fmla="*/ 52 w 668"/>
                <a:gd name="T23" fmla="*/ 53 h 440"/>
                <a:gd name="T24" fmla="*/ 64 w 668"/>
                <a:gd name="T25" fmla="*/ 41 h 440"/>
                <a:gd name="T26" fmla="*/ 82 w 668"/>
                <a:gd name="T27" fmla="*/ 35 h 440"/>
                <a:gd name="T28" fmla="*/ 93 w 668"/>
                <a:gd name="T29" fmla="*/ 17 h 440"/>
                <a:gd name="T30" fmla="*/ 111 w 668"/>
                <a:gd name="T31" fmla="*/ 17 h 440"/>
                <a:gd name="T32" fmla="*/ 123 w 668"/>
                <a:gd name="T33" fmla="*/ 17 h 440"/>
                <a:gd name="T34" fmla="*/ 140 w 668"/>
                <a:gd name="T35" fmla="*/ 23 h 440"/>
                <a:gd name="T36" fmla="*/ 152 w 668"/>
                <a:gd name="T37" fmla="*/ 23 h 440"/>
                <a:gd name="T38" fmla="*/ 175 w 668"/>
                <a:gd name="T39" fmla="*/ 23 h 440"/>
                <a:gd name="T40" fmla="*/ 187 w 668"/>
                <a:gd name="T41" fmla="*/ 17 h 440"/>
                <a:gd name="T42" fmla="*/ 193 w 668"/>
                <a:gd name="T43" fmla="*/ 23 h 440"/>
                <a:gd name="T44" fmla="*/ 211 w 668"/>
                <a:gd name="T45" fmla="*/ 17 h 440"/>
                <a:gd name="T46" fmla="*/ 222 w 668"/>
                <a:gd name="T47" fmla="*/ 23 h 440"/>
                <a:gd name="T48" fmla="*/ 234 w 668"/>
                <a:gd name="T49" fmla="*/ 23 h 440"/>
                <a:gd name="T50" fmla="*/ 252 w 668"/>
                <a:gd name="T51" fmla="*/ 17 h 440"/>
                <a:gd name="T52" fmla="*/ 263 w 668"/>
                <a:gd name="T53" fmla="*/ 17 h 440"/>
                <a:gd name="T54" fmla="*/ 275 w 668"/>
                <a:gd name="T55" fmla="*/ 17 h 440"/>
                <a:gd name="T56" fmla="*/ 287 w 668"/>
                <a:gd name="T57" fmla="*/ 17 h 440"/>
                <a:gd name="T58" fmla="*/ 293 w 668"/>
                <a:gd name="T59" fmla="*/ 11 h 440"/>
                <a:gd name="T60" fmla="*/ 316 w 668"/>
                <a:gd name="T61" fmla="*/ 11 h 440"/>
                <a:gd name="T62" fmla="*/ 322 w 668"/>
                <a:gd name="T63" fmla="*/ 6 h 440"/>
                <a:gd name="T64" fmla="*/ 340 w 668"/>
                <a:gd name="T65" fmla="*/ 6 h 440"/>
                <a:gd name="T66" fmla="*/ 345 w 668"/>
                <a:gd name="T67" fmla="*/ 11 h 440"/>
                <a:gd name="T68" fmla="*/ 357 w 668"/>
                <a:gd name="T69" fmla="*/ 11 h 440"/>
                <a:gd name="T70" fmla="*/ 375 w 668"/>
                <a:gd name="T71" fmla="*/ 11 h 440"/>
                <a:gd name="T72" fmla="*/ 387 w 668"/>
                <a:gd name="T73" fmla="*/ 11 h 440"/>
                <a:gd name="T74" fmla="*/ 398 w 668"/>
                <a:gd name="T75" fmla="*/ 11 h 440"/>
                <a:gd name="T76" fmla="*/ 404 w 668"/>
                <a:gd name="T77" fmla="*/ 6 h 440"/>
                <a:gd name="T78" fmla="*/ 416 w 668"/>
                <a:gd name="T79" fmla="*/ 6 h 440"/>
                <a:gd name="T80" fmla="*/ 433 w 668"/>
                <a:gd name="T81" fmla="*/ 11 h 440"/>
                <a:gd name="T82" fmla="*/ 445 w 668"/>
                <a:gd name="T83" fmla="*/ 11 h 440"/>
                <a:gd name="T84" fmla="*/ 457 w 668"/>
                <a:gd name="T85" fmla="*/ 11 h 440"/>
                <a:gd name="T86" fmla="*/ 463 w 668"/>
                <a:gd name="T87" fmla="*/ 17 h 440"/>
                <a:gd name="T88" fmla="*/ 474 w 668"/>
                <a:gd name="T89" fmla="*/ 17 h 440"/>
                <a:gd name="T90" fmla="*/ 480 w 668"/>
                <a:gd name="T91" fmla="*/ 11 h 440"/>
                <a:gd name="T92" fmla="*/ 498 w 668"/>
                <a:gd name="T93" fmla="*/ 17 h 440"/>
                <a:gd name="T94" fmla="*/ 510 w 668"/>
                <a:gd name="T95" fmla="*/ 11 h 440"/>
                <a:gd name="T96" fmla="*/ 521 w 668"/>
                <a:gd name="T97" fmla="*/ 11 h 440"/>
                <a:gd name="T98" fmla="*/ 533 w 668"/>
                <a:gd name="T99" fmla="*/ 11 h 440"/>
                <a:gd name="T100" fmla="*/ 539 w 668"/>
                <a:gd name="T101" fmla="*/ 17 h 440"/>
                <a:gd name="T102" fmla="*/ 557 w 668"/>
                <a:gd name="T103" fmla="*/ 17 h 440"/>
                <a:gd name="T104" fmla="*/ 562 w 668"/>
                <a:gd name="T105" fmla="*/ 11 h 440"/>
                <a:gd name="T106" fmla="*/ 574 w 668"/>
                <a:gd name="T107" fmla="*/ 11 h 440"/>
                <a:gd name="T108" fmla="*/ 586 w 668"/>
                <a:gd name="T109" fmla="*/ 6 h 440"/>
                <a:gd name="T110" fmla="*/ 592 w 668"/>
                <a:gd name="T111" fmla="*/ 11 h 440"/>
                <a:gd name="T112" fmla="*/ 609 w 668"/>
                <a:gd name="T113" fmla="*/ 6 h 440"/>
                <a:gd name="T114" fmla="*/ 627 w 668"/>
                <a:gd name="T115" fmla="*/ 11 h 440"/>
                <a:gd name="T116" fmla="*/ 633 w 668"/>
                <a:gd name="T117" fmla="*/ 6 h 440"/>
                <a:gd name="T118" fmla="*/ 645 w 668"/>
                <a:gd name="T119" fmla="*/ 11 h 440"/>
                <a:gd name="T120" fmla="*/ 668 w 668"/>
                <a:gd name="T121" fmla="*/ 1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8" h="440">
                  <a:moveTo>
                    <a:pt x="0" y="440"/>
                  </a:moveTo>
                  <a:lnTo>
                    <a:pt x="0" y="434"/>
                  </a:lnTo>
                  <a:lnTo>
                    <a:pt x="0" y="422"/>
                  </a:lnTo>
                  <a:lnTo>
                    <a:pt x="0" y="410"/>
                  </a:lnTo>
                  <a:lnTo>
                    <a:pt x="0" y="405"/>
                  </a:lnTo>
                  <a:lnTo>
                    <a:pt x="0" y="393"/>
                  </a:lnTo>
                  <a:lnTo>
                    <a:pt x="0" y="387"/>
                  </a:lnTo>
                  <a:lnTo>
                    <a:pt x="0" y="381"/>
                  </a:lnTo>
                  <a:lnTo>
                    <a:pt x="0" y="375"/>
                  </a:lnTo>
                  <a:lnTo>
                    <a:pt x="0" y="369"/>
                  </a:lnTo>
                  <a:lnTo>
                    <a:pt x="0" y="363"/>
                  </a:lnTo>
                  <a:lnTo>
                    <a:pt x="0" y="358"/>
                  </a:lnTo>
                  <a:lnTo>
                    <a:pt x="5" y="352"/>
                  </a:lnTo>
                  <a:lnTo>
                    <a:pt x="5" y="346"/>
                  </a:lnTo>
                  <a:lnTo>
                    <a:pt x="5" y="334"/>
                  </a:lnTo>
                  <a:lnTo>
                    <a:pt x="5" y="328"/>
                  </a:lnTo>
                  <a:lnTo>
                    <a:pt x="5" y="322"/>
                  </a:lnTo>
                  <a:lnTo>
                    <a:pt x="5" y="317"/>
                  </a:lnTo>
                  <a:lnTo>
                    <a:pt x="5" y="311"/>
                  </a:lnTo>
                  <a:lnTo>
                    <a:pt x="5" y="305"/>
                  </a:lnTo>
                  <a:lnTo>
                    <a:pt x="5" y="299"/>
                  </a:lnTo>
                  <a:lnTo>
                    <a:pt x="5" y="293"/>
                  </a:lnTo>
                  <a:lnTo>
                    <a:pt x="5" y="287"/>
                  </a:lnTo>
                  <a:lnTo>
                    <a:pt x="5" y="281"/>
                  </a:lnTo>
                  <a:lnTo>
                    <a:pt x="5" y="275"/>
                  </a:lnTo>
                  <a:lnTo>
                    <a:pt x="5" y="270"/>
                  </a:lnTo>
                  <a:lnTo>
                    <a:pt x="5" y="264"/>
                  </a:lnTo>
                  <a:lnTo>
                    <a:pt x="5" y="258"/>
                  </a:lnTo>
                  <a:lnTo>
                    <a:pt x="5" y="252"/>
                  </a:lnTo>
                  <a:lnTo>
                    <a:pt x="11" y="246"/>
                  </a:lnTo>
                  <a:lnTo>
                    <a:pt x="11" y="240"/>
                  </a:lnTo>
                  <a:lnTo>
                    <a:pt x="11" y="234"/>
                  </a:lnTo>
                  <a:lnTo>
                    <a:pt x="11" y="229"/>
                  </a:lnTo>
                  <a:lnTo>
                    <a:pt x="11" y="223"/>
                  </a:lnTo>
                  <a:lnTo>
                    <a:pt x="11" y="217"/>
                  </a:lnTo>
                  <a:lnTo>
                    <a:pt x="11" y="211"/>
                  </a:lnTo>
                  <a:lnTo>
                    <a:pt x="11" y="205"/>
                  </a:lnTo>
                  <a:lnTo>
                    <a:pt x="11" y="199"/>
                  </a:lnTo>
                  <a:lnTo>
                    <a:pt x="11" y="193"/>
                  </a:lnTo>
                  <a:lnTo>
                    <a:pt x="17" y="193"/>
                  </a:lnTo>
                  <a:lnTo>
                    <a:pt x="17" y="187"/>
                  </a:lnTo>
                  <a:lnTo>
                    <a:pt x="17" y="182"/>
                  </a:lnTo>
                  <a:lnTo>
                    <a:pt x="17" y="176"/>
                  </a:lnTo>
                  <a:lnTo>
                    <a:pt x="17" y="170"/>
                  </a:lnTo>
                  <a:lnTo>
                    <a:pt x="17" y="164"/>
                  </a:lnTo>
                  <a:lnTo>
                    <a:pt x="17" y="158"/>
                  </a:lnTo>
                  <a:lnTo>
                    <a:pt x="17" y="152"/>
                  </a:lnTo>
                  <a:lnTo>
                    <a:pt x="17" y="146"/>
                  </a:lnTo>
                  <a:lnTo>
                    <a:pt x="23" y="146"/>
                  </a:lnTo>
                  <a:lnTo>
                    <a:pt x="23" y="141"/>
                  </a:lnTo>
                  <a:lnTo>
                    <a:pt x="23" y="135"/>
                  </a:lnTo>
                  <a:lnTo>
                    <a:pt x="23" y="129"/>
                  </a:lnTo>
                  <a:lnTo>
                    <a:pt x="23" y="123"/>
                  </a:lnTo>
                  <a:lnTo>
                    <a:pt x="23" y="117"/>
                  </a:lnTo>
                  <a:lnTo>
                    <a:pt x="29" y="117"/>
                  </a:lnTo>
                  <a:lnTo>
                    <a:pt x="29" y="111"/>
                  </a:lnTo>
                  <a:lnTo>
                    <a:pt x="29" y="105"/>
                  </a:lnTo>
                  <a:lnTo>
                    <a:pt x="29" y="99"/>
                  </a:lnTo>
                  <a:lnTo>
                    <a:pt x="29" y="94"/>
                  </a:lnTo>
                  <a:lnTo>
                    <a:pt x="29" y="88"/>
                  </a:lnTo>
                  <a:lnTo>
                    <a:pt x="35" y="88"/>
                  </a:lnTo>
                  <a:lnTo>
                    <a:pt x="35" y="82"/>
                  </a:lnTo>
                  <a:lnTo>
                    <a:pt x="41" y="82"/>
                  </a:lnTo>
                  <a:lnTo>
                    <a:pt x="41" y="88"/>
                  </a:lnTo>
                  <a:lnTo>
                    <a:pt x="41" y="82"/>
                  </a:lnTo>
                  <a:lnTo>
                    <a:pt x="41" y="76"/>
                  </a:lnTo>
                  <a:lnTo>
                    <a:pt x="41" y="70"/>
                  </a:lnTo>
                  <a:lnTo>
                    <a:pt x="46" y="70"/>
                  </a:lnTo>
                  <a:lnTo>
                    <a:pt x="46" y="64"/>
                  </a:lnTo>
                  <a:lnTo>
                    <a:pt x="46" y="58"/>
                  </a:lnTo>
                  <a:lnTo>
                    <a:pt x="52" y="58"/>
                  </a:lnTo>
                  <a:lnTo>
                    <a:pt x="52" y="53"/>
                  </a:lnTo>
                  <a:lnTo>
                    <a:pt x="52" y="47"/>
                  </a:lnTo>
                  <a:lnTo>
                    <a:pt x="58" y="47"/>
                  </a:lnTo>
                  <a:lnTo>
                    <a:pt x="58" y="41"/>
                  </a:lnTo>
                  <a:lnTo>
                    <a:pt x="58" y="35"/>
                  </a:lnTo>
                  <a:lnTo>
                    <a:pt x="64" y="35"/>
                  </a:lnTo>
                  <a:lnTo>
                    <a:pt x="64" y="41"/>
                  </a:lnTo>
                  <a:lnTo>
                    <a:pt x="64" y="35"/>
                  </a:lnTo>
                  <a:lnTo>
                    <a:pt x="70" y="35"/>
                  </a:lnTo>
                  <a:lnTo>
                    <a:pt x="70" y="29"/>
                  </a:lnTo>
                  <a:lnTo>
                    <a:pt x="76" y="29"/>
                  </a:lnTo>
                  <a:lnTo>
                    <a:pt x="82" y="29"/>
                  </a:lnTo>
                  <a:lnTo>
                    <a:pt x="82" y="35"/>
                  </a:lnTo>
                  <a:lnTo>
                    <a:pt x="82" y="29"/>
                  </a:lnTo>
                  <a:lnTo>
                    <a:pt x="87" y="23"/>
                  </a:lnTo>
                  <a:lnTo>
                    <a:pt x="87" y="17"/>
                  </a:lnTo>
                  <a:lnTo>
                    <a:pt x="93" y="17"/>
                  </a:lnTo>
                  <a:lnTo>
                    <a:pt x="93" y="23"/>
                  </a:lnTo>
                  <a:lnTo>
                    <a:pt x="93" y="17"/>
                  </a:lnTo>
                  <a:lnTo>
                    <a:pt x="99" y="17"/>
                  </a:lnTo>
                  <a:lnTo>
                    <a:pt x="105" y="11"/>
                  </a:lnTo>
                  <a:lnTo>
                    <a:pt x="105" y="17"/>
                  </a:lnTo>
                  <a:lnTo>
                    <a:pt x="111" y="17"/>
                  </a:lnTo>
                  <a:lnTo>
                    <a:pt x="111" y="11"/>
                  </a:lnTo>
                  <a:lnTo>
                    <a:pt x="111" y="17"/>
                  </a:lnTo>
                  <a:lnTo>
                    <a:pt x="117" y="17"/>
                  </a:lnTo>
                  <a:lnTo>
                    <a:pt x="117" y="11"/>
                  </a:lnTo>
                  <a:lnTo>
                    <a:pt x="123" y="11"/>
                  </a:lnTo>
                  <a:lnTo>
                    <a:pt x="123" y="17"/>
                  </a:lnTo>
                  <a:lnTo>
                    <a:pt x="123" y="11"/>
                  </a:lnTo>
                  <a:lnTo>
                    <a:pt x="123" y="17"/>
                  </a:lnTo>
                  <a:lnTo>
                    <a:pt x="129" y="17"/>
                  </a:lnTo>
                  <a:lnTo>
                    <a:pt x="129" y="23"/>
                  </a:lnTo>
                  <a:lnTo>
                    <a:pt x="129" y="17"/>
                  </a:lnTo>
                  <a:lnTo>
                    <a:pt x="134" y="17"/>
                  </a:lnTo>
                  <a:lnTo>
                    <a:pt x="134" y="23"/>
                  </a:lnTo>
                  <a:lnTo>
                    <a:pt x="140" y="23"/>
                  </a:lnTo>
                  <a:lnTo>
                    <a:pt x="140" y="29"/>
                  </a:lnTo>
                  <a:lnTo>
                    <a:pt x="146" y="29"/>
                  </a:lnTo>
                  <a:lnTo>
                    <a:pt x="146" y="23"/>
                  </a:lnTo>
                  <a:lnTo>
                    <a:pt x="152" y="23"/>
                  </a:lnTo>
                  <a:lnTo>
                    <a:pt x="152" y="29"/>
                  </a:lnTo>
                  <a:lnTo>
                    <a:pt x="152" y="23"/>
                  </a:lnTo>
                  <a:lnTo>
                    <a:pt x="158" y="23"/>
                  </a:lnTo>
                  <a:lnTo>
                    <a:pt x="164" y="23"/>
                  </a:lnTo>
                  <a:lnTo>
                    <a:pt x="164" y="29"/>
                  </a:lnTo>
                  <a:lnTo>
                    <a:pt x="164" y="23"/>
                  </a:lnTo>
                  <a:lnTo>
                    <a:pt x="170" y="23"/>
                  </a:lnTo>
                  <a:lnTo>
                    <a:pt x="175" y="23"/>
                  </a:lnTo>
                  <a:lnTo>
                    <a:pt x="175" y="17"/>
                  </a:lnTo>
                  <a:lnTo>
                    <a:pt x="181" y="23"/>
                  </a:lnTo>
                  <a:lnTo>
                    <a:pt x="181" y="17"/>
                  </a:lnTo>
                  <a:lnTo>
                    <a:pt x="181" y="23"/>
                  </a:lnTo>
                  <a:lnTo>
                    <a:pt x="181" y="17"/>
                  </a:lnTo>
                  <a:lnTo>
                    <a:pt x="187" y="17"/>
                  </a:lnTo>
                  <a:lnTo>
                    <a:pt x="187" y="23"/>
                  </a:lnTo>
                  <a:lnTo>
                    <a:pt x="187" y="17"/>
                  </a:lnTo>
                  <a:lnTo>
                    <a:pt x="187" y="23"/>
                  </a:lnTo>
                  <a:lnTo>
                    <a:pt x="193" y="23"/>
                  </a:lnTo>
                  <a:lnTo>
                    <a:pt x="193" y="17"/>
                  </a:lnTo>
                  <a:lnTo>
                    <a:pt x="193" y="23"/>
                  </a:lnTo>
                  <a:lnTo>
                    <a:pt x="199" y="23"/>
                  </a:lnTo>
                  <a:lnTo>
                    <a:pt x="199" y="17"/>
                  </a:lnTo>
                  <a:lnTo>
                    <a:pt x="205" y="17"/>
                  </a:lnTo>
                  <a:lnTo>
                    <a:pt x="205" y="11"/>
                  </a:lnTo>
                  <a:lnTo>
                    <a:pt x="205" y="17"/>
                  </a:lnTo>
                  <a:lnTo>
                    <a:pt x="211" y="17"/>
                  </a:lnTo>
                  <a:lnTo>
                    <a:pt x="216" y="17"/>
                  </a:lnTo>
                  <a:lnTo>
                    <a:pt x="216" y="23"/>
                  </a:lnTo>
                  <a:lnTo>
                    <a:pt x="216" y="29"/>
                  </a:lnTo>
                  <a:lnTo>
                    <a:pt x="216" y="23"/>
                  </a:lnTo>
                  <a:lnTo>
                    <a:pt x="222" y="17"/>
                  </a:lnTo>
                  <a:lnTo>
                    <a:pt x="222" y="23"/>
                  </a:lnTo>
                  <a:lnTo>
                    <a:pt x="222" y="29"/>
                  </a:lnTo>
                  <a:lnTo>
                    <a:pt x="222" y="23"/>
                  </a:lnTo>
                  <a:lnTo>
                    <a:pt x="228" y="23"/>
                  </a:lnTo>
                  <a:lnTo>
                    <a:pt x="228" y="17"/>
                  </a:lnTo>
                  <a:lnTo>
                    <a:pt x="234" y="17"/>
                  </a:lnTo>
                  <a:lnTo>
                    <a:pt x="234" y="23"/>
                  </a:lnTo>
                  <a:lnTo>
                    <a:pt x="234" y="17"/>
                  </a:lnTo>
                  <a:lnTo>
                    <a:pt x="240" y="17"/>
                  </a:lnTo>
                  <a:lnTo>
                    <a:pt x="240" y="23"/>
                  </a:lnTo>
                  <a:lnTo>
                    <a:pt x="240" y="17"/>
                  </a:lnTo>
                  <a:lnTo>
                    <a:pt x="246" y="17"/>
                  </a:lnTo>
                  <a:lnTo>
                    <a:pt x="252" y="17"/>
                  </a:lnTo>
                  <a:lnTo>
                    <a:pt x="252" y="23"/>
                  </a:lnTo>
                  <a:lnTo>
                    <a:pt x="258" y="23"/>
                  </a:lnTo>
                  <a:lnTo>
                    <a:pt x="258" y="17"/>
                  </a:lnTo>
                  <a:lnTo>
                    <a:pt x="258" y="23"/>
                  </a:lnTo>
                  <a:lnTo>
                    <a:pt x="263" y="23"/>
                  </a:lnTo>
                  <a:lnTo>
                    <a:pt x="263" y="17"/>
                  </a:lnTo>
                  <a:lnTo>
                    <a:pt x="263" y="23"/>
                  </a:lnTo>
                  <a:lnTo>
                    <a:pt x="269" y="23"/>
                  </a:lnTo>
                  <a:lnTo>
                    <a:pt x="269" y="17"/>
                  </a:lnTo>
                  <a:lnTo>
                    <a:pt x="269" y="11"/>
                  </a:lnTo>
                  <a:lnTo>
                    <a:pt x="275" y="11"/>
                  </a:lnTo>
                  <a:lnTo>
                    <a:pt x="275" y="17"/>
                  </a:lnTo>
                  <a:lnTo>
                    <a:pt x="281" y="17"/>
                  </a:lnTo>
                  <a:lnTo>
                    <a:pt x="281" y="23"/>
                  </a:lnTo>
                  <a:lnTo>
                    <a:pt x="287" y="23"/>
                  </a:lnTo>
                  <a:lnTo>
                    <a:pt x="287" y="17"/>
                  </a:lnTo>
                  <a:lnTo>
                    <a:pt x="287" y="23"/>
                  </a:lnTo>
                  <a:lnTo>
                    <a:pt x="287" y="17"/>
                  </a:lnTo>
                  <a:lnTo>
                    <a:pt x="293" y="17"/>
                  </a:lnTo>
                  <a:lnTo>
                    <a:pt x="293" y="23"/>
                  </a:lnTo>
                  <a:lnTo>
                    <a:pt x="293" y="17"/>
                  </a:lnTo>
                  <a:lnTo>
                    <a:pt x="293" y="23"/>
                  </a:lnTo>
                  <a:lnTo>
                    <a:pt x="293" y="17"/>
                  </a:lnTo>
                  <a:lnTo>
                    <a:pt x="293" y="11"/>
                  </a:lnTo>
                  <a:lnTo>
                    <a:pt x="299" y="11"/>
                  </a:lnTo>
                  <a:lnTo>
                    <a:pt x="299" y="6"/>
                  </a:lnTo>
                  <a:lnTo>
                    <a:pt x="299" y="11"/>
                  </a:lnTo>
                  <a:lnTo>
                    <a:pt x="304" y="11"/>
                  </a:lnTo>
                  <a:lnTo>
                    <a:pt x="310" y="11"/>
                  </a:lnTo>
                  <a:lnTo>
                    <a:pt x="316" y="11"/>
                  </a:lnTo>
                  <a:lnTo>
                    <a:pt x="316" y="17"/>
                  </a:lnTo>
                  <a:lnTo>
                    <a:pt x="316" y="11"/>
                  </a:lnTo>
                  <a:lnTo>
                    <a:pt x="316" y="6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2" y="6"/>
                  </a:lnTo>
                  <a:lnTo>
                    <a:pt x="322" y="0"/>
                  </a:lnTo>
                  <a:lnTo>
                    <a:pt x="328" y="0"/>
                  </a:lnTo>
                  <a:lnTo>
                    <a:pt x="328" y="6"/>
                  </a:lnTo>
                  <a:lnTo>
                    <a:pt x="334" y="11"/>
                  </a:lnTo>
                  <a:lnTo>
                    <a:pt x="334" y="6"/>
                  </a:lnTo>
                  <a:lnTo>
                    <a:pt x="340" y="6"/>
                  </a:lnTo>
                  <a:lnTo>
                    <a:pt x="340" y="11"/>
                  </a:lnTo>
                  <a:lnTo>
                    <a:pt x="340" y="17"/>
                  </a:lnTo>
                  <a:lnTo>
                    <a:pt x="345" y="17"/>
                  </a:lnTo>
                  <a:lnTo>
                    <a:pt x="345" y="11"/>
                  </a:lnTo>
                  <a:lnTo>
                    <a:pt x="345" y="6"/>
                  </a:lnTo>
                  <a:lnTo>
                    <a:pt x="345" y="11"/>
                  </a:lnTo>
                  <a:lnTo>
                    <a:pt x="351" y="11"/>
                  </a:lnTo>
                  <a:lnTo>
                    <a:pt x="351" y="6"/>
                  </a:lnTo>
                  <a:lnTo>
                    <a:pt x="351" y="11"/>
                  </a:lnTo>
                  <a:lnTo>
                    <a:pt x="357" y="11"/>
                  </a:lnTo>
                  <a:lnTo>
                    <a:pt x="357" y="17"/>
                  </a:lnTo>
                  <a:lnTo>
                    <a:pt x="357" y="11"/>
                  </a:lnTo>
                  <a:lnTo>
                    <a:pt x="357" y="6"/>
                  </a:lnTo>
                  <a:lnTo>
                    <a:pt x="363" y="6"/>
                  </a:lnTo>
                  <a:lnTo>
                    <a:pt x="369" y="6"/>
                  </a:lnTo>
                  <a:lnTo>
                    <a:pt x="369" y="11"/>
                  </a:lnTo>
                  <a:lnTo>
                    <a:pt x="375" y="6"/>
                  </a:lnTo>
                  <a:lnTo>
                    <a:pt x="375" y="11"/>
                  </a:lnTo>
                  <a:lnTo>
                    <a:pt x="381" y="11"/>
                  </a:lnTo>
                  <a:lnTo>
                    <a:pt x="381" y="6"/>
                  </a:lnTo>
                  <a:lnTo>
                    <a:pt x="387" y="6"/>
                  </a:lnTo>
                  <a:lnTo>
                    <a:pt x="387" y="11"/>
                  </a:lnTo>
                  <a:lnTo>
                    <a:pt x="387" y="6"/>
                  </a:lnTo>
                  <a:lnTo>
                    <a:pt x="387" y="11"/>
                  </a:lnTo>
                  <a:lnTo>
                    <a:pt x="387" y="6"/>
                  </a:lnTo>
                  <a:lnTo>
                    <a:pt x="392" y="6"/>
                  </a:lnTo>
                  <a:lnTo>
                    <a:pt x="392" y="11"/>
                  </a:lnTo>
                  <a:lnTo>
                    <a:pt x="392" y="17"/>
                  </a:lnTo>
                  <a:lnTo>
                    <a:pt x="398" y="17"/>
                  </a:lnTo>
                  <a:lnTo>
                    <a:pt x="398" y="11"/>
                  </a:lnTo>
                  <a:lnTo>
                    <a:pt x="398" y="6"/>
                  </a:lnTo>
                  <a:lnTo>
                    <a:pt x="398" y="0"/>
                  </a:lnTo>
                  <a:lnTo>
                    <a:pt x="404" y="0"/>
                  </a:lnTo>
                  <a:lnTo>
                    <a:pt x="404" y="6"/>
                  </a:lnTo>
                  <a:lnTo>
                    <a:pt x="404" y="0"/>
                  </a:lnTo>
                  <a:lnTo>
                    <a:pt x="404" y="6"/>
                  </a:lnTo>
                  <a:lnTo>
                    <a:pt x="404" y="0"/>
                  </a:lnTo>
                  <a:lnTo>
                    <a:pt x="404" y="6"/>
                  </a:lnTo>
                  <a:lnTo>
                    <a:pt x="410" y="6"/>
                  </a:lnTo>
                  <a:lnTo>
                    <a:pt x="410" y="11"/>
                  </a:lnTo>
                  <a:lnTo>
                    <a:pt x="410" y="6"/>
                  </a:lnTo>
                  <a:lnTo>
                    <a:pt x="416" y="6"/>
                  </a:lnTo>
                  <a:lnTo>
                    <a:pt x="416" y="11"/>
                  </a:lnTo>
                  <a:lnTo>
                    <a:pt x="422" y="11"/>
                  </a:lnTo>
                  <a:lnTo>
                    <a:pt x="422" y="6"/>
                  </a:lnTo>
                  <a:lnTo>
                    <a:pt x="428" y="6"/>
                  </a:lnTo>
                  <a:lnTo>
                    <a:pt x="428" y="11"/>
                  </a:lnTo>
                  <a:lnTo>
                    <a:pt x="433" y="11"/>
                  </a:lnTo>
                  <a:lnTo>
                    <a:pt x="433" y="6"/>
                  </a:lnTo>
                  <a:lnTo>
                    <a:pt x="433" y="11"/>
                  </a:lnTo>
                  <a:lnTo>
                    <a:pt x="433" y="17"/>
                  </a:lnTo>
                  <a:lnTo>
                    <a:pt x="439" y="17"/>
                  </a:lnTo>
                  <a:lnTo>
                    <a:pt x="439" y="11"/>
                  </a:lnTo>
                  <a:lnTo>
                    <a:pt x="445" y="11"/>
                  </a:lnTo>
                  <a:lnTo>
                    <a:pt x="445" y="6"/>
                  </a:lnTo>
                  <a:lnTo>
                    <a:pt x="445" y="11"/>
                  </a:lnTo>
                  <a:lnTo>
                    <a:pt x="451" y="11"/>
                  </a:lnTo>
                  <a:lnTo>
                    <a:pt x="451" y="6"/>
                  </a:lnTo>
                  <a:lnTo>
                    <a:pt x="451" y="11"/>
                  </a:lnTo>
                  <a:lnTo>
                    <a:pt x="457" y="11"/>
                  </a:lnTo>
                  <a:lnTo>
                    <a:pt x="457" y="6"/>
                  </a:lnTo>
                  <a:lnTo>
                    <a:pt x="457" y="11"/>
                  </a:lnTo>
                  <a:lnTo>
                    <a:pt x="457" y="6"/>
                  </a:lnTo>
                  <a:lnTo>
                    <a:pt x="457" y="11"/>
                  </a:lnTo>
                  <a:lnTo>
                    <a:pt x="457" y="17"/>
                  </a:lnTo>
                  <a:lnTo>
                    <a:pt x="463" y="17"/>
                  </a:lnTo>
                  <a:lnTo>
                    <a:pt x="463" y="11"/>
                  </a:lnTo>
                  <a:lnTo>
                    <a:pt x="463" y="17"/>
                  </a:lnTo>
                  <a:lnTo>
                    <a:pt x="469" y="17"/>
                  </a:lnTo>
                  <a:lnTo>
                    <a:pt x="469" y="11"/>
                  </a:lnTo>
                  <a:lnTo>
                    <a:pt x="469" y="17"/>
                  </a:lnTo>
                  <a:lnTo>
                    <a:pt x="474" y="17"/>
                  </a:lnTo>
                  <a:lnTo>
                    <a:pt x="474" y="11"/>
                  </a:lnTo>
                  <a:lnTo>
                    <a:pt x="474" y="17"/>
                  </a:lnTo>
                  <a:lnTo>
                    <a:pt x="474" y="23"/>
                  </a:lnTo>
                  <a:lnTo>
                    <a:pt x="480" y="23"/>
                  </a:lnTo>
                  <a:lnTo>
                    <a:pt x="480" y="17"/>
                  </a:lnTo>
                  <a:lnTo>
                    <a:pt x="480" y="11"/>
                  </a:lnTo>
                  <a:lnTo>
                    <a:pt x="486" y="11"/>
                  </a:lnTo>
                  <a:lnTo>
                    <a:pt x="486" y="6"/>
                  </a:lnTo>
                  <a:lnTo>
                    <a:pt x="486" y="11"/>
                  </a:lnTo>
                  <a:lnTo>
                    <a:pt x="492" y="11"/>
                  </a:lnTo>
                  <a:lnTo>
                    <a:pt x="492" y="17"/>
                  </a:lnTo>
                  <a:lnTo>
                    <a:pt x="498" y="17"/>
                  </a:lnTo>
                  <a:lnTo>
                    <a:pt x="498" y="11"/>
                  </a:lnTo>
                  <a:lnTo>
                    <a:pt x="504" y="6"/>
                  </a:lnTo>
                  <a:lnTo>
                    <a:pt x="504" y="11"/>
                  </a:lnTo>
                  <a:lnTo>
                    <a:pt x="504" y="6"/>
                  </a:lnTo>
                  <a:lnTo>
                    <a:pt x="510" y="6"/>
                  </a:lnTo>
                  <a:lnTo>
                    <a:pt x="510" y="11"/>
                  </a:lnTo>
                  <a:lnTo>
                    <a:pt x="510" y="17"/>
                  </a:lnTo>
                  <a:lnTo>
                    <a:pt x="510" y="11"/>
                  </a:lnTo>
                  <a:lnTo>
                    <a:pt x="516" y="11"/>
                  </a:lnTo>
                  <a:lnTo>
                    <a:pt x="516" y="17"/>
                  </a:lnTo>
                  <a:lnTo>
                    <a:pt x="521" y="17"/>
                  </a:lnTo>
                  <a:lnTo>
                    <a:pt x="521" y="11"/>
                  </a:lnTo>
                  <a:lnTo>
                    <a:pt x="521" y="17"/>
                  </a:lnTo>
                  <a:lnTo>
                    <a:pt x="527" y="17"/>
                  </a:lnTo>
                  <a:lnTo>
                    <a:pt x="527" y="11"/>
                  </a:lnTo>
                  <a:lnTo>
                    <a:pt x="533" y="11"/>
                  </a:lnTo>
                  <a:lnTo>
                    <a:pt x="533" y="17"/>
                  </a:lnTo>
                  <a:lnTo>
                    <a:pt x="533" y="11"/>
                  </a:lnTo>
                  <a:lnTo>
                    <a:pt x="533" y="17"/>
                  </a:lnTo>
                  <a:lnTo>
                    <a:pt x="539" y="17"/>
                  </a:lnTo>
                  <a:lnTo>
                    <a:pt x="539" y="23"/>
                  </a:lnTo>
                  <a:lnTo>
                    <a:pt x="539" y="17"/>
                  </a:lnTo>
                  <a:lnTo>
                    <a:pt x="539" y="23"/>
                  </a:lnTo>
                  <a:lnTo>
                    <a:pt x="539" y="17"/>
                  </a:lnTo>
                  <a:lnTo>
                    <a:pt x="545" y="17"/>
                  </a:lnTo>
                  <a:lnTo>
                    <a:pt x="545" y="11"/>
                  </a:lnTo>
                  <a:lnTo>
                    <a:pt x="545" y="17"/>
                  </a:lnTo>
                  <a:lnTo>
                    <a:pt x="551" y="11"/>
                  </a:lnTo>
                  <a:lnTo>
                    <a:pt x="551" y="17"/>
                  </a:lnTo>
                  <a:lnTo>
                    <a:pt x="557" y="17"/>
                  </a:lnTo>
                  <a:lnTo>
                    <a:pt x="557" y="23"/>
                  </a:lnTo>
                  <a:lnTo>
                    <a:pt x="557" y="17"/>
                  </a:lnTo>
                  <a:lnTo>
                    <a:pt x="557" y="23"/>
                  </a:lnTo>
                  <a:lnTo>
                    <a:pt x="562" y="23"/>
                  </a:lnTo>
                  <a:lnTo>
                    <a:pt x="562" y="17"/>
                  </a:lnTo>
                  <a:lnTo>
                    <a:pt x="562" y="11"/>
                  </a:lnTo>
                  <a:lnTo>
                    <a:pt x="568" y="11"/>
                  </a:lnTo>
                  <a:lnTo>
                    <a:pt x="568" y="6"/>
                  </a:lnTo>
                  <a:lnTo>
                    <a:pt x="568" y="11"/>
                  </a:lnTo>
                  <a:lnTo>
                    <a:pt x="574" y="11"/>
                  </a:lnTo>
                  <a:lnTo>
                    <a:pt x="574" y="17"/>
                  </a:lnTo>
                  <a:lnTo>
                    <a:pt x="574" y="11"/>
                  </a:lnTo>
                  <a:lnTo>
                    <a:pt x="580" y="11"/>
                  </a:lnTo>
                  <a:lnTo>
                    <a:pt x="580" y="6"/>
                  </a:lnTo>
                  <a:lnTo>
                    <a:pt x="586" y="11"/>
                  </a:lnTo>
                  <a:lnTo>
                    <a:pt x="586" y="6"/>
                  </a:lnTo>
                  <a:lnTo>
                    <a:pt x="586" y="11"/>
                  </a:lnTo>
                  <a:lnTo>
                    <a:pt x="586" y="6"/>
                  </a:lnTo>
                  <a:lnTo>
                    <a:pt x="586" y="11"/>
                  </a:lnTo>
                  <a:lnTo>
                    <a:pt x="586" y="17"/>
                  </a:lnTo>
                  <a:lnTo>
                    <a:pt x="592" y="17"/>
                  </a:lnTo>
                  <a:lnTo>
                    <a:pt x="592" y="11"/>
                  </a:lnTo>
                  <a:lnTo>
                    <a:pt x="592" y="6"/>
                  </a:lnTo>
                  <a:lnTo>
                    <a:pt x="592" y="11"/>
                  </a:lnTo>
                  <a:lnTo>
                    <a:pt x="598" y="11"/>
                  </a:lnTo>
                  <a:lnTo>
                    <a:pt x="603" y="11"/>
                  </a:lnTo>
                  <a:lnTo>
                    <a:pt x="603" y="6"/>
                  </a:lnTo>
                  <a:lnTo>
                    <a:pt x="603" y="0"/>
                  </a:lnTo>
                  <a:lnTo>
                    <a:pt x="609" y="0"/>
                  </a:lnTo>
                  <a:lnTo>
                    <a:pt x="609" y="6"/>
                  </a:lnTo>
                  <a:lnTo>
                    <a:pt x="609" y="11"/>
                  </a:lnTo>
                  <a:lnTo>
                    <a:pt x="615" y="11"/>
                  </a:lnTo>
                  <a:lnTo>
                    <a:pt x="615" y="6"/>
                  </a:lnTo>
                  <a:lnTo>
                    <a:pt x="621" y="6"/>
                  </a:lnTo>
                  <a:lnTo>
                    <a:pt x="621" y="11"/>
                  </a:lnTo>
                  <a:lnTo>
                    <a:pt x="627" y="11"/>
                  </a:lnTo>
                  <a:lnTo>
                    <a:pt x="627" y="6"/>
                  </a:lnTo>
                  <a:lnTo>
                    <a:pt x="627" y="11"/>
                  </a:lnTo>
                  <a:lnTo>
                    <a:pt x="627" y="6"/>
                  </a:lnTo>
                  <a:lnTo>
                    <a:pt x="633" y="6"/>
                  </a:lnTo>
                  <a:lnTo>
                    <a:pt x="633" y="11"/>
                  </a:lnTo>
                  <a:lnTo>
                    <a:pt x="633" y="6"/>
                  </a:lnTo>
                  <a:lnTo>
                    <a:pt x="639" y="11"/>
                  </a:lnTo>
                  <a:lnTo>
                    <a:pt x="639" y="17"/>
                  </a:lnTo>
                  <a:lnTo>
                    <a:pt x="639" y="11"/>
                  </a:lnTo>
                  <a:lnTo>
                    <a:pt x="645" y="11"/>
                  </a:lnTo>
                  <a:lnTo>
                    <a:pt x="645" y="6"/>
                  </a:lnTo>
                  <a:lnTo>
                    <a:pt x="645" y="11"/>
                  </a:lnTo>
                  <a:lnTo>
                    <a:pt x="650" y="11"/>
                  </a:lnTo>
                  <a:lnTo>
                    <a:pt x="650" y="6"/>
                  </a:lnTo>
                  <a:lnTo>
                    <a:pt x="656" y="6"/>
                  </a:lnTo>
                  <a:lnTo>
                    <a:pt x="662" y="6"/>
                  </a:lnTo>
                  <a:lnTo>
                    <a:pt x="668" y="6"/>
                  </a:lnTo>
                  <a:lnTo>
                    <a:pt x="668" y="11"/>
                  </a:lnTo>
                  <a:lnTo>
                    <a:pt x="668" y="6"/>
                  </a:lnTo>
                </a:path>
              </a:pathLst>
            </a:custGeom>
            <a:noFill/>
            <a:ln w="460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82"/>
            <p:cNvSpPr>
              <a:spLocks/>
            </p:cNvSpPr>
            <p:nvPr/>
          </p:nvSpPr>
          <p:spPr bwMode="auto">
            <a:xfrm>
              <a:off x="59" y="2566"/>
              <a:ext cx="2363" cy="47"/>
            </a:xfrm>
            <a:custGeom>
              <a:avLst/>
              <a:gdLst>
                <a:gd name="T0" fmla="*/ 47 w 2363"/>
                <a:gd name="T1" fmla="*/ 41 h 47"/>
                <a:gd name="T2" fmla="*/ 70 w 2363"/>
                <a:gd name="T3" fmla="*/ 35 h 47"/>
                <a:gd name="T4" fmla="*/ 111 w 2363"/>
                <a:gd name="T5" fmla="*/ 41 h 47"/>
                <a:gd name="T6" fmla="*/ 152 w 2363"/>
                <a:gd name="T7" fmla="*/ 41 h 47"/>
                <a:gd name="T8" fmla="*/ 181 w 2363"/>
                <a:gd name="T9" fmla="*/ 41 h 47"/>
                <a:gd name="T10" fmla="*/ 217 w 2363"/>
                <a:gd name="T11" fmla="*/ 41 h 47"/>
                <a:gd name="T12" fmla="*/ 269 w 2363"/>
                <a:gd name="T13" fmla="*/ 41 h 47"/>
                <a:gd name="T14" fmla="*/ 299 w 2363"/>
                <a:gd name="T15" fmla="*/ 41 h 47"/>
                <a:gd name="T16" fmla="*/ 351 w 2363"/>
                <a:gd name="T17" fmla="*/ 41 h 47"/>
                <a:gd name="T18" fmla="*/ 398 w 2363"/>
                <a:gd name="T19" fmla="*/ 41 h 47"/>
                <a:gd name="T20" fmla="*/ 434 w 2363"/>
                <a:gd name="T21" fmla="*/ 41 h 47"/>
                <a:gd name="T22" fmla="*/ 486 w 2363"/>
                <a:gd name="T23" fmla="*/ 41 h 47"/>
                <a:gd name="T24" fmla="*/ 527 w 2363"/>
                <a:gd name="T25" fmla="*/ 41 h 47"/>
                <a:gd name="T26" fmla="*/ 557 w 2363"/>
                <a:gd name="T27" fmla="*/ 35 h 47"/>
                <a:gd name="T28" fmla="*/ 586 w 2363"/>
                <a:gd name="T29" fmla="*/ 35 h 47"/>
                <a:gd name="T30" fmla="*/ 627 w 2363"/>
                <a:gd name="T31" fmla="*/ 35 h 47"/>
                <a:gd name="T32" fmla="*/ 662 w 2363"/>
                <a:gd name="T33" fmla="*/ 29 h 47"/>
                <a:gd name="T34" fmla="*/ 703 w 2363"/>
                <a:gd name="T35" fmla="*/ 29 h 47"/>
                <a:gd name="T36" fmla="*/ 733 w 2363"/>
                <a:gd name="T37" fmla="*/ 29 h 47"/>
                <a:gd name="T38" fmla="*/ 780 w 2363"/>
                <a:gd name="T39" fmla="*/ 29 h 47"/>
                <a:gd name="T40" fmla="*/ 826 w 2363"/>
                <a:gd name="T41" fmla="*/ 29 h 47"/>
                <a:gd name="T42" fmla="*/ 856 w 2363"/>
                <a:gd name="T43" fmla="*/ 29 h 47"/>
                <a:gd name="T44" fmla="*/ 879 w 2363"/>
                <a:gd name="T45" fmla="*/ 23 h 47"/>
                <a:gd name="T46" fmla="*/ 903 w 2363"/>
                <a:gd name="T47" fmla="*/ 23 h 47"/>
                <a:gd name="T48" fmla="*/ 920 w 2363"/>
                <a:gd name="T49" fmla="*/ 29 h 47"/>
                <a:gd name="T50" fmla="*/ 944 w 2363"/>
                <a:gd name="T51" fmla="*/ 23 h 47"/>
                <a:gd name="T52" fmla="*/ 961 w 2363"/>
                <a:gd name="T53" fmla="*/ 23 h 47"/>
                <a:gd name="T54" fmla="*/ 991 w 2363"/>
                <a:gd name="T55" fmla="*/ 23 h 47"/>
                <a:gd name="T56" fmla="*/ 1049 w 2363"/>
                <a:gd name="T57" fmla="*/ 23 h 47"/>
                <a:gd name="T58" fmla="*/ 1090 w 2363"/>
                <a:gd name="T59" fmla="*/ 23 h 47"/>
                <a:gd name="T60" fmla="*/ 1126 w 2363"/>
                <a:gd name="T61" fmla="*/ 23 h 47"/>
                <a:gd name="T62" fmla="*/ 1161 w 2363"/>
                <a:gd name="T63" fmla="*/ 17 h 47"/>
                <a:gd name="T64" fmla="*/ 1190 w 2363"/>
                <a:gd name="T65" fmla="*/ 17 h 47"/>
                <a:gd name="T66" fmla="*/ 1219 w 2363"/>
                <a:gd name="T67" fmla="*/ 17 h 47"/>
                <a:gd name="T68" fmla="*/ 1255 w 2363"/>
                <a:gd name="T69" fmla="*/ 23 h 47"/>
                <a:gd name="T70" fmla="*/ 1284 w 2363"/>
                <a:gd name="T71" fmla="*/ 17 h 47"/>
                <a:gd name="T72" fmla="*/ 1325 w 2363"/>
                <a:gd name="T73" fmla="*/ 17 h 47"/>
                <a:gd name="T74" fmla="*/ 1360 w 2363"/>
                <a:gd name="T75" fmla="*/ 12 h 47"/>
                <a:gd name="T76" fmla="*/ 1378 w 2363"/>
                <a:gd name="T77" fmla="*/ 12 h 47"/>
                <a:gd name="T78" fmla="*/ 1407 w 2363"/>
                <a:gd name="T79" fmla="*/ 12 h 47"/>
                <a:gd name="T80" fmla="*/ 1436 w 2363"/>
                <a:gd name="T81" fmla="*/ 12 h 47"/>
                <a:gd name="T82" fmla="*/ 1471 w 2363"/>
                <a:gd name="T83" fmla="*/ 17 h 47"/>
                <a:gd name="T84" fmla="*/ 1518 w 2363"/>
                <a:gd name="T85" fmla="*/ 12 h 47"/>
                <a:gd name="T86" fmla="*/ 1571 w 2363"/>
                <a:gd name="T87" fmla="*/ 12 h 47"/>
                <a:gd name="T88" fmla="*/ 1624 w 2363"/>
                <a:gd name="T89" fmla="*/ 6 h 47"/>
                <a:gd name="T90" fmla="*/ 1653 w 2363"/>
                <a:gd name="T91" fmla="*/ 6 h 47"/>
                <a:gd name="T92" fmla="*/ 1712 w 2363"/>
                <a:gd name="T93" fmla="*/ 12 h 47"/>
                <a:gd name="T94" fmla="*/ 1753 w 2363"/>
                <a:gd name="T95" fmla="*/ 12 h 47"/>
                <a:gd name="T96" fmla="*/ 1782 w 2363"/>
                <a:gd name="T97" fmla="*/ 12 h 47"/>
                <a:gd name="T98" fmla="*/ 1817 w 2363"/>
                <a:gd name="T99" fmla="*/ 6 h 47"/>
                <a:gd name="T100" fmla="*/ 1870 w 2363"/>
                <a:gd name="T101" fmla="*/ 6 h 47"/>
                <a:gd name="T102" fmla="*/ 1923 w 2363"/>
                <a:gd name="T103" fmla="*/ 6 h 47"/>
                <a:gd name="T104" fmla="*/ 1964 w 2363"/>
                <a:gd name="T105" fmla="*/ 6 h 47"/>
                <a:gd name="T106" fmla="*/ 1999 w 2363"/>
                <a:gd name="T107" fmla="*/ 12 h 47"/>
                <a:gd name="T108" fmla="*/ 2046 w 2363"/>
                <a:gd name="T109" fmla="*/ 6 h 47"/>
                <a:gd name="T110" fmla="*/ 2087 w 2363"/>
                <a:gd name="T111" fmla="*/ 6 h 47"/>
                <a:gd name="T112" fmla="*/ 2122 w 2363"/>
                <a:gd name="T113" fmla="*/ 0 h 47"/>
                <a:gd name="T114" fmla="*/ 2158 w 2363"/>
                <a:gd name="T115" fmla="*/ 6 h 47"/>
                <a:gd name="T116" fmla="*/ 2181 w 2363"/>
                <a:gd name="T117" fmla="*/ 6 h 47"/>
                <a:gd name="T118" fmla="*/ 2228 w 2363"/>
                <a:gd name="T119" fmla="*/ 6 h 47"/>
                <a:gd name="T120" fmla="*/ 2257 w 2363"/>
                <a:gd name="T121" fmla="*/ 6 h 47"/>
                <a:gd name="T122" fmla="*/ 2292 w 2363"/>
                <a:gd name="T123" fmla="*/ 12 h 47"/>
                <a:gd name="T124" fmla="*/ 2339 w 2363"/>
                <a:gd name="T125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3" h="47">
                  <a:moveTo>
                    <a:pt x="0" y="41"/>
                  </a:moveTo>
                  <a:lnTo>
                    <a:pt x="6" y="41"/>
                  </a:lnTo>
                  <a:lnTo>
                    <a:pt x="11" y="41"/>
                  </a:lnTo>
                  <a:lnTo>
                    <a:pt x="17" y="41"/>
                  </a:lnTo>
                  <a:lnTo>
                    <a:pt x="23" y="41"/>
                  </a:lnTo>
                  <a:lnTo>
                    <a:pt x="29" y="41"/>
                  </a:lnTo>
                  <a:lnTo>
                    <a:pt x="35" y="41"/>
                  </a:lnTo>
                  <a:lnTo>
                    <a:pt x="41" y="41"/>
                  </a:lnTo>
                  <a:lnTo>
                    <a:pt x="41" y="35"/>
                  </a:lnTo>
                  <a:lnTo>
                    <a:pt x="41" y="41"/>
                  </a:lnTo>
                  <a:lnTo>
                    <a:pt x="47" y="41"/>
                  </a:lnTo>
                  <a:lnTo>
                    <a:pt x="52" y="41"/>
                  </a:lnTo>
                  <a:lnTo>
                    <a:pt x="52" y="35"/>
                  </a:lnTo>
                  <a:lnTo>
                    <a:pt x="58" y="35"/>
                  </a:lnTo>
                  <a:lnTo>
                    <a:pt x="58" y="41"/>
                  </a:lnTo>
                  <a:lnTo>
                    <a:pt x="64" y="41"/>
                  </a:lnTo>
                  <a:lnTo>
                    <a:pt x="64" y="35"/>
                  </a:lnTo>
                  <a:lnTo>
                    <a:pt x="64" y="41"/>
                  </a:lnTo>
                  <a:lnTo>
                    <a:pt x="70" y="41"/>
                  </a:lnTo>
                  <a:lnTo>
                    <a:pt x="70" y="35"/>
                  </a:lnTo>
                  <a:lnTo>
                    <a:pt x="70" y="41"/>
                  </a:lnTo>
                  <a:lnTo>
                    <a:pt x="70" y="35"/>
                  </a:lnTo>
                  <a:lnTo>
                    <a:pt x="76" y="35"/>
                  </a:lnTo>
                  <a:lnTo>
                    <a:pt x="76" y="41"/>
                  </a:lnTo>
                  <a:lnTo>
                    <a:pt x="82" y="41"/>
                  </a:lnTo>
                  <a:lnTo>
                    <a:pt x="88" y="41"/>
                  </a:lnTo>
                  <a:lnTo>
                    <a:pt x="93" y="41"/>
                  </a:lnTo>
                  <a:lnTo>
                    <a:pt x="99" y="41"/>
                  </a:lnTo>
                  <a:lnTo>
                    <a:pt x="105" y="41"/>
                  </a:lnTo>
                  <a:lnTo>
                    <a:pt x="111" y="47"/>
                  </a:lnTo>
                  <a:lnTo>
                    <a:pt x="111" y="41"/>
                  </a:lnTo>
                  <a:lnTo>
                    <a:pt x="111" y="47"/>
                  </a:lnTo>
                  <a:lnTo>
                    <a:pt x="111" y="41"/>
                  </a:lnTo>
                  <a:lnTo>
                    <a:pt x="117" y="41"/>
                  </a:lnTo>
                  <a:lnTo>
                    <a:pt x="123" y="41"/>
                  </a:lnTo>
                  <a:lnTo>
                    <a:pt x="129" y="41"/>
                  </a:lnTo>
                  <a:lnTo>
                    <a:pt x="129" y="35"/>
                  </a:lnTo>
                  <a:lnTo>
                    <a:pt x="129" y="41"/>
                  </a:lnTo>
                  <a:lnTo>
                    <a:pt x="135" y="41"/>
                  </a:lnTo>
                  <a:lnTo>
                    <a:pt x="140" y="41"/>
                  </a:lnTo>
                  <a:lnTo>
                    <a:pt x="146" y="41"/>
                  </a:lnTo>
                  <a:lnTo>
                    <a:pt x="146" y="35"/>
                  </a:lnTo>
                  <a:lnTo>
                    <a:pt x="146" y="41"/>
                  </a:lnTo>
                  <a:lnTo>
                    <a:pt x="152" y="41"/>
                  </a:lnTo>
                  <a:lnTo>
                    <a:pt x="152" y="35"/>
                  </a:lnTo>
                  <a:lnTo>
                    <a:pt x="152" y="41"/>
                  </a:lnTo>
                  <a:lnTo>
                    <a:pt x="158" y="41"/>
                  </a:lnTo>
                  <a:lnTo>
                    <a:pt x="158" y="35"/>
                  </a:lnTo>
                  <a:lnTo>
                    <a:pt x="158" y="41"/>
                  </a:lnTo>
                  <a:lnTo>
                    <a:pt x="164" y="41"/>
                  </a:lnTo>
                  <a:lnTo>
                    <a:pt x="164" y="35"/>
                  </a:lnTo>
                  <a:lnTo>
                    <a:pt x="164" y="41"/>
                  </a:lnTo>
                  <a:lnTo>
                    <a:pt x="170" y="41"/>
                  </a:lnTo>
                  <a:lnTo>
                    <a:pt x="176" y="41"/>
                  </a:lnTo>
                  <a:lnTo>
                    <a:pt x="181" y="41"/>
                  </a:lnTo>
                  <a:lnTo>
                    <a:pt x="187" y="41"/>
                  </a:lnTo>
                  <a:lnTo>
                    <a:pt x="187" y="35"/>
                  </a:lnTo>
                  <a:lnTo>
                    <a:pt x="193" y="35"/>
                  </a:lnTo>
                  <a:lnTo>
                    <a:pt x="193" y="41"/>
                  </a:lnTo>
                  <a:lnTo>
                    <a:pt x="199" y="41"/>
                  </a:lnTo>
                  <a:lnTo>
                    <a:pt x="199" y="35"/>
                  </a:lnTo>
                  <a:lnTo>
                    <a:pt x="199" y="41"/>
                  </a:lnTo>
                  <a:lnTo>
                    <a:pt x="205" y="41"/>
                  </a:lnTo>
                  <a:lnTo>
                    <a:pt x="211" y="35"/>
                  </a:lnTo>
                  <a:lnTo>
                    <a:pt x="211" y="41"/>
                  </a:lnTo>
                  <a:lnTo>
                    <a:pt x="217" y="41"/>
                  </a:lnTo>
                  <a:lnTo>
                    <a:pt x="222" y="41"/>
                  </a:lnTo>
                  <a:lnTo>
                    <a:pt x="228" y="41"/>
                  </a:lnTo>
                  <a:lnTo>
                    <a:pt x="234" y="41"/>
                  </a:lnTo>
                  <a:lnTo>
                    <a:pt x="240" y="41"/>
                  </a:lnTo>
                  <a:lnTo>
                    <a:pt x="246" y="41"/>
                  </a:lnTo>
                  <a:lnTo>
                    <a:pt x="252" y="41"/>
                  </a:lnTo>
                  <a:lnTo>
                    <a:pt x="258" y="41"/>
                  </a:lnTo>
                  <a:lnTo>
                    <a:pt x="264" y="41"/>
                  </a:lnTo>
                  <a:lnTo>
                    <a:pt x="264" y="35"/>
                  </a:lnTo>
                  <a:lnTo>
                    <a:pt x="269" y="35"/>
                  </a:lnTo>
                  <a:lnTo>
                    <a:pt x="269" y="41"/>
                  </a:lnTo>
                  <a:lnTo>
                    <a:pt x="275" y="41"/>
                  </a:lnTo>
                  <a:lnTo>
                    <a:pt x="281" y="41"/>
                  </a:lnTo>
                  <a:lnTo>
                    <a:pt x="281" y="35"/>
                  </a:lnTo>
                  <a:lnTo>
                    <a:pt x="281" y="41"/>
                  </a:lnTo>
                  <a:lnTo>
                    <a:pt x="287" y="41"/>
                  </a:lnTo>
                  <a:lnTo>
                    <a:pt x="287" y="47"/>
                  </a:lnTo>
                  <a:lnTo>
                    <a:pt x="287" y="41"/>
                  </a:lnTo>
                  <a:lnTo>
                    <a:pt x="287" y="47"/>
                  </a:lnTo>
                  <a:lnTo>
                    <a:pt x="293" y="47"/>
                  </a:lnTo>
                  <a:lnTo>
                    <a:pt x="293" y="41"/>
                  </a:lnTo>
                  <a:lnTo>
                    <a:pt x="299" y="41"/>
                  </a:lnTo>
                  <a:lnTo>
                    <a:pt x="305" y="41"/>
                  </a:lnTo>
                  <a:lnTo>
                    <a:pt x="310" y="41"/>
                  </a:lnTo>
                  <a:lnTo>
                    <a:pt x="316" y="35"/>
                  </a:lnTo>
                  <a:lnTo>
                    <a:pt x="316" y="41"/>
                  </a:lnTo>
                  <a:lnTo>
                    <a:pt x="322" y="41"/>
                  </a:lnTo>
                  <a:lnTo>
                    <a:pt x="328" y="41"/>
                  </a:lnTo>
                  <a:lnTo>
                    <a:pt x="334" y="41"/>
                  </a:lnTo>
                  <a:lnTo>
                    <a:pt x="340" y="41"/>
                  </a:lnTo>
                  <a:lnTo>
                    <a:pt x="346" y="41"/>
                  </a:lnTo>
                  <a:lnTo>
                    <a:pt x="346" y="35"/>
                  </a:lnTo>
                  <a:lnTo>
                    <a:pt x="351" y="41"/>
                  </a:lnTo>
                  <a:lnTo>
                    <a:pt x="357" y="41"/>
                  </a:lnTo>
                  <a:lnTo>
                    <a:pt x="357" y="35"/>
                  </a:lnTo>
                  <a:lnTo>
                    <a:pt x="357" y="41"/>
                  </a:lnTo>
                  <a:lnTo>
                    <a:pt x="363" y="41"/>
                  </a:lnTo>
                  <a:lnTo>
                    <a:pt x="369" y="41"/>
                  </a:lnTo>
                  <a:lnTo>
                    <a:pt x="369" y="47"/>
                  </a:lnTo>
                  <a:lnTo>
                    <a:pt x="375" y="41"/>
                  </a:lnTo>
                  <a:lnTo>
                    <a:pt x="381" y="41"/>
                  </a:lnTo>
                  <a:lnTo>
                    <a:pt x="387" y="41"/>
                  </a:lnTo>
                  <a:lnTo>
                    <a:pt x="393" y="41"/>
                  </a:lnTo>
                  <a:lnTo>
                    <a:pt x="398" y="41"/>
                  </a:lnTo>
                  <a:lnTo>
                    <a:pt x="404" y="41"/>
                  </a:lnTo>
                  <a:lnTo>
                    <a:pt x="410" y="41"/>
                  </a:lnTo>
                  <a:lnTo>
                    <a:pt x="416" y="41"/>
                  </a:lnTo>
                  <a:lnTo>
                    <a:pt x="422" y="41"/>
                  </a:lnTo>
                  <a:lnTo>
                    <a:pt x="422" y="47"/>
                  </a:lnTo>
                  <a:lnTo>
                    <a:pt x="422" y="41"/>
                  </a:lnTo>
                  <a:lnTo>
                    <a:pt x="428" y="41"/>
                  </a:lnTo>
                  <a:lnTo>
                    <a:pt x="428" y="47"/>
                  </a:lnTo>
                  <a:lnTo>
                    <a:pt x="434" y="41"/>
                  </a:lnTo>
                  <a:lnTo>
                    <a:pt x="434" y="35"/>
                  </a:lnTo>
                  <a:lnTo>
                    <a:pt x="434" y="41"/>
                  </a:lnTo>
                  <a:lnTo>
                    <a:pt x="439" y="41"/>
                  </a:lnTo>
                  <a:lnTo>
                    <a:pt x="445" y="41"/>
                  </a:lnTo>
                  <a:lnTo>
                    <a:pt x="451" y="41"/>
                  </a:lnTo>
                  <a:lnTo>
                    <a:pt x="457" y="41"/>
                  </a:lnTo>
                  <a:lnTo>
                    <a:pt x="463" y="41"/>
                  </a:lnTo>
                  <a:lnTo>
                    <a:pt x="463" y="35"/>
                  </a:lnTo>
                  <a:lnTo>
                    <a:pt x="463" y="41"/>
                  </a:lnTo>
                  <a:lnTo>
                    <a:pt x="469" y="41"/>
                  </a:lnTo>
                  <a:lnTo>
                    <a:pt x="475" y="41"/>
                  </a:lnTo>
                  <a:lnTo>
                    <a:pt x="480" y="41"/>
                  </a:lnTo>
                  <a:lnTo>
                    <a:pt x="486" y="41"/>
                  </a:lnTo>
                  <a:lnTo>
                    <a:pt x="492" y="41"/>
                  </a:lnTo>
                  <a:lnTo>
                    <a:pt x="492" y="35"/>
                  </a:lnTo>
                  <a:lnTo>
                    <a:pt x="498" y="35"/>
                  </a:lnTo>
                  <a:lnTo>
                    <a:pt x="504" y="35"/>
                  </a:lnTo>
                  <a:lnTo>
                    <a:pt x="504" y="41"/>
                  </a:lnTo>
                  <a:lnTo>
                    <a:pt x="510" y="41"/>
                  </a:lnTo>
                  <a:lnTo>
                    <a:pt x="510" y="35"/>
                  </a:lnTo>
                  <a:lnTo>
                    <a:pt x="516" y="35"/>
                  </a:lnTo>
                  <a:lnTo>
                    <a:pt x="516" y="41"/>
                  </a:lnTo>
                  <a:lnTo>
                    <a:pt x="522" y="41"/>
                  </a:lnTo>
                  <a:lnTo>
                    <a:pt x="527" y="41"/>
                  </a:lnTo>
                  <a:lnTo>
                    <a:pt x="527" y="35"/>
                  </a:lnTo>
                  <a:lnTo>
                    <a:pt x="533" y="35"/>
                  </a:lnTo>
                  <a:lnTo>
                    <a:pt x="539" y="35"/>
                  </a:lnTo>
                  <a:lnTo>
                    <a:pt x="539" y="41"/>
                  </a:lnTo>
                  <a:lnTo>
                    <a:pt x="539" y="35"/>
                  </a:lnTo>
                  <a:lnTo>
                    <a:pt x="545" y="35"/>
                  </a:lnTo>
                  <a:lnTo>
                    <a:pt x="545" y="41"/>
                  </a:lnTo>
                  <a:lnTo>
                    <a:pt x="545" y="35"/>
                  </a:lnTo>
                  <a:lnTo>
                    <a:pt x="545" y="41"/>
                  </a:lnTo>
                  <a:lnTo>
                    <a:pt x="551" y="35"/>
                  </a:lnTo>
                  <a:lnTo>
                    <a:pt x="557" y="35"/>
                  </a:lnTo>
                  <a:lnTo>
                    <a:pt x="563" y="35"/>
                  </a:lnTo>
                  <a:lnTo>
                    <a:pt x="568" y="35"/>
                  </a:lnTo>
                  <a:lnTo>
                    <a:pt x="568" y="41"/>
                  </a:lnTo>
                  <a:lnTo>
                    <a:pt x="568" y="35"/>
                  </a:lnTo>
                  <a:lnTo>
                    <a:pt x="574" y="35"/>
                  </a:lnTo>
                  <a:lnTo>
                    <a:pt x="574" y="41"/>
                  </a:lnTo>
                  <a:lnTo>
                    <a:pt x="574" y="35"/>
                  </a:lnTo>
                  <a:lnTo>
                    <a:pt x="574" y="41"/>
                  </a:lnTo>
                  <a:lnTo>
                    <a:pt x="580" y="41"/>
                  </a:lnTo>
                  <a:lnTo>
                    <a:pt x="580" y="35"/>
                  </a:lnTo>
                  <a:lnTo>
                    <a:pt x="586" y="35"/>
                  </a:lnTo>
                  <a:lnTo>
                    <a:pt x="592" y="35"/>
                  </a:lnTo>
                  <a:lnTo>
                    <a:pt x="592" y="41"/>
                  </a:lnTo>
                  <a:lnTo>
                    <a:pt x="592" y="35"/>
                  </a:lnTo>
                  <a:lnTo>
                    <a:pt x="598" y="35"/>
                  </a:lnTo>
                  <a:lnTo>
                    <a:pt x="604" y="35"/>
                  </a:lnTo>
                  <a:lnTo>
                    <a:pt x="604" y="29"/>
                  </a:lnTo>
                  <a:lnTo>
                    <a:pt x="609" y="29"/>
                  </a:lnTo>
                  <a:lnTo>
                    <a:pt x="609" y="35"/>
                  </a:lnTo>
                  <a:lnTo>
                    <a:pt x="615" y="35"/>
                  </a:lnTo>
                  <a:lnTo>
                    <a:pt x="621" y="35"/>
                  </a:lnTo>
                  <a:lnTo>
                    <a:pt x="627" y="35"/>
                  </a:lnTo>
                  <a:lnTo>
                    <a:pt x="633" y="35"/>
                  </a:lnTo>
                  <a:lnTo>
                    <a:pt x="639" y="35"/>
                  </a:lnTo>
                  <a:lnTo>
                    <a:pt x="639" y="41"/>
                  </a:lnTo>
                  <a:lnTo>
                    <a:pt x="639" y="35"/>
                  </a:lnTo>
                  <a:lnTo>
                    <a:pt x="645" y="35"/>
                  </a:lnTo>
                  <a:lnTo>
                    <a:pt x="651" y="35"/>
                  </a:lnTo>
                  <a:lnTo>
                    <a:pt x="651" y="29"/>
                  </a:lnTo>
                  <a:lnTo>
                    <a:pt x="656" y="29"/>
                  </a:lnTo>
                  <a:lnTo>
                    <a:pt x="662" y="29"/>
                  </a:lnTo>
                  <a:lnTo>
                    <a:pt x="662" y="35"/>
                  </a:lnTo>
                  <a:lnTo>
                    <a:pt x="662" y="29"/>
                  </a:lnTo>
                  <a:lnTo>
                    <a:pt x="668" y="29"/>
                  </a:lnTo>
                  <a:lnTo>
                    <a:pt x="668" y="35"/>
                  </a:lnTo>
                  <a:lnTo>
                    <a:pt x="668" y="29"/>
                  </a:lnTo>
                  <a:lnTo>
                    <a:pt x="674" y="29"/>
                  </a:lnTo>
                  <a:lnTo>
                    <a:pt x="680" y="29"/>
                  </a:lnTo>
                  <a:lnTo>
                    <a:pt x="686" y="29"/>
                  </a:lnTo>
                  <a:lnTo>
                    <a:pt x="692" y="29"/>
                  </a:lnTo>
                  <a:lnTo>
                    <a:pt x="697" y="29"/>
                  </a:lnTo>
                  <a:lnTo>
                    <a:pt x="697" y="35"/>
                  </a:lnTo>
                  <a:lnTo>
                    <a:pt x="703" y="35"/>
                  </a:lnTo>
                  <a:lnTo>
                    <a:pt x="703" y="29"/>
                  </a:lnTo>
                  <a:lnTo>
                    <a:pt x="703" y="35"/>
                  </a:lnTo>
                  <a:lnTo>
                    <a:pt x="709" y="35"/>
                  </a:lnTo>
                  <a:lnTo>
                    <a:pt x="709" y="29"/>
                  </a:lnTo>
                  <a:lnTo>
                    <a:pt x="715" y="29"/>
                  </a:lnTo>
                  <a:lnTo>
                    <a:pt x="715" y="35"/>
                  </a:lnTo>
                  <a:lnTo>
                    <a:pt x="721" y="35"/>
                  </a:lnTo>
                  <a:lnTo>
                    <a:pt x="721" y="29"/>
                  </a:lnTo>
                  <a:lnTo>
                    <a:pt x="721" y="23"/>
                  </a:lnTo>
                  <a:lnTo>
                    <a:pt x="721" y="29"/>
                  </a:lnTo>
                  <a:lnTo>
                    <a:pt x="727" y="29"/>
                  </a:lnTo>
                  <a:lnTo>
                    <a:pt x="733" y="29"/>
                  </a:lnTo>
                  <a:lnTo>
                    <a:pt x="733" y="35"/>
                  </a:lnTo>
                  <a:lnTo>
                    <a:pt x="733" y="29"/>
                  </a:lnTo>
                  <a:lnTo>
                    <a:pt x="739" y="29"/>
                  </a:lnTo>
                  <a:lnTo>
                    <a:pt x="744" y="29"/>
                  </a:lnTo>
                  <a:lnTo>
                    <a:pt x="750" y="29"/>
                  </a:lnTo>
                  <a:lnTo>
                    <a:pt x="750" y="35"/>
                  </a:lnTo>
                  <a:lnTo>
                    <a:pt x="756" y="29"/>
                  </a:lnTo>
                  <a:lnTo>
                    <a:pt x="762" y="29"/>
                  </a:lnTo>
                  <a:lnTo>
                    <a:pt x="768" y="29"/>
                  </a:lnTo>
                  <a:lnTo>
                    <a:pt x="774" y="29"/>
                  </a:lnTo>
                  <a:lnTo>
                    <a:pt x="780" y="29"/>
                  </a:lnTo>
                  <a:lnTo>
                    <a:pt x="785" y="29"/>
                  </a:lnTo>
                  <a:lnTo>
                    <a:pt x="791" y="29"/>
                  </a:lnTo>
                  <a:lnTo>
                    <a:pt x="797" y="23"/>
                  </a:lnTo>
                  <a:lnTo>
                    <a:pt x="797" y="29"/>
                  </a:lnTo>
                  <a:lnTo>
                    <a:pt x="803" y="29"/>
                  </a:lnTo>
                  <a:lnTo>
                    <a:pt x="809" y="29"/>
                  </a:lnTo>
                  <a:lnTo>
                    <a:pt x="815" y="29"/>
                  </a:lnTo>
                  <a:lnTo>
                    <a:pt x="815" y="23"/>
                  </a:lnTo>
                  <a:lnTo>
                    <a:pt x="821" y="23"/>
                  </a:lnTo>
                  <a:lnTo>
                    <a:pt x="821" y="29"/>
                  </a:lnTo>
                  <a:lnTo>
                    <a:pt x="826" y="29"/>
                  </a:lnTo>
                  <a:lnTo>
                    <a:pt x="832" y="29"/>
                  </a:lnTo>
                  <a:lnTo>
                    <a:pt x="832" y="35"/>
                  </a:lnTo>
                  <a:lnTo>
                    <a:pt x="838" y="35"/>
                  </a:lnTo>
                  <a:lnTo>
                    <a:pt x="838" y="29"/>
                  </a:lnTo>
                  <a:lnTo>
                    <a:pt x="844" y="29"/>
                  </a:lnTo>
                  <a:lnTo>
                    <a:pt x="844" y="23"/>
                  </a:lnTo>
                  <a:lnTo>
                    <a:pt x="850" y="23"/>
                  </a:lnTo>
                  <a:lnTo>
                    <a:pt x="850" y="29"/>
                  </a:lnTo>
                  <a:lnTo>
                    <a:pt x="850" y="23"/>
                  </a:lnTo>
                  <a:lnTo>
                    <a:pt x="850" y="29"/>
                  </a:lnTo>
                  <a:lnTo>
                    <a:pt x="856" y="29"/>
                  </a:lnTo>
                  <a:lnTo>
                    <a:pt x="856" y="23"/>
                  </a:lnTo>
                  <a:lnTo>
                    <a:pt x="856" y="29"/>
                  </a:lnTo>
                  <a:lnTo>
                    <a:pt x="862" y="29"/>
                  </a:lnTo>
                  <a:lnTo>
                    <a:pt x="862" y="35"/>
                  </a:lnTo>
                  <a:lnTo>
                    <a:pt x="862" y="29"/>
                  </a:lnTo>
                  <a:lnTo>
                    <a:pt x="868" y="29"/>
                  </a:lnTo>
                  <a:lnTo>
                    <a:pt x="868" y="23"/>
                  </a:lnTo>
                  <a:lnTo>
                    <a:pt x="868" y="29"/>
                  </a:lnTo>
                  <a:lnTo>
                    <a:pt x="873" y="29"/>
                  </a:lnTo>
                  <a:lnTo>
                    <a:pt x="879" y="29"/>
                  </a:lnTo>
                  <a:lnTo>
                    <a:pt x="879" y="23"/>
                  </a:lnTo>
                  <a:lnTo>
                    <a:pt x="879" y="29"/>
                  </a:lnTo>
                  <a:lnTo>
                    <a:pt x="879" y="23"/>
                  </a:lnTo>
                  <a:lnTo>
                    <a:pt x="885" y="29"/>
                  </a:lnTo>
                  <a:lnTo>
                    <a:pt x="885" y="23"/>
                  </a:lnTo>
                  <a:lnTo>
                    <a:pt x="891" y="29"/>
                  </a:lnTo>
                  <a:lnTo>
                    <a:pt x="891" y="23"/>
                  </a:lnTo>
                  <a:lnTo>
                    <a:pt x="891" y="29"/>
                  </a:lnTo>
                  <a:lnTo>
                    <a:pt x="897" y="23"/>
                  </a:lnTo>
                  <a:lnTo>
                    <a:pt x="897" y="29"/>
                  </a:lnTo>
                  <a:lnTo>
                    <a:pt x="897" y="23"/>
                  </a:lnTo>
                  <a:lnTo>
                    <a:pt x="903" y="23"/>
                  </a:lnTo>
                  <a:lnTo>
                    <a:pt x="903" y="29"/>
                  </a:lnTo>
                  <a:lnTo>
                    <a:pt x="909" y="29"/>
                  </a:lnTo>
                  <a:lnTo>
                    <a:pt x="909" y="23"/>
                  </a:lnTo>
                  <a:lnTo>
                    <a:pt x="909" y="29"/>
                  </a:lnTo>
                  <a:lnTo>
                    <a:pt x="909" y="23"/>
                  </a:lnTo>
                  <a:lnTo>
                    <a:pt x="914" y="23"/>
                  </a:lnTo>
                  <a:lnTo>
                    <a:pt x="914" y="29"/>
                  </a:lnTo>
                  <a:lnTo>
                    <a:pt x="920" y="23"/>
                  </a:lnTo>
                  <a:lnTo>
                    <a:pt x="920" y="29"/>
                  </a:lnTo>
                  <a:lnTo>
                    <a:pt x="920" y="23"/>
                  </a:lnTo>
                  <a:lnTo>
                    <a:pt x="920" y="29"/>
                  </a:lnTo>
                  <a:lnTo>
                    <a:pt x="920" y="23"/>
                  </a:lnTo>
                  <a:lnTo>
                    <a:pt x="920" y="29"/>
                  </a:lnTo>
                  <a:lnTo>
                    <a:pt x="926" y="29"/>
                  </a:lnTo>
                  <a:lnTo>
                    <a:pt x="926" y="23"/>
                  </a:lnTo>
                  <a:lnTo>
                    <a:pt x="926" y="29"/>
                  </a:lnTo>
                  <a:lnTo>
                    <a:pt x="932" y="29"/>
                  </a:lnTo>
                  <a:lnTo>
                    <a:pt x="932" y="23"/>
                  </a:lnTo>
                  <a:lnTo>
                    <a:pt x="932" y="29"/>
                  </a:lnTo>
                  <a:lnTo>
                    <a:pt x="932" y="23"/>
                  </a:lnTo>
                  <a:lnTo>
                    <a:pt x="938" y="23"/>
                  </a:lnTo>
                  <a:lnTo>
                    <a:pt x="944" y="23"/>
                  </a:lnTo>
                  <a:lnTo>
                    <a:pt x="944" y="29"/>
                  </a:lnTo>
                  <a:lnTo>
                    <a:pt x="944" y="23"/>
                  </a:lnTo>
                  <a:lnTo>
                    <a:pt x="950" y="23"/>
                  </a:lnTo>
                  <a:lnTo>
                    <a:pt x="950" y="29"/>
                  </a:lnTo>
                  <a:lnTo>
                    <a:pt x="950" y="23"/>
                  </a:lnTo>
                  <a:lnTo>
                    <a:pt x="955" y="23"/>
                  </a:lnTo>
                  <a:lnTo>
                    <a:pt x="955" y="29"/>
                  </a:lnTo>
                  <a:lnTo>
                    <a:pt x="955" y="23"/>
                  </a:lnTo>
                  <a:lnTo>
                    <a:pt x="961" y="23"/>
                  </a:lnTo>
                  <a:lnTo>
                    <a:pt x="961" y="29"/>
                  </a:lnTo>
                  <a:lnTo>
                    <a:pt x="961" y="23"/>
                  </a:lnTo>
                  <a:lnTo>
                    <a:pt x="967" y="23"/>
                  </a:lnTo>
                  <a:lnTo>
                    <a:pt x="973" y="23"/>
                  </a:lnTo>
                  <a:lnTo>
                    <a:pt x="973" y="29"/>
                  </a:lnTo>
                  <a:lnTo>
                    <a:pt x="979" y="29"/>
                  </a:lnTo>
                  <a:lnTo>
                    <a:pt x="979" y="23"/>
                  </a:lnTo>
                  <a:lnTo>
                    <a:pt x="985" y="23"/>
                  </a:lnTo>
                  <a:lnTo>
                    <a:pt x="991" y="23"/>
                  </a:lnTo>
                  <a:lnTo>
                    <a:pt x="991" y="29"/>
                  </a:lnTo>
                  <a:lnTo>
                    <a:pt x="991" y="23"/>
                  </a:lnTo>
                  <a:lnTo>
                    <a:pt x="991" y="29"/>
                  </a:lnTo>
                  <a:lnTo>
                    <a:pt x="991" y="23"/>
                  </a:lnTo>
                  <a:lnTo>
                    <a:pt x="997" y="23"/>
                  </a:lnTo>
                  <a:lnTo>
                    <a:pt x="1002" y="23"/>
                  </a:lnTo>
                  <a:lnTo>
                    <a:pt x="1008" y="23"/>
                  </a:lnTo>
                  <a:lnTo>
                    <a:pt x="1014" y="23"/>
                  </a:lnTo>
                  <a:lnTo>
                    <a:pt x="1020" y="23"/>
                  </a:lnTo>
                  <a:lnTo>
                    <a:pt x="1026" y="23"/>
                  </a:lnTo>
                  <a:lnTo>
                    <a:pt x="1032" y="23"/>
                  </a:lnTo>
                  <a:lnTo>
                    <a:pt x="1038" y="23"/>
                  </a:lnTo>
                  <a:lnTo>
                    <a:pt x="1038" y="17"/>
                  </a:lnTo>
                  <a:lnTo>
                    <a:pt x="1043" y="23"/>
                  </a:lnTo>
                  <a:lnTo>
                    <a:pt x="1049" y="23"/>
                  </a:lnTo>
                  <a:lnTo>
                    <a:pt x="1055" y="23"/>
                  </a:lnTo>
                  <a:lnTo>
                    <a:pt x="1055" y="17"/>
                  </a:lnTo>
                  <a:lnTo>
                    <a:pt x="1061" y="17"/>
                  </a:lnTo>
                  <a:lnTo>
                    <a:pt x="1061" y="23"/>
                  </a:lnTo>
                  <a:lnTo>
                    <a:pt x="1067" y="23"/>
                  </a:lnTo>
                  <a:lnTo>
                    <a:pt x="1067" y="17"/>
                  </a:lnTo>
                  <a:lnTo>
                    <a:pt x="1073" y="17"/>
                  </a:lnTo>
                  <a:lnTo>
                    <a:pt x="1073" y="23"/>
                  </a:lnTo>
                  <a:lnTo>
                    <a:pt x="1079" y="23"/>
                  </a:lnTo>
                  <a:lnTo>
                    <a:pt x="1084" y="23"/>
                  </a:lnTo>
                  <a:lnTo>
                    <a:pt x="1090" y="23"/>
                  </a:lnTo>
                  <a:lnTo>
                    <a:pt x="1090" y="29"/>
                  </a:lnTo>
                  <a:lnTo>
                    <a:pt x="1090" y="23"/>
                  </a:lnTo>
                  <a:lnTo>
                    <a:pt x="1096" y="23"/>
                  </a:lnTo>
                  <a:lnTo>
                    <a:pt x="1102" y="23"/>
                  </a:lnTo>
                  <a:lnTo>
                    <a:pt x="1102" y="17"/>
                  </a:lnTo>
                  <a:lnTo>
                    <a:pt x="1108" y="23"/>
                  </a:lnTo>
                  <a:lnTo>
                    <a:pt x="1114" y="23"/>
                  </a:lnTo>
                  <a:lnTo>
                    <a:pt x="1120" y="23"/>
                  </a:lnTo>
                  <a:lnTo>
                    <a:pt x="1126" y="23"/>
                  </a:lnTo>
                  <a:lnTo>
                    <a:pt x="1126" y="17"/>
                  </a:lnTo>
                  <a:lnTo>
                    <a:pt x="1126" y="23"/>
                  </a:lnTo>
                  <a:lnTo>
                    <a:pt x="1126" y="17"/>
                  </a:lnTo>
                  <a:lnTo>
                    <a:pt x="1131" y="17"/>
                  </a:lnTo>
                  <a:lnTo>
                    <a:pt x="1131" y="23"/>
                  </a:lnTo>
                  <a:lnTo>
                    <a:pt x="1137" y="23"/>
                  </a:lnTo>
                  <a:lnTo>
                    <a:pt x="1143" y="23"/>
                  </a:lnTo>
                  <a:lnTo>
                    <a:pt x="1143" y="17"/>
                  </a:lnTo>
                  <a:lnTo>
                    <a:pt x="1143" y="23"/>
                  </a:lnTo>
                  <a:lnTo>
                    <a:pt x="1143" y="17"/>
                  </a:lnTo>
                  <a:lnTo>
                    <a:pt x="1149" y="17"/>
                  </a:lnTo>
                  <a:lnTo>
                    <a:pt x="1155" y="17"/>
                  </a:lnTo>
                  <a:lnTo>
                    <a:pt x="1161" y="17"/>
                  </a:lnTo>
                  <a:lnTo>
                    <a:pt x="1161" y="23"/>
                  </a:lnTo>
                  <a:lnTo>
                    <a:pt x="1161" y="17"/>
                  </a:lnTo>
                  <a:lnTo>
                    <a:pt x="1167" y="17"/>
                  </a:lnTo>
                  <a:lnTo>
                    <a:pt x="1167" y="23"/>
                  </a:lnTo>
                  <a:lnTo>
                    <a:pt x="1172" y="23"/>
                  </a:lnTo>
                  <a:lnTo>
                    <a:pt x="1178" y="23"/>
                  </a:lnTo>
                  <a:lnTo>
                    <a:pt x="1184" y="23"/>
                  </a:lnTo>
                  <a:lnTo>
                    <a:pt x="1184" y="17"/>
                  </a:lnTo>
                  <a:lnTo>
                    <a:pt x="1184" y="23"/>
                  </a:lnTo>
                  <a:lnTo>
                    <a:pt x="1184" y="17"/>
                  </a:lnTo>
                  <a:lnTo>
                    <a:pt x="1190" y="17"/>
                  </a:lnTo>
                  <a:lnTo>
                    <a:pt x="1190" y="12"/>
                  </a:lnTo>
                  <a:lnTo>
                    <a:pt x="1190" y="17"/>
                  </a:lnTo>
                  <a:lnTo>
                    <a:pt x="1196" y="17"/>
                  </a:lnTo>
                  <a:lnTo>
                    <a:pt x="1196" y="23"/>
                  </a:lnTo>
                  <a:lnTo>
                    <a:pt x="1202" y="23"/>
                  </a:lnTo>
                  <a:lnTo>
                    <a:pt x="1208" y="23"/>
                  </a:lnTo>
                  <a:lnTo>
                    <a:pt x="1208" y="17"/>
                  </a:lnTo>
                  <a:lnTo>
                    <a:pt x="1213" y="17"/>
                  </a:lnTo>
                  <a:lnTo>
                    <a:pt x="1213" y="23"/>
                  </a:lnTo>
                  <a:lnTo>
                    <a:pt x="1219" y="23"/>
                  </a:lnTo>
                  <a:lnTo>
                    <a:pt x="1219" y="17"/>
                  </a:lnTo>
                  <a:lnTo>
                    <a:pt x="1225" y="17"/>
                  </a:lnTo>
                  <a:lnTo>
                    <a:pt x="1225" y="23"/>
                  </a:lnTo>
                  <a:lnTo>
                    <a:pt x="1225" y="17"/>
                  </a:lnTo>
                  <a:lnTo>
                    <a:pt x="1231" y="17"/>
                  </a:lnTo>
                  <a:lnTo>
                    <a:pt x="1237" y="17"/>
                  </a:lnTo>
                  <a:lnTo>
                    <a:pt x="1237" y="23"/>
                  </a:lnTo>
                  <a:lnTo>
                    <a:pt x="1237" y="17"/>
                  </a:lnTo>
                  <a:lnTo>
                    <a:pt x="1243" y="17"/>
                  </a:lnTo>
                  <a:lnTo>
                    <a:pt x="1249" y="17"/>
                  </a:lnTo>
                  <a:lnTo>
                    <a:pt x="1255" y="17"/>
                  </a:lnTo>
                  <a:lnTo>
                    <a:pt x="1255" y="23"/>
                  </a:lnTo>
                  <a:lnTo>
                    <a:pt x="1260" y="17"/>
                  </a:lnTo>
                  <a:lnTo>
                    <a:pt x="1260" y="12"/>
                  </a:lnTo>
                  <a:lnTo>
                    <a:pt x="1266" y="12"/>
                  </a:lnTo>
                  <a:lnTo>
                    <a:pt x="1266" y="17"/>
                  </a:lnTo>
                  <a:lnTo>
                    <a:pt x="1266" y="12"/>
                  </a:lnTo>
                  <a:lnTo>
                    <a:pt x="1266" y="17"/>
                  </a:lnTo>
                  <a:lnTo>
                    <a:pt x="1272" y="17"/>
                  </a:lnTo>
                  <a:lnTo>
                    <a:pt x="1272" y="23"/>
                  </a:lnTo>
                  <a:lnTo>
                    <a:pt x="1272" y="17"/>
                  </a:lnTo>
                  <a:lnTo>
                    <a:pt x="1278" y="17"/>
                  </a:lnTo>
                  <a:lnTo>
                    <a:pt x="1284" y="17"/>
                  </a:lnTo>
                  <a:lnTo>
                    <a:pt x="1290" y="17"/>
                  </a:lnTo>
                  <a:lnTo>
                    <a:pt x="1296" y="17"/>
                  </a:lnTo>
                  <a:lnTo>
                    <a:pt x="1301" y="17"/>
                  </a:lnTo>
                  <a:lnTo>
                    <a:pt x="1301" y="12"/>
                  </a:lnTo>
                  <a:lnTo>
                    <a:pt x="1307" y="12"/>
                  </a:lnTo>
                  <a:lnTo>
                    <a:pt x="1307" y="17"/>
                  </a:lnTo>
                  <a:lnTo>
                    <a:pt x="1313" y="17"/>
                  </a:lnTo>
                  <a:lnTo>
                    <a:pt x="1319" y="17"/>
                  </a:lnTo>
                  <a:lnTo>
                    <a:pt x="1325" y="17"/>
                  </a:lnTo>
                  <a:lnTo>
                    <a:pt x="1325" y="12"/>
                  </a:lnTo>
                  <a:lnTo>
                    <a:pt x="1325" y="17"/>
                  </a:lnTo>
                  <a:lnTo>
                    <a:pt x="1331" y="17"/>
                  </a:lnTo>
                  <a:lnTo>
                    <a:pt x="1337" y="17"/>
                  </a:lnTo>
                  <a:lnTo>
                    <a:pt x="1342" y="17"/>
                  </a:lnTo>
                  <a:lnTo>
                    <a:pt x="1342" y="12"/>
                  </a:lnTo>
                  <a:lnTo>
                    <a:pt x="1342" y="17"/>
                  </a:lnTo>
                  <a:lnTo>
                    <a:pt x="1348" y="17"/>
                  </a:lnTo>
                  <a:lnTo>
                    <a:pt x="1354" y="17"/>
                  </a:lnTo>
                  <a:lnTo>
                    <a:pt x="1360" y="17"/>
                  </a:lnTo>
                  <a:lnTo>
                    <a:pt x="1360" y="12"/>
                  </a:lnTo>
                  <a:lnTo>
                    <a:pt x="1360" y="17"/>
                  </a:lnTo>
                  <a:lnTo>
                    <a:pt x="1360" y="12"/>
                  </a:lnTo>
                  <a:lnTo>
                    <a:pt x="1360" y="17"/>
                  </a:lnTo>
                  <a:lnTo>
                    <a:pt x="1366" y="17"/>
                  </a:lnTo>
                  <a:lnTo>
                    <a:pt x="1366" y="12"/>
                  </a:lnTo>
                  <a:lnTo>
                    <a:pt x="1366" y="17"/>
                  </a:lnTo>
                  <a:lnTo>
                    <a:pt x="1372" y="17"/>
                  </a:lnTo>
                  <a:lnTo>
                    <a:pt x="1372" y="12"/>
                  </a:lnTo>
                  <a:lnTo>
                    <a:pt x="1372" y="17"/>
                  </a:lnTo>
                  <a:lnTo>
                    <a:pt x="1372" y="12"/>
                  </a:lnTo>
                  <a:lnTo>
                    <a:pt x="1372" y="17"/>
                  </a:lnTo>
                  <a:lnTo>
                    <a:pt x="1378" y="17"/>
                  </a:lnTo>
                  <a:lnTo>
                    <a:pt x="1378" y="12"/>
                  </a:lnTo>
                  <a:lnTo>
                    <a:pt x="1378" y="17"/>
                  </a:lnTo>
                  <a:lnTo>
                    <a:pt x="1384" y="17"/>
                  </a:lnTo>
                  <a:lnTo>
                    <a:pt x="1384" y="12"/>
                  </a:lnTo>
                  <a:lnTo>
                    <a:pt x="1389" y="12"/>
                  </a:lnTo>
                  <a:lnTo>
                    <a:pt x="1389" y="17"/>
                  </a:lnTo>
                  <a:lnTo>
                    <a:pt x="1395" y="17"/>
                  </a:lnTo>
                  <a:lnTo>
                    <a:pt x="1395" y="12"/>
                  </a:lnTo>
                  <a:lnTo>
                    <a:pt x="1401" y="12"/>
                  </a:lnTo>
                  <a:lnTo>
                    <a:pt x="1407" y="12"/>
                  </a:lnTo>
                  <a:lnTo>
                    <a:pt x="1407" y="17"/>
                  </a:lnTo>
                  <a:lnTo>
                    <a:pt x="1407" y="12"/>
                  </a:lnTo>
                  <a:lnTo>
                    <a:pt x="1413" y="12"/>
                  </a:lnTo>
                  <a:lnTo>
                    <a:pt x="1413" y="17"/>
                  </a:lnTo>
                  <a:lnTo>
                    <a:pt x="1413" y="12"/>
                  </a:lnTo>
                  <a:lnTo>
                    <a:pt x="1419" y="12"/>
                  </a:lnTo>
                  <a:lnTo>
                    <a:pt x="1419" y="17"/>
                  </a:lnTo>
                  <a:lnTo>
                    <a:pt x="1419" y="12"/>
                  </a:lnTo>
                  <a:lnTo>
                    <a:pt x="1419" y="17"/>
                  </a:lnTo>
                  <a:lnTo>
                    <a:pt x="1425" y="17"/>
                  </a:lnTo>
                  <a:lnTo>
                    <a:pt x="1430" y="17"/>
                  </a:lnTo>
                  <a:lnTo>
                    <a:pt x="1430" y="12"/>
                  </a:lnTo>
                  <a:lnTo>
                    <a:pt x="1436" y="12"/>
                  </a:lnTo>
                  <a:lnTo>
                    <a:pt x="1436" y="17"/>
                  </a:lnTo>
                  <a:lnTo>
                    <a:pt x="1442" y="17"/>
                  </a:lnTo>
                  <a:lnTo>
                    <a:pt x="1442" y="12"/>
                  </a:lnTo>
                  <a:lnTo>
                    <a:pt x="1448" y="12"/>
                  </a:lnTo>
                  <a:lnTo>
                    <a:pt x="1454" y="12"/>
                  </a:lnTo>
                  <a:lnTo>
                    <a:pt x="1460" y="12"/>
                  </a:lnTo>
                  <a:lnTo>
                    <a:pt x="1466" y="12"/>
                  </a:lnTo>
                  <a:lnTo>
                    <a:pt x="1466" y="17"/>
                  </a:lnTo>
                  <a:lnTo>
                    <a:pt x="1466" y="12"/>
                  </a:lnTo>
                  <a:lnTo>
                    <a:pt x="1471" y="12"/>
                  </a:lnTo>
                  <a:lnTo>
                    <a:pt x="1471" y="17"/>
                  </a:lnTo>
                  <a:lnTo>
                    <a:pt x="1471" y="12"/>
                  </a:lnTo>
                  <a:lnTo>
                    <a:pt x="1477" y="12"/>
                  </a:lnTo>
                  <a:lnTo>
                    <a:pt x="1483" y="12"/>
                  </a:lnTo>
                  <a:lnTo>
                    <a:pt x="1489" y="12"/>
                  </a:lnTo>
                  <a:lnTo>
                    <a:pt x="1489" y="17"/>
                  </a:lnTo>
                  <a:lnTo>
                    <a:pt x="1489" y="12"/>
                  </a:lnTo>
                  <a:lnTo>
                    <a:pt x="1495" y="12"/>
                  </a:lnTo>
                  <a:lnTo>
                    <a:pt x="1501" y="12"/>
                  </a:lnTo>
                  <a:lnTo>
                    <a:pt x="1507" y="12"/>
                  </a:lnTo>
                  <a:lnTo>
                    <a:pt x="1513" y="12"/>
                  </a:lnTo>
                  <a:lnTo>
                    <a:pt x="1518" y="12"/>
                  </a:lnTo>
                  <a:lnTo>
                    <a:pt x="1524" y="12"/>
                  </a:lnTo>
                  <a:lnTo>
                    <a:pt x="1530" y="12"/>
                  </a:lnTo>
                  <a:lnTo>
                    <a:pt x="1536" y="12"/>
                  </a:lnTo>
                  <a:lnTo>
                    <a:pt x="1536" y="17"/>
                  </a:lnTo>
                  <a:lnTo>
                    <a:pt x="1542" y="12"/>
                  </a:lnTo>
                  <a:lnTo>
                    <a:pt x="1548" y="12"/>
                  </a:lnTo>
                  <a:lnTo>
                    <a:pt x="1554" y="17"/>
                  </a:lnTo>
                  <a:lnTo>
                    <a:pt x="1554" y="12"/>
                  </a:lnTo>
                  <a:lnTo>
                    <a:pt x="1559" y="12"/>
                  </a:lnTo>
                  <a:lnTo>
                    <a:pt x="1565" y="12"/>
                  </a:lnTo>
                  <a:lnTo>
                    <a:pt x="1571" y="12"/>
                  </a:lnTo>
                  <a:lnTo>
                    <a:pt x="1577" y="12"/>
                  </a:lnTo>
                  <a:lnTo>
                    <a:pt x="1583" y="12"/>
                  </a:lnTo>
                  <a:lnTo>
                    <a:pt x="1589" y="12"/>
                  </a:lnTo>
                  <a:lnTo>
                    <a:pt x="1595" y="12"/>
                  </a:lnTo>
                  <a:lnTo>
                    <a:pt x="1595" y="6"/>
                  </a:lnTo>
                  <a:lnTo>
                    <a:pt x="1600" y="12"/>
                  </a:lnTo>
                  <a:lnTo>
                    <a:pt x="1606" y="12"/>
                  </a:lnTo>
                  <a:lnTo>
                    <a:pt x="1612" y="12"/>
                  </a:lnTo>
                  <a:lnTo>
                    <a:pt x="1618" y="12"/>
                  </a:lnTo>
                  <a:lnTo>
                    <a:pt x="1624" y="12"/>
                  </a:lnTo>
                  <a:lnTo>
                    <a:pt x="1624" y="6"/>
                  </a:lnTo>
                  <a:lnTo>
                    <a:pt x="1630" y="6"/>
                  </a:lnTo>
                  <a:lnTo>
                    <a:pt x="1630" y="12"/>
                  </a:lnTo>
                  <a:lnTo>
                    <a:pt x="1636" y="12"/>
                  </a:lnTo>
                  <a:lnTo>
                    <a:pt x="1636" y="6"/>
                  </a:lnTo>
                  <a:lnTo>
                    <a:pt x="1636" y="12"/>
                  </a:lnTo>
                  <a:lnTo>
                    <a:pt x="1636" y="6"/>
                  </a:lnTo>
                  <a:lnTo>
                    <a:pt x="1642" y="6"/>
                  </a:lnTo>
                  <a:lnTo>
                    <a:pt x="1642" y="12"/>
                  </a:lnTo>
                  <a:lnTo>
                    <a:pt x="1647" y="12"/>
                  </a:lnTo>
                  <a:lnTo>
                    <a:pt x="1653" y="12"/>
                  </a:lnTo>
                  <a:lnTo>
                    <a:pt x="1653" y="6"/>
                  </a:lnTo>
                  <a:lnTo>
                    <a:pt x="1653" y="12"/>
                  </a:lnTo>
                  <a:lnTo>
                    <a:pt x="1659" y="12"/>
                  </a:lnTo>
                  <a:lnTo>
                    <a:pt x="1665" y="12"/>
                  </a:lnTo>
                  <a:lnTo>
                    <a:pt x="1671" y="12"/>
                  </a:lnTo>
                  <a:lnTo>
                    <a:pt x="1677" y="12"/>
                  </a:lnTo>
                  <a:lnTo>
                    <a:pt x="1683" y="12"/>
                  </a:lnTo>
                  <a:lnTo>
                    <a:pt x="1688" y="12"/>
                  </a:lnTo>
                  <a:lnTo>
                    <a:pt x="1694" y="12"/>
                  </a:lnTo>
                  <a:lnTo>
                    <a:pt x="1700" y="12"/>
                  </a:lnTo>
                  <a:lnTo>
                    <a:pt x="1706" y="12"/>
                  </a:lnTo>
                  <a:lnTo>
                    <a:pt x="1712" y="12"/>
                  </a:lnTo>
                  <a:lnTo>
                    <a:pt x="1718" y="6"/>
                  </a:lnTo>
                  <a:lnTo>
                    <a:pt x="1718" y="12"/>
                  </a:lnTo>
                  <a:lnTo>
                    <a:pt x="1718" y="6"/>
                  </a:lnTo>
                  <a:lnTo>
                    <a:pt x="1724" y="6"/>
                  </a:lnTo>
                  <a:lnTo>
                    <a:pt x="1724" y="12"/>
                  </a:lnTo>
                  <a:lnTo>
                    <a:pt x="1729" y="12"/>
                  </a:lnTo>
                  <a:lnTo>
                    <a:pt x="1735" y="12"/>
                  </a:lnTo>
                  <a:lnTo>
                    <a:pt x="1735" y="6"/>
                  </a:lnTo>
                  <a:lnTo>
                    <a:pt x="1741" y="6"/>
                  </a:lnTo>
                  <a:lnTo>
                    <a:pt x="1747" y="12"/>
                  </a:lnTo>
                  <a:lnTo>
                    <a:pt x="1753" y="12"/>
                  </a:lnTo>
                  <a:lnTo>
                    <a:pt x="1759" y="12"/>
                  </a:lnTo>
                  <a:lnTo>
                    <a:pt x="1759" y="6"/>
                  </a:lnTo>
                  <a:lnTo>
                    <a:pt x="1765" y="6"/>
                  </a:lnTo>
                  <a:lnTo>
                    <a:pt x="1765" y="12"/>
                  </a:lnTo>
                  <a:lnTo>
                    <a:pt x="1771" y="12"/>
                  </a:lnTo>
                  <a:lnTo>
                    <a:pt x="1771" y="6"/>
                  </a:lnTo>
                  <a:lnTo>
                    <a:pt x="1776" y="6"/>
                  </a:lnTo>
                  <a:lnTo>
                    <a:pt x="1776" y="12"/>
                  </a:lnTo>
                  <a:lnTo>
                    <a:pt x="1776" y="6"/>
                  </a:lnTo>
                  <a:lnTo>
                    <a:pt x="1782" y="6"/>
                  </a:lnTo>
                  <a:lnTo>
                    <a:pt x="1782" y="12"/>
                  </a:lnTo>
                  <a:lnTo>
                    <a:pt x="1788" y="12"/>
                  </a:lnTo>
                  <a:lnTo>
                    <a:pt x="1788" y="6"/>
                  </a:lnTo>
                  <a:lnTo>
                    <a:pt x="1794" y="6"/>
                  </a:lnTo>
                  <a:lnTo>
                    <a:pt x="1794" y="12"/>
                  </a:lnTo>
                  <a:lnTo>
                    <a:pt x="1800" y="12"/>
                  </a:lnTo>
                  <a:lnTo>
                    <a:pt x="1800" y="6"/>
                  </a:lnTo>
                  <a:lnTo>
                    <a:pt x="1806" y="6"/>
                  </a:lnTo>
                  <a:lnTo>
                    <a:pt x="1806" y="12"/>
                  </a:lnTo>
                  <a:lnTo>
                    <a:pt x="1806" y="6"/>
                  </a:lnTo>
                  <a:lnTo>
                    <a:pt x="1812" y="6"/>
                  </a:lnTo>
                  <a:lnTo>
                    <a:pt x="1817" y="6"/>
                  </a:lnTo>
                  <a:lnTo>
                    <a:pt x="1823" y="6"/>
                  </a:lnTo>
                  <a:lnTo>
                    <a:pt x="1829" y="6"/>
                  </a:lnTo>
                  <a:lnTo>
                    <a:pt x="1835" y="6"/>
                  </a:lnTo>
                  <a:lnTo>
                    <a:pt x="1841" y="6"/>
                  </a:lnTo>
                  <a:lnTo>
                    <a:pt x="1847" y="6"/>
                  </a:lnTo>
                  <a:lnTo>
                    <a:pt x="1853" y="6"/>
                  </a:lnTo>
                  <a:lnTo>
                    <a:pt x="1858" y="6"/>
                  </a:lnTo>
                  <a:lnTo>
                    <a:pt x="1858" y="12"/>
                  </a:lnTo>
                  <a:lnTo>
                    <a:pt x="1858" y="6"/>
                  </a:lnTo>
                  <a:lnTo>
                    <a:pt x="1864" y="6"/>
                  </a:lnTo>
                  <a:lnTo>
                    <a:pt x="1870" y="6"/>
                  </a:lnTo>
                  <a:lnTo>
                    <a:pt x="1876" y="6"/>
                  </a:lnTo>
                  <a:lnTo>
                    <a:pt x="1882" y="6"/>
                  </a:lnTo>
                  <a:lnTo>
                    <a:pt x="1882" y="0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94" y="6"/>
                  </a:lnTo>
                  <a:lnTo>
                    <a:pt x="1900" y="6"/>
                  </a:lnTo>
                  <a:lnTo>
                    <a:pt x="1905" y="6"/>
                  </a:lnTo>
                  <a:lnTo>
                    <a:pt x="1911" y="6"/>
                  </a:lnTo>
                  <a:lnTo>
                    <a:pt x="1917" y="6"/>
                  </a:lnTo>
                  <a:lnTo>
                    <a:pt x="1923" y="6"/>
                  </a:lnTo>
                  <a:lnTo>
                    <a:pt x="1929" y="6"/>
                  </a:lnTo>
                  <a:lnTo>
                    <a:pt x="1929" y="12"/>
                  </a:lnTo>
                  <a:lnTo>
                    <a:pt x="1929" y="6"/>
                  </a:lnTo>
                  <a:lnTo>
                    <a:pt x="1935" y="6"/>
                  </a:lnTo>
                  <a:lnTo>
                    <a:pt x="1935" y="12"/>
                  </a:lnTo>
                  <a:lnTo>
                    <a:pt x="1935" y="6"/>
                  </a:lnTo>
                  <a:lnTo>
                    <a:pt x="1941" y="6"/>
                  </a:lnTo>
                  <a:lnTo>
                    <a:pt x="1946" y="6"/>
                  </a:lnTo>
                  <a:lnTo>
                    <a:pt x="1952" y="6"/>
                  </a:lnTo>
                  <a:lnTo>
                    <a:pt x="1958" y="6"/>
                  </a:lnTo>
                  <a:lnTo>
                    <a:pt x="1964" y="6"/>
                  </a:lnTo>
                  <a:lnTo>
                    <a:pt x="1970" y="6"/>
                  </a:lnTo>
                  <a:lnTo>
                    <a:pt x="1970" y="12"/>
                  </a:lnTo>
                  <a:lnTo>
                    <a:pt x="1970" y="6"/>
                  </a:lnTo>
                  <a:lnTo>
                    <a:pt x="1970" y="12"/>
                  </a:lnTo>
                  <a:lnTo>
                    <a:pt x="1976" y="12"/>
                  </a:lnTo>
                  <a:lnTo>
                    <a:pt x="1982" y="12"/>
                  </a:lnTo>
                  <a:lnTo>
                    <a:pt x="1982" y="6"/>
                  </a:lnTo>
                  <a:lnTo>
                    <a:pt x="1987" y="6"/>
                  </a:lnTo>
                  <a:lnTo>
                    <a:pt x="1993" y="6"/>
                  </a:lnTo>
                  <a:lnTo>
                    <a:pt x="1999" y="6"/>
                  </a:lnTo>
                  <a:lnTo>
                    <a:pt x="1999" y="12"/>
                  </a:lnTo>
                  <a:lnTo>
                    <a:pt x="2005" y="12"/>
                  </a:lnTo>
                  <a:lnTo>
                    <a:pt x="2011" y="12"/>
                  </a:lnTo>
                  <a:lnTo>
                    <a:pt x="2011" y="6"/>
                  </a:lnTo>
                  <a:lnTo>
                    <a:pt x="2017" y="6"/>
                  </a:lnTo>
                  <a:lnTo>
                    <a:pt x="2023" y="6"/>
                  </a:lnTo>
                  <a:lnTo>
                    <a:pt x="2029" y="6"/>
                  </a:lnTo>
                  <a:lnTo>
                    <a:pt x="2034" y="6"/>
                  </a:lnTo>
                  <a:lnTo>
                    <a:pt x="2040" y="6"/>
                  </a:lnTo>
                  <a:lnTo>
                    <a:pt x="2040" y="12"/>
                  </a:lnTo>
                  <a:lnTo>
                    <a:pt x="2046" y="12"/>
                  </a:lnTo>
                  <a:lnTo>
                    <a:pt x="2046" y="6"/>
                  </a:lnTo>
                  <a:lnTo>
                    <a:pt x="2052" y="6"/>
                  </a:lnTo>
                  <a:lnTo>
                    <a:pt x="2052" y="12"/>
                  </a:lnTo>
                  <a:lnTo>
                    <a:pt x="2052" y="6"/>
                  </a:lnTo>
                  <a:lnTo>
                    <a:pt x="2058" y="6"/>
                  </a:lnTo>
                  <a:lnTo>
                    <a:pt x="2064" y="6"/>
                  </a:lnTo>
                  <a:lnTo>
                    <a:pt x="2070" y="6"/>
                  </a:lnTo>
                  <a:lnTo>
                    <a:pt x="2075" y="6"/>
                  </a:lnTo>
                  <a:lnTo>
                    <a:pt x="2075" y="12"/>
                  </a:lnTo>
                  <a:lnTo>
                    <a:pt x="2081" y="12"/>
                  </a:lnTo>
                  <a:lnTo>
                    <a:pt x="2081" y="6"/>
                  </a:lnTo>
                  <a:lnTo>
                    <a:pt x="2087" y="6"/>
                  </a:lnTo>
                  <a:lnTo>
                    <a:pt x="2087" y="0"/>
                  </a:lnTo>
                  <a:lnTo>
                    <a:pt x="2087" y="6"/>
                  </a:lnTo>
                  <a:lnTo>
                    <a:pt x="2093" y="6"/>
                  </a:lnTo>
                  <a:lnTo>
                    <a:pt x="2099" y="6"/>
                  </a:lnTo>
                  <a:lnTo>
                    <a:pt x="2105" y="6"/>
                  </a:lnTo>
                  <a:lnTo>
                    <a:pt x="2105" y="12"/>
                  </a:lnTo>
                  <a:lnTo>
                    <a:pt x="2105" y="6"/>
                  </a:lnTo>
                  <a:lnTo>
                    <a:pt x="2111" y="6"/>
                  </a:lnTo>
                  <a:lnTo>
                    <a:pt x="2116" y="6"/>
                  </a:lnTo>
                  <a:lnTo>
                    <a:pt x="2122" y="6"/>
                  </a:lnTo>
                  <a:lnTo>
                    <a:pt x="2122" y="0"/>
                  </a:lnTo>
                  <a:lnTo>
                    <a:pt x="2128" y="0"/>
                  </a:lnTo>
                  <a:lnTo>
                    <a:pt x="2128" y="6"/>
                  </a:lnTo>
                  <a:lnTo>
                    <a:pt x="2134" y="6"/>
                  </a:lnTo>
                  <a:lnTo>
                    <a:pt x="2134" y="0"/>
                  </a:lnTo>
                  <a:lnTo>
                    <a:pt x="2134" y="6"/>
                  </a:lnTo>
                  <a:lnTo>
                    <a:pt x="2140" y="6"/>
                  </a:lnTo>
                  <a:lnTo>
                    <a:pt x="2140" y="0"/>
                  </a:lnTo>
                  <a:lnTo>
                    <a:pt x="2146" y="0"/>
                  </a:lnTo>
                  <a:lnTo>
                    <a:pt x="2146" y="6"/>
                  </a:lnTo>
                  <a:lnTo>
                    <a:pt x="2152" y="6"/>
                  </a:lnTo>
                  <a:lnTo>
                    <a:pt x="2158" y="6"/>
                  </a:lnTo>
                  <a:lnTo>
                    <a:pt x="2158" y="0"/>
                  </a:lnTo>
                  <a:lnTo>
                    <a:pt x="2158" y="6"/>
                  </a:lnTo>
                  <a:lnTo>
                    <a:pt x="2158" y="0"/>
                  </a:lnTo>
                  <a:lnTo>
                    <a:pt x="2158" y="6"/>
                  </a:lnTo>
                  <a:lnTo>
                    <a:pt x="2163" y="0"/>
                  </a:lnTo>
                  <a:lnTo>
                    <a:pt x="2169" y="0"/>
                  </a:lnTo>
                  <a:lnTo>
                    <a:pt x="2169" y="6"/>
                  </a:lnTo>
                  <a:lnTo>
                    <a:pt x="2175" y="6"/>
                  </a:lnTo>
                  <a:lnTo>
                    <a:pt x="2175" y="0"/>
                  </a:lnTo>
                  <a:lnTo>
                    <a:pt x="2181" y="0"/>
                  </a:lnTo>
                  <a:lnTo>
                    <a:pt x="2181" y="6"/>
                  </a:lnTo>
                  <a:lnTo>
                    <a:pt x="2187" y="6"/>
                  </a:lnTo>
                  <a:lnTo>
                    <a:pt x="2187" y="0"/>
                  </a:lnTo>
                  <a:lnTo>
                    <a:pt x="2187" y="6"/>
                  </a:lnTo>
                  <a:lnTo>
                    <a:pt x="2193" y="6"/>
                  </a:lnTo>
                  <a:lnTo>
                    <a:pt x="2199" y="6"/>
                  </a:lnTo>
                  <a:lnTo>
                    <a:pt x="2204" y="0"/>
                  </a:lnTo>
                  <a:lnTo>
                    <a:pt x="2204" y="6"/>
                  </a:lnTo>
                  <a:lnTo>
                    <a:pt x="2210" y="6"/>
                  </a:lnTo>
                  <a:lnTo>
                    <a:pt x="2216" y="6"/>
                  </a:lnTo>
                  <a:lnTo>
                    <a:pt x="2222" y="6"/>
                  </a:lnTo>
                  <a:lnTo>
                    <a:pt x="2228" y="6"/>
                  </a:lnTo>
                  <a:lnTo>
                    <a:pt x="2228" y="0"/>
                  </a:lnTo>
                  <a:lnTo>
                    <a:pt x="2228" y="6"/>
                  </a:lnTo>
                  <a:lnTo>
                    <a:pt x="2234" y="6"/>
                  </a:lnTo>
                  <a:lnTo>
                    <a:pt x="2240" y="6"/>
                  </a:lnTo>
                  <a:lnTo>
                    <a:pt x="2245" y="6"/>
                  </a:lnTo>
                  <a:lnTo>
                    <a:pt x="2245" y="12"/>
                  </a:lnTo>
                  <a:lnTo>
                    <a:pt x="2251" y="12"/>
                  </a:lnTo>
                  <a:lnTo>
                    <a:pt x="2251" y="6"/>
                  </a:lnTo>
                  <a:lnTo>
                    <a:pt x="2251" y="12"/>
                  </a:lnTo>
                  <a:lnTo>
                    <a:pt x="2251" y="6"/>
                  </a:lnTo>
                  <a:lnTo>
                    <a:pt x="2257" y="6"/>
                  </a:lnTo>
                  <a:lnTo>
                    <a:pt x="2263" y="6"/>
                  </a:lnTo>
                  <a:lnTo>
                    <a:pt x="2269" y="6"/>
                  </a:lnTo>
                  <a:lnTo>
                    <a:pt x="2269" y="12"/>
                  </a:lnTo>
                  <a:lnTo>
                    <a:pt x="2269" y="6"/>
                  </a:lnTo>
                  <a:lnTo>
                    <a:pt x="2275" y="6"/>
                  </a:lnTo>
                  <a:lnTo>
                    <a:pt x="2275" y="12"/>
                  </a:lnTo>
                  <a:lnTo>
                    <a:pt x="2275" y="6"/>
                  </a:lnTo>
                  <a:lnTo>
                    <a:pt x="2281" y="6"/>
                  </a:lnTo>
                  <a:lnTo>
                    <a:pt x="2287" y="6"/>
                  </a:lnTo>
                  <a:lnTo>
                    <a:pt x="2287" y="12"/>
                  </a:lnTo>
                  <a:lnTo>
                    <a:pt x="2292" y="12"/>
                  </a:lnTo>
                  <a:lnTo>
                    <a:pt x="2292" y="6"/>
                  </a:lnTo>
                  <a:lnTo>
                    <a:pt x="2298" y="6"/>
                  </a:lnTo>
                  <a:lnTo>
                    <a:pt x="2304" y="6"/>
                  </a:lnTo>
                  <a:lnTo>
                    <a:pt x="2310" y="6"/>
                  </a:lnTo>
                  <a:lnTo>
                    <a:pt x="2316" y="6"/>
                  </a:lnTo>
                  <a:lnTo>
                    <a:pt x="2322" y="6"/>
                  </a:lnTo>
                  <a:lnTo>
                    <a:pt x="2322" y="0"/>
                  </a:lnTo>
                  <a:lnTo>
                    <a:pt x="2328" y="0"/>
                  </a:lnTo>
                  <a:lnTo>
                    <a:pt x="2328" y="6"/>
                  </a:lnTo>
                  <a:lnTo>
                    <a:pt x="2333" y="6"/>
                  </a:lnTo>
                  <a:lnTo>
                    <a:pt x="2339" y="6"/>
                  </a:lnTo>
                  <a:lnTo>
                    <a:pt x="2345" y="6"/>
                  </a:lnTo>
                  <a:lnTo>
                    <a:pt x="2351" y="6"/>
                  </a:lnTo>
                  <a:lnTo>
                    <a:pt x="2357" y="6"/>
                  </a:lnTo>
                  <a:lnTo>
                    <a:pt x="2357" y="12"/>
                  </a:lnTo>
                  <a:lnTo>
                    <a:pt x="2363" y="6"/>
                  </a:lnTo>
                  <a:lnTo>
                    <a:pt x="2363" y="12"/>
                  </a:lnTo>
                  <a:lnTo>
                    <a:pt x="2363" y="6"/>
                  </a:lnTo>
                </a:path>
              </a:pathLst>
            </a:custGeom>
            <a:noFill/>
            <a:ln w="460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83"/>
            <p:cNvSpPr>
              <a:spLocks/>
            </p:cNvSpPr>
            <p:nvPr/>
          </p:nvSpPr>
          <p:spPr bwMode="auto">
            <a:xfrm>
              <a:off x="2422" y="2067"/>
              <a:ext cx="1970" cy="669"/>
            </a:xfrm>
            <a:custGeom>
              <a:avLst/>
              <a:gdLst>
                <a:gd name="T0" fmla="*/ 29 w 1970"/>
                <a:gd name="T1" fmla="*/ 505 h 669"/>
                <a:gd name="T2" fmla="*/ 70 w 1970"/>
                <a:gd name="T3" fmla="*/ 516 h 669"/>
                <a:gd name="T4" fmla="*/ 105 w 1970"/>
                <a:gd name="T5" fmla="*/ 511 h 669"/>
                <a:gd name="T6" fmla="*/ 140 w 1970"/>
                <a:gd name="T7" fmla="*/ 511 h 669"/>
                <a:gd name="T8" fmla="*/ 176 w 1970"/>
                <a:gd name="T9" fmla="*/ 516 h 669"/>
                <a:gd name="T10" fmla="*/ 199 w 1970"/>
                <a:gd name="T11" fmla="*/ 516 h 669"/>
                <a:gd name="T12" fmla="*/ 240 w 1970"/>
                <a:gd name="T13" fmla="*/ 516 h 669"/>
                <a:gd name="T14" fmla="*/ 287 w 1970"/>
                <a:gd name="T15" fmla="*/ 511 h 669"/>
                <a:gd name="T16" fmla="*/ 322 w 1970"/>
                <a:gd name="T17" fmla="*/ 516 h 669"/>
                <a:gd name="T18" fmla="*/ 357 w 1970"/>
                <a:gd name="T19" fmla="*/ 511 h 669"/>
                <a:gd name="T20" fmla="*/ 404 w 1970"/>
                <a:gd name="T21" fmla="*/ 516 h 669"/>
                <a:gd name="T22" fmla="*/ 463 w 1970"/>
                <a:gd name="T23" fmla="*/ 511 h 669"/>
                <a:gd name="T24" fmla="*/ 492 w 1970"/>
                <a:gd name="T25" fmla="*/ 511 h 669"/>
                <a:gd name="T26" fmla="*/ 527 w 1970"/>
                <a:gd name="T27" fmla="*/ 505 h 669"/>
                <a:gd name="T28" fmla="*/ 563 w 1970"/>
                <a:gd name="T29" fmla="*/ 511 h 669"/>
                <a:gd name="T30" fmla="*/ 604 w 1970"/>
                <a:gd name="T31" fmla="*/ 511 h 669"/>
                <a:gd name="T32" fmla="*/ 639 w 1970"/>
                <a:gd name="T33" fmla="*/ 511 h 669"/>
                <a:gd name="T34" fmla="*/ 662 w 1970"/>
                <a:gd name="T35" fmla="*/ 505 h 669"/>
                <a:gd name="T36" fmla="*/ 698 w 1970"/>
                <a:gd name="T37" fmla="*/ 511 h 669"/>
                <a:gd name="T38" fmla="*/ 744 w 1970"/>
                <a:gd name="T39" fmla="*/ 505 h 669"/>
                <a:gd name="T40" fmla="*/ 785 w 1970"/>
                <a:gd name="T41" fmla="*/ 505 h 669"/>
                <a:gd name="T42" fmla="*/ 809 w 1970"/>
                <a:gd name="T43" fmla="*/ 505 h 669"/>
                <a:gd name="T44" fmla="*/ 832 w 1970"/>
                <a:gd name="T45" fmla="*/ 499 h 669"/>
                <a:gd name="T46" fmla="*/ 885 w 1970"/>
                <a:gd name="T47" fmla="*/ 499 h 669"/>
                <a:gd name="T48" fmla="*/ 915 w 1970"/>
                <a:gd name="T49" fmla="*/ 499 h 669"/>
                <a:gd name="T50" fmla="*/ 950 w 1970"/>
                <a:gd name="T51" fmla="*/ 493 h 669"/>
                <a:gd name="T52" fmla="*/ 991 w 1970"/>
                <a:gd name="T53" fmla="*/ 493 h 669"/>
                <a:gd name="T54" fmla="*/ 1020 w 1970"/>
                <a:gd name="T55" fmla="*/ 493 h 669"/>
                <a:gd name="T56" fmla="*/ 1061 w 1970"/>
                <a:gd name="T57" fmla="*/ 481 h 669"/>
                <a:gd name="T58" fmla="*/ 1096 w 1970"/>
                <a:gd name="T59" fmla="*/ 475 h 669"/>
                <a:gd name="T60" fmla="*/ 1137 w 1970"/>
                <a:gd name="T61" fmla="*/ 464 h 669"/>
                <a:gd name="T62" fmla="*/ 1178 w 1970"/>
                <a:gd name="T63" fmla="*/ 464 h 669"/>
                <a:gd name="T64" fmla="*/ 1219 w 1970"/>
                <a:gd name="T65" fmla="*/ 452 h 669"/>
                <a:gd name="T66" fmla="*/ 1260 w 1970"/>
                <a:gd name="T67" fmla="*/ 428 h 669"/>
                <a:gd name="T68" fmla="*/ 1296 w 1970"/>
                <a:gd name="T69" fmla="*/ 411 h 669"/>
                <a:gd name="T70" fmla="*/ 1331 w 1970"/>
                <a:gd name="T71" fmla="*/ 393 h 669"/>
                <a:gd name="T72" fmla="*/ 1366 w 1970"/>
                <a:gd name="T73" fmla="*/ 387 h 669"/>
                <a:gd name="T74" fmla="*/ 1401 w 1970"/>
                <a:gd name="T75" fmla="*/ 382 h 669"/>
                <a:gd name="T76" fmla="*/ 1436 w 1970"/>
                <a:gd name="T77" fmla="*/ 376 h 669"/>
                <a:gd name="T78" fmla="*/ 1460 w 1970"/>
                <a:gd name="T79" fmla="*/ 364 h 669"/>
                <a:gd name="T80" fmla="*/ 1495 w 1970"/>
                <a:gd name="T81" fmla="*/ 358 h 669"/>
                <a:gd name="T82" fmla="*/ 1536 w 1970"/>
                <a:gd name="T83" fmla="*/ 335 h 669"/>
                <a:gd name="T84" fmla="*/ 1565 w 1970"/>
                <a:gd name="T85" fmla="*/ 311 h 669"/>
                <a:gd name="T86" fmla="*/ 1595 w 1970"/>
                <a:gd name="T87" fmla="*/ 276 h 669"/>
                <a:gd name="T88" fmla="*/ 1618 w 1970"/>
                <a:gd name="T89" fmla="*/ 247 h 669"/>
                <a:gd name="T90" fmla="*/ 1647 w 1970"/>
                <a:gd name="T91" fmla="*/ 211 h 669"/>
                <a:gd name="T92" fmla="*/ 1677 w 1970"/>
                <a:gd name="T93" fmla="*/ 170 h 669"/>
                <a:gd name="T94" fmla="*/ 1700 w 1970"/>
                <a:gd name="T95" fmla="*/ 135 h 669"/>
                <a:gd name="T96" fmla="*/ 1730 w 1970"/>
                <a:gd name="T97" fmla="*/ 94 h 669"/>
                <a:gd name="T98" fmla="*/ 1753 w 1970"/>
                <a:gd name="T99" fmla="*/ 53 h 669"/>
                <a:gd name="T100" fmla="*/ 1782 w 1970"/>
                <a:gd name="T101" fmla="*/ 18 h 669"/>
                <a:gd name="T102" fmla="*/ 1818 w 1970"/>
                <a:gd name="T103" fmla="*/ 6 h 669"/>
                <a:gd name="T104" fmla="*/ 1853 w 1970"/>
                <a:gd name="T105" fmla="*/ 41 h 669"/>
                <a:gd name="T106" fmla="*/ 1870 w 1970"/>
                <a:gd name="T107" fmla="*/ 94 h 669"/>
                <a:gd name="T108" fmla="*/ 1888 w 1970"/>
                <a:gd name="T109" fmla="*/ 141 h 669"/>
                <a:gd name="T110" fmla="*/ 1900 w 1970"/>
                <a:gd name="T111" fmla="*/ 200 h 669"/>
                <a:gd name="T112" fmla="*/ 1905 w 1970"/>
                <a:gd name="T113" fmla="*/ 258 h 669"/>
                <a:gd name="T114" fmla="*/ 1917 w 1970"/>
                <a:gd name="T115" fmla="*/ 317 h 669"/>
                <a:gd name="T116" fmla="*/ 1929 w 1970"/>
                <a:gd name="T117" fmla="*/ 376 h 669"/>
                <a:gd name="T118" fmla="*/ 1935 w 1970"/>
                <a:gd name="T119" fmla="*/ 440 h 669"/>
                <a:gd name="T120" fmla="*/ 1947 w 1970"/>
                <a:gd name="T121" fmla="*/ 505 h 669"/>
                <a:gd name="T122" fmla="*/ 1952 w 1970"/>
                <a:gd name="T123" fmla="*/ 569 h 669"/>
                <a:gd name="T124" fmla="*/ 1964 w 1970"/>
                <a:gd name="T125" fmla="*/ 628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0" h="669">
                  <a:moveTo>
                    <a:pt x="0" y="505"/>
                  </a:moveTo>
                  <a:lnTo>
                    <a:pt x="0" y="511"/>
                  </a:lnTo>
                  <a:lnTo>
                    <a:pt x="6" y="511"/>
                  </a:lnTo>
                  <a:lnTo>
                    <a:pt x="11" y="511"/>
                  </a:lnTo>
                  <a:lnTo>
                    <a:pt x="11" y="505"/>
                  </a:lnTo>
                  <a:lnTo>
                    <a:pt x="11" y="511"/>
                  </a:lnTo>
                  <a:lnTo>
                    <a:pt x="17" y="511"/>
                  </a:lnTo>
                  <a:lnTo>
                    <a:pt x="23" y="511"/>
                  </a:lnTo>
                  <a:lnTo>
                    <a:pt x="29" y="505"/>
                  </a:lnTo>
                  <a:lnTo>
                    <a:pt x="29" y="511"/>
                  </a:lnTo>
                  <a:lnTo>
                    <a:pt x="29" y="505"/>
                  </a:lnTo>
                  <a:lnTo>
                    <a:pt x="29" y="511"/>
                  </a:lnTo>
                  <a:lnTo>
                    <a:pt x="29" y="505"/>
                  </a:lnTo>
                  <a:lnTo>
                    <a:pt x="29" y="511"/>
                  </a:lnTo>
                  <a:lnTo>
                    <a:pt x="35" y="511"/>
                  </a:lnTo>
                  <a:lnTo>
                    <a:pt x="41" y="511"/>
                  </a:lnTo>
                  <a:lnTo>
                    <a:pt x="47" y="511"/>
                  </a:lnTo>
                  <a:lnTo>
                    <a:pt x="53" y="511"/>
                  </a:lnTo>
                  <a:lnTo>
                    <a:pt x="58" y="511"/>
                  </a:lnTo>
                  <a:lnTo>
                    <a:pt x="64" y="511"/>
                  </a:lnTo>
                  <a:lnTo>
                    <a:pt x="70" y="511"/>
                  </a:lnTo>
                  <a:lnTo>
                    <a:pt x="70" y="516"/>
                  </a:lnTo>
                  <a:lnTo>
                    <a:pt x="76" y="516"/>
                  </a:lnTo>
                  <a:lnTo>
                    <a:pt x="76" y="511"/>
                  </a:lnTo>
                  <a:lnTo>
                    <a:pt x="76" y="516"/>
                  </a:lnTo>
                  <a:lnTo>
                    <a:pt x="82" y="516"/>
                  </a:lnTo>
                  <a:lnTo>
                    <a:pt x="82" y="511"/>
                  </a:lnTo>
                  <a:lnTo>
                    <a:pt x="88" y="511"/>
                  </a:lnTo>
                  <a:lnTo>
                    <a:pt x="94" y="511"/>
                  </a:lnTo>
                  <a:lnTo>
                    <a:pt x="94" y="516"/>
                  </a:lnTo>
                  <a:lnTo>
                    <a:pt x="99" y="516"/>
                  </a:lnTo>
                  <a:lnTo>
                    <a:pt x="105" y="516"/>
                  </a:lnTo>
                  <a:lnTo>
                    <a:pt x="105" y="511"/>
                  </a:lnTo>
                  <a:lnTo>
                    <a:pt x="111" y="511"/>
                  </a:lnTo>
                  <a:lnTo>
                    <a:pt x="111" y="516"/>
                  </a:lnTo>
                  <a:lnTo>
                    <a:pt x="117" y="516"/>
                  </a:lnTo>
                  <a:lnTo>
                    <a:pt x="117" y="511"/>
                  </a:lnTo>
                  <a:lnTo>
                    <a:pt x="123" y="511"/>
                  </a:lnTo>
                  <a:lnTo>
                    <a:pt x="123" y="516"/>
                  </a:lnTo>
                  <a:lnTo>
                    <a:pt x="123" y="511"/>
                  </a:lnTo>
                  <a:lnTo>
                    <a:pt x="129" y="511"/>
                  </a:lnTo>
                  <a:lnTo>
                    <a:pt x="135" y="511"/>
                  </a:lnTo>
                  <a:lnTo>
                    <a:pt x="140" y="505"/>
                  </a:lnTo>
                  <a:lnTo>
                    <a:pt x="140" y="511"/>
                  </a:lnTo>
                  <a:lnTo>
                    <a:pt x="146" y="511"/>
                  </a:lnTo>
                  <a:lnTo>
                    <a:pt x="152" y="511"/>
                  </a:lnTo>
                  <a:lnTo>
                    <a:pt x="152" y="516"/>
                  </a:lnTo>
                  <a:lnTo>
                    <a:pt x="158" y="516"/>
                  </a:lnTo>
                  <a:lnTo>
                    <a:pt x="158" y="511"/>
                  </a:lnTo>
                  <a:lnTo>
                    <a:pt x="158" y="516"/>
                  </a:lnTo>
                  <a:lnTo>
                    <a:pt x="164" y="516"/>
                  </a:lnTo>
                  <a:lnTo>
                    <a:pt x="164" y="511"/>
                  </a:lnTo>
                  <a:lnTo>
                    <a:pt x="170" y="511"/>
                  </a:lnTo>
                  <a:lnTo>
                    <a:pt x="170" y="516"/>
                  </a:lnTo>
                  <a:lnTo>
                    <a:pt x="176" y="516"/>
                  </a:lnTo>
                  <a:lnTo>
                    <a:pt x="176" y="511"/>
                  </a:lnTo>
                  <a:lnTo>
                    <a:pt x="176" y="516"/>
                  </a:lnTo>
                  <a:lnTo>
                    <a:pt x="176" y="511"/>
                  </a:lnTo>
                  <a:lnTo>
                    <a:pt x="182" y="511"/>
                  </a:lnTo>
                  <a:lnTo>
                    <a:pt x="182" y="516"/>
                  </a:lnTo>
                  <a:lnTo>
                    <a:pt x="182" y="511"/>
                  </a:lnTo>
                  <a:lnTo>
                    <a:pt x="187" y="516"/>
                  </a:lnTo>
                  <a:lnTo>
                    <a:pt x="193" y="516"/>
                  </a:lnTo>
                  <a:lnTo>
                    <a:pt x="199" y="516"/>
                  </a:lnTo>
                  <a:lnTo>
                    <a:pt x="199" y="511"/>
                  </a:lnTo>
                  <a:lnTo>
                    <a:pt x="199" y="516"/>
                  </a:lnTo>
                  <a:lnTo>
                    <a:pt x="205" y="516"/>
                  </a:lnTo>
                  <a:lnTo>
                    <a:pt x="205" y="511"/>
                  </a:lnTo>
                  <a:lnTo>
                    <a:pt x="211" y="511"/>
                  </a:lnTo>
                  <a:lnTo>
                    <a:pt x="211" y="516"/>
                  </a:lnTo>
                  <a:lnTo>
                    <a:pt x="217" y="516"/>
                  </a:lnTo>
                  <a:lnTo>
                    <a:pt x="223" y="516"/>
                  </a:lnTo>
                  <a:lnTo>
                    <a:pt x="228" y="516"/>
                  </a:lnTo>
                  <a:lnTo>
                    <a:pt x="234" y="516"/>
                  </a:lnTo>
                  <a:lnTo>
                    <a:pt x="240" y="516"/>
                  </a:lnTo>
                  <a:lnTo>
                    <a:pt x="240" y="511"/>
                  </a:lnTo>
                  <a:lnTo>
                    <a:pt x="240" y="516"/>
                  </a:lnTo>
                  <a:lnTo>
                    <a:pt x="246" y="516"/>
                  </a:lnTo>
                  <a:lnTo>
                    <a:pt x="246" y="511"/>
                  </a:lnTo>
                  <a:lnTo>
                    <a:pt x="246" y="516"/>
                  </a:lnTo>
                  <a:lnTo>
                    <a:pt x="252" y="516"/>
                  </a:lnTo>
                  <a:lnTo>
                    <a:pt x="258" y="516"/>
                  </a:lnTo>
                  <a:lnTo>
                    <a:pt x="264" y="516"/>
                  </a:lnTo>
                  <a:lnTo>
                    <a:pt x="269" y="516"/>
                  </a:lnTo>
                  <a:lnTo>
                    <a:pt x="275" y="516"/>
                  </a:lnTo>
                  <a:lnTo>
                    <a:pt x="281" y="516"/>
                  </a:lnTo>
                  <a:lnTo>
                    <a:pt x="281" y="511"/>
                  </a:lnTo>
                  <a:lnTo>
                    <a:pt x="287" y="511"/>
                  </a:lnTo>
                  <a:lnTo>
                    <a:pt x="287" y="516"/>
                  </a:lnTo>
                  <a:lnTo>
                    <a:pt x="287" y="511"/>
                  </a:lnTo>
                  <a:lnTo>
                    <a:pt x="287" y="516"/>
                  </a:lnTo>
                  <a:lnTo>
                    <a:pt x="293" y="516"/>
                  </a:lnTo>
                  <a:lnTo>
                    <a:pt x="293" y="511"/>
                  </a:lnTo>
                  <a:lnTo>
                    <a:pt x="293" y="516"/>
                  </a:lnTo>
                  <a:lnTo>
                    <a:pt x="299" y="516"/>
                  </a:lnTo>
                  <a:lnTo>
                    <a:pt x="305" y="516"/>
                  </a:lnTo>
                  <a:lnTo>
                    <a:pt x="311" y="516"/>
                  </a:lnTo>
                  <a:lnTo>
                    <a:pt x="316" y="516"/>
                  </a:lnTo>
                  <a:lnTo>
                    <a:pt x="322" y="516"/>
                  </a:lnTo>
                  <a:lnTo>
                    <a:pt x="328" y="516"/>
                  </a:lnTo>
                  <a:lnTo>
                    <a:pt x="328" y="511"/>
                  </a:lnTo>
                  <a:lnTo>
                    <a:pt x="328" y="516"/>
                  </a:lnTo>
                  <a:lnTo>
                    <a:pt x="328" y="511"/>
                  </a:lnTo>
                  <a:lnTo>
                    <a:pt x="334" y="511"/>
                  </a:lnTo>
                  <a:lnTo>
                    <a:pt x="334" y="516"/>
                  </a:lnTo>
                  <a:lnTo>
                    <a:pt x="340" y="516"/>
                  </a:lnTo>
                  <a:lnTo>
                    <a:pt x="346" y="516"/>
                  </a:lnTo>
                  <a:lnTo>
                    <a:pt x="352" y="516"/>
                  </a:lnTo>
                  <a:lnTo>
                    <a:pt x="357" y="516"/>
                  </a:lnTo>
                  <a:lnTo>
                    <a:pt x="357" y="511"/>
                  </a:lnTo>
                  <a:lnTo>
                    <a:pt x="363" y="511"/>
                  </a:lnTo>
                  <a:lnTo>
                    <a:pt x="363" y="505"/>
                  </a:lnTo>
                  <a:lnTo>
                    <a:pt x="363" y="511"/>
                  </a:lnTo>
                  <a:lnTo>
                    <a:pt x="369" y="511"/>
                  </a:lnTo>
                  <a:lnTo>
                    <a:pt x="375" y="511"/>
                  </a:lnTo>
                  <a:lnTo>
                    <a:pt x="381" y="511"/>
                  </a:lnTo>
                  <a:lnTo>
                    <a:pt x="387" y="511"/>
                  </a:lnTo>
                  <a:lnTo>
                    <a:pt x="393" y="511"/>
                  </a:lnTo>
                  <a:lnTo>
                    <a:pt x="398" y="511"/>
                  </a:lnTo>
                  <a:lnTo>
                    <a:pt x="404" y="511"/>
                  </a:lnTo>
                  <a:lnTo>
                    <a:pt x="404" y="516"/>
                  </a:lnTo>
                  <a:lnTo>
                    <a:pt x="404" y="511"/>
                  </a:lnTo>
                  <a:lnTo>
                    <a:pt x="410" y="511"/>
                  </a:lnTo>
                  <a:lnTo>
                    <a:pt x="416" y="511"/>
                  </a:lnTo>
                  <a:lnTo>
                    <a:pt x="422" y="511"/>
                  </a:lnTo>
                  <a:lnTo>
                    <a:pt x="428" y="511"/>
                  </a:lnTo>
                  <a:lnTo>
                    <a:pt x="434" y="511"/>
                  </a:lnTo>
                  <a:lnTo>
                    <a:pt x="440" y="511"/>
                  </a:lnTo>
                  <a:lnTo>
                    <a:pt x="445" y="511"/>
                  </a:lnTo>
                  <a:lnTo>
                    <a:pt x="451" y="511"/>
                  </a:lnTo>
                  <a:lnTo>
                    <a:pt x="457" y="511"/>
                  </a:lnTo>
                  <a:lnTo>
                    <a:pt x="463" y="511"/>
                  </a:lnTo>
                  <a:lnTo>
                    <a:pt x="463" y="505"/>
                  </a:lnTo>
                  <a:lnTo>
                    <a:pt x="469" y="505"/>
                  </a:lnTo>
                  <a:lnTo>
                    <a:pt x="469" y="511"/>
                  </a:lnTo>
                  <a:lnTo>
                    <a:pt x="475" y="511"/>
                  </a:lnTo>
                  <a:lnTo>
                    <a:pt x="475" y="505"/>
                  </a:lnTo>
                  <a:lnTo>
                    <a:pt x="475" y="511"/>
                  </a:lnTo>
                  <a:lnTo>
                    <a:pt x="481" y="511"/>
                  </a:lnTo>
                  <a:lnTo>
                    <a:pt x="486" y="511"/>
                  </a:lnTo>
                  <a:lnTo>
                    <a:pt x="486" y="505"/>
                  </a:lnTo>
                  <a:lnTo>
                    <a:pt x="486" y="511"/>
                  </a:lnTo>
                  <a:lnTo>
                    <a:pt x="492" y="511"/>
                  </a:lnTo>
                  <a:lnTo>
                    <a:pt x="498" y="511"/>
                  </a:lnTo>
                  <a:lnTo>
                    <a:pt x="504" y="511"/>
                  </a:lnTo>
                  <a:lnTo>
                    <a:pt x="510" y="511"/>
                  </a:lnTo>
                  <a:lnTo>
                    <a:pt x="510" y="505"/>
                  </a:lnTo>
                  <a:lnTo>
                    <a:pt x="510" y="511"/>
                  </a:lnTo>
                  <a:lnTo>
                    <a:pt x="516" y="511"/>
                  </a:lnTo>
                  <a:lnTo>
                    <a:pt x="516" y="505"/>
                  </a:lnTo>
                  <a:lnTo>
                    <a:pt x="516" y="511"/>
                  </a:lnTo>
                  <a:lnTo>
                    <a:pt x="522" y="511"/>
                  </a:lnTo>
                  <a:lnTo>
                    <a:pt x="527" y="511"/>
                  </a:lnTo>
                  <a:lnTo>
                    <a:pt x="527" y="505"/>
                  </a:lnTo>
                  <a:lnTo>
                    <a:pt x="533" y="511"/>
                  </a:lnTo>
                  <a:lnTo>
                    <a:pt x="533" y="516"/>
                  </a:lnTo>
                  <a:lnTo>
                    <a:pt x="539" y="511"/>
                  </a:lnTo>
                  <a:lnTo>
                    <a:pt x="545" y="511"/>
                  </a:lnTo>
                  <a:lnTo>
                    <a:pt x="551" y="511"/>
                  </a:lnTo>
                  <a:lnTo>
                    <a:pt x="551" y="505"/>
                  </a:lnTo>
                  <a:lnTo>
                    <a:pt x="551" y="511"/>
                  </a:lnTo>
                  <a:lnTo>
                    <a:pt x="557" y="511"/>
                  </a:lnTo>
                  <a:lnTo>
                    <a:pt x="563" y="511"/>
                  </a:lnTo>
                  <a:lnTo>
                    <a:pt x="563" y="516"/>
                  </a:lnTo>
                  <a:lnTo>
                    <a:pt x="563" y="511"/>
                  </a:lnTo>
                  <a:lnTo>
                    <a:pt x="569" y="511"/>
                  </a:lnTo>
                  <a:lnTo>
                    <a:pt x="574" y="511"/>
                  </a:lnTo>
                  <a:lnTo>
                    <a:pt x="580" y="511"/>
                  </a:lnTo>
                  <a:lnTo>
                    <a:pt x="586" y="511"/>
                  </a:lnTo>
                  <a:lnTo>
                    <a:pt x="592" y="511"/>
                  </a:lnTo>
                  <a:lnTo>
                    <a:pt x="592" y="505"/>
                  </a:lnTo>
                  <a:lnTo>
                    <a:pt x="592" y="511"/>
                  </a:lnTo>
                  <a:lnTo>
                    <a:pt x="592" y="505"/>
                  </a:lnTo>
                  <a:lnTo>
                    <a:pt x="598" y="505"/>
                  </a:lnTo>
                  <a:lnTo>
                    <a:pt x="598" y="511"/>
                  </a:lnTo>
                  <a:lnTo>
                    <a:pt x="604" y="511"/>
                  </a:lnTo>
                  <a:lnTo>
                    <a:pt x="610" y="505"/>
                  </a:lnTo>
                  <a:lnTo>
                    <a:pt x="610" y="511"/>
                  </a:lnTo>
                  <a:lnTo>
                    <a:pt x="615" y="511"/>
                  </a:lnTo>
                  <a:lnTo>
                    <a:pt x="615" y="516"/>
                  </a:lnTo>
                  <a:lnTo>
                    <a:pt x="621" y="516"/>
                  </a:lnTo>
                  <a:lnTo>
                    <a:pt x="621" y="511"/>
                  </a:lnTo>
                  <a:lnTo>
                    <a:pt x="627" y="511"/>
                  </a:lnTo>
                  <a:lnTo>
                    <a:pt x="633" y="511"/>
                  </a:lnTo>
                  <a:lnTo>
                    <a:pt x="633" y="505"/>
                  </a:lnTo>
                  <a:lnTo>
                    <a:pt x="633" y="511"/>
                  </a:lnTo>
                  <a:lnTo>
                    <a:pt x="639" y="511"/>
                  </a:lnTo>
                  <a:lnTo>
                    <a:pt x="639" y="505"/>
                  </a:lnTo>
                  <a:lnTo>
                    <a:pt x="639" y="511"/>
                  </a:lnTo>
                  <a:lnTo>
                    <a:pt x="645" y="511"/>
                  </a:lnTo>
                  <a:lnTo>
                    <a:pt x="645" y="505"/>
                  </a:lnTo>
                  <a:lnTo>
                    <a:pt x="651" y="505"/>
                  </a:lnTo>
                  <a:lnTo>
                    <a:pt x="651" y="511"/>
                  </a:lnTo>
                  <a:lnTo>
                    <a:pt x="656" y="511"/>
                  </a:lnTo>
                  <a:lnTo>
                    <a:pt x="662" y="511"/>
                  </a:lnTo>
                  <a:lnTo>
                    <a:pt x="662" y="505"/>
                  </a:lnTo>
                  <a:lnTo>
                    <a:pt x="662" y="511"/>
                  </a:lnTo>
                  <a:lnTo>
                    <a:pt x="662" y="505"/>
                  </a:lnTo>
                  <a:lnTo>
                    <a:pt x="668" y="505"/>
                  </a:lnTo>
                  <a:lnTo>
                    <a:pt x="668" y="511"/>
                  </a:lnTo>
                  <a:lnTo>
                    <a:pt x="674" y="511"/>
                  </a:lnTo>
                  <a:lnTo>
                    <a:pt x="674" y="505"/>
                  </a:lnTo>
                  <a:lnTo>
                    <a:pt x="680" y="505"/>
                  </a:lnTo>
                  <a:lnTo>
                    <a:pt x="680" y="511"/>
                  </a:lnTo>
                  <a:lnTo>
                    <a:pt x="680" y="505"/>
                  </a:lnTo>
                  <a:lnTo>
                    <a:pt x="686" y="505"/>
                  </a:lnTo>
                  <a:lnTo>
                    <a:pt x="692" y="505"/>
                  </a:lnTo>
                  <a:lnTo>
                    <a:pt x="698" y="505"/>
                  </a:lnTo>
                  <a:lnTo>
                    <a:pt x="698" y="511"/>
                  </a:lnTo>
                  <a:lnTo>
                    <a:pt x="703" y="511"/>
                  </a:lnTo>
                  <a:lnTo>
                    <a:pt x="703" y="505"/>
                  </a:lnTo>
                  <a:lnTo>
                    <a:pt x="709" y="505"/>
                  </a:lnTo>
                  <a:lnTo>
                    <a:pt x="709" y="511"/>
                  </a:lnTo>
                  <a:lnTo>
                    <a:pt x="715" y="511"/>
                  </a:lnTo>
                  <a:lnTo>
                    <a:pt x="721" y="511"/>
                  </a:lnTo>
                  <a:lnTo>
                    <a:pt x="721" y="505"/>
                  </a:lnTo>
                  <a:lnTo>
                    <a:pt x="727" y="505"/>
                  </a:lnTo>
                  <a:lnTo>
                    <a:pt x="733" y="505"/>
                  </a:lnTo>
                  <a:lnTo>
                    <a:pt x="739" y="505"/>
                  </a:lnTo>
                  <a:lnTo>
                    <a:pt x="744" y="505"/>
                  </a:lnTo>
                  <a:lnTo>
                    <a:pt x="750" y="505"/>
                  </a:lnTo>
                  <a:lnTo>
                    <a:pt x="756" y="505"/>
                  </a:lnTo>
                  <a:lnTo>
                    <a:pt x="762" y="505"/>
                  </a:lnTo>
                  <a:lnTo>
                    <a:pt x="768" y="505"/>
                  </a:lnTo>
                  <a:lnTo>
                    <a:pt x="774" y="505"/>
                  </a:lnTo>
                  <a:lnTo>
                    <a:pt x="774" y="499"/>
                  </a:lnTo>
                  <a:lnTo>
                    <a:pt x="774" y="505"/>
                  </a:lnTo>
                  <a:lnTo>
                    <a:pt x="780" y="505"/>
                  </a:lnTo>
                  <a:lnTo>
                    <a:pt x="785" y="505"/>
                  </a:lnTo>
                  <a:lnTo>
                    <a:pt x="785" y="499"/>
                  </a:lnTo>
                  <a:lnTo>
                    <a:pt x="785" y="505"/>
                  </a:lnTo>
                  <a:lnTo>
                    <a:pt x="791" y="505"/>
                  </a:lnTo>
                  <a:lnTo>
                    <a:pt x="797" y="499"/>
                  </a:lnTo>
                  <a:lnTo>
                    <a:pt x="797" y="505"/>
                  </a:lnTo>
                  <a:lnTo>
                    <a:pt x="797" y="499"/>
                  </a:lnTo>
                  <a:lnTo>
                    <a:pt x="797" y="505"/>
                  </a:lnTo>
                  <a:lnTo>
                    <a:pt x="797" y="499"/>
                  </a:lnTo>
                  <a:lnTo>
                    <a:pt x="803" y="499"/>
                  </a:lnTo>
                  <a:lnTo>
                    <a:pt x="803" y="505"/>
                  </a:lnTo>
                  <a:lnTo>
                    <a:pt x="803" y="499"/>
                  </a:lnTo>
                  <a:lnTo>
                    <a:pt x="803" y="505"/>
                  </a:lnTo>
                  <a:lnTo>
                    <a:pt x="809" y="505"/>
                  </a:lnTo>
                  <a:lnTo>
                    <a:pt x="815" y="505"/>
                  </a:lnTo>
                  <a:lnTo>
                    <a:pt x="815" y="499"/>
                  </a:lnTo>
                  <a:lnTo>
                    <a:pt x="815" y="505"/>
                  </a:lnTo>
                  <a:lnTo>
                    <a:pt x="821" y="505"/>
                  </a:lnTo>
                  <a:lnTo>
                    <a:pt x="821" y="499"/>
                  </a:lnTo>
                  <a:lnTo>
                    <a:pt x="821" y="505"/>
                  </a:lnTo>
                  <a:lnTo>
                    <a:pt x="821" y="499"/>
                  </a:lnTo>
                  <a:lnTo>
                    <a:pt x="827" y="499"/>
                  </a:lnTo>
                  <a:lnTo>
                    <a:pt x="827" y="505"/>
                  </a:lnTo>
                  <a:lnTo>
                    <a:pt x="832" y="505"/>
                  </a:lnTo>
                  <a:lnTo>
                    <a:pt x="832" y="499"/>
                  </a:lnTo>
                  <a:lnTo>
                    <a:pt x="838" y="499"/>
                  </a:lnTo>
                  <a:lnTo>
                    <a:pt x="844" y="499"/>
                  </a:lnTo>
                  <a:lnTo>
                    <a:pt x="850" y="499"/>
                  </a:lnTo>
                  <a:lnTo>
                    <a:pt x="856" y="499"/>
                  </a:lnTo>
                  <a:lnTo>
                    <a:pt x="862" y="499"/>
                  </a:lnTo>
                  <a:lnTo>
                    <a:pt x="868" y="499"/>
                  </a:lnTo>
                  <a:lnTo>
                    <a:pt x="873" y="499"/>
                  </a:lnTo>
                  <a:lnTo>
                    <a:pt x="879" y="499"/>
                  </a:lnTo>
                  <a:lnTo>
                    <a:pt x="879" y="493"/>
                  </a:lnTo>
                  <a:lnTo>
                    <a:pt x="885" y="493"/>
                  </a:lnTo>
                  <a:lnTo>
                    <a:pt x="885" y="499"/>
                  </a:lnTo>
                  <a:lnTo>
                    <a:pt x="891" y="499"/>
                  </a:lnTo>
                  <a:lnTo>
                    <a:pt x="891" y="493"/>
                  </a:lnTo>
                  <a:lnTo>
                    <a:pt x="891" y="499"/>
                  </a:lnTo>
                  <a:lnTo>
                    <a:pt x="897" y="499"/>
                  </a:lnTo>
                  <a:lnTo>
                    <a:pt x="903" y="499"/>
                  </a:lnTo>
                  <a:lnTo>
                    <a:pt x="909" y="499"/>
                  </a:lnTo>
                  <a:lnTo>
                    <a:pt x="909" y="493"/>
                  </a:lnTo>
                  <a:lnTo>
                    <a:pt x="909" y="499"/>
                  </a:lnTo>
                  <a:lnTo>
                    <a:pt x="909" y="493"/>
                  </a:lnTo>
                  <a:lnTo>
                    <a:pt x="915" y="493"/>
                  </a:lnTo>
                  <a:lnTo>
                    <a:pt x="915" y="499"/>
                  </a:lnTo>
                  <a:lnTo>
                    <a:pt x="920" y="499"/>
                  </a:lnTo>
                  <a:lnTo>
                    <a:pt x="926" y="499"/>
                  </a:lnTo>
                  <a:lnTo>
                    <a:pt x="926" y="493"/>
                  </a:lnTo>
                  <a:lnTo>
                    <a:pt x="926" y="499"/>
                  </a:lnTo>
                  <a:lnTo>
                    <a:pt x="932" y="499"/>
                  </a:lnTo>
                  <a:lnTo>
                    <a:pt x="932" y="493"/>
                  </a:lnTo>
                  <a:lnTo>
                    <a:pt x="938" y="493"/>
                  </a:lnTo>
                  <a:lnTo>
                    <a:pt x="938" y="499"/>
                  </a:lnTo>
                  <a:lnTo>
                    <a:pt x="944" y="499"/>
                  </a:lnTo>
                  <a:lnTo>
                    <a:pt x="944" y="493"/>
                  </a:lnTo>
                  <a:lnTo>
                    <a:pt x="950" y="493"/>
                  </a:lnTo>
                  <a:lnTo>
                    <a:pt x="956" y="493"/>
                  </a:lnTo>
                  <a:lnTo>
                    <a:pt x="961" y="493"/>
                  </a:lnTo>
                  <a:lnTo>
                    <a:pt x="967" y="493"/>
                  </a:lnTo>
                  <a:lnTo>
                    <a:pt x="967" y="499"/>
                  </a:lnTo>
                  <a:lnTo>
                    <a:pt x="967" y="493"/>
                  </a:lnTo>
                  <a:lnTo>
                    <a:pt x="973" y="493"/>
                  </a:lnTo>
                  <a:lnTo>
                    <a:pt x="979" y="493"/>
                  </a:lnTo>
                  <a:lnTo>
                    <a:pt x="985" y="493"/>
                  </a:lnTo>
                  <a:lnTo>
                    <a:pt x="985" y="487"/>
                  </a:lnTo>
                  <a:lnTo>
                    <a:pt x="985" y="493"/>
                  </a:lnTo>
                  <a:lnTo>
                    <a:pt x="991" y="493"/>
                  </a:lnTo>
                  <a:lnTo>
                    <a:pt x="997" y="493"/>
                  </a:lnTo>
                  <a:lnTo>
                    <a:pt x="997" y="487"/>
                  </a:lnTo>
                  <a:lnTo>
                    <a:pt x="1002" y="487"/>
                  </a:lnTo>
                  <a:lnTo>
                    <a:pt x="1002" y="493"/>
                  </a:lnTo>
                  <a:lnTo>
                    <a:pt x="1008" y="493"/>
                  </a:lnTo>
                  <a:lnTo>
                    <a:pt x="1008" y="487"/>
                  </a:lnTo>
                  <a:lnTo>
                    <a:pt x="1014" y="487"/>
                  </a:lnTo>
                  <a:lnTo>
                    <a:pt x="1014" y="493"/>
                  </a:lnTo>
                  <a:lnTo>
                    <a:pt x="1020" y="493"/>
                  </a:lnTo>
                  <a:lnTo>
                    <a:pt x="1020" y="487"/>
                  </a:lnTo>
                  <a:lnTo>
                    <a:pt x="1020" y="493"/>
                  </a:lnTo>
                  <a:lnTo>
                    <a:pt x="1026" y="493"/>
                  </a:lnTo>
                  <a:lnTo>
                    <a:pt x="1026" y="487"/>
                  </a:lnTo>
                  <a:lnTo>
                    <a:pt x="1032" y="487"/>
                  </a:lnTo>
                  <a:lnTo>
                    <a:pt x="1038" y="487"/>
                  </a:lnTo>
                  <a:lnTo>
                    <a:pt x="1044" y="487"/>
                  </a:lnTo>
                  <a:lnTo>
                    <a:pt x="1049" y="487"/>
                  </a:lnTo>
                  <a:lnTo>
                    <a:pt x="1055" y="487"/>
                  </a:lnTo>
                  <a:lnTo>
                    <a:pt x="1055" y="481"/>
                  </a:lnTo>
                  <a:lnTo>
                    <a:pt x="1055" y="487"/>
                  </a:lnTo>
                  <a:lnTo>
                    <a:pt x="1061" y="487"/>
                  </a:lnTo>
                  <a:lnTo>
                    <a:pt x="1061" y="481"/>
                  </a:lnTo>
                  <a:lnTo>
                    <a:pt x="1067" y="481"/>
                  </a:lnTo>
                  <a:lnTo>
                    <a:pt x="1073" y="481"/>
                  </a:lnTo>
                  <a:lnTo>
                    <a:pt x="1079" y="481"/>
                  </a:lnTo>
                  <a:lnTo>
                    <a:pt x="1079" y="475"/>
                  </a:lnTo>
                  <a:lnTo>
                    <a:pt x="1085" y="475"/>
                  </a:lnTo>
                  <a:lnTo>
                    <a:pt x="1085" y="481"/>
                  </a:lnTo>
                  <a:lnTo>
                    <a:pt x="1085" y="475"/>
                  </a:lnTo>
                  <a:lnTo>
                    <a:pt x="1090" y="475"/>
                  </a:lnTo>
                  <a:lnTo>
                    <a:pt x="1090" y="481"/>
                  </a:lnTo>
                  <a:lnTo>
                    <a:pt x="1090" y="475"/>
                  </a:lnTo>
                  <a:lnTo>
                    <a:pt x="1096" y="475"/>
                  </a:lnTo>
                  <a:lnTo>
                    <a:pt x="1102" y="475"/>
                  </a:lnTo>
                  <a:lnTo>
                    <a:pt x="1108" y="475"/>
                  </a:lnTo>
                  <a:lnTo>
                    <a:pt x="1114" y="475"/>
                  </a:lnTo>
                  <a:lnTo>
                    <a:pt x="1114" y="470"/>
                  </a:lnTo>
                  <a:lnTo>
                    <a:pt x="1120" y="470"/>
                  </a:lnTo>
                  <a:lnTo>
                    <a:pt x="1126" y="470"/>
                  </a:lnTo>
                  <a:lnTo>
                    <a:pt x="1126" y="475"/>
                  </a:lnTo>
                  <a:lnTo>
                    <a:pt x="1126" y="470"/>
                  </a:lnTo>
                  <a:lnTo>
                    <a:pt x="1131" y="470"/>
                  </a:lnTo>
                  <a:lnTo>
                    <a:pt x="1131" y="464"/>
                  </a:lnTo>
                  <a:lnTo>
                    <a:pt x="1137" y="464"/>
                  </a:lnTo>
                  <a:lnTo>
                    <a:pt x="1137" y="470"/>
                  </a:lnTo>
                  <a:lnTo>
                    <a:pt x="1143" y="475"/>
                  </a:lnTo>
                  <a:lnTo>
                    <a:pt x="1143" y="470"/>
                  </a:lnTo>
                  <a:lnTo>
                    <a:pt x="1143" y="464"/>
                  </a:lnTo>
                  <a:lnTo>
                    <a:pt x="1149" y="464"/>
                  </a:lnTo>
                  <a:lnTo>
                    <a:pt x="1155" y="464"/>
                  </a:lnTo>
                  <a:lnTo>
                    <a:pt x="1161" y="464"/>
                  </a:lnTo>
                  <a:lnTo>
                    <a:pt x="1167" y="464"/>
                  </a:lnTo>
                  <a:lnTo>
                    <a:pt x="1173" y="464"/>
                  </a:lnTo>
                  <a:lnTo>
                    <a:pt x="1173" y="458"/>
                  </a:lnTo>
                  <a:lnTo>
                    <a:pt x="1178" y="464"/>
                  </a:lnTo>
                  <a:lnTo>
                    <a:pt x="1178" y="458"/>
                  </a:lnTo>
                  <a:lnTo>
                    <a:pt x="1184" y="458"/>
                  </a:lnTo>
                  <a:lnTo>
                    <a:pt x="1190" y="458"/>
                  </a:lnTo>
                  <a:lnTo>
                    <a:pt x="1190" y="452"/>
                  </a:lnTo>
                  <a:lnTo>
                    <a:pt x="1196" y="452"/>
                  </a:lnTo>
                  <a:lnTo>
                    <a:pt x="1202" y="452"/>
                  </a:lnTo>
                  <a:lnTo>
                    <a:pt x="1208" y="452"/>
                  </a:lnTo>
                  <a:lnTo>
                    <a:pt x="1208" y="446"/>
                  </a:lnTo>
                  <a:lnTo>
                    <a:pt x="1214" y="446"/>
                  </a:lnTo>
                  <a:lnTo>
                    <a:pt x="1219" y="446"/>
                  </a:lnTo>
                  <a:lnTo>
                    <a:pt x="1219" y="452"/>
                  </a:lnTo>
                  <a:lnTo>
                    <a:pt x="1219" y="446"/>
                  </a:lnTo>
                  <a:lnTo>
                    <a:pt x="1225" y="446"/>
                  </a:lnTo>
                  <a:lnTo>
                    <a:pt x="1231" y="446"/>
                  </a:lnTo>
                  <a:lnTo>
                    <a:pt x="1231" y="440"/>
                  </a:lnTo>
                  <a:lnTo>
                    <a:pt x="1237" y="440"/>
                  </a:lnTo>
                  <a:lnTo>
                    <a:pt x="1243" y="440"/>
                  </a:lnTo>
                  <a:lnTo>
                    <a:pt x="1243" y="434"/>
                  </a:lnTo>
                  <a:lnTo>
                    <a:pt x="1249" y="434"/>
                  </a:lnTo>
                  <a:lnTo>
                    <a:pt x="1255" y="434"/>
                  </a:lnTo>
                  <a:lnTo>
                    <a:pt x="1255" y="428"/>
                  </a:lnTo>
                  <a:lnTo>
                    <a:pt x="1260" y="428"/>
                  </a:lnTo>
                  <a:lnTo>
                    <a:pt x="1266" y="428"/>
                  </a:lnTo>
                  <a:lnTo>
                    <a:pt x="1266" y="423"/>
                  </a:lnTo>
                  <a:lnTo>
                    <a:pt x="1272" y="423"/>
                  </a:lnTo>
                  <a:lnTo>
                    <a:pt x="1278" y="423"/>
                  </a:lnTo>
                  <a:lnTo>
                    <a:pt x="1278" y="417"/>
                  </a:lnTo>
                  <a:lnTo>
                    <a:pt x="1284" y="417"/>
                  </a:lnTo>
                  <a:lnTo>
                    <a:pt x="1284" y="423"/>
                  </a:lnTo>
                  <a:lnTo>
                    <a:pt x="1284" y="417"/>
                  </a:lnTo>
                  <a:lnTo>
                    <a:pt x="1290" y="417"/>
                  </a:lnTo>
                  <a:lnTo>
                    <a:pt x="1290" y="411"/>
                  </a:lnTo>
                  <a:lnTo>
                    <a:pt x="1296" y="411"/>
                  </a:lnTo>
                  <a:lnTo>
                    <a:pt x="1296" y="417"/>
                  </a:lnTo>
                  <a:lnTo>
                    <a:pt x="1302" y="417"/>
                  </a:lnTo>
                  <a:lnTo>
                    <a:pt x="1302" y="411"/>
                  </a:lnTo>
                  <a:lnTo>
                    <a:pt x="1307" y="411"/>
                  </a:lnTo>
                  <a:lnTo>
                    <a:pt x="1307" y="405"/>
                  </a:lnTo>
                  <a:lnTo>
                    <a:pt x="1313" y="405"/>
                  </a:lnTo>
                  <a:lnTo>
                    <a:pt x="1319" y="405"/>
                  </a:lnTo>
                  <a:lnTo>
                    <a:pt x="1319" y="399"/>
                  </a:lnTo>
                  <a:lnTo>
                    <a:pt x="1325" y="399"/>
                  </a:lnTo>
                  <a:lnTo>
                    <a:pt x="1331" y="399"/>
                  </a:lnTo>
                  <a:lnTo>
                    <a:pt x="1331" y="393"/>
                  </a:lnTo>
                  <a:lnTo>
                    <a:pt x="1337" y="393"/>
                  </a:lnTo>
                  <a:lnTo>
                    <a:pt x="1343" y="393"/>
                  </a:lnTo>
                  <a:lnTo>
                    <a:pt x="1348" y="393"/>
                  </a:lnTo>
                  <a:lnTo>
                    <a:pt x="1348" y="387"/>
                  </a:lnTo>
                  <a:lnTo>
                    <a:pt x="1348" y="393"/>
                  </a:lnTo>
                  <a:lnTo>
                    <a:pt x="1354" y="393"/>
                  </a:lnTo>
                  <a:lnTo>
                    <a:pt x="1354" y="387"/>
                  </a:lnTo>
                  <a:lnTo>
                    <a:pt x="1354" y="393"/>
                  </a:lnTo>
                  <a:lnTo>
                    <a:pt x="1360" y="393"/>
                  </a:lnTo>
                  <a:lnTo>
                    <a:pt x="1360" y="387"/>
                  </a:lnTo>
                  <a:lnTo>
                    <a:pt x="1366" y="387"/>
                  </a:lnTo>
                  <a:lnTo>
                    <a:pt x="1366" y="382"/>
                  </a:lnTo>
                  <a:lnTo>
                    <a:pt x="1372" y="382"/>
                  </a:lnTo>
                  <a:lnTo>
                    <a:pt x="1372" y="387"/>
                  </a:lnTo>
                  <a:lnTo>
                    <a:pt x="1378" y="387"/>
                  </a:lnTo>
                  <a:lnTo>
                    <a:pt x="1384" y="387"/>
                  </a:lnTo>
                  <a:lnTo>
                    <a:pt x="1384" y="382"/>
                  </a:lnTo>
                  <a:lnTo>
                    <a:pt x="1389" y="382"/>
                  </a:lnTo>
                  <a:lnTo>
                    <a:pt x="1395" y="382"/>
                  </a:lnTo>
                  <a:lnTo>
                    <a:pt x="1401" y="382"/>
                  </a:lnTo>
                  <a:lnTo>
                    <a:pt x="1401" y="376"/>
                  </a:lnTo>
                  <a:lnTo>
                    <a:pt x="1401" y="382"/>
                  </a:lnTo>
                  <a:lnTo>
                    <a:pt x="1407" y="382"/>
                  </a:lnTo>
                  <a:lnTo>
                    <a:pt x="1407" y="376"/>
                  </a:lnTo>
                  <a:lnTo>
                    <a:pt x="1413" y="376"/>
                  </a:lnTo>
                  <a:lnTo>
                    <a:pt x="1419" y="376"/>
                  </a:lnTo>
                  <a:lnTo>
                    <a:pt x="1419" y="382"/>
                  </a:lnTo>
                  <a:lnTo>
                    <a:pt x="1419" y="376"/>
                  </a:lnTo>
                  <a:lnTo>
                    <a:pt x="1425" y="376"/>
                  </a:lnTo>
                  <a:lnTo>
                    <a:pt x="1425" y="370"/>
                  </a:lnTo>
                  <a:lnTo>
                    <a:pt x="1431" y="370"/>
                  </a:lnTo>
                  <a:lnTo>
                    <a:pt x="1431" y="376"/>
                  </a:lnTo>
                  <a:lnTo>
                    <a:pt x="1436" y="376"/>
                  </a:lnTo>
                  <a:lnTo>
                    <a:pt x="1436" y="370"/>
                  </a:lnTo>
                  <a:lnTo>
                    <a:pt x="1442" y="370"/>
                  </a:lnTo>
                  <a:lnTo>
                    <a:pt x="1448" y="370"/>
                  </a:lnTo>
                  <a:lnTo>
                    <a:pt x="1454" y="364"/>
                  </a:lnTo>
                  <a:lnTo>
                    <a:pt x="1454" y="370"/>
                  </a:lnTo>
                  <a:lnTo>
                    <a:pt x="1454" y="364"/>
                  </a:lnTo>
                  <a:lnTo>
                    <a:pt x="1454" y="370"/>
                  </a:lnTo>
                  <a:lnTo>
                    <a:pt x="1454" y="364"/>
                  </a:lnTo>
                  <a:lnTo>
                    <a:pt x="1460" y="364"/>
                  </a:lnTo>
                  <a:lnTo>
                    <a:pt x="1460" y="370"/>
                  </a:lnTo>
                  <a:lnTo>
                    <a:pt x="1460" y="364"/>
                  </a:lnTo>
                  <a:lnTo>
                    <a:pt x="1466" y="364"/>
                  </a:lnTo>
                  <a:lnTo>
                    <a:pt x="1472" y="364"/>
                  </a:lnTo>
                  <a:lnTo>
                    <a:pt x="1477" y="364"/>
                  </a:lnTo>
                  <a:lnTo>
                    <a:pt x="1477" y="358"/>
                  </a:lnTo>
                  <a:lnTo>
                    <a:pt x="1483" y="358"/>
                  </a:lnTo>
                  <a:lnTo>
                    <a:pt x="1483" y="364"/>
                  </a:lnTo>
                  <a:lnTo>
                    <a:pt x="1489" y="364"/>
                  </a:lnTo>
                  <a:lnTo>
                    <a:pt x="1489" y="358"/>
                  </a:lnTo>
                  <a:lnTo>
                    <a:pt x="1489" y="364"/>
                  </a:lnTo>
                  <a:lnTo>
                    <a:pt x="1489" y="358"/>
                  </a:lnTo>
                  <a:lnTo>
                    <a:pt x="1495" y="358"/>
                  </a:lnTo>
                  <a:lnTo>
                    <a:pt x="1501" y="358"/>
                  </a:lnTo>
                  <a:lnTo>
                    <a:pt x="1501" y="352"/>
                  </a:lnTo>
                  <a:lnTo>
                    <a:pt x="1507" y="352"/>
                  </a:lnTo>
                  <a:lnTo>
                    <a:pt x="1513" y="352"/>
                  </a:lnTo>
                  <a:lnTo>
                    <a:pt x="1513" y="346"/>
                  </a:lnTo>
                  <a:lnTo>
                    <a:pt x="1518" y="346"/>
                  </a:lnTo>
                  <a:lnTo>
                    <a:pt x="1518" y="340"/>
                  </a:lnTo>
                  <a:lnTo>
                    <a:pt x="1524" y="340"/>
                  </a:lnTo>
                  <a:lnTo>
                    <a:pt x="1530" y="340"/>
                  </a:lnTo>
                  <a:lnTo>
                    <a:pt x="1530" y="335"/>
                  </a:lnTo>
                  <a:lnTo>
                    <a:pt x="1536" y="335"/>
                  </a:lnTo>
                  <a:lnTo>
                    <a:pt x="1536" y="329"/>
                  </a:lnTo>
                  <a:lnTo>
                    <a:pt x="1542" y="329"/>
                  </a:lnTo>
                  <a:lnTo>
                    <a:pt x="1542" y="323"/>
                  </a:lnTo>
                  <a:lnTo>
                    <a:pt x="1548" y="323"/>
                  </a:lnTo>
                  <a:lnTo>
                    <a:pt x="1548" y="329"/>
                  </a:lnTo>
                  <a:lnTo>
                    <a:pt x="1548" y="323"/>
                  </a:lnTo>
                  <a:lnTo>
                    <a:pt x="1554" y="323"/>
                  </a:lnTo>
                  <a:lnTo>
                    <a:pt x="1554" y="317"/>
                  </a:lnTo>
                  <a:lnTo>
                    <a:pt x="1560" y="317"/>
                  </a:lnTo>
                  <a:lnTo>
                    <a:pt x="1560" y="311"/>
                  </a:lnTo>
                  <a:lnTo>
                    <a:pt x="1565" y="311"/>
                  </a:lnTo>
                  <a:lnTo>
                    <a:pt x="1565" y="305"/>
                  </a:lnTo>
                  <a:lnTo>
                    <a:pt x="1565" y="299"/>
                  </a:lnTo>
                  <a:lnTo>
                    <a:pt x="1571" y="299"/>
                  </a:lnTo>
                  <a:lnTo>
                    <a:pt x="1577" y="299"/>
                  </a:lnTo>
                  <a:lnTo>
                    <a:pt x="1577" y="294"/>
                  </a:lnTo>
                  <a:lnTo>
                    <a:pt x="1583" y="294"/>
                  </a:lnTo>
                  <a:lnTo>
                    <a:pt x="1583" y="288"/>
                  </a:lnTo>
                  <a:lnTo>
                    <a:pt x="1583" y="282"/>
                  </a:lnTo>
                  <a:lnTo>
                    <a:pt x="1589" y="282"/>
                  </a:lnTo>
                  <a:lnTo>
                    <a:pt x="1595" y="282"/>
                  </a:lnTo>
                  <a:lnTo>
                    <a:pt x="1595" y="276"/>
                  </a:lnTo>
                  <a:lnTo>
                    <a:pt x="1595" y="270"/>
                  </a:lnTo>
                  <a:lnTo>
                    <a:pt x="1601" y="270"/>
                  </a:lnTo>
                  <a:lnTo>
                    <a:pt x="1601" y="264"/>
                  </a:lnTo>
                  <a:lnTo>
                    <a:pt x="1601" y="270"/>
                  </a:lnTo>
                  <a:lnTo>
                    <a:pt x="1601" y="264"/>
                  </a:lnTo>
                  <a:lnTo>
                    <a:pt x="1606" y="264"/>
                  </a:lnTo>
                  <a:lnTo>
                    <a:pt x="1606" y="258"/>
                  </a:lnTo>
                  <a:lnTo>
                    <a:pt x="1612" y="258"/>
                  </a:lnTo>
                  <a:lnTo>
                    <a:pt x="1612" y="252"/>
                  </a:lnTo>
                  <a:lnTo>
                    <a:pt x="1618" y="252"/>
                  </a:lnTo>
                  <a:lnTo>
                    <a:pt x="1618" y="247"/>
                  </a:lnTo>
                  <a:lnTo>
                    <a:pt x="1618" y="241"/>
                  </a:lnTo>
                  <a:lnTo>
                    <a:pt x="1624" y="241"/>
                  </a:lnTo>
                  <a:lnTo>
                    <a:pt x="1624" y="235"/>
                  </a:lnTo>
                  <a:lnTo>
                    <a:pt x="1630" y="235"/>
                  </a:lnTo>
                  <a:lnTo>
                    <a:pt x="1630" y="229"/>
                  </a:lnTo>
                  <a:lnTo>
                    <a:pt x="1636" y="229"/>
                  </a:lnTo>
                  <a:lnTo>
                    <a:pt x="1636" y="223"/>
                  </a:lnTo>
                  <a:lnTo>
                    <a:pt x="1642" y="223"/>
                  </a:lnTo>
                  <a:lnTo>
                    <a:pt x="1642" y="217"/>
                  </a:lnTo>
                  <a:lnTo>
                    <a:pt x="1647" y="217"/>
                  </a:lnTo>
                  <a:lnTo>
                    <a:pt x="1647" y="211"/>
                  </a:lnTo>
                  <a:lnTo>
                    <a:pt x="1653" y="206"/>
                  </a:lnTo>
                  <a:lnTo>
                    <a:pt x="1659" y="206"/>
                  </a:lnTo>
                  <a:lnTo>
                    <a:pt x="1659" y="200"/>
                  </a:lnTo>
                  <a:lnTo>
                    <a:pt x="1659" y="194"/>
                  </a:lnTo>
                  <a:lnTo>
                    <a:pt x="1665" y="194"/>
                  </a:lnTo>
                  <a:lnTo>
                    <a:pt x="1665" y="188"/>
                  </a:lnTo>
                  <a:lnTo>
                    <a:pt x="1665" y="182"/>
                  </a:lnTo>
                  <a:lnTo>
                    <a:pt x="1671" y="182"/>
                  </a:lnTo>
                  <a:lnTo>
                    <a:pt x="1671" y="176"/>
                  </a:lnTo>
                  <a:lnTo>
                    <a:pt x="1677" y="176"/>
                  </a:lnTo>
                  <a:lnTo>
                    <a:pt x="1677" y="170"/>
                  </a:lnTo>
                  <a:lnTo>
                    <a:pt x="1677" y="164"/>
                  </a:lnTo>
                  <a:lnTo>
                    <a:pt x="1683" y="164"/>
                  </a:lnTo>
                  <a:lnTo>
                    <a:pt x="1683" y="170"/>
                  </a:lnTo>
                  <a:lnTo>
                    <a:pt x="1683" y="164"/>
                  </a:lnTo>
                  <a:lnTo>
                    <a:pt x="1683" y="159"/>
                  </a:lnTo>
                  <a:lnTo>
                    <a:pt x="1689" y="159"/>
                  </a:lnTo>
                  <a:lnTo>
                    <a:pt x="1689" y="153"/>
                  </a:lnTo>
                  <a:lnTo>
                    <a:pt x="1694" y="153"/>
                  </a:lnTo>
                  <a:lnTo>
                    <a:pt x="1694" y="147"/>
                  </a:lnTo>
                  <a:lnTo>
                    <a:pt x="1694" y="141"/>
                  </a:lnTo>
                  <a:lnTo>
                    <a:pt x="1700" y="135"/>
                  </a:lnTo>
                  <a:lnTo>
                    <a:pt x="1700" y="129"/>
                  </a:lnTo>
                  <a:lnTo>
                    <a:pt x="1706" y="129"/>
                  </a:lnTo>
                  <a:lnTo>
                    <a:pt x="1706" y="123"/>
                  </a:lnTo>
                  <a:lnTo>
                    <a:pt x="1712" y="123"/>
                  </a:lnTo>
                  <a:lnTo>
                    <a:pt x="1712" y="118"/>
                  </a:lnTo>
                  <a:lnTo>
                    <a:pt x="1718" y="118"/>
                  </a:lnTo>
                  <a:lnTo>
                    <a:pt x="1718" y="112"/>
                  </a:lnTo>
                  <a:lnTo>
                    <a:pt x="1718" y="106"/>
                  </a:lnTo>
                  <a:lnTo>
                    <a:pt x="1724" y="106"/>
                  </a:lnTo>
                  <a:lnTo>
                    <a:pt x="1724" y="100"/>
                  </a:lnTo>
                  <a:lnTo>
                    <a:pt x="1730" y="94"/>
                  </a:lnTo>
                  <a:lnTo>
                    <a:pt x="1730" y="88"/>
                  </a:lnTo>
                  <a:lnTo>
                    <a:pt x="1735" y="88"/>
                  </a:lnTo>
                  <a:lnTo>
                    <a:pt x="1735" y="82"/>
                  </a:lnTo>
                  <a:lnTo>
                    <a:pt x="1735" y="76"/>
                  </a:lnTo>
                  <a:lnTo>
                    <a:pt x="1741" y="76"/>
                  </a:lnTo>
                  <a:lnTo>
                    <a:pt x="1741" y="71"/>
                  </a:lnTo>
                  <a:lnTo>
                    <a:pt x="1741" y="65"/>
                  </a:lnTo>
                  <a:lnTo>
                    <a:pt x="1747" y="65"/>
                  </a:lnTo>
                  <a:lnTo>
                    <a:pt x="1747" y="59"/>
                  </a:lnTo>
                  <a:lnTo>
                    <a:pt x="1753" y="59"/>
                  </a:lnTo>
                  <a:lnTo>
                    <a:pt x="1753" y="53"/>
                  </a:lnTo>
                  <a:lnTo>
                    <a:pt x="1753" y="47"/>
                  </a:lnTo>
                  <a:lnTo>
                    <a:pt x="1759" y="47"/>
                  </a:lnTo>
                  <a:lnTo>
                    <a:pt x="1759" y="41"/>
                  </a:lnTo>
                  <a:lnTo>
                    <a:pt x="1759" y="35"/>
                  </a:lnTo>
                  <a:lnTo>
                    <a:pt x="1765" y="35"/>
                  </a:lnTo>
                  <a:lnTo>
                    <a:pt x="1771" y="35"/>
                  </a:lnTo>
                  <a:lnTo>
                    <a:pt x="1771" y="30"/>
                  </a:lnTo>
                  <a:lnTo>
                    <a:pt x="1771" y="24"/>
                  </a:lnTo>
                  <a:lnTo>
                    <a:pt x="1776" y="24"/>
                  </a:lnTo>
                  <a:lnTo>
                    <a:pt x="1776" y="18"/>
                  </a:lnTo>
                  <a:lnTo>
                    <a:pt x="1782" y="18"/>
                  </a:lnTo>
                  <a:lnTo>
                    <a:pt x="1782" y="12"/>
                  </a:lnTo>
                  <a:lnTo>
                    <a:pt x="1788" y="12"/>
                  </a:lnTo>
                  <a:lnTo>
                    <a:pt x="1794" y="12"/>
                  </a:lnTo>
                  <a:lnTo>
                    <a:pt x="1794" y="6"/>
                  </a:lnTo>
                  <a:lnTo>
                    <a:pt x="1800" y="6"/>
                  </a:lnTo>
                  <a:lnTo>
                    <a:pt x="1806" y="0"/>
                  </a:lnTo>
                  <a:lnTo>
                    <a:pt x="1812" y="0"/>
                  </a:lnTo>
                  <a:lnTo>
                    <a:pt x="1812" y="6"/>
                  </a:lnTo>
                  <a:lnTo>
                    <a:pt x="1812" y="0"/>
                  </a:lnTo>
                  <a:lnTo>
                    <a:pt x="1818" y="0"/>
                  </a:lnTo>
                  <a:lnTo>
                    <a:pt x="1818" y="6"/>
                  </a:lnTo>
                  <a:lnTo>
                    <a:pt x="1823" y="6"/>
                  </a:lnTo>
                  <a:lnTo>
                    <a:pt x="1829" y="6"/>
                  </a:lnTo>
                  <a:lnTo>
                    <a:pt x="1829" y="12"/>
                  </a:lnTo>
                  <a:lnTo>
                    <a:pt x="1835" y="12"/>
                  </a:lnTo>
                  <a:lnTo>
                    <a:pt x="1835" y="18"/>
                  </a:lnTo>
                  <a:lnTo>
                    <a:pt x="1841" y="24"/>
                  </a:lnTo>
                  <a:lnTo>
                    <a:pt x="1841" y="30"/>
                  </a:lnTo>
                  <a:lnTo>
                    <a:pt x="1847" y="30"/>
                  </a:lnTo>
                  <a:lnTo>
                    <a:pt x="1847" y="35"/>
                  </a:lnTo>
                  <a:lnTo>
                    <a:pt x="1853" y="35"/>
                  </a:lnTo>
                  <a:lnTo>
                    <a:pt x="1853" y="41"/>
                  </a:lnTo>
                  <a:lnTo>
                    <a:pt x="1853" y="47"/>
                  </a:lnTo>
                  <a:lnTo>
                    <a:pt x="1859" y="47"/>
                  </a:lnTo>
                  <a:lnTo>
                    <a:pt x="1859" y="53"/>
                  </a:lnTo>
                  <a:lnTo>
                    <a:pt x="1859" y="59"/>
                  </a:lnTo>
                  <a:lnTo>
                    <a:pt x="1859" y="65"/>
                  </a:lnTo>
                  <a:lnTo>
                    <a:pt x="1864" y="71"/>
                  </a:lnTo>
                  <a:lnTo>
                    <a:pt x="1864" y="76"/>
                  </a:lnTo>
                  <a:lnTo>
                    <a:pt x="1864" y="82"/>
                  </a:lnTo>
                  <a:lnTo>
                    <a:pt x="1870" y="82"/>
                  </a:lnTo>
                  <a:lnTo>
                    <a:pt x="1870" y="88"/>
                  </a:lnTo>
                  <a:lnTo>
                    <a:pt x="1870" y="94"/>
                  </a:lnTo>
                  <a:lnTo>
                    <a:pt x="1870" y="100"/>
                  </a:lnTo>
                  <a:lnTo>
                    <a:pt x="1876" y="100"/>
                  </a:lnTo>
                  <a:lnTo>
                    <a:pt x="1876" y="106"/>
                  </a:lnTo>
                  <a:lnTo>
                    <a:pt x="1876" y="112"/>
                  </a:lnTo>
                  <a:lnTo>
                    <a:pt x="1876" y="118"/>
                  </a:lnTo>
                  <a:lnTo>
                    <a:pt x="1876" y="123"/>
                  </a:lnTo>
                  <a:lnTo>
                    <a:pt x="1882" y="123"/>
                  </a:lnTo>
                  <a:lnTo>
                    <a:pt x="1882" y="129"/>
                  </a:lnTo>
                  <a:lnTo>
                    <a:pt x="1882" y="135"/>
                  </a:lnTo>
                  <a:lnTo>
                    <a:pt x="1882" y="141"/>
                  </a:lnTo>
                  <a:lnTo>
                    <a:pt x="1888" y="141"/>
                  </a:lnTo>
                  <a:lnTo>
                    <a:pt x="1888" y="147"/>
                  </a:lnTo>
                  <a:lnTo>
                    <a:pt x="1888" y="153"/>
                  </a:lnTo>
                  <a:lnTo>
                    <a:pt x="1888" y="159"/>
                  </a:lnTo>
                  <a:lnTo>
                    <a:pt x="1888" y="164"/>
                  </a:lnTo>
                  <a:lnTo>
                    <a:pt x="1894" y="170"/>
                  </a:lnTo>
                  <a:lnTo>
                    <a:pt x="1894" y="176"/>
                  </a:lnTo>
                  <a:lnTo>
                    <a:pt x="1894" y="182"/>
                  </a:lnTo>
                  <a:lnTo>
                    <a:pt x="1894" y="188"/>
                  </a:lnTo>
                  <a:lnTo>
                    <a:pt x="1894" y="194"/>
                  </a:lnTo>
                  <a:lnTo>
                    <a:pt x="1894" y="200"/>
                  </a:lnTo>
                  <a:lnTo>
                    <a:pt x="1900" y="200"/>
                  </a:lnTo>
                  <a:lnTo>
                    <a:pt x="1900" y="206"/>
                  </a:lnTo>
                  <a:lnTo>
                    <a:pt x="1900" y="211"/>
                  </a:lnTo>
                  <a:lnTo>
                    <a:pt x="1900" y="217"/>
                  </a:lnTo>
                  <a:lnTo>
                    <a:pt x="1900" y="223"/>
                  </a:lnTo>
                  <a:lnTo>
                    <a:pt x="1905" y="223"/>
                  </a:lnTo>
                  <a:lnTo>
                    <a:pt x="1905" y="229"/>
                  </a:lnTo>
                  <a:lnTo>
                    <a:pt x="1905" y="235"/>
                  </a:lnTo>
                  <a:lnTo>
                    <a:pt x="1905" y="241"/>
                  </a:lnTo>
                  <a:lnTo>
                    <a:pt x="1905" y="247"/>
                  </a:lnTo>
                  <a:lnTo>
                    <a:pt x="1905" y="252"/>
                  </a:lnTo>
                  <a:lnTo>
                    <a:pt x="1905" y="258"/>
                  </a:lnTo>
                  <a:lnTo>
                    <a:pt x="1905" y="264"/>
                  </a:lnTo>
                  <a:lnTo>
                    <a:pt x="1911" y="264"/>
                  </a:lnTo>
                  <a:lnTo>
                    <a:pt x="1911" y="270"/>
                  </a:lnTo>
                  <a:lnTo>
                    <a:pt x="1911" y="276"/>
                  </a:lnTo>
                  <a:lnTo>
                    <a:pt x="1911" y="282"/>
                  </a:lnTo>
                  <a:lnTo>
                    <a:pt x="1911" y="288"/>
                  </a:lnTo>
                  <a:lnTo>
                    <a:pt x="1911" y="294"/>
                  </a:lnTo>
                  <a:lnTo>
                    <a:pt x="1917" y="299"/>
                  </a:lnTo>
                  <a:lnTo>
                    <a:pt x="1917" y="305"/>
                  </a:lnTo>
                  <a:lnTo>
                    <a:pt x="1917" y="311"/>
                  </a:lnTo>
                  <a:lnTo>
                    <a:pt x="1917" y="317"/>
                  </a:lnTo>
                  <a:lnTo>
                    <a:pt x="1917" y="323"/>
                  </a:lnTo>
                  <a:lnTo>
                    <a:pt x="1917" y="329"/>
                  </a:lnTo>
                  <a:lnTo>
                    <a:pt x="1923" y="335"/>
                  </a:lnTo>
                  <a:lnTo>
                    <a:pt x="1923" y="340"/>
                  </a:lnTo>
                  <a:lnTo>
                    <a:pt x="1923" y="346"/>
                  </a:lnTo>
                  <a:lnTo>
                    <a:pt x="1923" y="352"/>
                  </a:lnTo>
                  <a:lnTo>
                    <a:pt x="1923" y="358"/>
                  </a:lnTo>
                  <a:lnTo>
                    <a:pt x="1923" y="364"/>
                  </a:lnTo>
                  <a:lnTo>
                    <a:pt x="1923" y="370"/>
                  </a:lnTo>
                  <a:lnTo>
                    <a:pt x="1929" y="370"/>
                  </a:lnTo>
                  <a:lnTo>
                    <a:pt x="1929" y="376"/>
                  </a:lnTo>
                  <a:lnTo>
                    <a:pt x="1929" y="382"/>
                  </a:lnTo>
                  <a:lnTo>
                    <a:pt x="1929" y="387"/>
                  </a:lnTo>
                  <a:lnTo>
                    <a:pt x="1929" y="393"/>
                  </a:lnTo>
                  <a:lnTo>
                    <a:pt x="1929" y="399"/>
                  </a:lnTo>
                  <a:lnTo>
                    <a:pt x="1929" y="405"/>
                  </a:lnTo>
                  <a:lnTo>
                    <a:pt x="1935" y="411"/>
                  </a:lnTo>
                  <a:lnTo>
                    <a:pt x="1935" y="417"/>
                  </a:lnTo>
                  <a:lnTo>
                    <a:pt x="1935" y="423"/>
                  </a:lnTo>
                  <a:lnTo>
                    <a:pt x="1935" y="428"/>
                  </a:lnTo>
                  <a:lnTo>
                    <a:pt x="1935" y="434"/>
                  </a:lnTo>
                  <a:lnTo>
                    <a:pt x="1935" y="440"/>
                  </a:lnTo>
                  <a:lnTo>
                    <a:pt x="1935" y="446"/>
                  </a:lnTo>
                  <a:lnTo>
                    <a:pt x="1941" y="452"/>
                  </a:lnTo>
                  <a:lnTo>
                    <a:pt x="1941" y="458"/>
                  </a:lnTo>
                  <a:lnTo>
                    <a:pt x="1941" y="464"/>
                  </a:lnTo>
                  <a:lnTo>
                    <a:pt x="1941" y="470"/>
                  </a:lnTo>
                  <a:lnTo>
                    <a:pt x="1941" y="475"/>
                  </a:lnTo>
                  <a:lnTo>
                    <a:pt x="1941" y="481"/>
                  </a:lnTo>
                  <a:lnTo>
                    <a:pt x="1941" y="487"/>
                  </a:lnTo>
                  <a:lnTo>
                    <a:pt x="1947" y="493"/>
                  </a:lnTo>
                  <a:lnTo>
                    <a:pt x="1947" y="499"/>
                  </a:lnTo>
                  <a:lnTo>
                    <a:pt x="1947" y="505"/>
                  </a:lnTo>
                  <a:lnTo>
                    <a:pt x="1947" y="511"/>
                  </a:lnTo>
                  <a:lnTo>
                    <a:pt x="1947" y="516"/>
                  </a:lnTo>
                  <a:lnTo>
                    <a:pt x="1947" y="522"/>
                  </a:lnTo>
                  <a:lnTo>
                    <a:pt x="1947" y="528"/>
                  </a:lnTo>
                  <a:lnTo>
                    <a:pt x="1952" y="534"/>
                  </a:lnTo>
                  <a:lnTo>
                    <a:pt x="1952" y="540"/>
                  </a:lnTo>
                  <a:lnTo>
                    <a:pt x="1952" y="546"/>
                  </a:lnTo>
                  <a:lnTo>
                    <a:pt x="1952" y="552"/>
                  </a:lnTo>
                  <a:lnTo>
                    <a:pt x="1952" y="558"/>
                  </a:lnTo>
                  <a:lnTo>
                    <a:pt x="1952" y="563"/>
                  </a:lnTo>
                  <a:lnTo>
                    <a:pt x="1952" y="569"/>
                  </a:lnTo>
                  <a:lnTo>
                    <a:pt x="1952" y="575"/>
                  </a:lnTo>
                  <a:lnTo>
                    <a:pt x="1958" y="575"/>
                  </a:lnTo>
                  <a:lnTo>
                    <a:pt x="1958" y="581"/>
                  </a:lnTo>
                  <a:lnTo>
                    <a:pt x="1958" y="587"/>
                  </a:lnTo>
                  <a:lnTo>
                    <a:pt x="1958" y="593"/>
                  </a:lnTo>
                  <a:lnTo>
                    <a:pt x="1958" y="599"/>
                  </a:lnTo>
                  <a:lnTo>
                    <a:pt x="1958" y="604"/>
                  </a:lnTo>
                  <a:lnTo>
                    <a:pt x="1958" y="610"/>
                  </a:lnTo>
                  <a:lnTo>
                    <a:pt x="1964" y="616"/>
                  </a:lnTo>
                  <a:lnTo>
                    <a:pt x="1964" y="622"/>
                  </a:lnTo>
                  <a:lnTo>
                    <a:pt x="1964" y="628"/>
                  </a:lnTo>
                  <a:lnTo>
                    <a:pt x="1964" y="634"/>
                  </a:lnTo>
                  <a:lnTo>
                    <a:pt x="1964" y="640"/>
                  </a:lnTo>
                  <a:lnTo>
                    <a:pt x="1964" y="646"/>
                  </a:lnTo>
                  <a:lnTo>
                    <a:pt x="1964" y="651"/>
                  </a:lnTo>
                  <a:lnTo>
                    <a:pt x="1970" y="657"/>
                  </a:lnTo>
                  <a:lnTo>
                    <a:pt x="1970" y="663"/>
                  </a:lnTo>
                  <a:lnTo>
                    <a:pt x="1970" y="669"/>
                  </a:lnTo>
                </a:path>
              </a:pathLst>
            </a:custGeom>
            <a:noFill/>
            <a:ln w="460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4"/>
            <p:cNvSpPr>
              <a:spLocks/>
            </p:cNvSpPr>
            <p:nvPr/>
          </p:nvSpPr>
          <p:spPr bwMode="auto">
            <a:xfrm>
              <a:off x="4392" y="2630"/>
              <a:ext cx="1302" cy="546"/>
            </a:xfrm>
            <a:custGeom>
              <a:avLst/>
              <a:gdLst>
                <a:gd name="T0" fmla="*/ 6 w 1302"/>
                <a:gd name="T1" fmla="*/ 141 h 546"/>
                <a:gd name="T2" fmla="*/ 12 w 1302"/>
                <a:gd name="T3" fmla="*/ 182 h 546"/>
                <a:gd name="T4" fmla="*/ 18 w 1302"/>
                <a:gd name="T5" fmla="*/ 223 h 546"/>
                <a:gd name="T6" fmla="*/ 23 w 1302"/>
                <a:gd name="T7" fmla="*/ 270 h 546"/>
                <a:gd name="T8" fmla="*/ 35 w 1302"/>
                <a:gd name="T9" fmla="*/ 317 h 546"/>
                <a:gd name="T10" fmla="*/ 41 w 1302"/>
                <a:gd name="T11" fmla="*/ 358 h 546"/>
                <a:gd name="T12" fmla="*/ 47 w 1302"/>
                <a:gd name="T13" fmla="*/ 399 h 546"/>
                <a:gd name="T14" fmla="*/ 59 w 1302"/>
                <a:gd name="T15" fmla="*/ 440 h 546"/>
                <a:gd name="T16" fmla="*/ 70 w 1302"/>
                <a:gd name="T17" fmla="*/ 481 h 546"/>
                <a:gd name="T18" fmla="*/ 82 w 1302"/>
                <a:gd name="T19" fmla="*/ 517 h 546"/>
                <a:gd name="T20" fmla="*/ 100 w 1302"/>
                <a:gd name="T21" fmla="*/ 534 h 546"/>
                <a:gd name="T22" fmla="*/ 123 w 1302"/>
                <a:gd name="T23" fmla="*/ 534 h 546"/>
                <a:gd name="T24" fmla="*/ 147 w 1302"/>
                <a:gd name="T25" fmla="*/ 517 h 546"/>
                <a:gd name="T26" fmla="*/ 164 w 1302"/>
                <a:gd name="T27" fmla="*/ 499 h 546"/>
                <a:gd name="T28" fmla="*/ 188 w 1302"/>
                <a:gd name="T29" fmla="*/ 476 h 546"/>
                <a:gd name="T30" fmla="*/ 211 w 1302"/>
                <a:gd name="T31" fmla="*/ 446 h 546"/>
                <a:gd name="T32" fmla="*/ 229 w 1302"/>
                <a:gd name="T33" fmla="*/ 417 h 546"/>
                <a:gd name="T34" fmla="*/ 246 w 1302"/>
                <a:gd name="T35" fmla="*/ 388 h 546"/>
                <a:gd name="T36" fmla="*/ 264 w 1302"/>
                <a:gd name="T37" fmla="*/ 370 h 546"/>
                <a:gd name="T38" fmla="*/ 287 w 1302"/>
                <a:gd name="T39" fmla="*/ 347 h 546"/>
                <a:gd name="T40" fmla="*/ 305 w 1302"/>
                <a:gd name="T41" fmla="*/ 329 h 546"/>
                <a:gd name="T42" fmla="*/ 328 w 1302"/>
                <a:gd name="T43" fmla="*/ 305 h 546"/>
                <a:gd name="T44" fmla="*/ 352 w 1302"/>
                <a:gd name="T45" fmla="*/ 282 h 546"/>
                <a:gd name="T46" fmla="*/ 369 w 1302"/>
                <a:gd name="T47" fmla="*/ 264 h 546"/>
                <a:gd name="T48" fmla="*/ 393 w 1302"/>
                <a:gd name="T49" fmla="*/ 241 h 546"/>
                <a:gd name="T50" fmla="*/ 410 w 1302"/>
                <a:gd name="T51" fmla="*/ 223 h 546"/>
                <a:gd name="T52" fmla="*/ 428 w 1302"/>
                <a:gd name="T53" fmla="*/ 206 h 546"/>
                <a:gd name="T54" fmla="*/ 446 w 1302"/>
                <a:gd name="T55" fmla="*/ 182 h 546"/>
                <a:gd name="T56" fmla="*/ 463 w 1302"/>
                <a:gd name="T57" fmla="*/ 165 h 546"/>
                <a:gd name="T58" fmla="*/ 481 w 1302"/>
                <a:gd name="T59" fmla="*/ 147 h 546"/>
                <a:gd name="T60" fmla="*/ 504 w 1302"/>
                <a:gd name="T61" fmla="*/ 124 h 546"/>
                <a:gd name="T62" fmla="*/ 528 w 1302"/>
                <a:gd name="T63" fmla="*/ 112 h 546"/>
                <a:gd name="T64" fmla="*/ 545 w 1302"/>
                <a:gd name="T65" fmla="*/ 94 h 546"/>
                <a:gd name="T66" fmla="*/ 575 w 1302"/>
                <a:gd name="T67" fmla="*/ 83 h 546"/>
                <a:gd name="T68" fmla="*/ 604 w 1302"/>
                <a:gd name="T69" fmla="*/ 65 h 546"/>
                <a:gd name="T70" fmla="*/ 639 w 1302"/>
                <a:gd name="T71" fmla="*/ 53 h 546"/>
                <a:gd name="T72" fmla="*/ 657 w 1302"/>
                <a:gd name="T73" fmla="*/ 47 h 546"/>
                <a:gd name="T74" fmla="*/ 680 w 1302"/>
                <a:gd name="T75" fmla="*/ 47 h 546"/>
                <a:gd name="T76" fmla="*/ 704 w 1302"/>
                <a:gd name="T77" fmla="*/ 36 h 546"/>
                <a:gd name="T78" fmla="*/ 733 w 1302"/>
                <a:gd name="T79" fmla="*/ 30 h 546"/>
                <a:gd name="T80" fmla="*/ 745 w 1302"/>
                <a:gd name="T81" fmla="*/ 30 h 546"/>
                <a:gd name="T82" fmla="*/ 774 w 1302"/>
                <a:gd name="T83" fmla="*/ 24 h 546"/>
                <a:gd name="T84" fmla="*/ 792 w 1302"/>
                <a:gd name="T85" fmla="*/ 18 h 546"/>
                <a:gd name="T86" fmla="*/ 821 w 1302"/>
                <a:gd name="T87" fmla="*/ 24 h 546"/>
                <a:gd name="T88" fmla="*/ 844 w 1302"/>
                <a:gd name="T89" fmla="*/ 24 h 546"/>
                <a:gd name="T90" fmla="*/ 874 w 1302"/>
                <a:gd name="T91" fmla="*/ 12 h 546"/>
                <a:gd name="T92" fmla="*/ 909 w 1302"/>
                <a:gd name="T93" fmla="*/ 12 h 546"/>
                <a:gd name="T94" fmla="*/ 938 w 1302"/>
                <a:gd name="T95" fmla="*/ 6 h 546"/>
                <a:gd name="T96" fmla="*/ 956 w 1302"/>
                <a:gd name="T97" fmla="*/ 12 h 546"/>
                <a:gd name="T98" fmla="*/ 997 w 1302"/>
                <a:gd name="T99" fmla="*/ 6 h 546"/>
                <a:gd name="T100" fmla="*/ 1032 w 1302"/>
                <a:gd name="T101" fmla="*/ 6 h 546"/>
                <a:gd name="T102" fmla="*/ 1055 w 1302"/>
                <a:gd name="T103" fmla="*/ 6 h 546"/>
                <a:gd name="T104" fmla="*/ 1091 w 1302"/>
                <a:gd name="T105" fmla="*/ 6 h 546"/>
                <a:gd name="T106" fmla="*/ 1108 w 1302"/>
                <a:gd name="T107" fmla="*/ 12 h 546"/>
                <a:gd name="T108" fmla="*/ 1149 w 1302"/>
                <a:gd name="T109" fmla="*/ 6 h 546"/>
                <a:gd name="T110" fmla="*/ 1184 w 1302"/>
                <a:gd name="T111" fmla="*/ 6 h 546"/>
                <a:gd name="T112" fmla="*/ 1202 w 1302"/>
                <a:gd name="T113" fmla="*/ 0 h 546"/>
                <a:gd name="T114" fmla="*/ 1225 w 1302"/>
                <a:gd name="T115" fmla="*/ 0 h 546"/>
                <a:gd name="T116" fmla="*/ 1255 w 1302"/>
                <a:gd name="T117" fmla="*/ 0 h 546"/>
                <a:gd name="T118" fmla="*/ 1278 w 1302"/>
                <a:gd name="T119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2" h="546">
                  <a:moveTo>
                    <a:pt x="0" y="106"/>
                  </a:moveTo>
                  <a:lnTo>
                    <a:pt x="0" y="112"/>
                  </a:lnTo>
                  <a:lnTo>
                    <a:pt x="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6" y="129"/>
                  </a:lnTo>
                  <a:lnTo>
                    <a:pt x="6" y="135"/>
                  </a:lnTo>
                  <a:lnTo>
                    <a:pt x="6" y="141"/>
                  </a:lnTo>
                  <a:lnTo>
                    <a:pt x="6" y="147"/>
                  </a:lnTo>
                  <a:lnTo>
                    <a:pt x="6" y="153"/>
                  </a:lnTo>
                  <a:lnTo>
                    <a:pt x="6" y="159"/>
                  </a:lnTo>
                  <a:lnTo>
                    <a:pt x="6" y="165"/>
                  </a:lnTo>
                  <a:lnTo>
                    <a:pt x="6" y="171"/>
                  </a:lnTo>
                  <a:lnTo>
                    <a:pt x="12" y="171"/>
                  </a:lnTo>
                  <a:lnTo>
                    <a:pt x="12" y="176"/>
                  </a:lnTo>
                  <a:lnTo>
                    <a:pt x="12" y="182"/>
                  </a:lnTo>
                  <a:lnTo>
                    <a:pt x="12" y="188"/>
                  </a:lnTo>
                  <a:lnTo>
                    <a:pt x="12" y="194"/>
                  </a:lnTo>
                  <a:lnTo>
                    <a:pt x="12" y="200"/>
                  </a:lnTo>
                  <a:lnTo>
                    <a:pt x="12" y="206"/>
                  </a:lnTo>
                  <a:lnTo>
                    <a:pt x="12" y="212"/>
                  </a:lnTo>
                  <a:lnTo>
                    <a:pt x="18" y="212"/>
                  </a:lnTo>
                  <a:lnTo>
                    <a:pt x="18" y="217"/>
                  </a:lnTo>
                  <a:lnTo>
                    <a:pt x="18" y="223"/>
                  </a:lnTo>
                  <a:lnTo>
                    <a:pt x="18" y="229"/>
                  </a:lnTo>
                  <a:lnTo>
                    <a:pt x="18" y="235"/>
                  </a:lnTo>
                  <a:lnTo>
                    <a:pt x="18" y="241"/>
                  </a:lnTo>
                  <a:lnTo>
                    <a:pt x="23" y="247"/>
                  </a:lnTo>
                  <a:lnTo>
                    <a:pt x="23" y="253"/>
                  </a:lnTo>
                  <a:lnTo>
                    <a:pt x="23" y="259"/>
                  </a:lnTo>
                  <a:lnTo>
                    <a:pt x="23" y="264"/>
                  </a:lnTo>
                  <a:lnTo>
                    <a:pt x="23" y="270"/>
                  </a:lnTo>
                  <a:lnTo>
                    <a:pt x="23" y="276"/>
                  </a:lnTo>
                  <a:lnTo>
                    <a:pt x="29" y="282"/>
                  </a:lnTo>
                  <a:lnTo>
                    <a:pt x="29" y="288"/>
                  </a:lnTo>
                  <a:lnTo>
                    <a:pt x="29" y="294"/>
                  </a:lnTo>
                  <a:lnTo>
                    <a:pt x="29" y="300"/>
                  </a:lnTo>
                  <a:lnTo>
                    <a:pt x="29" y="305"/>
                  </a:lnTo>
                  <a:lnTo>
                    <a:pt x="35" y="311"/>
                  </a:lnTo>
                  <a:lnTo>
                    <a:pt x="35" y="317"/>
                  </a:lnTo>
                  <a:lnTo>
                    <a:pt x="35" y="323"/>
                  </a:lnTo>
                  <a:lnTo>
                    <a:pt x="35" y="329"/>
                  </a:lnTo>
                  <a:lnTo>
                    <a:pt x="35" y="335"/>
                  </a:lnTo>
                  <a:lnTo>
                    <a:pt x="35" y="341"/>
                  </a:lnTo>
                  <a:lnTo>
                    <a:pt x="35" y="347"/>
                  </a:lnTo>
                  <a:lnTo>
                    <a:pt x="41" y="347"/>
                  </a:lnTo>
                  <a:lnTo>
                    <a:pt x="41" y="352"/>
                  </a:lnTo>
                  <a:lnTo>
                    <a:pt x="41" y="358"/>
                  </a:lnTo>
                  <a:lnTo>
                    <a:pt x="41" y="364"/>
                  </a:lnTo>
                  <a:lnTo>
                    <a:pt x="41" y="370"/>
                  </a:lnTo>
                  <a:lnTo>
                    <a:pt x="41" y="376"/>
                  </a:lnTo>
                  <a:lnTo>
                    <a:pt x="47" y="376"/>
                  </a:lnTo>
                  <a:lnTo>
                    <a:pt x="47" y="382"/>
                  </a:lnTo>
                  <a:lnTo>
                    <a:pt x="47" y="388"/>
                  </a:lnTo>
                  <a:lnTo>
                    <a:pt x="47" y="393"/>
                  </a:lnTo>
                  <a:lnTo>
                    <a:pt x="47" y="399"/>
                  </a:lnTo>
                  <a:lnTo>
                    <a:pt x="53" y="405"/>
                  </a:lnTo>
                  <a:lnTo>
                    <a:pt x="53" y="411"/>
                  </a:lnTo>
                  <a:lnTo>
                    <a:pt x="53" y="417"/>
                  </a:lnTo>
                  <a:lnTo>
                    <a:pt x="53" y="423"/>
                  </a:lnTo>
                  <a:lnTo>
                    <a:pt x="53" y="429"/>
                  </a:lnTo>
                  <a:lnTo>
                    <a:pt x="53" y="435"/>
                  </a:lnTo>
                  <a:lnTo>
                    <a:pt x="59" y="435"/>
                  </a:lnTo>
                  <a:lnTo>
                    <a:pt x="59" y="440"/>
                  </a:lnTo>
                  <a:lnTo>
                    <a:pt x="59" y="446"/>
                  </a:lnTo>
                  <a:lnTo>
                    <a:pt x="59" y="452"/>
                  </a:lnTo>
                  <a:lnTo>
                    <a:pt x="64" y="458"/>
                  </a:lnTo>
                  <a:lnTo>
                    <a:pt x="64" y="464"/>
                  </a:lnTo>
                  <a:lnTo>
                    <a:pt x="64" y="470"/>
                  </a:lnTo>
                  <a:lnTo>
                    <a:pt x="64" y="476"/>
                  </a:lnTo>
                  <a:lnTo>
                    <a:pt x="70" y="476"/>
                  </a:lnTo>
                  <a:lnTo>
                    <a:pt x="70" y="481"/>
                  </a:lnTo>
                  <a:lnTo>
                    <a:pt x="70" y="487"/>
                  </a:lnTo>
                  <a:lnTo>
                    <a:pt x="70" y="493"/>
                  </a:lnTo>
                  <a:lnTo>
                    <a:pt x="76" y="493"/>
                  </a:lnTo>
                  <a:lnTo>
                    <a:pt x="76" y="499"/>
                  </a:lnTo>
                  <a:lnTo>
                    <a:pt x="76" y="505"/>
                  </a:lnTo>
                  <a:lnTo>
                    <a:pt x="82" y="505"/>
                  </a:lnTo>
                  <a:lnTo>
                    <a:pt x="82" y="511"/>
                  </a:lnTo>
                  <a:lnTo>
                    <a:pt x="82" y="517"/>
                  </a:lnTo>
                  <a:lnTo>
                    <a:pt x="82" y="523"/>
                  </a:lnTo>
                  <a:lnTo>
                    <a:pt x="88" y="523"/>
                  </a:lnTo>
                  <a:lnTo>
                    <a:pt x="88" y="517"/>
                  </a:lnTo>
                  <a:lnTo>
                    <a:pt x="88" y="523"/>
                  </a:lnTo>
                  <a:lnTo>
                    <a:pt x="88" y="528"/>
                  </a:lnTo>
                  <a:lnTo>
                    <a:pt x="94" y="528"/>
                  </a:lnTo>
                  <a:lnTo>
                    <a:pt x="94" y="534"/>
                  </a:lnTo>
                  <a:lnTo>
                    <a:pt x="100" y="534"/>
                  </a:lnTo>
                  <a:lnTo>
                    <a:pt x="100" y="540"/>
                  </a:lnTo>
                  <a:lnTo>
                    <a:pt x="106" y="540"/>
                  </a:lnTo>
                  <a:lnTo>
                    <a:pt x="111" y="540"/>
                  </a:lnTo>
                  <a:lnTo>
                    <a:pt x="111" y="546"/>
                  </a:lnTo>
                  <a:lnTo>
                    <a:pt x="117" y="546"/>
                  </a:lnTo>
                  <a:lnTo>
                    <a:pt x="117" y="540"/>
                  </a:lnTo>
                  <a:lnTo>
                    <a:pt x="123" y="540"/>
                  </a:lnTo>
                  <a:lnTo>
                    <a:pt x="123" y="534"/>
                  </a:lnTo>
                  <a:lnTo>
                    <a:pt x="129" y="540"/>
                  </a:lnTo>
                  <a:lnTo>
                    <a:pt x="129" y="534"/>
                  </a:lnTo>
                  <a:lnTo>
                    <a:pt x="135" y="534"/>
                  </a:lnTo>
                  <a:lnTo>
                    <a:pt x="135" y="528"/>
                  </a:lnTo>
                  <a:lnTo>
                    <a:pt x="141" y="528"/>
                  </a:lnTo>
                  <a:lnTo>
                    <a:pt x="141" y="523"/>
                  </a:lnTo>
                  <a:lnTo>
                    <a:pt x="147" y="523"/>
                  </a:lnTo>
                  <a:lnTo>
                    <a:pt x="147" y="517"/>
                  </a:lnTo>
                  <a:lnTo>
                    <a:pt x="152" y="517"/>
                  </a:lnTo>
                  <a:lnTo>
                    <a:pt x="152" y="511"/>
                  </a:lnTo>
                  <a:lnTo>
                    <a:pt x="152" y="505"/>
                  </a:lnTo>
                  <a:lnTo>
                    <a:pt x="158" y="505"/>
                  </a:lnTo>
                  <a:lnTo>
                    <a:pt x="158" y="511"/>
                  </a:lnTo>
                  <a:lnTo>
                    <a:pt x="158" y="505"/>
                  </a:lnTo>
                  <a:lnTo>
                    <a:pt x="164" y="505"/>
                  </a:lnTo>
                  <a:lnTo>
                    <a:pt x="164" y="499"/>
                  </a:lnTo>
                  <a:lnTo>
                    <a:pt x="170" y="499"/>
                  </a:lnTo>
                  <a:lnTo>
                    <a:pt x="170" y="493"/>
                  </a:lnTo>
                  <a:lnTo>
                    <a:pt x="170" y="487"/>
                  </a:lnTo>
                  <a:lnTo>
                    <a:pt x="176" y="487"/>
                  </a:lnTo>
                  <a:lnTo>
                    <a:pt x="176" y="481"/>
                  </a:lnTo>
                  <a:lnTo>
                    <a:pt x="182" y="481"/>
                  </a:lnTo>
                  <a:lnTo>
                    <a:pt x="182" y="476"/>
                  </a:lnTo>
                  <a:lnTo>
                    <a:pt x="188" y="476"/>
                  </a:lnTo>
                  <a:lnTo>
                    <a:pt x="188" y="470"/>
                  </a:lnTo>
                  <a:lnTo>
                    <a:pt x="193" y="464"/>
                  </a:lnTo>
                  <a:lnTo>
                    <a:pt x="193" y="458"/>
                  </a:lnTo>
                  <a:lnTo>
                    <a:pt x="199" y="458"/>
                  </a:lnTo>
                  <a:lnTo>
                    <a:pt x="199" y="452"/>
                  </a:lnTo>
                  <a:lnTo>
                    <a:pt x="205" y="452"/>
                  </a:lnTo>
                  <a:lnTo>
                    <a:pt x="205" y="446"/>
                  </a:lnTo>
                  <a:lnTo>
                    <a:pt x="211" y="446"/>
                  </a:lnTo>
                  <a:lnTo>
                    <a:pt x="211" y="440"/>
                  </a:lnTo>
                  <a:lnTo>
                    <a:pt x="211" y="435"/>
                  </a:lnTo>
                  <a:lnTo>
                    <a:pt x="217" y="435"/>
                  </a:lnTo>
                  <a:lnTo>
                    <a:pt x="217" y="429"/>
                  </a:lnTo>
                  <a:lnTo>
                    <a:pt x="223" y="429"/>
                  </a:lnTo>
                  <a:lnTo>
                    <a:pt x="223" y="423"/>
                  </a:lnTo>
                  <a:lnTo>
                    <a:pt x="223" y="417"/>
                  </a:lnTo>
                  <a:lnTo>
                    <a:pt x="229" y="417"/>
                  </a:lnTo>
                  <a:lnTo>
                    <a:pt x="229" y="411"/>
                  </a:lnTo>
                  <a:lnTo>
                    <a:pt x="235" y="411"/>
                  </a:lnTo>
                  <a:lnTo>
                    <a:pt x="235" y="405"/>
                  </a:lnTo>
                  <a:lnTo>
                    <a:pt x="235" y="399"/>
                  </a:lnTo>
                  <a:lnTo>
                    <a:pt x="235" y="393"/>
                  </a:lnTo>
                  <a:lnTo>
                    <a:pt x="240" y="393"/>
                  </a:lnTo>
                  <a:lnTo>
                    <a:pt x="246" y="393"/>
                  </a:lnTo>
                  <a:lnTo>
                    <a:pt x="246" y="388"/>
                  </a:lnTo>
                  <a:lnTo>
                    <a:pt x="252" y="388"/>
                  </a:lnTo>
                  <a:lnTo>
                    <a:pt x="252" y="382"/>
                  </a:lnTo>
                  <a:lnTo>
                    <a:pt x="252" y="388"/>
                  </a:lnTo>
                  <a:lnTo>
                    <a:pt x="258" y="388"/>
                  </a:lnTo>
                  <a:lnTo>
                    <a:pt x="258" y="382"/>
                  </a:lnTo>
                  <a:lnTo>
                    <a:pt x="258" y="376"/>
                  </a:lnTo>
                  <a:lnTo>
                    <a:pt x="264" y="376"/>
                  </a:lnTo>
                  <a:lnTo>
                    <a:pt x="264" y="370"/>
                  </a:lnTo>
                  <a:lnTo>
                    <a:pt x="270" y="370"/>
                  </a:lnTo>
                  <a:lnTo>
                    <a:pt x="276" y="370"/>
                  </a:lnTo>
                  <a:lnTo>
                    <a:pt x="276" y="364"/>
                  </a:lnTo>
                  <a:lnTo>
                    <a:pt x="281" y="364"/>
                  </a:lnTo>
                  <a:lnTo>
                    <a:pt x="281" y="358"/>
                  </a:lnTo>
                  <a:lnTo>
                    <a:pt x="281" y="352"/>
                  </a:lnTo>
                  <a:lnTo>
                    <a:pt x="287" y="352"/>
                  </a:lnTo>
                  <a:lnTo>
                    <a:pt x="287" y="347"/>
                  </a:lnTo>
                  <a:lnTo>
                    <a:pt x="293" y="347"/>
                  </a:lnTo>
                  <a:lnTo>
                    <a:pt x="293" y="341"/>
                  </a:lnTo>
                  <a:lnTo>
                    <a:pt x="293" y="335"/>
                  </a:lnTo>
                  <a:lnTo>
                    <a:pt x="299" y="335"/>
                  </a:lnTo>
                  <a:lnTo>
                    <a:pt x="299" y="341"/>
                  </a:lnTo>
                  <a:lnTo>
                    <a:pt x="299" y="335"/>
                  </a:lnTo>
                  <a:lnTo>
                    <a:pt x="305" y="335"/>
                  </a:lnTo>
                  <a:lnTo>
                    <a:pt x="305" y="329"/>
                  </a:lnTo>
                  <a:lnTo>
                    <a:pt x="311" y="329"/>
                  </a:lnTo>
                  <a:lnTo>
                    <a:pt x="311" y="323"/>
                  </a:lnTo>
                  <a:lnTo>
                    <a:pt x="317" y="323"/>
                  </a:lnTo>
                  <a:lnTo>
                    <a:pt x="317" y="317"/>
                  </a:lnTo>
                  <a:lnTo>
                    <a:pt x="317" y="311"/>
                  </a:lnTo>
                  <a:lnTo>
                    <a:pt x="322" y="311"/>
                  </a:lnTo>
                  <a:lnTo>
                    <a:pt x="322" y="305"/>
                  </a:lnTo>
                  <a:lnTo>
                    <a:pt x="328" y="305"/>
                  </a:lnTo>
                  <a:lnTo>
                    <a:pt x="328" y="300"/>
                  </a:lnTo>
                  <a:lnTo>
                    <a:pt x="334" y="300"/>
                  </a:lnTo>
                  <a:lnTo>
                    <a:pt x="340" y="300"/>
                  </a:lnTo>
                  <a:lnTo>
                    <a:pt x="340" y="294"/>
                  </a:lnTo>
                  <a:lnTo>
                    <a:pt x="340" y="288"/>
                  </a:lnTo>
                  <a:lnTo>
                    <a:pt x="346" y="288"/>
                  </a:lnTo>
                  <a:lnTo>
                    <a:pt x="346" y="282"/>
                  </a:lnTo>
                  <a:lnTo>
                    <a:pt x="352" y="282"/>
                  </a:lnTo>
                  <a:lnTo>
                    <a:pt x="352" y="276"/>
                  </a:lnTo>
                  <a:lnTo>
                    <a:pt x="358" y="276"/>
                  </a:lnTo>
                  <a:lnTo>
                    <a:pt x="358" y="282"/>
                  </a:lnTo>
                  <a:lnTo>
                    <a:pt x="358" y="276"/>
                  </a:lnTo>
                  <a:lnTo>
                    <a:pt x="364" y="276"/>
                  </a:lnTo>
                  <a:lnTo>
                    <a:pt x="364" y="270"/>
                  </a:lnTo>
                  <a:lnTo>
                    <a:pt x="364" y="264"/>
                  </a:lnTo>
                  <a:lnTo>
                    <a:pt x="369" y="264"/>
                  </a:lnTo>
                  <a:lnTo>
                    <a:pt x="369" y="259"/>
                  </a:lnTo>
                  <a:lnTo>
                    <a:pt x="375" y="259"/>
                  </a:lnTo>
                  <a:lnTo>
                    <a:pt x="381" y="259"/>
                  </a:lnTo>
                  <a:lnTo>
                    <a:pt x="381" y="253"/>
                  </a:lnTo>
                  <a:lnTo>
                    <a:pt x="381" y="247"/>
                  </a:lnTo>
                  <a:lnTo>
                    <a:pt x="387" y="247"/>
                  </a:lnTo>
                  <a:lnTo>
                    <a:pt x="387" y="241"/>
                  </a:lnTo>
                  <a:lnTo>
                    <a:pt x="393" y="241"/>
                  </a:lnTo>
                  <a:lnTo>
                    <a:pt x="399" y="241"/>
                  </a:lnTo>
                  <a:lnTo>
                    <a:pt x="399" y="235"/>
                  </a:lnTo>
                  <a:lnTo>
                    <a:pt x="399" y="229"/>
                  </a:lnTo>
                  <a:lnTo>
                    <a:pt x="399" y="235"/>
                  </a:lnTo>
                  <a:lnTo>
                    <a:pt x="399" y="229"/>
                  </a:lnTo>
                  <a:lnTo>
                    <a:pt x="405" y="229"/>
                  </a:lnTo>
                  <a:lnTo>
                    <a:pt x="405" y="223"/>
                  </a:lnTo>
                  <a:lnTo>
                    <a:pt x="410" y="223"/>
                  </a:lnTo>
                  <a:lnTo>
                    <a:pt x="410" y="217"/>
                  </a:lnTo>
                  <a:lnTo>
                    <a:pt x="410" y="223"/>
                  </a:lnTo>
                  <a:lnTo>
                    <a:pt x="410" y="217"/>
                  </a:lnTo>
                  <a:lnTo>
                    <a:pt x="416" y="217"/>
                  </a:lnTo>
                  <a:lnTo>
                    <a:pt x="416" y="212"/>
                  </a:lnTo>
                  <a:lnTo>
                    <a:pt x="422" y="212"/>
                  </a:lnTo>
                  <a:lnTo>
                    <a:pt x="422" y="206"/>
                  </a:lnTo>
                  <a:lnTo>
                    <a:pt x="428" y="206"/>
                  </a:lnTo>
                  <a:lnTo>
                    <a:pt x="428" y="200"/>
                  </a:lnTo>
                  <a:lnTo>
                    <a:pt x="434" y="194"/>
                  </a:lnTo>
                  <a:lnTo>
                    <a:pt x="434" y="200"/>
                  </a:lnTo>
                  <a:lnTo>
                    <a:pt x="434" y="194"/>
                  </a:lnTo>
                  <a:lnTo>
                    <a:pt x="440" y="194"/>
                  </a:lnTo>
                  <a:lnTo>
                    <a:pt x="440" y="188"/>
                  </a:lnTo>
                  <a:lnTo>
                    <a:pt x="440" y="182"/>
                  </a:lnTo>
                  <a:lnTo>
                    <a:pt x="446" y="182"/>
                  </a:lnTo>
                  <a:lnTo>
                    <a:pt x="446" y="176"/>
                  </a:lnTo>
                  <a:lnTo>
                    <a:pt x="451" y="176"/>
                  </a:lnTo>
                  <a:lnTo>
                    <a:pt x="451" y="171"/>
                  </a:lnTo>
                  <a:lnTo>
                    <a:pt x="457" y="171"/>
                  </a:lnTo>
                  <a:lnTo>
                    <a:pt x="457" y="165"/>
                  </a:lnTo>
                  <a:lnTo>
                    <a:pt x="457" y="171"/>
                  </a:lnTo>
                  <a:lnTo>
                    <a:pt x="457" y="165"/>
                  </a:lnTo>
                  <a:lnTo>
                    <a:pt x="463" y="165"/>
                  </a:lnTo>
                  <a:lnTo>
                    <a:pt x="463" y="159"/>
                  </a:lnTo>
                  <a:lnTo>
                    <a:pt x="469" y="159"/>
                  </a:lnTo>
                  <a:lnTo>
                    <a:pt x="469" y="153"/>
                  </a:lnTo>
                  <a:lnTo>
                    <a:pt x="469" y="147"/>
                  </a:lnTo>
                  <a:lnTo>
                    <a:pt x="475" y="147"/>
                  </a:lnTo>
                  <a:lnTo>
                    <a:pt x="475" y="153"/>
                  </a:lnTo>
                  <a:lnTo>
                    <a:pt x="475" y="147"/>
                  </a:lnTo>
                  <a:lnTo>
                    <a:pt x="481" y="147"/>
                  </a:lnTo>
                  <a:lnTo>
                    <a:pt x="487" y="147"/>
                  </a:lnTo>
                  <a:lnTo>
                    <a:pt x="487" y="141"/>
                  </a:lnTo>
                  <a:lnTo>
                    <a:pt x="487" y="135"/>
                  </a:lnTo>
                  <a:lnTo>
                    <a:pt x="493" y="135"/>
                  </a:lnTo>
                  <a:lnTo>
                    <a:pt x="493" y="129"/>
                  </a:lnTo>
                  <a:lnTo>
                    <a:pt x="498" y="129"/>
                  </a:lnTo>
                  <a:lnTo>
                    <a:pt x="504" y="129"/>
                  </a:lnTo>
                  <a:lnTo>
                    <a:pt x="504" y="124"/>
                  </a:lnTo>
                  <a:lnTo>
                    <a:pt x="510" y="124"/>
                  </a:lnTo>
                  <a:lnTo>
                    <a:pt x="510" y="118"/>
                  </a:lnTo>
                  <a:lnTo>
                    <a:pt x="516" y="118"/>
                  </a:lnTo>
                  <a:lnTo>
                    <a:pt x="516" y="112"/>
                  </a:lnTo>
                  <a:lnTo>
                    <a:pt x="522" y="112"/>
                  </a:lnTo>
                  <a:lnTo>
                    <a:pt x="522" y="106"/>
                  </a:lnTo>
                  <a:lnTo>
                    <a:pt x="522" y="112"/>
                  </a:lnTo>
                  <a:lnTo>
                    <a:pt x="528" y="112"/>
                  </a:lnTo>
                  <a:lnTo>
                    <a:pt x="528" y="106"/>
                  </a:lnTo>
                  <a:lnTo>
                    <a:pt x="534" y="106"/>
                  </a:lnTo>
                  <a:lnTo>
                    <a:pt x="534" y="100"/>
                  </a:lnTo>
                  <a:lnTo>
                    <a:pt x="539" y="100"/>
                  </a:lnTo>
                  <a:lnTo>
                    <a:pt x="539" y="94"/>
                  </a:lnTo>
                  <a:lnTo>
                    <a:pt x="545" y="94"/>
                  </a:lnTo>
                  <a:lnTo>
                    <a:pt x="545" y="100"/>
                  </a:lnTo>
                  <a:lnTo>
                    <a:pt x="545" y="94"/>
                  </a:lnTo>
                  <a:lnTo>
                    <a:pt x="551" y="94"/>
                  </a:lnTo>
                  <a:lnTo>
                    <a:pt x="551" y="88"/>
                  </a:lnTo>
                  <a:lnTo>
                    <a:pt x="557" y="88"/>
                  </a:lnTo>
                  <a:lnTo>
                    <a:pt x="557" y="94"/>
                  </a:lnTo>
                  <a:lnTo>
                    <a:pt x="557" y="88"/>
                  </a:lnTo>
                  <a:lnTo>
                    <a:pt x="563" y="83"/>
                  </a:lnTo>
                  <a:lnTo>
                    <a:pt x="569" y="83"/>
                  </a:lnTo>
                  <a:lnTo>
                    <a:pt x="575" y="83"/>
                  </a:lnTo>
                  <a:lnTo>
                    <a:pt x="575" y="77"/>
                  </a:lnTo>
                  <a:lnTo>
                    <a:pt x="580" y="77"/>
                  </a:lnTo>
                  <a:lnTo>
                    <a:pt x="586" y="77"/>
                  </a:lnTo>
                  <a:lnTo>
                    <a:pt x="586" y="71"/>
                  </a:lnTo>
                  <a:lnTo>
                    <a:pt x="592" y="71"/>
                  </a:lnTo>
                  <a:lnTo>
                    <a:pt x="598" y="71"/>
                  </a:lnTo>
                  <a:lnTo>
                    <a:pt x="598" y="65"/>
                  </a:lnTo>
                  <a:lnTo>
                    <a:pt x="604" y="65"/>
                  </a:lnTo>
                  <a:lnTo>
                    <a:pt x="610" y="65"/>
                  </a:lnTo>
                  <a:lnTo>
                    <a:pt x="610" y="59"/>
                  </a:lnTo>
                  <a:lnTo>
                    <a:pt x="616" y="59"/>
                  </a:lnTo>
                  <a:lnTo>
                    <a:pt x="622" y="59"/>
                  </a:lnTo>
                  <a:lnTo>
                    <a:pt x="627" y="59"/>
                  </a:lnTo>
                  <a:lnTo>
                    <a:pt x="627" y="53"/>
                  </a:lnTo>
                  <a:lnTo>
                    <a:pt x="633" y="53"/>
                  </a:lnTo>
                  <a:lnTo>
                    <a:pt x="639" y="53"/>
                  </a:lnTo>
                  <a:lnTo>
                    <a:pt x="639" y="47"/>
                  </a:lnTo>
                  <a:lnTo>
                    <a:pt x="639" y="53"/>
                  </a:lnTo>
                  <a:lnTo>
                    <a:pt x="645" y="53"/>
                  </a:lnTo>
                  <a:lnTo>
                    <a:pt x="645" y="47"/>
                  </a:lnTo>
                  <a:lnTo>
                    <a:pt x="645" y="53"/>
                  </a:lnTo>
                  <a:lnTo>
                    <a:pt x="651" y="53"/>
                  </a:lnTo>
                  <a:lnTo>
                    <a:pt x="657" y="53"/>
                  </a:lnTo>
                  <a:lnTo>
                    <a:pt x="657" y="47"/>
                  </a:lnTo>
                  <a:lnTo>
                    <a:pt x="663" y="47"/>
                  </a:lnTo>
                  <a:lnTo>
                    <a:pt x="663" y="41"/>
                  </a:lnTo>
                  <a:lnTo>
                    <a:pt x="663" y="47"/>
                  </a:lnTo>
                  <a:lnTo>
                    <a:pt x="668" y="47"/>
                  </a:lnTo>
                  <a:lnTo>
                    <a:pt x="674" y="47"/>
                  </a:lnTo>
                  <a:lnTo>
                    <a:pt x="674" y="41"/>
                  </a:lnTo>
                  <a:lnTo>
                    <a:pt x="680" y="41"/>
                  </a:lnTo>
                  <a:lnTo>
                    <a:pt x="680" y="47"/>
                  </a:lnTo>
                  <a:lnTo>
                    <a:pt x="680" y="41"/>
                  </a:lnTo>
                  <a:lnTo>
                    <a:pt x="686" y="41"/>
                  </a:lnTo>
                  <a:lnTo>
                    <a:pt x="692" y="41"/>
                  </a:lnTo>
                  <a:lnTo>
                    <a:pt x="692" y="36"/>
                  </a:lnTo>
                  <a:lnTo>
                    <a:pt x="698" y="36"/>
                  </a:lnTo>
                  <a:lnTo>
                    <a:pt x="698" y="41"/>
                  </a:lnTo>
                  <a:lnTo>
                    <a:pt x="704" y="41"/>
                  </a:lnTo>
                  <a:lnTo>
                    <a:pt x="704" y="36"/>
                  </a:lnTo>
                  <a:lnTo>
                    <a:pt x="709" y="36"/>
                  </a:lnTo>
                  <a:lnTo>
                    <a:pt x="709" y="30"/>
                  </a:lnTo>
                  <a:lnTo>
                    <a:pt x="709" y="36"/>
                  </a:lnTo>
                  <a:lnTo>
                    <a:pt x="715" y="36"/>
                  </a:lnTo>
                  <a:lnTo>
                    <a:pt x="715" y="30"/>
                  </a:lnTo>
                  <a:lnTo>
                    <a:pt x="721" y="30"/>
                  </a:lnTo>
                  <a:lnTo>
                    <a:pt x="727" y="30"/>
                  </a:lnTo>
                  <a:lnTo>
                    <a:pt x="733" y="30"/>
                  </a:lnTo>
                  <a:lnTo>
                    <a:pt x="733" y="36"/>
                  </a:lnTo>
                  <a:lnTo>
                    <a:pt x="733" y="30"/>
                  </a:lnTo>
                  <a:lnTo>
                    <a:pt x="733" y="36"/>
                  </a:lnTo>
                  <a:lnTo>
                    <a:pt x="739" y="36"/>
                  </a:lnTo>
                  <a:lnTo>
                    <a:pt x="739" y="30"/>
                  </a:lnTo>
                  <a:lnTo>
                    <a:pt x="739" y="36"/>
                  </a:lnTo>
                  <a:lnTo>
                    <a:pt x="745" y="36"/>
                  </a:lnTo>
                  <a:lnTo>
                    <a:pt x="745" y="30"/>
                  </a:lnTo>
                  <a:lnTo>
                    <a:pt x="751" y="30"/>
                  </a:lnTo>
                  <a:lnTo>
                    <a:pt x="756" y="30"/>
                  </a:lnTo>
                  <a:lnTo>
                    <a:pt x="756" y="24"/>
                  </a:lnTo>
                  <a:lnTo>
                    <a:pt x="762" y="24"/>
                  </a:lnTo>
                  <a:lnTo>
                    <a:pt x="762" y="30"/>
                  </a:lnTo>
                  <a:lnTo>
                    <a:pt x="762" y="24"/>
                  </a:lnTo>
                  <a:lnTo>
                    <a:pt x="768" y="24"/>
                  </a:lnTo>
                  <a:lnTo>
                    <a:pt x="774" y="24"/>
                  </a:lnTo>
                  <a:lnTo>
                    <a:pt x="774" y="30"/>
                  </a:lnTo>
                  <a:lnTo>
                    <a:pt x="774" y="24"/>
                  </a:lnTo>
                  <a:lnTo>
                    <a:pt x="780" y="24"/>
                  </a:lnTo>
                  <a:lnTo>
                    <a:pt x="786" y="24"/>
                  </a:lnTo>
                  <a:lnTo>
                    <a:pt x="792" y="24"/>
                  </a:lnTo>
                  <a:lnTo>
                    <a:pt x="792" y="18"/>
                  </a:lnTo>
                  <a:lnTo>
                    <a:pt x="792" y="24"/>
                  </a:lnTo>
                  <a:lnTo>
                    <a:pt x="792" y="18"/>
                  </a:lnTo>
                  <a:lnTo>
                    <a:pt x="797" y="18"/>
                  </a:lnTo>
                  <a:lnTo>
                    <a:pt x="803" y="18"/>
                  </a:lnTo>
                  <a:lnTo>
                    <a:pt x="809" y="18"/>
                  </a:lnTo>
                  <a:lnTo>
                    <a:pt x="809" y="24"/>
                  </a:lnTo>
                  <a:lnTo>
                    <a:pt x="815" y="24"/>
                  </a:lnTo>
                  <a:lnTo>
                    <a:pt x="815" y="18"/>
                  </a:lnTo>
                  <a:lnTo>
                    <a:pt x="821" y="18"/>
                  </a:lnTo>
                  <a:lnTo>
                    <a:pt x="821" y="24"/>
                  </a:lnTo>
                  <a:lnTo>
                    <a:pt x="827" y="24"/>
                  </a:lnTo>
                  <a:lnTo>
                    <a:pt x="827" y="18"/>
                  </a:lnTo>
                  <a:lnTo>
                    <a:pt x="833" y="24"/>
                  </a:lnTo>
                  <a:lnTo>
                    <a:pt x="833" y="18"/>
                  </a:lnTo>
                  <a:lnTo>
                    <a:pt x="838" y="12"/>
                  </a:lnTo>
                  <a:lnTo>
                    <a:pt x="838" y="18"/>
                  </a:lnTo>
                  <a:lnTo>
                    <a:pt x="838" y="24"/>
                  </a:lnTo>
                  <a:lnTo>
                    <a:pt x="844" y="24"/>
                  </a:lnTo>
                  <a:lnTo>
                    <a:pt x="844" y="18"/>
                  </a:lnTo>
                  <a:lnTo>
                    <a:pt x="850" y="18"/>
                  </a:lnTo>
                  <a:lnTo>
                    <a:pt x="856" y="18"/>
                  </a:lnTo>
                  <a:lnTo>
                    <a:pt x="862" y="18"/>
                  </a:lnTo>
                  <a:lnTo>
                    <a:pt x="862" y="12"/>
                  </a:lnTo>
                  <a:lnTo>
                    <a:pt x="868" y="18"/>
                  </a:lnTo>
                  <a:lnTo>
                    <a:pt x="874" y="18"/>
                  </a:lnTo>
                  <a:lnTo>
                    <a:pt x="874" y="12"/>
                  </a:lnTo>
                  <a:lnTo>
                    <a:pt x="874" y="18"/>
                  </a:lnTo>
                  <a:lnTo>
                    <a:pt x="880" y="18"/>
                  </a:lnTo>
                  <a:lnTo>
                    <a:pt x="880" y="12"/>
                  </a:lnTo>
                  <a:lnTo>
                    <a:pt x="885" y="12"/>
                  </a:lnTo>
                  <a:lnTo>
                    <a:pt x="891" y="12"/>
                  </a:lnTo>
                  <a:lnTo>
                    <a:pt x="897" y="12"/>
                  </a:lnTo>
                  <a:lnTo>
                    <a:pt x="903" y="12"/>
                  </a:lnTo>
                  <a:lnTo>
                    <a:pt x="909" y="12"/>
                  </a:lnTo>
                  <a:lnTo>
                    <a:pt x="915" y="12"/>
                  </a:lnTo>
                  <a:lnTo>
                    <a:pt x="921" y="12"/>
                  </a:lnTo>
                  <a:lnTo>
                    <a:pt x="926" y="12"/>
                  </a:lnTo>
                  <a:lnTo>
                    <a:pt x="926" y="6"/>
                  </a:lnTo>
                  <a:lnTo>
                    <a:pt x="926" y="12"/>
                  </a:lnTo>
                  <a:lnTo>
                    <a:pt x="932" y="12"/>
                  </a:lnTo>
                  <a:lnTo>
                    <a:pt x="938" y="12"/>
                  </a:lnTo>
                  <a:lnTo>
                    <a:pt x="938" y="6"/>
                  </a:lnTo>
                  <a:lnTo>
                    <a:pt x="944" y="6"/>
                  </a:lnTo>
                  <a:lnTo>
                    <a:pt x="944" y="12"/>
                  </a:lnTo>
                  <a:lnTo>
                    <a:pt x="944" y="6"/>
                  </a:lnTo>
                  <a:lnTo>
                    <a:pt x="950" y="6"/>
                  </a:lnTo>
                  <a:lnTo>
                    <a:pt x="950" y="12"/>
                  </a:lnTo>
                  <a:lnTo>
                    <a:pt x="956" y="12"/>
                  </a:lnTo>
                  <a:lnTo>
                    <a:pt x="956" y="6"/>
                  </a:lnTo>
                  <a:lnTo>
                    <a:pt x="956" y="12"/>
                  </a:lnTo>
                  <a:lnTo>
                    <a:pt x="962" y="12"/>
                  </a:lnTo>
                  <a:lnTo>
                    <a:pt x="967" y="6"/>
                  </a:lnTo>
                  <a:lnTo>
                    <a:pt x="973" y="6"/>
                  </a:lnTo>
                  <a:lnTo>
                    <a:pt x="979" y="6"/>
                  </a:lnTo>
                  <a:lnTo>
                    <a:pt x="985" y="6"/>
                  </a:lnTo>
                  <a:lnTo>
                    <a:pt x="985" y="12"/>
                  </a:lnTo>
                  <a:lnTo>
                    <a:pt x="991" y="6"/>
                  </a:lnTo>
                  <a:lnTo>
                    <a:pt x="997" y="6"/>
                  </a:lnTo>
                  <a:lnTo>
                    <a:pt x="1003" y="6"/>
                  </a:lnTo>
                  <a:lnTo>
                    <a:pt x="1009" y="6"/>
                  </a:lnTo>
                  <a:lnTo>
                    <a:pt x="1014" y="6"/>
                  </a:lnTo>
                  <a:lnTo>
                    <a:pt x="1020" y="6"/>
                  </a:lnTo>
                  <a:lnTo>
                    <a:pt x="1026" y="6"/>
                  </a:lnTo>
                  <a:lnTo>
                    <a:pt x="1032" y="6"/>
                  </a:lnTo>
                  <a:lnTo>
                    <a:pt x="1032" y="12"/>
                  </a:lnTo>
                  <a:lnTo>
                    <a:pt x="1032" y="6"/>
                  </a:lnTo>
                  <a:lnTo>
                    <a:pt x="1038" y="6"/>
                  </a:lnTo>
                  <a:lnTo>
                    <a:pt x="1044" y="6"/>
                  </a:lnTo>
                  <a:lnTo>
                    <a:pt x="1050" y="6"/>
                  </a:lnTo>
                  <a:lnTo>
                    <a:pt x="1050" y="12"/>
                  </a:lnTo>
                  <a:lnTo>
                    <a:pt x="1050" y="6"/>
                  </a:lnTo>
                  <a:lnTo>
                    <a:pt x="1050" y="12"/>
                  </a:lnTo>
                  <a:lnTo>
                    <a:pt x="1050" y="6"/>
                  </a:lnTo>
                  <a:lnTo>
                    <a:pt x="1055" y="6"/>
                  </a:lnTo>
                  <a:lnTo>
                    <a:pt x="1061" y="6"/>
                  </a:lnTo>
                  <a:lnTo>
                    <a:pt x="1067" y="6"/>
                  </a:lnTo>
                  <a:lnTo>
                    <a:pt x="1073" y="6"/>
                  </a:lnTo>
                  <a:lnTo>
                    <a:pt x="1079" y="6"/>
                  </a:lnTo>
                  <a:lnTo>
                    <a:pt x="1079" y="0"/>
                  </a:lnTo>
                  <a:lnTo>
                    <a:pt x="1079" y="6"/>
                  </a:lnTo>
                  <a:lnTo>
                    <a:pt x="1085" y="6"/>
                  </a:lnTo>
                  <a:lnTo>
                    <a:pt x="1091" y="6"/>
                  </a:lnTo>
                  <a:lnTo>
                    <a:pt x="1091" y="0"/>
                  </a:lnTo>
                  <a:lnTo>
                    <a:pt x="1091" y="6"/>
                  </a:lnTo>
                  <a:lnTo>
                    <a:pt x="1096" y="6"/>
                  </a:lnTo>
                  <a:lnTo>
                    <a:pt x="1096" y="12"/>
                  </a:lnTo>
                  <a:lnTo>
                    <a:pt x="1096" y="6"/>
                  </a:lnTo>
                  <a:lnTo>
                    <a:pt x="1102" y="6"/>
                  </a:lnTo>
                  <a:lnTo>
                    <a:pt x="1108" y="6"/>
                  </a:lnTo>
                  <a:lnTo>
                    <a:pt x="1108" y="12"/>
                  </a:lnTo>
                  <a:lnTo>
                    <a:pt x="1108" y="6"/>
                  </a:lnTo>
                  <a:lnTo>
                    <a:pt x="1114" y="6"/>
                  </a:lnTo>
                  <a:lnTo>
                    <a:pt x="1120" y="6"/>
                  </a:lnTo>
                  <a:lnTo>
                    <a:pt x="1126" y="6"/>
                  </a:lnTo>
                  <a:lnTo>
                    <a:pt x="1132" y="6"/>
                  </a:lnTo>
                  <a:lnTo>
                    <a:pt x="1138" y="6"/>
                  </a:lnTo>
                  <a:lnTo>
                    <a:pt x="1143" y="6"/>
                  </a:lnTo>
                  <a:lnTo>
                    <a:pt x="1149" y="6"/>
                  </a:lnTo>
                  <a:lnTo>
                    <a:pt x="1155" y="6"/>
                  </a:lnTo>
                  <a:lnTo>
                    <a:pt x="1161" y="6"/>
                  </a:lnTo>
                  <a:lnTo>
                    <a:pt x="1167" y="6"/>
                  </a:lnTo>
                  <a:lnTo>
                    <a:pt x="1173" y="6"/>
                  </a:lnTo>
                  <a:lnTo>
                    <a:pt x="1179" y="6"/>
                  </a:lnTo>
                  <a:lnTo>
                    <a:pt x="1179" y="0"/>
                  </a:lnTo>
                  <a:lnTo>
                    <a:pt x="1184" y="0"/>
                  </a:lnTo>
                  <a:lnTo>
                    <a:pt x="1184" y="6"/>
                  </a:lnTo>
                  <a:lnTo>
                    <a:pt x="1190" y="6"/>
                  </a:lnTo>
                  <a:lnTo>
                    <a:pt x="1190" y="0"/>
                  </a:lnTo>
                  <a:lnTo>
                    <a:pt x="1190" y="6"/>
                  </a:lnTo>
                  <a:lnTo>
                    <a:pt x="1196" y="6"/>
                  </a:lnTo>
                  <a:lnTo>
                    <a:pt x="1196" y="0"/>
                  </a:lnTo>
                  <a:lnTo>
                    <a:pt x="1196" y="6"/>
                  </a:lnTo>
                  <a:lnTo>
                    <a:pt x="1202" y="6"/>
                  </a:lnTo>
                  <a:lnTo>
                    <a:pt x="1202" y="0"/>
                  </a:lnTo>
                  <a:lnTo>
                    <a:pt x="1202" y="6"/>
                  </a:lnTo>
                  <a:lnTo>
                    <a:pt x="1208" y="6"/>
                  </a:lnTo>
                  <a:lnTo>
                    <a:pt x="1208" y="0"/>
                  </a:lnTo>
                  <a:lnTo>
                    <a:pt x="1214" y="0"/>
                  </a:lnTo>
                  <a:lnTo>
                    <a:pt x="1220" y="0"/>
                  </a:lnTo>
                  <a:lnTo>
                    <a:pt x="1220" y="6"/>
                  </a:lnTo>
                  <a:lnTo>
                    <a:pt x="1220" y="0"/>
                  </a:lnTo>
                  <a:lnTo>
                    <a:pt x="1225" y="0"/>
                  </a:lnTo>
                  <a:lnTo>
                    <a:pt x="1225" y="6"/>
                  </a:lnTo>
                  <a:lnTo>
                    <a:pt x="1231" y="0"/>
                  </a:lnTo>
                  <a:lnTo>
                    <a:pt x="1231" y="6"/>
                  </a:lnTo>
                  <a:lnTo>
                    <a:pt x="1237" y="6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49" y="0"/>
                  </a:lnTo>
                  <a:lnTo>
                    <a:pt x="1255" y="0"/>
                  </a:lnTo>
                  <a:lnTo>
                    <a:pt x="1255" y="6"/>
                  </a:lnTo>
                  <a:lnTo>
                    <a:pt x="1261" y="6"/>
                  </a:lnTo>
                  <a:lnTo>
                    <a:pt x="1261" y="0"/>
                  </a:lnTo>
                  <a:lnTo>
                    <a:pt x="1267" y="0"/>
                  </a:lnTo>
                  <a:lnTo>
                    <a:pt x="1267" y="6"/>
                  </a:lnTo>
                  <a:lnTo>
                    <a:pt x="1272" y="6"/>
                  </a:lnTo>
                  <a:lnTo>
                    <a:pt x="1278" y="6"/>
                  </a:lnTo>
                  <a:lnTo>
                    <a:pt x="1278" y="0"/>
                  </a:lnTo>
                  <a:lnTo>
                    <a:pt x="1278" y="6"/>
                  </a:lnTo>
                  <a:lnTo>
                    <a:pt x="1284" y="6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</a:path>
              </a:pathLst>
            </a:custGeom>
            <a:noFill/>
            <a:ln w="460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85"/>
            <p:cNvSpPr>
              <a:spLocks noChangeArrowheads="1"/>
            </p:cNvSpPr>
            <p:nvPr/>
          </p:nvSpPr>
          <p:spPr bwMode="auto">
            <a:xfrm>
              <a:off x="610" y="2677"/>
              <a:ext cx="91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Tetramer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86"/>
            <p:cNvSpPr>
              <a:spLocks noChangeArrowheads="1"/>
            </p:cNvSpPr>
            <p:nvPr/>
          </p:nvSpPr>
          <p:spPr bwMode="auto">
            <a:xfrm>
              <a:off x="188" y="976"/>
              <a:ext cx="1765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208.0 GHz, 80 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87"/>
            <p:cNvSpPr>
              <a:spLocks noChangeArrowheads="1"/>
            </p:cNvSpPr>
            <p:nvPr/>
          </p:nvSpPr>
          <p:spPr bwMode="auto">
            <a:xfrm>
              <a:off x="622" y="1774"/>
              <a:ext cx="61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Dimer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88"/>
            <p:cNvSpPr>
              <a:spLocks noChangeArrowheads="1"/>
            </p:cNvSpPr>
            <p:nvPr/>
          </p:nvSpPr>
          <p:spPr bwMode="auto">
            <a:xfrm>
              <a:off x="1701" y="3637"/>
              <a:ext cx="283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Magnetic Induction, Tesla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>
            <a:grpSpLocks noChangeAspect="1"/>
          </p:cNvGrpSpPr>
          <p:nvPr/>
        </p:nvGrpSpPr>
        <p:grpSpPr bwMode="auto">
          <a:xfrm>
            <a:off x="5719490" y="4114800"/>
            <a:ext cx="1062310" cy="1205009"/>
            <a:chOff x="2101" y="390"/>
            <a:chExt cx="2881" cy="3268"/>
          </a:xfrm>
        </p:grpSpPr>
        <p:sp>
          <p:nvSpPr>
            <p:cNvPr id="101" name="Rectangle 362"/>
            <p:cNvSpPr>
              <a:spLocks noChangeArrowheads="1"/>
            </p:cNvSpPr>
            <p:nvPr/>
          </p:nvSpPr>
          <p:spPr bwMode="auto">
            <a:xfrm>
              <a:off x="2101" y="390"/>
              <a:ext cx="2881" cy="326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363"/>
            <p:cNvSpPr>
              <a:spLocks noChangeArrowheads="1"/>
            </p:cNvSpPr>
            <p:nvPr/>
          </p:nvSpPr>
          <p:spPr bwMode="auto">
            <a:xfrm>
              <a:off x="3547" y="2232"/>
              <a:ext cx="184" cy="184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64"/>
            <p:cNvSpPr>
              <a:spLocks/>
            </p:cNvSpPr>
            <p:nvPr/>
          </p:nvSpPr>
          <p:spPr bwMode="auto">
            <a:xfrm>
              <a:off x="3660" y="2308"/>
              <a:ext cx="199" cy="57"/>
            </a:xfrm>
            <a:custGeom>
              <a:avLst/>
              <a:gdLst>
                <a:gd name="T0" fmla="*/ 17 w 199"/>
                <a:gd name="T1" fmla="*/ 0 h 57"/>
                <a:gd name="T2" fmla="*/ 15 w 199"/>
                <a:gd name="T3" fmla="*/ 0 h 57"/>
                <a:gd name="T4" fmla="*/ 15 w 199"/>
                <a:gd name="T5" fmla="*/ 0 h 57"/>
                <a:gd name="T6" fmla="*/ 12 w 199"/>
                <a:gd name="T7" fmla="*/ 0 h 57"/>
                <a:gd name="T8" fmla="*/ 9 w 199"/>
                <a:gd name="T9" fmla="*/ 3 h 57"/>
                <a:gd name="T10" fmla="*/ 6 w 199"/>
                <a:gd name="T11" fmla="*/ 3 h 57"/>
                <a:gd name="T12" fmla="*/ 6 w 199"/>
                <a:gd name="T13" fmla="*/ 6 h 57"/>
                <a:gd name="T14" fmla="*/ 3 w 199"/>
                <a:gd name="T15" fmla="*/ 6 h 57"/>
                <a:gd name="T16" fmla="*/ 3 w 199"/>
                <a:gd name="T17" fmla="*/ 9 h 57"/>
                <a:gd name="T18" fmla="*/ 0 w 199"/>
                <a:gd name="T19" fmla="*/ 12 h 57"/>
                <a:gd name="T20" fmla="*/ 0 w 199"/>
                <a:gd name="T21" fmla="*/ 15 h 57"/>
                <a:gd name="T22" fmla="*/ 0 w 199"/>
                <a:gd name="T23" fmla="*/ 17 h 57"/>
                <a:gd name="T24" fmla="*/ 0 w 199"/>
                <a:gd name="T25" fmla="*/ 20 h 57"/>
                <a:gd name="T26" fmla="*/ 0 w 199"/>
                <a:gd name="T27" fmla="*/ 23 h 57"/>
                <a:gd name="T28" fmla="*/ 0 w 199"/>
                <a:gd name="T29" fmla="*/ 26 h 57"/>
                <a:gd name="T30" fmla="*/ 0 w 199"/>
                <a:gd name="T31" fmla="*/ 26 h 57"/>
                <a:gd name="T32" fmla="*/ 0 w 199"/>
                <a:gd name="T33" fmla="*/ 29 h 57"/>
                <a:gd name="T34" fmla="*/ 3 w 199"/>
                <a:gd name="T35" fmla="*/ 32 h 57"/>
                <a:gd name="T36" fmla="*/ 3 w 199"/>
                <a:gd name="T37" fmla="*/ 34 h 57"/>
                <a:gd name="T38" fmla="*/ 6 w 199"/>
                <a:gd name="T39" fmla="*/ 37 h 57"/>
                <a:gd name="T40" fmla="*/ 6 w 199"/>
                <a:gd name="T41" fmla="*/ 37 h 57"/>
                <a:gd name="T42" fmla="*/ 9 w 199"/>
                <a:gd name="T43" fmla="*/ 40 h 57"/>
                <a:gd name="T44" fmla="*/ 12 w 199"/>
                <a:gd name="T45" fmla="*/ 40 h 57"/>
                <a:gd name="T46" fmla="*/ 15 w 199"/>
                <a:gd name="T47" fmla="*/ 40 h 57"/>
                <a:gd name="T48" fmla="*/ 15 w 199"/>
                <a:gd name="T49" fmla="*/ 40 h 57"/>
                <a:gd name="T50" fmla="*/ 193 w 199"/>
                <a:gd name="T51" fmla="*/ 57 h 57"/>
                <a:gd name="T52" fmla="*/ 190 w 199"/>
                <a:gd name="T53" fmla="*/ 57 h 57"/>
                <a:gd name="T54" fmla="*/ 187 w 199"/>
                <a:gd name="T55" fmla="*/ 54 h 57"/>
                <a:gd name="T56" fmla="*/ 184 w 199"/>
                <a:gd name="T57" fmla="*/ 54 h 57"/>
                <a:gd name="T58" fmla="*/ 184 w 199"/>
                <a:gd name="T59" fmla="*/ 51 h 57"/>
                <a:gd name="T60" fmla="*/ 182 w 199"/>
                <a:gd name="T61" fmla="*/ 51 h 57"/>
                <a:gd name="T62" fmla="*/ 179 w 199"/>
                <a:gd name="T63" fmla="*/ 49 h 57"/>
                <a:gd name="T64" fmla="*/ 179 w 199"/>
                <a:gd name="T65" fmla="*/ 46 h 57"/>
                <a:gd name="T66" fmla="*/ 179 w 199"/>
                <a:gd name="T67" fmla="*/ 43 h 57"/>
                <a:gd name="T68" fmla="*/ 176 w 199"/>
                <a:gd name="T69" fmla="*/ 40 h 57"/>
                <a:gd name="T70" fmla="*/ 176 w 199"/>
                <a:gd name="T71" fmla="*/ 37 h 57"/>
                <a:gd name="T72" fmla="*/ 176 w 199"/>
                <a:gd name="T73" fmla="*/ 34 h 57"/>
                <a:gd name="T74" fmla="*/ 176 w 199"/>
                <a:gd name="T75" fmla="*/ 32 h 57"/>
                <a:gd name="T76" fmla="*/ 176 w 199"/>
                <a:gd name="T77" fmla="*/ 29 h 57"/>
                <a:gd name="T78" fmla="*/ 176 w 199"/>
                <a:gd name="T79" fmla="*/ 26 h 57"/>
                <a:gd name="T80" fmla="*/ 179 w 199"/>
                <a:gd name="T81" fmla="*/ 26 h 57"/>
                <a:gd name="T82" fmla="*/ 179 w 199"/>
                <a:gd name="T83" fmla="*/ 23 h 57"/>
                <a:gd name="T84" fmla="*/ 182 w 199"/>
                <a:gd name="T85" fmla="*/ 20 h 57"/>
                <a:gd name="T86" fmla="*/ 184 w 199"/>
                <a:gd name="T87" fmla="*/ 17 h 57"/>
                <a:gd name="T88" fmla="*/ 184 w 199"/>
                <a:gd name="T89" fmla="*/ 17 h 57"/>
                <a:gd name="T90" fmla="*/ 187 w 199"/>
                <a:gd name="T91" fmla="*/ 15 h 57"/>
                <a:gd name="T92" fmla="*/ 190 w 199"/>
                <a:gd name="T93" fmla="*/ 15 h 57"/>
                <a:gd name="T94" fmla="*/ 193 w 199"/>
                <a:gd name="T95" fmla="*/ 15 h 57"/>
                <a:gd name="T96" fmla="*/ 196 w 199"/>
                <a:gd name="T97" fmla="*/ 12 h 57"/>
                <a:gd name="T98" fmla="*/ 199 w 199"/>
                <a:gd name="T9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57">
                  <a:moveTo>
                    <a:pt x="20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9" y="37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93" y="57"/>
                  </a:lnTo>
                  <a:lnTo>
                    <a:pt x="193" y="57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87" y="54"/>
                  </a:lnTo>
                  <a:lnTo>
                    <a:pt x="187" y="54"/>
                  </a:lnTo>
                  <a:lnTo>
                    <a:pt x="184" y="54"/>
                  </a:lnTo>
                  <a:lnTo>
                    <a:pt x="184" y="54"/>
                  </a:lnTo>
                  <a:lnTo>
                    <a:pt x="184" y="51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182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9" y="46"/>
                  </a:lnTo>
                  <a:lnTo>
                    <a:pt x="179" y="46"/>
                  </a:lnTo>
                  <a:lnTo>
                    <a:pt x="179" y="43"/>
                  </a:lnTo>
                  <a:lnTo>
                    <a:pt x="176" y="43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76" y="32"/>
                  </a:lnTo>
                  <a:lnTo>
                    <a:pt x="176" y="32"/>
                  </a:lnTo>
                  <a:lnTo>
                    <a:pt x="176" y="29"/>
                  </a:lnTo>
                  <a:lnTo>
                    <a:pt x="176" y="29"/>
                  </a:lnTo>
                  <a:lnTo>
                    <a:pt x="176" y="26"/>
                  </a:lnTo>
                  <a:lnTo>
                    <a:pt x="179" y="26"/>
                  </a:lnTo>
                  <a:lnTo>
                    <a:pt x="179" y="26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87" y="15"/>
                  </a:lnTo>
                  <a:lnTo>
                    <a:pt x="187" y="15"/>
                  </a:lnTo>
                  <a:lnTo>
                    <a:pt x="187" y="15"/>
                  </a:lnTo>
                  <a:lnTo>
                    <a:pt x="190" y="15"/>
                  </a:lnTo>
                  <a:lnTo>
                    <a:pt x="190" y="15"/>
                  </a:lnTo>
                  <a:lnTo>
                    <a:pt x="193" y="15"/>
                  </a:lnTo>
                  <a:lnTo>
                    <a:pt x="193" y="12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9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365"/>
            <p:cNvSpPr>
              <a:spLocks noChangeArrowheads="1"/>
            </p:cNvSpPr>
            <p:nvPr/>
          </p:nvSpPr>
          <p:spPr bwMode="auto">
            <a:xfrm>
              <a:off x="4399" y="2229"/>
              <a:ext cx="144" cy="145"/>
            </a:xfrm>
            <a:prstGeom prst="ellipse">
              <a:avLst/>
            </a:pr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66"/>
            <p:cNvSpPr>
              <a:spLocks/>
            </p:cNvSpPr>
            <p:nvPr/>
          </p:nvSpPr>
          <p:spPr bwMode="auto">
            <a:xfrm>
              <a:off x="4037" y="2286"/>
              <a:ext cx="385" cy="73"/>
            </a:xfrm>
            <a:custGeom>
              <a:avLst/>
              <a:gdLst>
                <a:gd name="T0" fmla="*/ 376 w 385"/>
                <a:gd name="T1" fmla="*/ 45 h 73"/>
                <a:gd name="T2" fmla="*/ 379 w 385"/>
                <a:gd name="T3" fmla="*/ 42 h 73"/>
                <a:gd name="T4" fmla="*/ 379 w 385"/>
                <a:gd name="T5" fmla="*/ 42 h 73"/>
                <a:gd name="T6" fmla="*/ 382 w 385"/>
                <a:gd name="T7" fmla="*/ 42 h 73"/>
                <a:gd name="T8" fmla="*/ 382 w 385"/>
                <a:gd name="T9" fmla="*/ 39 h 73"/>
                <a:gd name="T10" fmla="*/ 382 w 385"/>
                <a:gd name="T11" fmla="*/ 39 h 73"/>
                <a:gd name="T12" fmla="*/ 382 w 385"/>
                <a:gd name="T13" fmla="*/ 37 h 73"/>
                <a:gd name="T14" fmla="*/ 385 w 385"/>
                <a:gd name="T15" fmla="*/ 34 h 73"/>
                <a:gd name="T16" fmla="*/ 385 w 385"/>
                <a:gd name="T17" fmla="*/ 31 h 73"/>
                <a:gd name="T18" fmla="*/ 385 w 385"/>
                <a:gd name="T19" fmla="*/ 28 h 73"/>
                <a:gd name="T20" fmla="*/ 385 w 385"/>
                <a:gd name="T21" fmla="*/ 25 h 73"/>
                <a:gd name="T22" fmla="*/ 385 w 385"/>
                <a:gd name="T23" fmla="*/ 22 h 73"/>
                <a:gd name="T24" fmla="*/ 385 w 385"/>
                <a:gd name="T25" fmla="*/ 20 h 73"/>
                <a:gd name="T26" fmla="*/ 385 w 385"/>
                <a:gd name="T27" fmla="*/ 17 h 73"/>
                <a:gd name="T28" fmla="*/ 382 w 385"/>
                <a:gd name="T29" fmla="*/ 14 h 73"/>
                <a:gd name="T30" fmla="*/ 382 w 385"/>
                <a:gd name="T31" fmla="*/ 11 h 73"/>
                <a:gd name="T32" fmla="*/ 382 w 385"/>
                <a:gd name="T33" fmla="*/ 11 h 73"/>
                <a:gd name="T34" fmla="*/ 382 w 385"/>
                <a:gd name="T35" fmla="*/ 8 h 73"/>
                <a:gd name="T36" fmla="*/ 379 w 385"/>
                <a:gd name="T37" fmla="*/ 5 h 73"/>
                <a:gd name="T38" fmla="*/ 379 w 385"/>
                <a:gd name="T39" fmla="*/ 5 h 73"/>
                <a:gd name="T40" fmla="*/ 376 w 385"/>
                <a:gd name="T41" fmla="*/ 3 h 73"/>
                <a:gd name="T42" fmla="*/ 376 w 385"/>
                <a:gd name="T43" fmla="*/ 3 h 73"/>
                <a:gd name="T44" fmla="*/ 376 w 385"/>
                <a:gd name="T45" fmla="*/ 0 h 73"/>
                <a:gd name="T46" fmla="*/ 373 w 385"/>
                <a:gd name="T47" fmla="*/ 0 h 73"/>
                <a:gd name="T48" fmla="*/ 373 w 385"/>
                <a:gd name="T49" fmla="*/ 0 h 73"/>
                <a:gd name="T50" fmla="*/ 0 w 385"/>
                <a:gd name="T51" fmla="*/ 31 h 73"/>
                <a:gd name="T52" fmla="*/ 3 w 385"/>
                <a:gd name="T53" fmla="*/ 31 h 73"/>
                <a:gd name="T54" fmla="*/ 3 w 385"/>
                <a:gd name="T55" fmla="*/ 31 h 73"/>
                <a:gd name="T56" fmla="*/ 3 w 385"/>
                <a:gd name="T57" fmla="*/ 31 h 73"/>
                <a:gd name="T58" fmla="*/ 5 w 385"/>
                <a:gd name="T59" fmla="*/ 34 h 73"/>
                <a:gd name="T60" fmla="*/ 5 w 385"/>
                <a:gd name="T61" fmla="*/ 34 h 73"/>
                <a:gd name="T62" fmla="*/ 5 w 385"/>
                <a:gd name="T63" fmla="*/ 37 h 73"/>
                <a:gd name="T64" fmla="*/ 8 w 385"/>
                <a:gd name="T65" fmla="*/ 39 h 73"/>
                <a:gd name="T66" fmla="*/ 8 w 385"/>
                <a:gd name="T67" fmla="*/ 42 h 73"/>
                <a:gd name="T68" fmla="*/ 8 w 385"/>
                <a:gd name="T69" fmla="*/ 42 h 73"/>
                <a:gd name="T70" fmla="*/ 8 w 385"/>
                <a:gd name="T71" fmla="*/ 45 h 73"/>
                <a:gd name="T72" fmla="*/ 8 w 385"/>
                <a:gd name="T73" fmla="*/ 48 h 73"/>
                <a:gd name="T74" fmla="*/ 11 w 385"/>
                <a:gd name="T75" fmla="*/ 51 h 73"/>
                <a:gd name="T76" fmla="*/ 11 w 385"/>
                <a:gd name="T77" fmla="*/ 54 h 73"/>
                <a:gd name="T78" fmla="*/ 11 w 385"/>
                <a:gd name="T79" fmla="*/ 56 h 73"/>
                <a:gd name="T80" fmla="*/ 11 w 385"/>
                <a:gd name="T81" fmla="*/ 59 h 73"/>
                <a:gd name="T82" fmla="*/ 11 w 385"/>
                <a:gd name="T83" fmla="*/ 62 h 73"/>
                <a:gd name="T84" fmla="*/ 8 w 385"/>
                <a:gd name="T85" fmla="*/ 65 h 73"/>
                <a:gd name="T86" fmla="*/ 8 w 385"/>
                <a:gd name="T87" fmla="*/ 68 h 73"/>
                <a:gd name="T88" fmla="*/ 8 w 385"/>
                <a:gd name="T89" fmla="*/ 71 h 73"/>
                <a:gd name="T90" fmla="*/ 8 w 385"/>
                <a:gd name="T91" fmla="*/ 71 h 73"/>
                <a:gd name="T92" fmla="*/ 5 w 385"/>
                <a:gd name="T93" fmla="*/ 73 h 73"/>
                <a:gd name="T94" fmla="*/ 5 w 385"/>
                <a:gd name="T95" fmla="*/ 73 h 73"/>
                <a:gd name="T96" fmla="*/ 5 w 385"/>
                <a:gd name="T97" fmla="*/ 73 h 73"/>
                <a:gd name="T98" fmla="*/ 3 w 385"/>
                <a:gd name="T9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5" h="73">
                  <a:moveTo>
                    <a:pt x="376" y="45"/>
                  </a:moveTo>
                  <a:lnTo>
                    <a:pt x="376" y="45"/>
                  </a:lnTo>
                  <a:lnTo>
                    <a:pt x="379" y="42"/>
                  </a:lnTo>
                  <a:lnTo>
                    <a:pt x="379" y="42"/>
                  </a:lnTo>
                  <a:lnTo>
                    <a:pt x="379" y="42"/>
                  </a:lnTo>
                  <a:lnTo>
                    <a:pt x="379" y="42"/>
                  </a:lnTo>
                  <a:lnTo>
                    <a:pt x="379" y="42"/>
                  </a:lnTo>
                  <a:lnTo>
                    <a:pt x="382" y="42"/>
                  </a:lnTo>
                  <a:lnTo>
                    <a:pt x="382" y="39"/>
                  </a:lnTo>
                  <a:lnTo>
                    <a:pt x="382" y="39"/>
                  </a:lnTo>
                  <a:lnTo>
                    <a:pt x="382" y="39"/>
                  </a:lnTo>
                  <a:lnTo>
                    <a:pt x="382" y="39"/>
                  </a:lnTo>
                  <a:lnTo>
                    <a:pt x="382" y="37"/>
                  </a:lnTo>
                  <a:lnTo>
                    <a:pt x="382" y="37"/>
                  </a:lnTo>
                  <a:lnTo>
                    <a:pt x="382" y="34"/>
                  </a:lnTo>
                  <a:lnTo>
                    <a:pt x="385" y="34"/>
                  </a:lnTo>
                  <a:lnTo>
                    <a:pt x="385" y="34"/>
                  </a:lnTo>
                  <a:lnTo>
                    <a:pt x="385" y="31"/>
                  </a:lnTo>
                  <a:lnTo>
                    <a:pt x="385" y="31"/>
                  </a:lnTo>
                  <a:lnTo>
                    <a:pt x="385" y="28"/>
                  </a:lnTo>
                  <a:lnTo>
                    <a:pt x="385" y="28"/>
                  </a:lnTo>
                  <a:lnTo>
                    <a:pt x="385" y="25"/>
                  </a:lnTo>
                  <a:lnTo>
                    <a:pt x="385" y="25"/>
                  </a:lnTo>
                  <a:lnTo>
                    <a:pt x="385" y="22"/>
                  </a:lnTo>
                  <a:lnTo>
                    <a:pt x="385" y="22"/>
                  </a:lnTo>
                  <a:lnTo>
                    <a:pt x="385" y="20"/>
                  </a:lnTo>
                  <a:lnTo>
                    <a:pt x="385" y="20"/>
                  </a:lnTo>
                  <a:lnTo>
                    <a:pt x="385" y="17"/>
                  </a:lnTo>
                  <a:lnTo>
                    <a:pt x="382" y="17"/>
                  </a:lnTo>
                  <a:lnTo>
                    <a:pt x="382" y="14"/>
                  </a:lnTo>
                  <a:lnTo>
                    <a:pt x="382" y="14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2" y="8"/>
                  </a:lnTo>
                  <a:lnTo>
                    <a:pt x="382" y="8"/>
                  </a:lnTo>
                  <a:lnTo>
                    <a:pt x="379" y="5"/>
                  </a:lnTo>
                  <a:lnTo>
                    <a:pt x="379" y="5"/>
                  </a:lnTo>
                  <a:lnTo>
                    <a:pt x="379" y="5"/>
                  </a:lnTo>
                  <a:lnTo>
                    <a:pt x="379" y="5"/>
                  </a:lnTo>
                  <a:lnTo>
                    <a:pt x="379" y="3"/>
                  </a:lnTo>
                  <a:lnTo>
                    <a:pt x="376" y="3"/>
                  </a:lnTo>
                  <a:lnTo>
                    <a:pt x="376" y="3"/>
                  </a:lnTo>
                  <a:lnTo>
                    <a:pt x="376" y="3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73" y="0"/>
                  </a:lnTo>
                  <a:lnTo>
                    <a:pt x="373" y="0"/>
                  </a:lnTo>
                  <a:lnTo>
                    <a:pt x="373" y="0"/>
                  </a:lnTo>
                  <a:lnTo>
                    <a:pt x="373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3" y="73"/>
                  </a:lnTo>
                  <a:lnTo>
                    <a:pt x="376" y="4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367"/>
            <p:cNvSpPr>
              <a:spLocks noChangeArrowheads="1"/>
            </p:cNvSpPr>
            <p:nvPr/>
          </p:nvSpPr>
          <p:spPr bwMode="auto">
            <a:xfrm>
              <a:off x="3819" y="1417"/>
              <a:ext cx="65" cy="65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68"/>
            <p:cNvSpPr>
              <a:spLocks/>
            </p:cNvSpPr>
            <p:nvPr/>
          </p:nvSpPr>
          <p:spPr bwMode="auto">
            <a:xfrm>
              <a:off x="3847" y="1457"/>
              <a:ext cx="125" cy="164"/>
            </a:xfrm>
            <a:custGeom>
              <a:avLst/>
              <a:gdLst>
                <a:gd name="T0" fmla="*/ 37 w 125"/>
                <a:gd name="T1" fmla="*/ 0 h 164"/>
                <a:gd name="T2" fmla="*/ 37 w 125"/>
                <a:gd name="T3" fmla="*/ 0 h 164"/>
                <a:gd name="T4" fmla="*/ 37 w 125"/>
                <a:gd name="T5" fmla="*/ 0 h 164"/>
                <a:gd name="T6" fmla="*/ 34 w 125"/>
                <a:gd name="T7" fmla="*/ 0 h 164"/>
                <a:gd name="T8" fmla="*/ 34 w 125"/>
                <a:gd name="T9" fmla="*/ 0 h 164"/>
                <a:gd name="T10" fmla="*/ 31 w 125"/>
                <a:gd name="T11" fmla="*/ 0 h 164"/>
                <a:gd name="T12" fmla="*/ 28 w 125"/>
                <a:gd name="T13" fmla="*/ 3 h 164"/>
                <a:gd name="T14" fmla="*/ 26 w 125"/>
                <a:gd name="T15" fmla="*/ 3 h 164"/>
                <a:gd name="T16" fmla="*/ 26 w 125"/>
                <a:gd name="T17" fmla="*/ 3 h 164"/>
                <a:gd name="T18" fmla="*/ 23 w 125"/>
                <a:gd name="T19" fmla="*/ 5 h 164"/>
                <a:gd name="T20" fmla="*/ 20 w 125"/>
                <a:gd name="T21" fmla="*/ 5 h 164"/>
                <a:gd name="T22" fmla="*/ 17 w 125"/>
                <a:gd name="T23" fmla="*/ 8 h 164"/>
                <a:gd name="T24" fmla="*/ 14 w 125"/>
                <a:gd name="T25" fmla="*/ 8 h 164"/>
                <a:gd name="T26" fmla="*/ 12 w 125"/>
                <a:gd name="T27" fmla="*/ 11 h 164"/>
                <a:gd name="T28" fmla="*/ 12 w 125"/>
                <a:gd name="T29" fmla="*/ 11 h 164"/>
                <a:gd name="T30" fmla="*/ 9 w 125"/>
                <a:gd name="T31" fmla="*/ 14 h 164"/>
                <a:gd name="T32" fmla="*/ 6 w 125"/>
                <a:gd name="T33" fmla="*/ 17 h 164"/>
                <a:gd name="T34" fmla="*/ 6 w 125"/>
                <a:gd name="T35" fmla="*/ 17 h 164"/>
                <a:gd name="T36" fmla="*/ 3 w 125"/>
                <a:gd name="T37" fmla="*/ 20 h 164"/>
                <a:gd name="T38" fmla="*/ 3 w 125"/>
                <a:gd name="T39" fmla="*/ 20 h 164"/>
                <a:gd name="T40" fmla="*/ 0 w 125"/>
                <a:gd name="T41" fmla="*/ 22 h 164"/>
                <a:gd name="T42" fmla="*/ 0 w 125"/>
                <a:gd name="T43" fmla="*/ 22 h 164"/>
                <a:gd name="T44" fmla="*/ 0 w 125"/>
                <a:gd name="T45" fmla="*/ 22 h 164"/>
                <a:gd name="T46" fmla="*/ 0 w 125"/>
                <a:gd name="T47" fmla="*/ 25 h 164"/>
                <a:gd name="T48" fmla="*/ 0 w 125"/>
                <a:gd name="T49" fmla="*/ 25 h 164"/>
                <a:gd name="T50" fmla="*/ 88 w 125"/>
                <a:gd name="T51" fmla="*/ 161 h 164"/>
                <a:gd name="T52" fmla="*/ 88 w 125"/>
                <a:gd name="T53" fmla="*/ 161 h 164"/>
                <a:gd name="T54" fmla="*/ 88 w 125"/>
                <a:gd name="T55" fmla="*/ 161 h 164"/>
                <a:gd name="T56" fmla="*/ 88 w 125"/>
                <a:gd name="T57" fmla="*/ 158 h 164"/>
                <a:gd name="T58" fmla="*/ 91 w 125"/>
                <a:gd name="T59" fmla="*/ 158 h 164"/>
                <a:gd name="T60" fmla="*/ 91 w 125"/>
                <a:gd name="T61" fmla="*/ 158 h 164"/>
                <a:gd name="T62" fmla="*/ 94 w 125"/>
                <a:gd name="T63" fmla="*/ 155 h 164"/>
                <a:gd name="T64" fmla="*/ 94 w 125"/>
                <a:gd name="T65" fmla="*/ 153 h 164"/>
                <a:gd name="T66" fmla="*/ 96 w 125"/>
                <a:gd name="T67" fmla="*/ 153 h 164"/>
                <a:gd name="T68" fmla="*/ 99 w 125"/>
                <a:gd name="T69" fmla="*/ 150 h 164"/>
                <a:gd name="T70" fmla="*/ 99 w 125"/>
                <a:gd name="T71" fmla="*/ 150 h 164"/>
                <a:gd name="T72" fmla="*/ 102 w 125"/>
                <a:gd name="T73" fmla="*/ 147 h 164"/>
                <a:gd name="T74" fmla="*/ 105 w 125"/>
                <a:gd name="T75" fmla="*/ 147 h 164"/>
                <a:gd name="T76" fmla="*/ 108 w 125"/>
                <a:gd name="T77" fmla="*/ 144 h 164"/>
                <a:gd name="T78" fmla="*/ 111 w 125"/>
                <a:gd name="T79" fmla="*/ 144 h 164"/>
                <a:gd name="T80" fmla="*/ 113 w 125"/>
                <a:gd name="T81" fmla="*/ 141 h 164"/>
                <a:gd name="T82" fmla="*/ 113 w 125"/>
                <a:gd name="T83" fmla="*/ 141 h 164"/>
                <a:gd name="T84" fmla="*/ 116 w 125"/>
                <a:gd name="T85" fmla="*/ 138 h 164"/>
                <a:gd name="T86" fmla="*/ 119 w 125"/>
                <a:gd name="T87" fmla="*/ 138 h 164"/>
                <a:gd name="T88" fmla="*/ 122 w 125"/>
                <a:gd name="T89" fmla="*/ 138 h 164"/>
                <a:gd name="T90" fmla="*/ 122 w 125"/>
                <a:gd name="T91" fmla="*/ 138 h 164"/>
                <a:gd name="T92" fmla="*/ 125 w 125"/>
                <a:gd name="T93" fmla="*/ 138 h 164"/>
                <a:gd name="T94" fmla="*/ 125 w 125"/>
                <a:gd name="T95" fmla="*/ 138 h 164"/>
                <a:gd name="T96" fmla="*/ 125 w 125"/>
                <a:gd name="T97" fmla="*/ 138 h 164"/>
                <a:gd name="T98" fmla="*/ 125 w 125"/>
                <a:gd name="T99" fmla="*/ 13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" h="164">
                  <a:moveTo>
                    <a:pt x="37" y="0"/>
                  </a:move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88" y="164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61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91" y="158"/>
                  </a:lnTo>
                  <a:lnTo>
                    <a:pt x="91" y="158"/>
                  </a:lnTo>
                  <a:lnTo>
                    <a:pt x="91" y="158"/>
                  </a:lnTo>
                  <a:lnTo>
                    <a:pt x="91" y="155"/>
                  </a:lnTo>
                  <a:lnTo>
                    <a:pt x="94" y="155"/>
                  </a:lnTo>
                  <a:lnTo>
                    <a:pt x="94" y="155"/>
                  </a:lnTo>
                  <a:lnTo>
                    <a:pt x="94" y="153"/>
                  </a:lnTo>
                  <a:lnTo>
                    <a:pt x="94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9" y="150"/>
                  </a:lnTo>
                  <a:lnTo>
                    <a:pt x="99" y="150"/>
                  </a:lnTo>
                  <a:lnTo>
                    <a:pt x="99" y="150"/>
                  </a:lnTo>
                  <a:lnTo>
                    <a:pt x="102" y="147"/>
                  </a:lnTo>
                  <a:lnTo>
                    <a:pt x="102" y="147"/>
                  </a:lnTo>
                  <a:lnTo>
                    <a:pt x="105" y="147"/>
                  </a:lnTo>
                  <a:lnTo>
                    <a:pt x="105" y="147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1" y="144"/>
                  </a:lnTo>
                  <a:lnTo>
                    <a:pt x="111" y="141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16" y="141"/>
                  </a:lnTo>
                  <a:lnTo>
                    <a:pt x="116" y="138"/>
                  </a:lnTo>
                  <a:lnTo>
                    <a:pt x="119" y="138"/>
                  </a:lnTo>
                  <a:lnTo>
                    <a:pt x="119" y="138"/>
                  </a:lnTo>
                  <a:lnTo>
                    <a:pt x="119" y="138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369"/>
            <p:cNvSpPr>
              <a:spLocks noChangeArrowheads="1"/>
            </p:cNvSpPr>
            <p:nvPr/>
          </p:nvSpPr>
          <p:spPr bwMode="auto">
            <a:xfrm>
              <a:off x="3779" y="2212"/>
              <a:ext cx="269" cy="269"/>
            </a:xfrm>
            <a:prstGeom prst="ellipse">
              <a:avLst/>
            </a:prstGeom>
            <a:solidFill>
              <a:srgbClr val="FF00FF"/>
            </a:solidFill>
            <a:ln w="47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70"/>
            <p:cNvSpPr>
              <a:spLocks/>
            </p:cNvSpPr>
            <p:nvPr/>
          </p:nvSpPr>
          <p:spPr bwMode="auto">
            <a:xfrm>
              <a:off x="3465" y="2351"/>
              <a:ext cx="354" cy="127"/>
            </a:xfrm>
            <a:custGeom>
              <a:avLst/>
              <a:gdLst>
                <a:gd name="T0" fmla="*/ 348 w 354"/>
                <a:gd name="T1" fmla="*/ 45 h 127"/>
                <a:gd name="T2" fmla="*/ 348 w 354"/>
                <a:gd name="T3" fmla="*/ 45 h 127"/>
                <a:gd name="T4" fmla="*/ 351 w 354"/>
                <a:gd name="T5" fmla="*/ 42 h 127"/>
                <a:gd name="T6" fmla="*/ 351 w 354"/>
                <a:gd name="T7" fmla="*/ 42 h 127"/>
                <a:gd name="T8" fmla="*/ 351 w 354"/>
                <a:gd name="T9" fmla="*/ 39 h 127"/>
                <a:gd name="T10" fmla="*/ 354 w 354"/>
                <a:gd name="T11" fmla="*/ 39 h 127"/>
                <a:gd name="T12" fmla="*/ 354 w 354"/>
                <a:gd name="T13" fmla="*/ 37 h 127"/>
                <a:gd name="T14" fmla="*/ 354 w 354"/>
                <a:gd name="T15" fmla="*/ 34 h 127"/>
                <a:gd name="T16" fmla="*/ 354 w 354"/>
                <a:gd name="T17" fmla="*/ 31 h 127"/>
                <a:gd name="T18" fmla="*/ 354 w 354"/>
                <a:gd name="T19" fmla="*/ 28 h 127"/>
                <a:gd name="T20" fmla="*/ 354 w 354"/>
                <a:gd name="T21" fmla="*/ 25 h 127"/>
                <a:gd name="T22" fmla="*/ 354 w 354"/>
                <a:gd name="T23" fmla="*/ 23 h 127"/>
                <a:gd name="T24" fmla="*/ 354 w 354"/>
                <a:gd name="T25" fmla="*/ 20 h 127"/>
                <a:gd name="T26" fmla="*/ 351 w 354"/>
                <a:gd name="T27" fmla="*/ 17 h 127"/>
                <a:gd name="T28" fmla="*/ 351 w 354"/>
                <a:gd name="T29" fmla="*/ 14 h 127"/>
                <a:gd name="T30" fmla="*/ 351 w 354"/>
                <a:gd name="T31" fmla="*/ 11 h 127"/>
                <a:gd name="T32" fmla="*/ 348 w 354"/>
                <a:gd name="T33" fmla="*/ 8 h 127"/>
                <a:gd name="T34" fmla="*/ 348 w 354"/>
                <a:gd name="T35" fmla="*/ 8 h 127"/>
                <a:gd name="T36" fmla="*/ 345 w 354"/>
                <a:gd name="T37" fmla="*/ 6 h 127"/>
                <a:gd name="T38" fmla="*/ 343 w 354"/>
                <a:gd name="T39" fmla="*/ 3 h 127"/>
                <a:gd name="T40" fmla="*/ 343 w 354"/>
                <a:gd name="T41" fmla="*/ 3 h 127"/>
                <a:gd name="T42" fmla="*/ 340 w 354"/>
                <a:gd name="T43" fmla="*/ 3 h 127"/>
                <a:gd name="T44" fmla="*/ 340 w 354"/>
                <a:gd name="T45" fmla="*/ 0 h 127"/>
                <a:gd name="T46" fmla="*/ 337 w 354"/>
                <a:gd name="T47" fmla="*/ 0 h 127"/>
                <a:gd name="T48" fmla="*/ 337 w 354"/>
                <a:gd name="T49" fmla="*/ 0 h 127"/>
                <a:gd name="T50" fmla="*/ 0 w 354"/>
                <a:gd name="T51" fmla="*/ 82 h 127"/>
                <a:gd name="T52" fmla="*/ 0 w 354"/>
                <a:gd name="T53" fmla="*/ 82 h 127"/>
                <a:gd name="T54" fmla="*/ 3 w 354"/>
                <a:gd name="T55" fmla="*/ 82 h 127"/>
                <a:gd name="T56" fmla="*/ 3 w 354"/>
                <a:gd name="T57" fmla="*/ 82 h 127"/>
                <a:gd name="T58" fmla="*/ 6 w 354"/>
                <a:gd name="T59" fmla="*/ 85 h 127"/>
                <a:gd name="T60" fmla="*/ 9 w 354"/>
                <a:gd name="T61" fmla="*/ 85 h 127"/>
                <a:gd name="T62" fmla="*/ 9 w 354"/>
                <a:gd name="T63" fmla="*/ 88 h 127"/>
                <a:gd name="T64" fmla="*/ 11 w 354"/>
                <a:gd name="T65" fmla="*/ 88 h 127"/>
                <a:gd name="T66" fmla="*/ 11 w 354"/>
                <a:gd name="T67" fmla="*/ 90 h 127"/>
                <a:gd name="T68" fmla="*/ 11 w 354"/>
                <a:gd name="T69" fmla="*/ 93 h 127"/>
                <a:gd name="T70" fmla="*/ 14 w 354"/>
                <a:gd name="T71" fmla="*/ 96 h 127"/>
                <a:gd name="T72" fmla="*/ 14 w 354"/>
                <a:gd name="T73" fmla="*/ 99 h 127"/>
                <a:gd name="T74" fmla="*/ 14 w 354"/>
                <a:gd name="T75" fmla="*/ 102 h 127"/>
                <a:gd name="T76" fmla="*/ 17 w 354"/>
                <a:gd name="T77" fmla="*/ 105 h 127"/>
                <a:gd name="T78" fmla="*/ 17 w 354"/>
                <a:gd name="T79" fmla="*/ 107 h 127"/>
                <a:gd name="T80" fmla="*/ 17 w 354"/>
                <a:gd name="T81" fmla="*/ 110 h 127"/>
                <a:gd name="T82" fmla="*/ 17 w 354"/>
                <a:gd name="T83" fmla="*/ 113 h 127"/>
                <a:gd name="T84" fmla="*/ 17 w 354"/>
                <a:gd name="T85" fmla="*/ 116 h 127"/>
                <a:gd name="T86" fmla="*/ 17 w 354"/>
                <a:gd name="T87" fmla="*/ 119 h 127"/>
                <a:gd name="T88" fmla="*/ 14 w 354"/>
                <a:gd name="T89" fmla="*/ 122 h 127"/>
                <a:gd name="T90" fmla="*/ 14 w 354"/>
                <a:gd name="T91" fmla="*/ 124 h 127"/>
                <a:gd name="T92" fmla="*/ 14 w 354"/>
                <a:gd name="T93" fmla="*/ 124 h 127"/>
                <a:gd name="T94" fmla="*/ 11 w 354"/>
                <a:gd name="T95" fmla="*/ 127 h 127"/>
                <a:gd name="T96" fmla="*/ 11 w 354"/>
                <a:gd name="T97" fmla="*/ 127 h 127"/>
                <a:gd name="T98" fmla="*/ 9 w 354"/>
                <a:gd name="T9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4" h="127">
                  <a:moveTo>
                    <a:pt x="345" y="45"/>
                  </a:moveTo>
                  <a:lnTo>
                    <a:pt x="348" y="45"/>
                  </a:lnTo>
                  <a:lnTo>
                    <a:pt x="348" y="45"/>
                  </a:lnTo>
                  <a:lnTo>
                    <a:pt x="348" y="45"/>
                  </a:lnTo>
                  <a:lnTo>
                    <a:pt x="348" y="45"/>
                  </a:lnTo>
                  <a:lnTo>
                    <a:pt x="351" y="42"/>
                  </a:lnTo>
                  <a:lnTo>
                    <a:pt x="351" y="42"/>
                  </a:lnTo>
                  <a:lnTo>
                    <a:pt x="351" y="42"/>
                  </a:lnTo>
                  <a:lnTo>
                    <a:pt x="351" y="42"/>
                  </a:lnTo>
                  <a:lnTo>
                    <a:pt x="351" y="39"/>
                  </a:lnTo>
                  <a:lnTo>
                    <a:pt x="351" y="39"/>
                  </a:lnTo>
                  <a:lnTo>
                    <a:pt x="354" y="39"/>
                  </a:lnTo>
                  <a:lnTo>
                    <a:pt x="354" y="37"/>
                  </a:lnTo>
                  <a:lnTo>
                    <a:pt x="354" y="37"/>
                  </a:lnTo>
                  <a:lnTo>
                    <a:pt x="354" y="34"/>
                  </a:lnTo>
                  <a:lnTo>
                    <a:pt x="354" y="34"/>
                  </a:lnTo>
                  <a:lnTo>
                    <a:pt x="354" y="31"/>
                  </a:lnTo>
                  <a:lnTo>
                    <a:pt x="354" y="31"/>
                  </a:lnTo>
                  <a:lnTo>
                    <a:pt x="354" y="28"/>
                  </a:lnTo>
                  <a:lnTo>
                    <a:pt x="354" y="28"/>
                  </a:lnTo>
                  <a:lnTo>
                    <a:pt x="354" y="25"/>
                  </a:lnTo>
                  <a:lnTo>
                    <a:pt x="354" y="25"/>
                  </a:lnTo>
                  <a:lnTo>
                    <a:pt x="354" y="23"/>
                  </a:lnTo>
                  <a:lnTo>
                    <a:pt x="354" y="23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51" y="17"/>
                  </a:lnTo>
                  <a:lnTo>
                    <a:pt x="351" y="17"/>
                  </a:lnTo>
                  <a:lnTo>
                    <a:pt x="351" y="14"/>
                  </a:lnTo>
                  <a:lnTo>
                    <a:pt x="351" y="14"/>
                  </a:lnTo>
                  <a:lnTo>
                    <a:pt x="351" y="14"/>
                  </a:lnTo>
                  <a:lnTo>
                    <a:pt x="351" y="11"/>
                  </a:lnTo>
                  <a:lnTo>
                    <a:pt x="348" y="11"/>
                  </a:lnTo>
                  <a:lnTo>
                    <a:pt x="348" y="8"/>
                  </a:lnTo>
                  <a:lnTo>
                    <a:pt x="348" y="8"/>
                  </a:lnTo>
                  <a:lnTo>
                    <a:pt x="348" y="8"/>
                  </a:lnTo>
                  <a:lnTo>
                    <a:pt x="345" y="6"/>
                  </a:lnTo>
                  <a:lnTo>
                    <a:pt x="345" y="6"/>
                  </a:lnTo>
                  <a:lnTo>
                    <a:pt x="345" y="6"/>
                  </a:lnTo>
                  <a:lnTo>
                    <a:pt x="343" y="3"/>
                  </a:lnTo>
                  <a:lnTo>
                    <a:pt x="343" y="3"/>
                  </a:lnTo>
                  <a:lnTo>
                    <a:pt x="343" y="3"/>
                  </a:lnTo>
                  <a:lnTo>
                    <a:pt x="343" y="3"/>
                  </a:lnTo>
                  <a:lnTo>
                    <a:pt x="340" y="3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6" y="82"/>
                  </a:lnTo>
                  <a:lnTo>
                    <a:pt x="6" y="85"/>
                  </a:lnTo>
                  <a:lnTo>
                    <a:pt x="6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1" y="88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7" y="105"/>
                  </a:lnTo>
                  <a:lnTo>
                    <a:pt x="17" y="105"/>
                  </a:lnTo>
                  <a:lnTo>
                    <a:pt x="17" y="107"/>
                  </a:lnTo>
                  <a:lnTo>
                    <a:pt x="17" y="107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9" y="127"/>
                  </a:lnTo>
                  <a:lnTo>
                    <a:pt x="345" y="4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71"/>
            <p:cNvSpPr>
              <a:spLocks/>
            </p:cNvSpPr>
            <p:nvPr/>
          </p:nvSpPr>
          <p:spPr bwMode="auto">
            <a:xfrm>
              <a:off x="3907" y="1726"/>
              <a:ext cx="96" cy="495"/>
            </a:xfrm>
            <a:custGeom>
              <a:avLst/>
              <a:gdLst>
                <a:gd name="T0" fmla="*/ 0 w 96"/>
                <a:gd name="T1" fmla="*/ 489 h 495"/>
                <a:gd name="T2" fmla="*/ 0 w 96"/>
                <a:gd name="T3" fmla="*/ 489 h 495"/>
                <a:gd name="T4" fmla="*/ 0 w 96"/>
                <a:gd name="T5" fmla="*/ 489 h 495"/>
                <a:gd name="T6" fmla="*/ 2 w 96"/>
                <a:gd name="T7" fmla="*/ 489 h 495"/>
                <a:gd name="T8" fmla="*/ 2 w 96"/>
                <a:gd name="T9" fmla="*/ 489 h 495"/>
                <a:gd name="T10" fmla="*/ 5 w 96"/>
                <a:gd name="T11" fmla="*/ 489 h 495"/>
                <a:gd name="T12" fmla="*/ 8 w 96"/>
                <a:gd name="T13" fmla="*/ 489 h 495"/>
                <a:gd name="T14" fmla="*/ 8 w 96"/>
                <a:gd name="T15" fmla="*/ 492 h 495"/>
                <a:gd name="T16" fmla="*/ 11 w 96"/>
                <a:gd name="T17" fmla="*/ 492 h 495"/>
                <a:gd name="T18" fmla="*/ 14 w 96"/>
                <a:gd name="T19" fmla="*/ 492 h 495"/>
                <a:gd name="T20" fmla="*/ 17 w 96"/>
                <a:gd name="T21" fmla="*/ 492 h 495"/>
                <a:gd name="T22" fmla="*/ 19 w 96"/>
                <a:gd name="T23" fmla="*/ 492 h 495"/>
                <a:gd name="T24" fmla="*/ 22 w 96"/>
                <a:gd name="T25" fmla="*/ 492 h 495"/>
                <a:gd name="T26" fmla="*/ 25 w 96"/>
                <a:gd name="T27" fmla="*/ 492 h 495"/>
                <a:gd name="T28" fmla="*/ 28 w 96"/>
                <a:gd name="T29" fmla="*/ 492 h 495"/>
                <a:gd name="T30" fmla="*/ 31 w 96"/>
                <a:gd name="T31" fmla="*/ 495 h 495"/>
                <a:gd name="T32" fmla="*/ 34 w 96"/>
                <a:gd name="T33" fmla="*/ 495 h 495"/>
                <a:gd name="T34" fmla="*/ 36 w 96"/>
                <a:gd name="T35" fmla="*/ 495 h 495"/>
                <a:gd name="T36" fmla="*/ 39 w 96"/>
                <a:gd name="T37" fmla="*/ 495 h 495"/>
                <a:gd name="T38" fmla="*/ 39 w 96"/>
                <a:gd name="T39" fmla="*/ 495 h 495"/>
                <a:gd name="T40" fmla="*/ 42 w 96"/>
                <a:gd name="T41" fmla="*/ 495 h 495"/>
                <a:gd name="T42" fmla="*/ 42 w 96"/>
                <a:gd name="T43" fmla="*/ 495 h 495"/>
                <a:gd name="T44" fmla="*/ 45 w 96"/>
                <a:gd name="T45" fmla="*/ 492 h 495"/>
                <a:gd name="T46" fmla="*/ 45 w 96"/>
                <a:gd name="T47" fmla="*/ 492 h 495"/>
                <a:gd name="T48" fmla="*/ 45 w 96"/>
                <a:gd name="T49" fmla="*/ 492 h 495"/>
                <a:gd name="T50" fmla="*/ 96 w 96"/>
                <a:gd name="T51" fmla="*/ 2 h 495"/>
                <a:gd name="T52" fmla="*/ 96 w 96"/>
                <a:gd name="T53" fmla="*/ 2 h 495"/>
                <a:gd name="T54" fmla="*/ 96 w 96"/>
                <a:gd name="T55" fmla="*/ 2 h 495"/>
                <a:gd name="T56" fmla="*/ 96 w 96"/>
                <a:gd name="T57" fmla="*/ 2 h 495"/>
                <a:gd name="T58" fmla="*/ 93 w 96"/>
                <a:gd name="T59" fmla="*/ 2 h 495"/>
                <a:gd name="T60" fmla="*/ 93 w 96"/>
                <a:gd name="T61" fmla="*/ 2 h 495"/>
                <a:gd name="T62" fmla="*/ 90 w 96"/>
                <a:gd name="T63" fmla="*/ 2 h 495"/>
                <a:gd name="T64" fmla="*/ 87 w 96"/>
                <a:gd name="T65" fmla="*/ 2 h 495"/>
                <a:gd name="T66" fmla="*/ 85 w 96"/>
                <a:gd name="T67" fmla="*/ 2 h 495"/>
                <a:gd name="T68" fmla="*/ 82 w 96"/>
                <a:gd name="T69" fmla="*/ 2 h 495"/>
                <a:gd name="T70" fmla="*/ 79 w 96"/>
                <a:gd name="T71" fmla="*/ 2 h 495"/>
                <a:gd name="T72" fmla="*/ 76 w 96"/>
                <a:gd name="T73" fmla="*/ 2 h 495"/>
                <a:gd name="T74" fmla="*/ 73 w 96"/>
                <a:gd name="T75" fmla="*/ 0 h 495"/>
                <a:gd name="T76" fmla="*/ 70 w 96"/>
                <a:gd name="T77" fmla="*/ 0 h 495"/>
                <a:gd name="T78" fmla="*/ 68 w 96"/>
                <a:gd name="T79" fmla="*/ 0 h 495"/>
                <a:gd name="T80" fmla="*/ 65 w 96"/>
                <a:gd name="T81" fmla="*/ 0 h 495"/>
                <a:gd name="T82" fmla="*/ 62 w 96"/>
                <a:gd name="T83" fmla="*/ 0 h 495"/>
                <a:gd name="T84" fmla="*/ 62 w 96"/>
                <a:gd name="T85" fmla="*/ 0 h 495"/>
                <a:gd name="T86" fmla="*/ 59 w 96"/>
                <a:gd name="T87" fmla="*/ 0 h 495"/>
                <a:gd name="T88" fmla="*/ 56 w 96"/>
                <a:gd name="T89" fmla="*/ 0 h 495"/>
                <a:gd name="T90" fmla="*/ 56 w 96"/>
                <a:gd name="T91" fmla="*/ 0 h 495"/>
                <a:gd name="T92" fmla="*/ 53 w 96"/>
                <a:gd name="T93" fmla="*/ 0 h 495"/>
                <a:gd name="T94" fmla="*/ 53 w 96"/>
                <a:gd name="T95" fmla="*/ 0 h 495"/>
                <a:gd name="T96" fmla="*/ 53 w 96"/>
                <a:gd name="T97" fmla="*/ 0 h 495"/>
                <a:gd name="T98" fmla="*/ 53 w 96"/>
                <a:gd name="T9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495">
                  <a:moveTo>
                    <a:pt x="0" y="489"/>
                  </a:moveTo>
                  <a:lnTo>
                    <a:pt x="0" y="489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2" y="489"/>
                  </a:lnTo>
                  <a:lnTo>
                    <a:pt x="2" y="489"/>
                  </a:lnTo>
                  <a:lnTo>
                    <a:pt x="2" y="489"/>
                  </a:lnTo>
                  <a:lnTo>
                    <a:pt x="2" y="489"/>
                  </a:lnTo>
                  <a:lnTo>
                    <a:pt x="5" y="489"/>
                  </a:lnTo>
                  <a:lnTo>
                    <a:pt x="5" y="489"/>
                  </a:lnTo>
                  <a:lnTo>
                    <a:pt x="5" y="489"/>
                  </a:lnTo>
                  <a:lnTo>
                    <a:pt x="8" y="489"/>
                  </a:lnTo>
                  <a:lnTo>
                    <a:pt x="8" y="492"/>
                  </a:lnTo>
                  <a:lnTo>
                    <a:pt x="8" y="492"/>
                  </a:lnTo>
                  <a:lnTo>
                    <a:pt x="11" y="492"/>
                  </a:lnTo>
                  <a:lnTo>
                    <a:pt x="11" y="492"/>
                  </a:lnTo>
                  <a:lnTo>
                    <a:pt x="14" y="492"/>
                  </a:lnTo>
                  <a:lnTo>
                    <a:pt x="14" y="492"/>
                  </a:lnTo>
                  <a:lnTo>
                    <a:pt x="17" y="492"/>
                  </a:lnTo>
                  <a:lnTo>
                    <a:pt x="17" y="492"/>
                  </a:lnTo>
                  <a:lnTo>
                    <a:pt x="19" y="492"/>
                  </a:lnTo>
                  <a:lnTo>
                    <a:pt x="19" y="492"/>
                  </a:lnTo>
                  <a:lnTo>
                    <a:pt x="22" y="492"/>
                  </a:lnTo>
                  <a:lnTo>
                    <a:pt x="22" y="492"/>
                  </a:lnTo>
                  <a:lnTo>
                    <a:pt x="25" y="492"/>
                  </a:lnTo>
                  <a:lnTo>
                    <a:pt x="25" y="492"/>
                  </a:lnTo>
                  <a:lnTo>
                    <a:pt x="28" y="492"/>
                  </a:lnTo>
                  <a:lnTo>
                    <a:pt x="28" y="492"/>
                  </a:lnTo>
                  <a:lnTo>
                    <a:pt x="31" y="492"/>
                  </a:lnTo>
                  <a:lnTo>
                    <a:pt x="31" y="495"/>
                  </a:lnTo>
                  <a:lnTo>
                    <a:pt x="34" y="495"/>
                  </a:lnTo>
                  <a:lnTo>
                    <a:pt x="34" y="495"/>
                  </a:lnTo>
                  <a:lnTo>
                    <a:pt x="34" y="495"/>
                  </a:lnTo>
                  <a:lnTo>
                    <a:pt x="36" y="495"/>
                  </a:lnTo>
                  <a:lnTo>
                    <a:pt x="36" y="495"/>
                  </a:lnTo>
                  <a:lnTo>
                    <a:pt x="39" y="495"/>
                  </a:lnTo>
                  <a:lnTo>
                    <a:pt x="39" y="495"/>
                  </a:lnTo>
                  <a:lnTo>
                    <a:pt x="39" y="495"/>
                  </a:lnTo>
                  <a:lnTo>
                    <a:pt x="42" y="495"/>
                  </a:lnTo>
                  <a:lnTo>
                    <a:pt x="42" y="495"/>
                  </a:lnTo>
                  <a:lnTo>
                    <a:pt x="42" y="495"/>
                  </a:lnTo>
                  <a:lnTo>
                    <a:pt x="42" y="495"/>
                  </a:lnTo>
                  <a:lnTo>
                    <a:pt x="42" y="495"/>
                  </a:lnTo>
                  <a:lnTo>
                    <a:pt x="45" y="492"/>
                  </a:lnTo>
                  <a:lnTo>
                    <a:pt x="45" y="492"/>
                  </a:lnTo>
                  <a:lnTo>
                    <a:pt x="45" y="492"/>
                  </a:lnTo>
                  <a:lnTo>
                    <a:pt x="45" y="492"/>
                  </a:lnTo>
                  <a:lnTo>
                    <a:pt x="45" y="49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6" y="2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72"/>
            <p:cNvSpPr>
              <a:spLocks/>
            </p:cNvSpPr>
            <p:nvPr/>
          </p:nvSpPr>
          <p:spPr bwMode="auto">
            <a:xfrm>
              <a:off x="3952" y="2359"/>
              <a:ext cx="223" cy="153"/>
            </a:xfrm>
            <a:custGeom>
              <a:avLst/>
              <a:gdLst>
                <a:gd name="T0" fmla="*/ 31 w 223"/>
                <a:gd name="T1" fmla="*/ 0 h 153"/>
                <a:gd name="T2" fmla="*/ 28 w 223"/>
                <a:gd name="T3" fmla="*/ 0 h 153"/>
                <a:gd name="T4" fmla="*/ 25 w 223"/>
                <a:gd name="T5" fmla="*/ 0 h 153"/>
                <a:gd name="T6" fmla="*/ 23 w 223"/>
                <a:gd name="T7" fmla="*/ 0 h 153"/>
                <a:gd name="T8" fmla="*/ 20 w 223"/>
                <a:gd name="T9" fmla="*/ 0 h 153"/>
                <a:gd name="T10" fmla="*/ 17 w 223"/>
                <a:gd name="T11" fmla="*/ 0 h 153"/>
                <a:gd name="T12" fmla="*/ 17 w 223"/>
                <a:gd name="T13" fmla="*/ 0 h 153"/>
                <a:gd name="T14" fmla="*/ 14 w 223"/>
                <a:gd name="T15" fmla="*/ 3 h 153"/>
                <a:gd name="T16" fmla="*/ 11 w 223"/>
                <a:gd name="T17" fmla="*/ 3 h 153"/>
                <a:gd name="T18" fmla="*/ 8 w 223"/>
                <a:gd name="T19" fmla="*/ 6 h 153"/>
                <a:gd name="T20" fmla="*/ 6 w 223"/>
                <a:gd name="T21" fmla="*/ 9 h 153"/>
                <a:gd name="T22" fmla="*/ 6 w 223"/>
                <a:gd name="T23" fmla="*/ 9 h 153"/>
                <a:gd name="T24" fmla="*/ 3 w 223"/>
                <a:gd name="T25" fmla="*/ 12 h 153"/>
                <a:gd name="T26" fmla="*/ 3 w 223"/>
                <a:gd name="T27" fmla="*/ 15 h 153"/>
                <a:gd name="T28" fmla="*/ 0 w 223"/>
                <a:gd name="T29" fmla="*/ 17 h 153"/>
                <a:gd name="T30" fmla="*/ 0 w 223"/>
                <a:gd name="T31" fmla="*/ 20 h 153"/>
                <a:gd name="T32" fmla="*/ 0 w 223"/>
                <a:gd name="T33" fmla="*/ 23 h 153"/>
                <a:gd name="T34" fmla="*/ 0 w 223"/>
                <a:gd name="T35" fmla="*/ 26 h 153"/>
                <a:gd name="T36" fmla="*/ 0 w 223"/>
                <a:gd name="T37" fmla="*/ 29 h 153"/>
                <a:gd name="T38" fmla="*/ 0 w 223"/>
                <a:gd name="T39" fmla="*/ 31 h 153"/>
                <a:gd name="T40" fmla="*/ 3 w 223"/>
                <a:gd name="T41" fmla="*/ 34 h 153"/>
                <a:gd name="T42" fmla="*/ 3 w 223"/>
                <a:gd name="T43" fmla="*/ 37 h 153"/>
                <a:gd name="T44" fmla="*/ 6 w 223"/>
                <a:gd name="T45" fmla="*/ 40 h 153"/>
                <a:gd name="T46" fmla="*/ 8 w 223"/>
                <a:gd name="T47" fmla="*/ 40 h 153"/>
                <a:gd name="T48" fmla="*/ 8 w 223"/>
                <a:gd name="T49" fmla="*/ 43 h 153"/>
                <a:gd name="T50" fmla="*/ 198 w 223"/>
                <a:gd name="T51" fmla="*/ 153 h 153"/>
                <a:gd name="T52" fmla="*/ 195 w 223"/>
                <a:gd name="T53" fmla="*/ 150 h 153"/>
                <a:gd name="T54" fmla="*/ 195 w 223"/>
                <a:gd name="T55" fmla="*/ 150 h 153"/>
                <a:gd name="T56" fmla="*/ 192 w 223"/>
                <a:gd name="T57" fmla="*/ 147 h 153"/>
                <a:gd name="T58" fmla="*/ 192 w 223"/>
                <a:gd name="T59" fmla="*/ 145 h 153"/>
                <a:gd name="T60" fmla="*/ 190 w 223"/>
                <a:gd name="T61" fmla="*/ 142 h 153"/>
                <a:gd name="T62" fmla="*/ 190 w 223"/>
                <a:gd name="T63" fmla="*/ 139 h 153"/>
                <a:gd name="T64" fmla="*/ 190 w 223"/>
                <a:gd name="T65" fmla="*/ 136 h 153"/>
                <a:gd name="T66" fmla="*/ 190 w 223"/>
                <a:gd name="T67" fmla="*/ 133 h 153"/>
                <a:gd name="T68" fmla="*/ 190 w 223"/>
                <a:gd name="T69" fmla="*/ 131 h 153"/>
                <a:gd name="T70" fmla="*/ 190 w 223"/>
                <a:gd name="T71" fmla="*/ 128 h 153"/>
                <a:gd name="T72" fmla="*/ 192 w 223"/>
                <a:gd name="T73" fmla="*/ 125 h 153"/>
                <a:gd name="T74" fmla="*/ 192 w 223"/>
                <a:gd name="T75" fmla="*/ 122 h 153"/>
                <a:gd name="T76" fmla="*/ 195 w 223"/>
                <a:gd name="T77" fmla="*/ 119 h 153"/>
                <a:gd name="T78" fmla="*/ 198 w 223"/>
                <a:gd name="T79" fmla="*/ 116 h 153"/>
                <a:gd name="T80" fmla="*/ 201 w 223"/>
                <a:gd name="T81" fmla="*/ 114 h 153"/>
                <a:gd name="T82" fmla="*/ 201 w 223"/>
                <a:gd name="T83" fmla="*/ 111 h 153"/>
                <a:gd name="T84" fmla="*/ 204 w 223"/>
                <a:gd name="T85" fmla="*/ 111 h 153"/>
                <a:gd name="T86" fmla="*/ 206 w 223"/>
                <a:gd name="T87" fmla="*/ 111 h 153"/>
                <a:gd name="T88" fmla="*/ 209 w 223"/>
                <a:gd name="T89" fmla="*/ 108 h 153"/>
                <a:gd name="T90" fmla="*/ 212 w 223"/>
                <a:gd name="T91" fmla="*/ 108 h 153"/>
                <a:gd name="T92" fmla="*/ 215 w 223"/>
                <a:gd name="T93" fmla="*/ 108 h 153"/>
                <a:gd name="T94" fmla="*/ 218 w 223"/>
                <a:gd name="T95" fmla="*/ 108 h 153"/>
                <a:gd name="T96" fmla="*/ 221 w 223"/>
                <a:gd name="T97" fmla="*/ 111 h 153"/>
                <a:gd name="T98" fmla="*/ 223 w 223"/>
                <a:gd name="T99" fmla="*/ 11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" h="153">
                  <a:moveTo>
                    <a:pt x="31" y="3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6" y="37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198" y="153"/>
                  </a:lnTo>
                  <a:lnTo>
                    <a:pt x="198" y="153"/>
                  </a:lnTo>
                  <a:lnTo>
                    <a:pt x="198" y="153"/>
                  </a:lnTo>
                  <a:lnTo>
                    <a:pt x="195" y="150"/>
                  </a:lnTo>
                  <a:lnTo>
                    <a:pt x="195" y="150"/>
                  </a:lnTo>
                  <a:lnTo>
                    <a:pt x="195" y="150"/>
                  </a:lnTo>
                  <a:lnTo>
                    <a:pt x="192" y="147"/>
                  </a:lnTo>
                  <a:lnTo>
                    <a:pt x="192" y="147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190" y="142"/>
                  </a:lnTo>
                  <a:lnTo>
                    <a:pt x="190" y="142"/>
                  </a:lnTo>
                  <a:lnTo>
                    <a:pt x="190" y="139"/>
                  </a:lnTo>
                  <a:lnTo>
                    <a:pt x="190" y="139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90" y="133"/>
                  </a:lnTo>
                  <a:lnTo>
                    <a:pt x="190" y="133"/>
                  </a:lnTo>
                  <a:lnTo>
                    <a:pt x="190" y="131"/>
                  </a:lnTo>
                  <a:lnTo>
                    <a:pt x="190" y="131"/>
                  </a:lnTo>
                  <a:lnTo>
                    <a:pt x="190" y="128"/>
                  </a:lnTo>
                  <a:lnTo>
                    <a:pt x="190" y="128"/>
                  </a:lnTo>
                  <a:lnTo>
                    <a:pt x="192" y="125"/>
                  </a:lnTo>
                  <a:lnTo>
                    <a:pt x="192" y="125"/>
                  </a:lnTo>
                  <a:lnTo>
                    <a:pt x="192" y="122"/>
                  </a:lnTo>
                  <a:lnTo>
                    <a:pt x="192" y="122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5" y="116"/>
                  </a:lnTo>
                  <a:lnTo>
                    <a:pt x="198" y="116"/>
                  </a:lnTo>
                  <a:lnTo>
                    <a:pt x="198" y="114"/>
                  </a:lnTo>
                  <a:lnTo>
                    <a:pt x="201" y="114"/>
                  </a:lnTo>
                  <a:lnTo>
                    <a:pt x="201" y="114"/>
                  </a:lnTo>
                  <a:lnTo>
                    <a:pt x="201" y="111"/>
                  </a:lnTo>
                  <a:lnTo>
                    <a:pt x="204" y="111"/>
                  </a:lnTo>
                  <a:lnTo>
                    <a:pt x="204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9" y="108"/>
                  </a:lnTo>
                  <a:lnTo>
                    <a:pt x="209" y="108"/>
                  </a:lnTo>
                  <a:lnTo>
                    <a:pt x="212" y="108"/>
                  </a:lnTo>
                  <a:lnTo>
                    <a:pt x="212" y="108"/>
                  </a:lnTo>
                  <a:lnTo>
                    <a:pt x="215" y="108"/>
                  </a:lnTo>
                  <a:lnTo>
                    <a:pt x="215" y="108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21" y="108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1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373"/>
            <p:cNvSpPr>
              <a:spLocks noChangeArrowheads="1"/>
            </p:cNvSpPr>
            <p:nvPr/>
          </p:nvSpPr>
          <p:spPr bwMode="auto">
            <a:xfrm>
              <a:off x="3918" y="1590"/>
              <a:ext cx="139" cy="138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374"/>
            <p:cNvSpPr>
              <a:spLocks noChangeArrowheads="1"/>
            </p:cNvSpPr>
            <p:nvPr/>
          </p:nvSpPr>
          <p:spPr bwMode="auto">
            <a:xfrm>
              <a:off x="2862" y="752"/>
              <a:ext cx="162" cy="161"/>
            </a:xfrm>
            <a:prstGeom prst="ellipse">
              <a:avLst/>
            </a:pr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75"/>
            <p:cNvSpPr>
              <a:spLocks/>
            </p:cNvSpPr>
            <p:nvPr/>
          </p:nvSpPr>
          <p:spPr bwMode="auto">
            <a:xfrm>
              <a:off x="2939" y="831"/>
              <a:ext cx="158" cy="190"/>
            </a:xfrm>
            <a:custGeom>
              <a:avLst/>
              <a:gdLst>
                <a:gd name="T0" fmla="*/ 42 w 158"/>
                <a:gd name="T1" fmla="*/ 9 h 190"/>
                <a:gd name="T2" fmla="*/ 39 w 158"/>
                <a:gd name="T3" fmla="*/ 6 h 190"/>
                <a:gd name="T4" fmla="*/ 39 w 158"/>
                <a:gd name="T5" fmla="*/ 6 h 190"/>
                <a:gd name="T6" fmla="*/ 37 w 158"/>
                <a:gd name="T7" fmla="*/ 3 h 190"/>
                <a:gd name="T8" fmla="*/ 34 w 158"/>
                <a:gd name="T9" fmla="*/ 3 h 190"/>
                <a:gd name="T10" fmla="*/ 31 w 158"/>
                <a:gd name="T11" fmla="*/ 3 h 190"/>
                <a:gd name="T12" fmla="*/ 28 w 158"/>
                <a:gd name="T13" fmla="*/ 0 h 190"/>
                <a:gd name="T14" fmla="*/ 25 w 158"/>
                <a:gd name="T15" fmla="*/ 0 h 190"/>
                <a:gd name="T16" fmla="*/ 20 w 158"/>
                <a:gd name="T17" fmla="*/ 3 h 190"/>
                <a:gd name="T18" fmla="*/ 17 w 158"/>
                <a:gd name="T19" fmla="*/ 3 h 190"/>
                <a:gd name="T20" fmla="*/ 14 w 158"/>
                <a:gd name="T21" fmla="*/ 3 h 190"/>
                <a:gd name="T22" fmla="*/ 11 w 158"/>
                <a:gd name="T23" fmla="*/ 6 h 190"/>
                <a:gd name="T24" fmla="*/ 11 w 158"/>
                <a:gd name="T25" fmla="*/ 6 h 190"/>
                <a:gd name="T26" fmla="*/ 8 w 158"/>
                <a:gd name="T27" fmla="*/ 9 h 190"/>
                <a:gd name="T28" fmla="*/ 5 w 158"/>
                <a:gd name="T29" fmla="*/ 12 h 190"/>
                <a:gd name="T30" fmla="*/ 3 w 158"/>
                <a:gd name="T31" fmla="*/ 15 h 190"/>
                <a:gd name="T32" fmla="*/ 3 w 158"/>
                <a:gd name="T33" fmla="*/ 17 h 190"/>
                <a:gd name="T34" fmla="*/ 3 w 158"/>
                <a:gd name="T35" fmla="*/ 20 h 190"/>
                <a:gd name="T36" fmla="*/ 0 w 158"/>
                <a:gd name="T37" fmla="*/ 23 h 190"/>
                <a:gd name="T38" fmla="*/ 0 w 158"/>
                <a:gd name="T39" fmla="*/ 26 h 190"/>
                <a:gd name="T40" fmla="*/ 0 w 158"/>
                <a:gd name="T41" fmla="*/ 29 h 190"/>
                <a:gd name="T42" fmla="*/ 3 w 158"/>
                <a:gd name="T43" fmla="*/ 32 h 190"/>
                <a:gd name="T44" fmla="*/ 3 w 158"/>
                <a:gd name="T45" fmla="*/ 34 h 190"/>
                <a:gd name="T46" fmla="*/ 3 w 158"/>
                <a:gd name="T47" fmla="*/ 37 h 190"/>
                <a:gd name="T48" fmla="*/ 5 w 158"/>
                <a:gd name="T49" fmla="*/ 40 h 190"/>
                <a:gd name="T50" fmla="*/ 116 w 158"/>
                <a:gd name="T51" fmla="*/ 187 h 190"/>
                <a:gd name="T52" fmla="*/ 116 w 158"/>
                <a:gd name="T53" fmla="*/ 184 h 190"/>
                <a:gd name="T54" fmla="*/ 113 w 158"/>
                <a:gd name="T55" fmla="*/ 182 h 190"/>
                <a:gd name="T56" fmla="*/ 113 w 158"/>
                <a:gd name="T57" fmla="*/ 179 h 190"/>
                <a:gd name="T58" fmla="*/ 113 w 158"/>
                <a:gd name="T59" fmla="*/ 176 h 190"/>
                <a:gd name="T60" fmla="*/ 113 w 158"/>
                <a:gd name="T61" fmla="*/ 173 h 190"/>
                <a:gd name="T62" fmla="*/ 113 w 158"/>
                <a:gd name="T63" fmla="*/ 170 h 190"/>
                <a:gd name="T64" fmla="*/ 116 w 158"/>
                <a:gd name="T65" fmla="*/ 167 h 190"/>
                <a:gd name="T66" fmla="*/ 116 w 158"/>
                <a:gd name="T67" fmla="*/ 165 h 190"/>
                <a:gd name="T68" fmla="*/ 119 w 158"/>
                <a:gd name="T69" fmla="*/ 162 h 190"/>
                <a:gd name="T70" fmla="*/ 119 w 158"/>
                <a:gd name="T71" fmla="*/ 159 h 190"/>
                <a:gd name="T72" fmla="*/ 121 w 158"/>
                <a:gd name="T73" fmla="*/ 156 h 190"/>
                <a:gd name="T74" fmla="*/ 124 w 158"/>
                <a:gd name="T75" fmla="*/ 153 h 190"/>
                <a:gd name="T76" fmla="*/ 127 w 158"/>
                <a:gd name="T77" fmla="*/ 153 h 190"/>
                <a:gd name="T78" fmla="*/ 130 w 158"/>
                <a:gd name="T79" fmla="*/ 150 h 190"/>
                <a:gd name="T80" fmla="*/ 133 w 158"/>
                <a:gd name="T81" fmla="*/ 150 h 190"/>
                <a:gd name="T82" fmla="*/ 136 w 158"/>
                <a:gd name="T83" fmla="*/ 148 h 190"/>
                <a:gd name="T84" fmla="*/ 141 w 158"/>
                <a:gd name="T85" fmla="*/ 148 h 190"/>
                <a:gd name="T86" fmla="*/ 144 w 158"/>
                <a:gd name="T87" fmla="*/ 148 h 190"/>
                <a:gd name="T88" fmla="*/ 147 w 158"/>
                <a:gd name="T89" fmla="*/ 150 h 190"/>
                <a:gd name="T90" fmla="*/ 150 w 158"/>
                <a:gd name="T91" fmla="*/ 150 h 190"/>
                <a:gd name="T92" fmla="*/ 153 w 158"/>
                <a:gd name="T93" fmla="*/ 150 h 190"/>
                <a:gd name="T94" fmla="*/ 155 w 158"/>
                <a:gd name="T95" fmla="*/ 153 h 190"/>
                <a:gd name="T96" fmla="*/ 158 w 158"/>
                <a:gd name="T97" fmla="*/ 156 h 190"/>
                <a:gd name="T98" fmla="*/ 158 w 158"/>
                <a:gd name="T99" fmla="*/ 15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90">
                  <a:moveTo>
                    <a:pt x="45" y="12"/>
                  </a:moveTo>
                  <a:lnTo>
                    <a:pt x="42" y="9"/>
                  </a:lnTo>
                  <a:lnTo>
                    <a:pt x="42" y="9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9"/>
                  </a:lnTo>
                  <a:lnTo>
                    <a:pt x="8" y="9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19" y="190"/>
                  </a:lnTo>
                  <a:lnTo>
                    <a:pt x="116" y="187"/>
                  </a:lnTo>
                  <a:lnTo>
                    <a:pt x="116" y="187"/>
                  </a:lnTo>
                  <a:lnTo>
                    <a:pt x="116" y="184"/>
                  </a:lnTo>
                  <a:lnTo>
                    <a:pt x="116" y="184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79"/>
                  </a:lnTo>
                  <a:lnTo>
                    <a:pt x="113" y="179"/>
                  </a:lnTo>
                  <a:lnTo>
                    <a:pt x="113" y="176"/>
                  </a:lnTo>
                  <a:lnTo>
                    <a:pt x="113" y="176"/>
                  </a:lnTo>
                  <a:lnTo>
                    <a:pt x="113" y="173"/>
                  </a:lnTo>
                  <a:lnTo>
                    <a:pt x="113" y="170"/>
                  </a:lnTo>
                  <a:lnTo>
                    <a:pt x="113" y="170"/>
                  </a:lnTo>
                  <a:lnTo>
                    <a:pt x="113" y="167"/>
                  </a:lnTo>
                  <a:lnTo>
                    <a:pt x="116" y="167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2"/>
                  </a:lnTo>
                  <a:lnTo>
                    <a:pt x="119" y="162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21" y="156"/>
                  </a:lnTo>
                  <a:lnTo>
                    <a:pt x="121" y="156"/>
                  </a:lnTo>
                  <a:lnTo>
                    <a:pt x="124" y="156"/>
                  </a:lnTo>
                  <a:lnTo>
                    <a:pt x="124" y="153"/>
                  </a:lnTo>
                  <a:lnTo>
                    <a:pt x="127" y="153"/>
                  </a:lnTo>
                  <a:lnTo>
                    <a:pt x="127" y="153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33" y="150"/>
                  </a:lnTo>
                  <a:lnTo>
                    <a:pt x="133" y="150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7" y="150"/>
                  </a:lnTo>
                  <a:lnTo>
                    <a:pt x="147" y="150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53" y="150"/>
                  </a:lnTo>
                  <a:lnTo>
                    <a:pt x="153" y="153"/>
                  </a:lnTo>
                  <a:lnTo>
                    <a:pt x="155" y="153"/>
                  </a:lnTo>
                  <a:lnTo>
                    <a:pt x="155" y="153"/>
                  </a:lnTo>
                  <a:lnTo>
                    <a:pt x="158" y="156"/>
                  </a:lnTo>
                  <a:lnTo>
                    <a:pt x="158" y="156"/>
                  </a:lnTo>
                  <a:lnTo>
                    <a:pt x="158" y="159"/>
                  </a:lnTo>
                  <a:lnTo>
                    <a:pt x="45" y="1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376"/>
            <p:cNvSpPr>
              <a:spLocks noChangeArrowheads="1"/>
            </p:cNvSpPr>
            <p:nvPr/>
          </p:nvSpPr>
          <p:spPr bwMode="auto">
            <a:xfrm>
              <a:off x="3332" y="2393"/>
              <a:ext cx="150" cy="15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77"/>
            <p:cNvSpPr>
              <a:spLocks/>
            </p:cNvSpPr>
            <p:nvPr/>
          </p:nvSpPr>
          <p:spPr bwMode="auto">
            <a:xfrm>
              <a:off x="3414" y="2487"/>
              <a:ext cx="215" cy="280"/>
            </a:xfrm>
            <a:custGeom>
              <a:avLst/>
              <a:gdLst>
                <a:gd name="T0" fmla="*/ 40 w 215"/>
                <a:gd name="T1" fmla="*/ 5 h 280"/>
                <a:gd name="T2" fmla="*/ 40 w 215"/>
                <a:gd name="T3" fmla="*/ 3 h 280"/>
                <a:gd name="T4" fmla="*/ 37 w 215"/>
                <a:gd name="T5" fmla="*/ 3 h 280"/>
                <a:gd name="T6" fmla="*/ 34 w 215"/>
                <a:gd name="T7" fmla="*/ 0 h 280"/>
                <a:gd name="T8" fmla="*/ 31 w 215"/>
                <a:gd name="T9" fmla="*/ 0 h 280"/>
                <a:gd name="T10" fmla="*/ 31 w 215"/>
                <a:gd name="T11" fmla="*/ 0 h 280"/>
                <a:gd name="T12" fmla="*/ 28 w 215"/>
                <a:gd name="T13" fmla="*/ 0 h 280"/>
                <a:gd name="T14" fmla="*/ 26 w 215"/>
                <a:gd name="T15" fmla="*/ 0 h 280"/>
                <a:gd name="T16" fmla="*/ 23 w 215"/>
                <a:gd name="T17" fmla="*/ 0 h 280"/>
                <a:gd name="T18" fmla="*/ 20 w 215"/>
                <a:gd name="T19" fmla="*/ 0 h 280"/>
                <a:gd name="T20" fmla="*/ 17 w 215"/>
                <a:gd name="T21" fmla="*/ 3 h 280"/>
                <a:gd name="T22" fmla="*/ 14 w 215"/>
                <a:gd name="T23" fmla="*/ 3 h 280"/>
                <a:gd name="T24" fmla="*/ 12 w 215"/>
                <a:gd name="T25" fmla="*/ 5 h 280"/>
                <a:gd name="T26" fmla="*/ 9 w 215"/>
                <a:gd name="T27" fmla="*/ 8 h 280"/>
                <a:gd name="T28" fmla="*/ 6 w 215"/>
                <a:gd name="T29" fmla="*/ 11 h 280"/>
                <a:gd name="T30" fmla="*/ 3 w 215"/>
                <a:gd name="T31" fmla="*/ 11 h 280"/>
                <a:gd name="T32" fmla="*/ 3 w 215"/>
                <a:gd name="T33" fmla="*/ 14 h 280"/>
                <a:gd name="T34" fmla="*/ 0 w 215"/>
                <a:gd name="T35" fmla="*/ 17 h 280"/>
                <a:gd name="T36" fmla="*/ 0 w 215"/>
                <a:gd name="T37" fmla="*/ 19 h 280"/>
                <a:gd name="T38" fmla="*/ 0 w 215"/>
                <a:gd name="T39" fmla="*/ 22 h 280"/>
                <a:gd name="T40" fmla="*/ 0 w 215"/>
                <a:gd name="T41" fmla="*/ 25 h 280"/>
                <a:gd name="T42" fmla="*/ 0 w 215"/>
                <a:gd name="T43" fmla="*/ 28 h 280"/>
                <a:gd name="T44" fmla="*/ 0 w 215"/>
                <a:gd name="T45" fmla="*/ 31 h 280"/>
                <a:gd name="T46" fmla="*/ 0 w 215"/>
                <a:gd name="T47" fmla="*/ 34 h 280"/>
                <a:gd name="T48" fmla="*/ 3 w 215"/>
                <a:gd name="T49" fmla="*/ 34 h 280"/>
                <a:gd name="T50" fmla="*/ 173 w 215"/>
                <a:gd name="T51" fmla="*/ 280 h 280"/>
                <a:gd name="T52" fmla="*/ 173 w 215"/>
                <a:gd name="T53" fmla="*/ 277 h 280"/>
                <a:gd name="T54" fmla="*/ 173 w 215"/>
                <a:gd name="T55" fmla="*/ 274 h 280"/>
                <a:gd name="T56" fmla="*/ 170 w 215"/>
                <a:gd name="T57" fmla="*/ 271 h 280"/>
                <a:gd name="T58" fmla="*/ 170 w 215"/>
                <a:gd name="T59" fmla="*/ 268 h 280"/>
                <a:gd name="T60" fmla="*/ 173 w 215"/>
                <a:gd name="T61" fmla="*/ 266 h 280"/>
                <a:gd name="T62" fmla="*/ 173 w 215"/>
                <a:gd name="T63" fmla="*/ 263 h 280"/>
                <a:gd name="T64" fmla="*/ 173 w 215"/>
                <a:gd name="T65" fmla="*/ 260 h 280"/>
                <a:gd name="T66" fmla="*/ 176 w 215"/>
                <a:gd name="T67" fmla="*/ 260 h 280"/>
                <a:gd name="T68" fmla="*/ 178 w 215"/>
                <a:gd name="T69" fmla="*/ 257 h 280"/>
                <a:gd name="T70" fmla="*/ 178 w 215"/>
                <a:gd name="T71" fmla="*/ 254 h 280"/>
                <a:gd name="T72" fmla="*/ 181 w 215"/>
                <a:gd name="T73" fmla="*/ 252 h 280"/>
                <a:gd name="T74" fmla="*/ 184 w 215"/>
                <a:gd name="T75" fmla="*/ 249 h 280"/>
                <a:gd name="T76" fmla="*/ 187 w 215"/>
                <a:gd name="T77" fmla="*/ 249 h 280"/>
                <a:gd name="T78" fmla="*/ 190 w 215"/>
                <a:gd name="T79" fmla="*/ 246 h 280"/>
                <a:gd name="T80" fmla="*/ 193 w 215"/>
                <a:gd name="T81" fmla="*/ 246 h 280"/>
                <a:gd name="T82" fmla="*/ 195 w 215"/>
                <a:gd name="T83" fmla="*/ 243 h 280"/>
                <a:gd name="T84" fmla="*/ 198 w 215"/>
                <a:gd name="T85" fmla="*/ 243 h 280"/>
                <a:gd name="T86" fmla="*/ 201 w 215"/>
                <a:gd name="T87" fmla="*/ 243 h 280"/>
                <a:gd name="T88" fmla="*/ 204 w 215"/>
                <a:gd name="T89" fmla="*/ 243 h 280"/>
                <a:gd name="T90" fmla="*/ 207 w 215"/>
                <a:gd name="T91" fmla="*/ 243 h 280"/>
                <a:gd name="T92" fmla="*/ 210 w 215"/>
                <a:gd name="T93" fmla="*/ 246 h 280"/>
                <a:gd name="T94" fmla="*/ 212 w 215"/>
                <a:gd name="T95" fmla="*/ 246 h 280"/>
                <a:gd name="T96" fmla="*/ 215 w 215"/>
                <a:gd name="T97" fmla="*/ 249 h 280"/>
                <a:gd name="T98" fmla="*/ 215 w 215"/>
                <a:gd name="T99" fmla="*/ 24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5" h="280">
                  <a:moveTo>
                    <a:pt x="43" y="5"/>
                  </a:moveTo>
                  <a:lnTo>
                    <a:pt x="40" y="5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8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173" y="280"/>
                  </a:lnTo>
                  <a:lnTo>
                    <a:pt x="173" y="280"/>
                  </a:lnTo>
                  <a:lnTo>
                    <a:pt x="173" y="280"/>
                  </a:lnTo>
                  <a:lnTo>
                    <a:pt x="173" y="277"/>
                  </a:lnTo>
                  <a:lnTo>
                    <a:pt x="173" y="277"/>
                  </a:lnTo>
                  <a:lnTo>
                    <a:pt x="173" y="274"/>
                  </a:lnTo>
                  <a:lnTo>
                    <a:pt x="170" y="274"/>
                  </a:lnTo>
                  <a:lnTo>
                    <a:pt x="170" y="271"/>
                  </a:lnTo>
                  <a:lnTo>
                    <a:pt x="170" y="271"/>
                  </a:lnTo>
                  <a:lnTo>
                    <a:pt x="170" y="268"/>
                  </a:lnTo>
                  <a:lnTo>
                    <a:pt x="173" y="268"/>
                  </a:lnTo>
                  <a:lnTo>
                    <a:pt x="173" y="266"/>
                  </a:lnTo>
                  <a:lnTo>
                    <a:pt x="173" y="266"/>
                  </a:lnTo>
                  <a:lnTo>
                    <a:pt x="173" y="263"/>
                  </a:lnTo>
                  <a:lnTo>
                    <a:pt x="173" y="263"/>
                  </a:lnTo>
                  <a:lnTo>
                    <a:pt x="173" y="260"/>
                  </a:lnTo>
                  <a:lnTo>
                    <a:pt x="176" y="260"/>
                  </a:lnTo>
                  <a:lnTo>
                    <a:pt x="176" y="260"/>
                  </a:lnTo>
                  <a:lnTo>
                    <a:pt x="176" y="257"/>
                  </a:lnTo>
                  <a:lnTo>
                    <a:pt x="178" y="257"/>
                  </a:lnTo>
                  <a:lnTo>
                    <a:pt x="178" y="254"/>
                  </a:lnTo>
                  <a:lnTo>
                    <a:pt x="178" y="254"/>
                  </a:lnTo>
                  <a:lnTo>
                    <a:pt x="181" y="252"/>
                  </a:lnTo>
                  <a:lnTo>
                    <a:pt x="181" y="252"/>
                  </a:lnTo>
                  <a:lnTo>
                    <a:pt x="184" y="252"/>
                  </a:lnTo>
                  <a:lnTo>
                    <a:pt x="184" y="249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90" y="246"/>
                  </a:lnTo>
                  <a:lnTo>
                    <a:pt x="190" y="246"/>
                  </a:lnTo>
                  <a:lnTo>
                    <a:pt x="193" y="246"/>
                  </a:lnTo>
                  <a:lnTo>
                    <a:pt x="193" y="246"/>
                  </a:lnTo>
                  <a:lnTo>
                    <a:pt x="195" y="243"/>
                  </a:lnTo>
                  <a:lnTo>
                    <a:pt x="195" y="243"/>
                  </a:lnTo>
                  <a:lnTo>
                    <a:pt x="198" y="243"/>
                  </a:lnTo>
                  <a:lnTo>
                    <a:pt x="198" y="243"/>
                  </a:lnTo>
                  <a:lnTo>
                    <a:pt x="201" y="243"/>
                  </a:lnTo>
                  <a:lnTo>
                    <a:pt x="201" y="243"/>
                  </a:lnTo>
                  <a:lnTo>
                    <a:pt x="204" y="243"/>
                  </a:lnTo>
                  <a:lnTo>
                    <a:pt x="204" y="243"/>
                  </a:lnTo>
                  <a:lnTo>
                    <a:pt x="207" y="243"/>
                  </a:lnTo>
                  <a:lnTo>
                    <a:pt x="207" y="243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12" y="246"/>
                  </a:lnTo>
                  <a:lnTo>
                    <a:pt x="212" y="246"/>
                  </a:lnTo>
                  <a:lnTo>
                    <a:pt x="212" y="246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378"/>
            <p:cNvSpPr>
              <a:spLocks noChangeArrowheads="1"/>
            </p:cNvSpPr>
            <p:nvPr/>
          </p:nvSpPr>
          <p:spPr bwMode="auto">
            <a:xfrm>
              <a:off x="3083" y="1938"/>
              <a:ext cx="76" cy="76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79"/>
            <p:cNvSpPr>
              <a:spLocks/>
            </p:cNvSpPr>
            <p:nvPr/>
          </p:nvSpPr>
          <p:spPr bwMode="auto">
            <a:xfrm>
              <a:off x="2998" y="1779"/>
              <a:ext cx="133" cy="184"/>
            </a:xfrm>
            <a:custGeom>
              <a:avLst/>
              <a:gdLst>
                <a:gd name="T0" fmla="*/ 88 w 133"/>
                <a:gd name="T1" fmla="*/ 184 h 184"/>
                <a:gd name="T2" fmla="*/ 91 w 133"/>
                <a:gd name="T3" fmla="*/ 184 h 184"/>
                <a:gd name="T4" fmla="*/ 91 w 133"/>
                <a:gd name="T5" fmla="*/ 184 h 184"/>
                <a:gd name="T6" fmla="*/ 91 w 133"/>
                <a:gd name="T7" fmla="*/ 184 h 184"/>
                <a:gd name="T8" fmla="*/ 94 w 133"/>
                <a:gd name="T9" fmla="*/ 184 h 184"/>
                <a:gd name="T10" fmla="*/ 94 w 133"/>
                <a:gd name="T11" fmla="*/ 184 h 184"/>
                <a:gd name="T12" fmla="*/ 96 w 133"/>
                <a:gd name="T13" fmla="*/ 184 h 184"/>
                <a:gd name="T14" fmla="*/ 99 w 133"/>
                <a:gd name="T15" fmla="*/ 181 h 184"/>
                <a:gd name="T16" fmla="*/ 102 w 133"/>
                <a:gd name="T17" fmla="*/ 181 h 184"/>
                <a:gd name="T18" fmla="*/ 105 w 133"/>
                <a:gd name="T19" fmla="*/ 179 h 184"/>
                <a:gd name="T20" fmla="*/ 108 w 133"/>
                <a:gd name="T21" fmla="*/ 179 h 184"/>
                <a:gd name="T22" fmla="*/ 111 w 133"/>
                <a:gd name="T23" fmla="*/ 176 h 184"/>
                <a:gd name="T24" fmla="*/ 113 w 133"/>
                <a:gd name="T25" fmla="*/ 176 h 184"/>
                <a:gd name="T26" fmla="*/ 116 w 133"/>
                <a:gd name="T27" fmla="*/ 173 h 184"/>
                <a:gd name="T28" fmla="*/ 119 w 133"/>
                <a:gd name="T29" fmla="*/ 173 h 184"/>
                <a:gd name="T30" fmla="*/ 119 w 133"/>
                <a:gd name="T31" fmla="*/ 170 h 184"/>
                <a:gd name="T32" fmla="*/ 122 w 133"/>
                <a:gd name="T33" fmla="*/ 170 h 184"/>
                <a:gd name="T34" fmla="*/ 125 w 133"/>
                <a:gd name="T35" fmla="*/ 167 h 184"/>
                <a:gd name="T36" fmla="*/ 128 w 133"/>
                <a:gd name="T37" fmla="*/ 167 h 184"/>
                <a:gd name="T38" fmla="*/ 128 w 133"/>
                <a:gd name="T39" fmla="*/ 164 h 184"/>
                <a:gd name="T40" fmla="*/ 130 w 133"/>
                <a:gd name="T41" fmla="*/ 164 h 184"/>
                <a:gd name="T42" fmla="*/ 130 w 133"/>
                <a:gd name="T43" fmla="*/ 164 h 184"/>
                <a:gd name="T44" fmla="*/ 133 w 133"/>
                <a:gd name="T45" fmla="*/ 162 h 184"/>
                <a:gd name="T46" fmla="*/ 133 w 133"/>
                <a:gd name="T47" fmla="*/ 162 h 184"/>
                <a:gd name="T48" fmla="*/ 133 w 133"/>
                <a:gd name="T49" fmla="*/ 162 h 184"/>
                <a:gd name="T50" fmla="*/ 43 w 133"/>
                <a:gd name="T51" fmla="*/ 0 h 184"/>
                <a:gd name="T52" fmla="*/ 43 w 133"/>
                <a:gd name="T53" fmla="*/ 0 h 184"/>
                <a:gd name="T54" fmla="*/ 43 w 133"/>
                <a:gd name="T55" fmla="*/ 0 h 184"/>
                <a:gd name="T56" fmla="*/ 43 w 133"/>
                <a:gd name="T57" fmla="*/ 0 h 184"/>
                <a:gd name="T58" fmla="*/ 40 w 133"/>
                <a:gd name="T59" fmla="*/ 3 h 184"/>
                <a:gd name="T60" fmla="*/ 40 w 133"/>
                <a:gd name="T61" fmla="*/ 3 h 184"/>
                <a:gd name="T62" fmla="*/ 37 w 133"/>
                <a:gd name="T63" fmla="*/ 6 h 184"/>
                <a:gd name="T64" fmla="*/ 34 w 133"/>
                <a:gd name="T65" fmla="*/ 6 h 184"/>
                <a:gd name="T66" fmla="*/ 31 w 133"/>
                <a:gd name="T67" fmla="*/ 6 h 184"/>
                <a:gd name="T68" fmla="*/ 31 w 133"/>
                <a:gd name="T69" fmla="*/ 9 h 184"/>
                <a:gd name="T70" fmla="*/ 28 w 133"/>
                <a:gd name="T71" fmla="*/ 12 h 184"/>
                <a:gd name="T72" fmla="*/ 26 w 133"/>
                <a:gd name="T73" fmla="*/ 12 h 184"/>
                <a:gd name="T74" fmla="*/ 23 w 133"/>
                <a:gd name="T75" fmla="*/ 14 h 184"/>
                <a:gd name="T76" fmla="*/ 20 w 133"/>
                <a:gd name="T77" fmla="*/ 14 h 184"/>
                <a:gd name="T78" fmla="*/ 17 w 133"/>
                <a:gd name="T79" fmla="*/ 17 h 184"/>
                <a:gd name="T80" fmla="*/ 14 w 133"/>
                <a:gd name="T81" fmla="*/ 17 h 184"/>
                <a:gd name="T82" fmla="*/ 11 w 133"/>
                <a:gd name="T83" fmla="*/ 20 h 184"/>
                <a:gd name="T84" fmla="*/ 9 w 133"/>
                <a:gd name="T85" fmla="*/ 20 h 184"/>
                <a:gd name="T86" fmla="*/ 6 w 133"/>
                <a:gd name="T87" fmla="*/ 20 h 184"/>
                <a:gd name="T88" fmla="*/ 6 w 133"/>
                <a:gd name="T89" fmla="*/ 23 h 184"/>
                <a:gd name="T90" fmla="*/ 3 w 133"/>
                <a:gd name="T91" fmla="*/ 23 h 184"/>
                <a:gd name="T92" fmla="*/ 3 w 133"/>
                <a:gd name="T93" fmla="*/ 23 h 184"/>
                <a:gd name="T94" fmla="*/ 0 w 133"/>
                <a:gd name="T95" fmla="*/ 23 h 184"/>
                <a:gd name="T96" fmla="*/ 0 w 133"/>
                <a:gd name="T97" fmla="*/ 23 h 184"/>
                <a:gd name="T98" fmla="*/ 0 w 133"/>
                <a:gd name="T99" fmla="*/ 2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184">
                  <a:moveTo>
                    <a:pt x="88" y="184"/>
                  </a:moveTo>
                  <a:lnTo>
                    <a:pt x="88" y="184"/>
                  </a:lnTo>
                  <a:lnTo>
                    <a:pt x="88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9" y="181"/>
                  </a:lnTo>
                  <a:lnTo>
                    <a:pt x="99" y="181"/>
                  </a:lnTo>
                  <a:lnTo>
                    <a:pt x="99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5" y="179"/>
                  </a:lnTo>
                  <a:lnTo>
                    <a:pt x="105" y="179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111" y="176"/>
                  </a:lnTo>
                  <a:lnTo>
                    <a:pt x="111" y="176"/>
                  </a:lnTo>
                  <a:lnTo>
                    <a:pt x="113" y="176"/>
                  </a:lnTo>
                  <a:lnTo>
                    <a:pt x="113" y="176"/>
                  </a:lnTo>
                  <a:lnTo>
                    <a:pt x="116" y="173"/>
                  </a:lnTo>
                  <a:lnTo>
                    <a:pt x="116" y="173"/>
                  </a:lnTo>
                  <a:lnTo>
                    <a:pt x="119" y="173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5" y="167"/>
                  </a:lnTo>
                  <a:lnTo>
                    <a:pt x="125" y="167"/>
                  </a:lnTo>
                  <a:lnTo>
                    <a:pt x="125" y="167"/>
                  </a:lnTo>
                  <a:lnTo>
                    <a:pt x="128" y="167"/>
                  </a:lnTo>
                  <a:lnTo>
                    <a:pt x="128" y="167"/>
                  </a:lnTo>
                  <a:lnTo>
                    <a:pt x="128" y="164"/>
                  </a:lnTo>
                  <a:lnTo>
                    <a:pt x="130" y="164"/>
                  </a:lnTo>
                  <a:lnTo>
                    <a:pt x="130" y="164"/>
                  </a:lnTo>
                  <a:lnTo>
                    <a:pt x="130" y="164"/>
                  </a:lnTo>
                  <a:lnTo>
                    <a:pt x="130" y="164"/>
                  </a:lnTo>
                  <a:lnTo>
                    <a:pt x="130" y="164"/>
                  </a:lnTo>
                  <a:lnTo>
                    <a:pt x="133" y="162"/>
                  </a:lnTo>
                  <a:lnTo>
                    <a:pt x="133" y="162"/>
                  </a:lnTo>
                  <a:lnTo>
                    <a:pt x="133" y="162"/>
                  </a:lnTo>
                  <a:lnTo>
                    <a:pt x="133" y="162"/>
                  </a:lnTo>
                  <a:lnTo>
                    <a:pt x="133" y="16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88" y="18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380"/>
            <p:cNvSpPr>
              <a:spLocks noChangeArrowheads="1"/>
            </p:cNvSpPr>
            <p:nvPr/>
          </p:nvSpPr>
          <p:spPr bwMode="auto">
            <a:xfrm>
              <a:off x="2905" y="1649"/>
              <a:ext cx="155" cy="156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81"/>
            <p:cNvSpPr>
              <a:spLocks/>
            </p:cNvSpPr>
            <p:nvPr/>
          </p:nvSpPr>
          <p:spPr bwMode="auto">
            <a:xfrm>
              <a:off x="2973" y="1191"/>
              <a:ext cx="144" cy="492"/>
            </a:xfrm>
            <a:custGeom>
              <a:avLst/>
              <a:gdLst>
                <a:gd name="T0" fmla="*/ 0 w 144"/>
                <a:gd name="T1" fmla="*/ 472 h 492"/>
                <a:gd name="T2" fmla="*/ 0 w 144"/>
                <a:gd name="T3" fmla="*/ 475 h 492"/>
                <a:gd name="T4" fmla="*/ 0 w 144"/>
                <a:gd name="T5" fmla="*/ 478 h 492"/>
                <a:gd name="T6" fmla="*/ 0 w 144"/>
                <a:gd name="T7" fmla="*/ 478 h 492"/>
                <a:gd name="T8" fmla="*/ 3 w 144"/>
                <a:gd name="T9" fmla="*/ 481 h 492"/>
                <a:gd name="T10" fmla="*/ 3 w 144"/>
                <a:gd name="T11" fmla="*/ 484 h 492"/>
                <a:gd name="T12" fmla="*/ 5 w 144"/>
                <a:gd name="T13" fmla="*/ 484 h 492"/>
                <a:gd name="T14" fmla="*/ 8 w 144"/>
                <a:gd name="T15" fmla="*/ 486 h 492"/>
                <a:gd name="T16" fmla="*/ 11 w 144"/>
                <a:gd name="T17" fmla="*/ 486 h 492"/>
                <a:gd name="T18" fmla="*/ 14 w 144"/>
                <a:gd name="T19" fmla="*/ 489 h 492"/>
                <a:gd name="T20" fmla="*/ 17 w 144"/>
                <a:gd name="T21" fmla="*/ 489 h 492"/>
                <a:gd name="T22" fmla="*/ 20 w 144"/>
                <a:gd name="T23" fmla="*/ 489 h 492"/>
                <a:gd name="T24" fmla="*/ 22 w 144"/>
                <a:gd name="T25" fmla="*/ 492 h 492"/>
                <a:gd name="T26" fmla="*/ 25 w 144"/>
                <a:gd name="T27" fmla="*/ 492 h 492"/>
                <a:gd name="T28" fmla="*/ 28 w 144"/>
                <a:gd name="T29" fmla="*/ 492 h 492"/>
                <a:gd name="T30" fmla="*/ 31 w 144"/>
                <a:gd name="T31" fmla="*/ 492 h 492"/>
                <a:gd name="T32" fmla="*/ 34 w 144"/>
                <a:gd name="T33" fmla="*/ 492 h 492"/>
                <a:gd name="T34" fmla="*/ 36 w 144"/>
                <a:gd name="T35" fmla="*/ 492 h 492"/>
                <a:gd name="T36" fmla="*/ 39 w 144"/>
                <a:gd name="T37" fmla="*/ 489 h 492"/>
                <a:gd name="T38" fmla="*/ 42 w 144"/>
                <a:gd name="T39" fmla="*/ 489 h 492"/>
                <a:gd name="T40" fmla="*/ 45 w 144"/>
                <a:gd name="T41" fmla="*/ 489 h 492"/>
                <a:gd name="T42" fmla="*/ 45 w 144"/>
                <a:gd name="T43" fmla="*/ 486 h 492"/>
                <a:gd name="T44" fmla="*/ 48 w 144"/>
                <a:gd name="T45" fmla="*/ 486 h 492"/>
                <a:gd name="T46" fmla="*/ 48 w 144"/>
                <a:gd name="T47" fmla="*/ 484 h 492"/>
                <a:gd name="T48" fmla="*/ 48 w 144"/>
                <a:gd name="T49" fmla="*/ 484 h 492"/>
                <a:gd name="T50" fmla="*/ 144 w 144"/>
                <a:gd name="T51" fmla="*/ 11 h 492"/>
                <a:gd name="T52" fmla="*/ 144 w 144"/>
                <a:gd name="T53" fmla="*/ 11 h 492"/>
                <a:gd name="T54" fmla="*/ 141 w 144"/>
                <a:gd name="T55" fmla="*/ 14 h 492"/>
                <a:gd name="T56" fmla="*/ 141 w 144"/>
                <a:gd name="T57" fmla="*/ 14 h 492"/>
                <a:gd name="T58" fmla="*/ 138 w 144"/>
                <a:gd name="T59" fmla="*/ 17 h 492"/>
                <a:gd name="T60" fmla="*/ 136 w 144"/>
                <a:gd name="T61" fmla="*/ 17 h 492"/>
                <a:gd name="T62" fmla="*/ 133 w 144"/>
                <a:gd name="T63" fmla="*/ 17 h 492"/>
                <a:gd name="T64" fmla="*/ 130 w 144"/>
                <a:gd name="T65" fmla="*/ 17 h 492"/>
                <a:gd name="T66" fmla="*/ 127 w 144"/>
                <a:gd name="T67" fmla="*/ 17 h 492"/>
                <a:gd name="T68" fmla="*/ 124 w 144"/>
                <a:gd name="T69" fmla="*/ 17 h 492"/>
                <a:gd name="T70" fmla="*/ 121 w 144"/>
                <a:gd name="T71" fmla="*/ 17 h 492"/>
                <a:gd name="T72" fmla="*/ 119 w 144"/>
                <a:gd name="T73" fmla="*/ 17 h 492"/>
                <a:gd name="T74" fmla="*/ 116 w 144"/>
                <a:gd name="T75" fmla="*/ 17 h 492"/>
                <a:gd name="T76" fmla="*/ 110 w 144"/>
                <a:gd name="T77" fmla="*/ 14 h 492"/>
                <a:gd name="T78" fmla="*/ 107 w 144"/>
                <a:gd name="T79" fmla="*/ 14 h 492"/>
                <a:gd name="T80" fmla="*/ 104 w 144"/>
                <a:gd name="T81" fmla="*/ 14 h 492"/>
                <a:gd name="T82" fmla="*/ 102 w 144"/>
                <a:gd name="T83" fmla="*/ 11 h 492"/>
                <a:gd name="T84" fmla="*/ 99 w 144"/>
                <a:gd name="T85" fmla="*/ 11 h 492"/>
                <a:gd name="T86" fmla="*/ 99 w 144"/>
                <a:gd name="T87" fmla="*/ 8 h 492"/>
                <a:gd name="T88" fmla="*/ 96 w 144"/>
                <a:gd name="T89" fmla="*/ 8 h 492"/>
                <a:gd name="T90" fmla="*/ 93 w 144"/>
                <a:gd name="T91" fmla="*/ 5 h 492"/>
                <a:gd name="T92" fmla="*/ 93 w 144"/>
                <a:gd name="T93" fmla="*/ 3 h 492"/>
                <a:gd name="T94" fmla="*/ 93 w 144"/>
                <a:gd name="T95" fmla="*/ 3 h 492"/>
                <a:gd name="T96" fmla="*/ 93 w 144"/>
                <a:gd name="T97" fmla="*/ 0 h 492"/>
                <a:gd name="T98" fmla="*/ 93 w 144"/>
                <a:gd name="T9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492">
                  <a:moveTo>
                    <a:pt x="0" y="472"/>
                  </a:moveTo>
                  <a:lnTo>
                    <a:pt x="0" y="472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3" y="481"/>
                  </a:lnTo>
                  <a:lnTo>
                    <a:pt x="3" y="481"/>
                  </a:lnTo>
                  <a:lnTo>
                    <a:pt x="3" y="481"/>
                  </a:lnTo>
                  <a:lnTo>
                    <a:pt x="3" y="484"/>
                  </a:lnTo>
                  <a:lnTo>
                    <a:pt x="5" y="484"/>
                  </a:lnTo>
                  <a:lnTo>
                    <a:pt x="5" y="484"/>
                  </a:lnTo>
                  <a:lnTo>
                    <a:pt x="5" y="484"/>
                  </a:lnTo>
                  <a:lnTo>
                    <a:pt x="8" y="486"/>
                  </a:lnTo>
                  <a:lnTo>
                    <a:pt x="8" y="486"/>
                  </a:lnTo>
                  <a:lnTo>
                    <a:pt x="11" y="486"/>
                  </a:lnTo>
                  <a:lnTo>
                    <a:pt x="11" y="486"/>
                  </a:lnTo>
                  <a:lnTo>
                    <a:pt x="14" y="489"/>
                  </a:lnTo>
                  <a:lnTo>
                    <a:pt x="14" y="489"/>
                  </a:lnTo>
                  <a:lnTo>
                    <a:pt x="17" y="489"/>
                  </a:lnTo>
                  <a:lnTo>
                    <a:pt x="17" y="489"/>
                  </a:lnTo>
                  <a:lnTo>
                    <a:pt x="20" y="489"/>
                  </a:lnTo>
                  <a:lnTo>
                    <a:pt x="20" y="489"/>
                  </a:lnTo>
                  <a:lnTo>
                    <a:pt x="22" y="492"/>
                  </a:lnTo>
                  <a:lnTo>
                    <a:pt x="22" y="492"/>
                  </a:lnTo>
                  <a:lnTo>
                    <a:pt x="25" y="492"/>
                  </a:lnTo>
                  <a:lnTo>
                    <a:pt x="28" y="492"/>
                  </a:lnTo>
                  <a:lnTo>
                    <a:pt x="28" y="492"/>
                  </a:lnTo>
                  <a:lnTo>
                    <a:pt x="31" y="492"/>
                  </a:lnTo>
                  <a:lnTo>
                    <a:pt x="31" y="492"/>
                  </a:lnTo>
                  <a:lnTo>
                    <a:pt x="34" y="492"/>
                  </a:lnTo>
                  <a:lnTo>
                    <a:pt x="34" y="492"/>
                  </a:lnTo>
                  <a:lnTo>
                    <a:pt x="36" y="492"/>
                  </a:lnTo>
                  <a:lnTo>
                    <a:pt x="36" y="492"/>
                  </a:lnTo>
                  <a:lnTo>
                    <a:pt x="39" y="489"/>
                  </a:lnTo>
                  <a:lnTo>
                    <a:pt x="39" y="489"/>
                  </a:lnTo>
                  <a:lnTo>
                    <a:pt x="42" y="489"/>
                  </a:lnTo>
                  <a:lnTo>
                    <a:pt x="42" y="489"/>
                  </a:lnTo>
                  <a:lnTo>
                    <a:pt x="42" y="489"/>
                  </a:lnTo>
                  <a:lnTo>
                    <a:pt x="45" y="489"/>
                  </a:lnTo>
                  <a:lnTo>
                    <a:pt x="45" y="486"/>
                  </a:lnTo>
                  <a:lnTo>
                    <a:pt x="45" y="486"/>
                  </a:lnTo>
                  <a:lnTo>
                    <a:pt x="48" y="486"/>
                  </a:lnTo>
                  <a:lnTo>
                    <a:pt x="48" y="486"/>
                  </a:lnTo>
                  <a:lnTo>
                    <a:pt x="48" y="484"/>
                  </a:lnTo>
                  <a:lnTo>
                    <a:pt x="48" y="484"/>
                  </a:lnTo>
                  <a:lnTo>
                    <a:pt x="48" y="484"/>
                  </a:lnTo>
                  <a:lnTo>
                    <a:pt x="48" y="484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38" y="14"/>
                  </a:lnTo>
                  <a:lnTo>
                    <a:pt x="138" y="17"/>
                  </a:lnTo>
                  <a:lnTo>
                    <a:pt x="138" y="17"/>
                  </a:lnTo>
                  <a:lnTo>
                    <a:pt x="136" y="17"/>
                  </a:lnTo>
                  <a:lnTo>
                    <a:pt x="136" y="17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0" y="17"/>
                  </a:lnTo>
                  <a:lnTo>
                    <a:pt x="130" y="17"/>
                  </a:lnTo>
                  <a:lnTo>
                    <a:pt x="127" y="17"/>
                  </a:lnTo>
                  <a:lnTo>
                    <a:pt x="127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1" y="17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6" y="17"/>
                  </a:lnTo>
                  <a:lnTo>
                    <a:pt x="116" y="17"/>
                  </a:lnTo>
                  <a:lnTo>
                    <a:pt x="113" y="17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04" y="14"/>
                  </a:lnTo>
                  <a:lnTo>
                    <a:pt x="104" y="11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99" y="11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5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382"/>
            <p:cNvSpPr>
              <a:spLocks noChangeArrowheads="1"/>
            </p:cNvSpPr>
            <p:nvPr/>
          </p:nvSpPr>
          <p:spPr bwMode="auto">
            <a:xfrm>
              <a:off x="4119" y="2433"/>
              <a:ext cx="156" cy="156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83"/>
            <p:cNvSpPr>
              <a:spLocks/>
            </p:cNvSpPr>
            <p:nvPr/>
          </p:nvSpPr>
          <p:spPr bwMode="auto">
            <a:xfrm>
              <a:off x="3782" y="2523"/>
              <a:ext cx="376" cy="264"/>
            </a:xfrm>
            <a:custGeom>
              <a:avLst/>
              <a:gdLst>
                <a:gd name="T0" fmla="*/ 374 w 376"/>
                <a:gd name="T1" fmla="*/ 46 h 264"/>
                <a:gd name="T2" fmla="*/ 374 w 376"/>
                <a:gd name="T3" fmla="*/ 43 h 264"/>
                <a:gd name="T4" fmla="*/ 376 w 376"/>
                <a:gd name="T5" fmla="*/ 43 h 264"/>
                <a:gd name="T6" fmla="*/ 376 w 376"/>
                <a:gd name="T7" fmla="*/ 40 h 264"/>
                <a:gd name="T8" fmla="*/ 376 w 376"/>
                <a:gd name="T9" fmla="*/ 37 h 264"/>
                <a:gd name="T10" fmla="*/ 376 w 376"/>
                <a:gd name="T11" fmla="*/ 37 h 264"/>
                <a:gd name="T12" fmla="*/ 376 w 376"/>
                <a:gd name="T13" fmla="*/ 34 h 264"/>
                <a:gd name="T14" fmla="*/ 374 w 376"/>
                <a:gd name="T15" fmla="*/ 32 h 264"/>
                <a:gd name="T16" fmla="*/ 374 w 376"/>
                <a:gd name="T17" fmla="*/ 29 h 264"/>
                <a:gd name="T18" fmla="*/ 374 w 376"/>
                <a:gd name="T19" fmla="*/ 26 h 264"/>
                <a:gd name="T20" fmla="*/ 371 w 376"/>
                <a:gd name="T21" fmla="*/ 23 h 264"/>
                <a:gd name="T22" fmla="*/ 371 w 376"/>
                <a:gd name="T23" fmla="*/ 20 h 264"/>
                <a:gd name="T24" fmla="*/ 368 w 376"/>
                <a:gd name="T25" fmla="*/ 17 h 264"/>
                <a:gd name="T26" fmla="*/ 368 w 376"/>
                <a:gd name="T27" fmla="*/ 15 h 264"/>
                <a:gd name="T28" fmla="*/ 365 w 376"/>
                <a:gd name="T29" fmla="*/ 12 h 264"/>
                <a:gd name="T30" fmla="*/ 362 w 376"/>
                <a:gd name="T31" fmla="*/ 9 h 264"/>
                <a:gd name="T32" fmla="*/ 360 w 376"/>
                <a:gd name="T33" fmla="*/ 6 h 264"/>
                <a:gd name="T34" fmla="*/ 360 w 376"/>
                <a:gd name="T35" fmla="*/ 6 h 264"/>
                <a:gd name="T36" fmla="*/ 357 w 376"/>
                <a:gd name="T37" fmla="*/ 3 h 264"/>
                <a:gd name="T38" fmla="*/ 354 w 376"/>
                <a:gd name="T39" fmla="*/ 3 h 264"/>
                <a:gd name="T40" fmla="*/ 351 w 376"/>
                <a:gd name="T41" fmla="*/ 0 h 264"/>
                <a:gd name="T42" fmla="*/ 351 w 376"/>
                <a:gd name="T43" fmla="*/ 0 h 264"/>
                <a:gd name="T44" fmla="*/ 348 w 376"/>
                <a:gd name="T45" fmla="*/ 0 h 264"/>
                <a:gd name="T46" fmla="*/ 348 w 376"/>
                <a:gd name="T47" fmla="*/ 0 h 264"/>
                <a:gd name="T48" fmla="*/ 345 w 376"/>
                <a:gd name="T49" fmla="*/ 0 h 264"/>
                <a:gd name="T50" fmla="*/ 0 w 376"/>
                <a:gd name="T51" fmla="*/ 218 h 264"/>
                <a:gd name="T52" fmla="*/ 3 w 376"/>
                <a:gd name="T53" fmla="*/ 218 h 264"/>
                <a:gd name="T54" fmla="*/ 3 w 376"/>
                <a:gd name="T55" fmla="*/ 218 h 264"/>
                <a:gd name="T56" fmla="*/ 6 w 376"/>
                <a:gd name="T57" fmla="*/ 218 h 264"/>
                <a:gd name="T58" fmla="*/ 6 w 376"/>
                <a:gd name="T59" fmla="*/ 218 h 264"/>
                <a:gd name="T60" fmla="*/ 9 w 376"/>
                <a:gd name="T61" fmla="*/ 221 h 264"/>
                <a:gd name="T62" fmla="*/ 11 w 376"/>
                <a:gd name="T63" fmla="*/ 221 h 264"/>
                <a:gd name="T64" fmla="*/ 14 w 376"/>
                <a:gd name="T65" fmla="*/ 224 h 264"/>
                <a:gd name="T66" fmla="*/ 14 w 376"/>
                <a:gd name="T67" fmla="*/ 227 h 264"/>
                <a:gd name="T68" fmla="*/ 17 w 376"/>
                <a:gd name="T69" fmla="*/ 227 h 264"/>
                <a:gd name="T70" fmla="*/ 20 w 376"/>
                <a:gd name="T71" fmla="*/ 230 h 264"/>
                <a:gd name="T72" fmla="*/ 20 w 376"/>
                <a:gd name="T73" fmla="*/ 232 h 264"/>
                <a:gd name="T74" fmla="*/ 23 w 376"/>
                <a:gd name="T75" fmla="*/ 235 h 264"/>
                <a:gd name="T76" fmla="*/ 26 w 376"/>
                <a:gd name="T77" fmla="*/ 238 h 264"/>
                <a:gd name="T78" fmla="*/ 26 w 376"/>
                <a:gd name="T79" fmla="*/ 241 h 264"/>
                <a:gd name="T80" fmla="*/ 28 w 376"/>
                <a:gd name="T81" fmla="*/ 244 h 264"/>
                <a:gd name="T82" fmla="*/ 28 w 376"/>
                <a:gd name="T83" fmla="*/ 247 h 264"/>
                <a:gd name="T84" fmla="*/ 28 w 376"/>
                <a:gd name="T85" fmla="*/ 249 h 264"/>
                <a:gd name="T86" fmla="*/ 31 w 376"/>
                <a:gd name="T87" fmla="*/ 252 h 264"/>
                <a:gd name="T88" fmla="*/ 31 w 376"/>
                <a:gd name="T89" fmla="*/ 255 h 264"/>
                <a:gd name="T90" fmla="*/ 31 w 376"/>
                <a:gd name="T91" fmla="*/ 258 h 264"/>
                <a:gd name="T92" fmla="*/ 31 w 376"/>
                <a:gd name="T93" fmla="*/ 261 h 264"/>
                <a:gd name="T94" fmla="*/ 31 w 376"/>
                <a:gd name="T95" fmla="*/ 261 h 264"/>
                <a:gd name="T96" fmla="*/ 28 w 376"/>
                <a:gd name="T97" fmla="*/ 264 h 264"/>
                <a:gd name="T98" fmla="*/ 28 w 376"/>
                <a:gd name="T9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6" h="264">
                  <a:moveTo>
                    <a:pt x="374" y="46"/>
                  </a:moveTo>
                  <a:lnTo>
                    <a:pt x="374" y="46"/>
                  </a:lnTo>
                  <a:lnTo>
                    <a:pt x="374" y="43"/>
                  </a:lnTo>
                  <a:lnTo>
                    <a:pt x="374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0"/>
                  </a:lnTo>
                  <a:lnTo>
                    <a:pt x="376" y="40"/>
                  </a:lnTo>
                  <a:lnTo>
                    <a:pt x="376" y="40"/>
                  </a:lnTo>
                  <a:lnTo>
                    <a:pt x="376" y="37"/>
                  </a:lnTo>
                  <a:lnTo>
                    <a:pt x="376" y="37"/>
                  </a:lnTo>
                  <a:lnTo>
                    <a:pt x="376" y="37"/>
                  </a:lnTo>
                  <a:lnTo>
                    <a:pt x="376" y="34"/>
                  </a:lnTo>
                  <a:lnTo>
                    <a:pt x="376" y="34"/>
                  </a:lnTo>
                  <a:lnTo>
                    <a:pt x="376" y="32"/>
                  </a:lnTo>
                  <a:lnTo>
                    <a:pt x="374" y="32"/>
                  </a:lnTo>
                  <a:lnTo>
                    <a:pt x="374" y="29"/>
                  </a:lnTo>
                  <a:lnTo>
                    <a:pt x="374" y="29"/>
                  </a:lnTo>
                  <a:lnTo>
                    <a:pt x="374" y="26"/>
                  </a:lnTo>
                  <a:lnTo>
                    <a:pt x="374" y="26"/>
                  </a:lnTo>
                  <a:lnTo>
                    <a:pt x="374" y="23"/>
                  </a:lnTo>
                  <a:lnTo>
                    <a:pt x="371" y="23"/>
                  </a:lnTo>
                  <a:lnTo>
                    <a:pt x="371" y="20"/>
                  </a:lnTo>
                  <a:lnTo>
                    <a:pt x="371" y="20"/>
                  </a:lnTo>
                  <a:lnTo>
                    <a:pt x="368" y="17"/>
                  </a:lnTo>
                  <a:lnTo>
                    <a:pt x="368" y="17"/>
                  </a:lnTo>
                  <a:lnTo>
                    <a:pt x="368" y="15"/>
                  </a:lnTo>
                  <a:lnTo>
                    <a:pt x="368" y="15"/>
                  </a:lnTo>
                  <a:lnTo>
                    <a:pt x="365" y="12"/>
                  </a:lnTo>
                  <a:lnTo>
                    <a:pt x="365" y="12"/>
                  </a:lnTo>
                  <a:lnTo>
                    <a:pt x="362" y="12"/>
                  </a:lnTo>
                  <a:lnTo>
                    <a:pt x="362" y="9"/>
                  </a:lnTo>
                  <a:lnTo>
                    <a:pt x="362" y="9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57" y="3"/>
                  </a:lnTo>
                  <a:lnTo>
                    <a:pt x="357" y="3"/>
                  </a:lnTo>
                  <a:lnTo>
                    <a:pt x="357" y="3"/>
                  </a:lnTo>
                  <a:lnTo>
                    <a:pt x="354" y="3"/>
                  </a:lnTo>
                  <a:lnTo>
                    <a:pt x="354" y="3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3" y="218"/>
                  </a:lnTo>
                  <a:lnTo>
                    <a:pt x="3" y="218"/>
                  </a:lnTo>
                  <a:lnTo>
                    <a:pt x="3" y="218"/>
                  </a:lnTo>
                  <a:lnTo>
                    <a:pt x="3" y="218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9" y="218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11" y="221"/>
                  </a:lnTo>
                  <a:lnTo>
                    <a:pt x="11" y="221"/>
                  </a:lnTo>
                  <a:lnTo>
                    <a:pt x="14" y="224"/>
                  </a:lnTo>
                  <a:lnTo>
                    <a:pt x="14" y="224"/>
                  </a:lnTo>
                  <a:lnTo>
                    <a:pt x="14" y="227"/>
                  </a:lnTo>
                  <a:lnTo>
                    <a:pt x="17" y="227"/>
                  </a:lnTo>
                  <a:lnTo>
                    <a:pt x="17" y="227"/>
                  </a:lnTo>
                  <a:lnTo>
                    <a:pt x="17" y="230"/>
                  </a:lnTo>
                  <a:lnTo>
                    <a:pt x="20" y="230"/>
                  </a:lnTo>
                  <a:lnTo>
                    <a:pt x="20" y="232"/>
                  </a:lnTo>
                  <a:lnTo>
                    <a:pt x="20" y="232"/>
                  </a:lnTo>
                  <a:lnTo>
                    <a:pt x="23" y="235"/>
                  </a:lnTo>
                  <a:lnTo>
                    <a:pt x="23" y="235"/>
                  </a:lnTo>
                  <a:lnTo>
                    <a:pt x="23" y="238"/>
                  </a:lnTo>
                  <a:lnTo>
                    <a:pt x="26" y="238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4"/>
                  </a:lnTo>
                  <a:lnTo>
                    <a:pt x="28" y="244"/>
                  </a:lnTo>
                  <a:lnTo>
                    <a:pt x="28" y="247"/>
                  </a:lnTo>
                  <a:lnTo>
                    <a:pt x="28" y="247"/>
                  </a:lnTo>
                  <a:lnTo>
                    <a:pt x="28" y="249"/>
                  </a:lnTo>
                  <a:lnTo>
                    <a:pt x="28" y="249"/>
                  </a:lnTo>
                  <a:lnTo>
                    <a:pt x="28" y="252"/>
                  </a:lnTo>
                  <a:lnTo>
                    <a:pt x="31" y="252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8"/>
                  </a:lnTo>
                  <a:lnTo>
                    <a:pt x="31" y="258"/>
                  </a:lnTo>
                  <a:lnTo>
                    <a:pt x="31" y="258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28" y="261"/>
                  </a:lnTo>
                  <a:lnTo>
                    <a:pt x="28" y="264"/>
                  </a:lnTo>
                  <a:lnTo>
                    <a:pt x="28" y="264"/>
                  </a:lnTo>
                  <a:lnTo>
                    <a:pt x="28" y="264"/>
                  </a:lnTo>
                  <a:lnTo>
                    <a:pt x="374" y="4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384"/>
            <p:cNvSpPr>
              <a:spLocks noChangeArrowheads="1"/>
            </p:cNvSpPr>
            <p:nvPr/>
          </p:nvSpPr>
          <p:spPr bwMode="auto">
            <a:xfrm>
              <a:off x="3666" y="950"/>
              <a:ext cx="156" cy="156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85"/>
            <p:cNvSpPr>
              <a:spLocks/>
            </p:cNvSpPr>
            <p:nvPr/>
          </p:nvSpPr>
          <p:spPr bwMode="auto">
            <a:xfrm>
              <a:off x="3264" y="1007"/>
              <a:ext cx="428" cy="71"/>
            </a:xfrm>
            <a:custGeom>
              <a:avLst/>
              <a:gdLst>
                <a:gd name="T0" fmla="*/ 419 w 428"/>
                <a:gd name="T1" fmla="*/ 51 h 71"/>
                <a:gd name="T2" fmla="*/ 419 w 428"/>
                <a:gd name="T3" fmla="*/ 51 h 71"/>
                <a:gd name="T4" fmla="*/ 422 w 428"/>
                <a:gd name="T5" fmla="*/ 48 h 71"/>
                <a:gd name="T6" fmla="*/ 422 w 428"/>
                <a:gd name="T7" fmla="*/ 48 h 71"/>
                <a:gd name="T8" fmla="*/ 425 w 428"/>
                <a:gd name="T9" fmla="*/ 45 h 71"/>
                <a:gd name="T10" fmla="*/ 425 w 428"/>
                <a:gd name="T11" fmla="*/ 45 h 71"/>
                <a:gd name="T12" fmla="*/ 425 w 428"/>
                <a:gd name="T13" fmla="*/ 42 h 71"/>
                <a:gd name="T14" fmla="*/ 428 w 428"/>
                <a:gd name="T15" fmla="*/ 39 h 71"/>
                <a:gd name="T16" fmla="*/ 428 w 428"/>
                <a:gd name="T17" fmla="*/ 37 h 71"/>
                <a:gd name="T18" fmla="*/ 428 w 428"/>
                <a:gd name="T19" fmla="*/ 34 h 71"/>
                <a:gd name="T20" fmla="*/ 428 w 428"/>
                <a:gd name="T21" fmla="*/ 31 h 71"/>
                <a:gd name="T22" fmla="*/ 428 w 428"/>
                <a:gd name="T23" fmla="*/ 28 h 71"/>
                <a:gd name="T24" fmla="*/ 428 w 428"/>
                <a:gd name="T25" fmla="*/ 22 h 71"/>
                <a:gd name="T26" fmla="*/ 428 w 428"/>
                <a:gd name="T27" fmla="*/ 20 h 71"/>
                <a:gd name="T28" fmla="*/ 428 w 428"/>
                <a:gd name="T29" fmla="*/ 17 h 71"/>
                <a:gd name="T30" fmla="*/ 428 w 428"/>
                <a:gd name="T31" fmla="*/ 14 h 71"/>
                <a:gd name="T32" fmla="*/ 425 w 428"/>
                <a:gd name="T33" fmla="*/ 11 h 71"/>
                <a:gd name="T34" fmla="*/ 425 w 428"/>
                <a:gd name="T35" fmla="*/ 8 h 71"/>
                <a:gd name="T36" fmla="*/ 425 w 428"/>
                <a:gd name="T37" fmla="*/ 6 h 71"/>
                <a:gd name="T38" fmla="*/ 422 w 428"/>
                <a:gd name="T39" fmla="*/ 6 h 71"/>
                <a:gd name="T40" fmla="*/ 422 w 428"/>
                <a:gd name="T41" fmla="*/ 3 h 71"/>
                <a:gd name="T42" fmla="*/ 419 w 428"/>
                <a:gd name="T43" fmla="*/ 0 h 71"/>
                <a:gd name="T44" fmla="*/ 419 w 428"/>
                <a:gd name="T45" fmla="*/ 0 h 71"/>
                <a:gd name="T46" fmla="*/ 416 w 428"/>
                <a:gd name="T47" fmla="*/ 0 h 71"/>
                <a:gd name="T48" fmla="*/ 416 w 428"/>
                <a:gd name="T49" fmla="*/ 0 h 71"/>
                <a:gd name="T50" fmla="*/ 0 w 428"/>
                <a:gd name="T51" fmla="*/ 17 h 71"/>
                <a:gd name="T52" fmla="*/ 0 w 428"/>
                <a:gd name="T53" fmla="*/ 17 h 71"/>
                <a:gd name="T54" fmla="*/ 3 w 428"/>
                <a:gd name="T55" fmla="*/ 17 h 71"/>
                <a:gd name="T56" fmla="*/ 3 w 428"/>
                <a:gd name="T57" fmla="*/ 20 h 71"/>
                <a:gd name="T58" fmla="*/ 6 w 428"/>
                <a:gd name="T59" fmla="*/ 20 h 71"/>
                <a:gd name="T60" fmla="*/ 6 w 428"/>
                <a:gd name="T61" fmla="*/ 22 h 71"/>
                <a:gd name="T62" fmla="*/ 6 w 428"/>
                <a:gd name="T63" fmla="*/ 25 h 71"/>
                <a:gd name="T64" fmla="*/ 9 w 428"/>
                <a:gd name="T65" fmla="*/ 28 h 71"/>
                <a:gd name="T66" fmla="*/ 9 w 428"/>
                <a:gd name="T67" fmla="*/ 31 h 71"/>
                <a:gd name="T68" fmla="*/ 9 w 428"/>
                <a:gd name="T69" fmla="*/ 34 h 71"/>
                <a:gd name="T70" fmla="*/ 12 w 428"/>
                <a:gd name="T71" fmla="*/ 37 h 71"/>
                <a:gd name="T72" fmla="*/ 12 w 428"/>
                <a:gd name="T73" fmla="*/ 39 h 71"/>
                <a:gd name="T74" fmla="*/ 12 w 428"/>
                <a:gd name="T75" fmla="*/ 45 h 71"/>
                <a:gd name="T76" fmla="*/ 12 w 428"/>
                <a:gd name="T77" fmla="*/ 48 h 71"/>
                <a:gd name="T78" fmla="*/ 12 w 428"/>
                <a:gd name="T79" fmla="*/ 51 h 71"/>
                <a:gd name="T80" fmla="*/ 12 w 428"/>
                <a:gd name="T81" fmla="*/ 54 h 71"/>
                <a:gd name="T82" fmla="*/ 9 w 428"/>
                <a:gd name="T83" fmla="*/ 56 h 71"/>
                <a:gd name="T84" fmla="*/ 9 w 428"/>
                <a:gd name="T85" fmla="*/ 59 h 71"/>
                <a:gd name="T86" fmla="*/ 9 w 428"/>
                <a:gd name="T87" fmla="*/ 62 h 71"/>
                <a:gd name="T88" fmla="*/ 9 w 428"/>
                <a:gd name="T89" fmla="*/ 65 h 71"/>
                <a:gd name="T90" fmla="*/ 6 w 428"/>
                <a:gd name="T91" fmla="*/ 68 h 71"/>
                <a:gd name="T92" fmla="*/ 6 w 428"/>
                <a:gd name="T93" fmla="*/ 68 h 71"/>
                <a:gd name="T94" fmla="*/ 6 w 428"/>
                <a:gd name="T95" fmla="*/ 71 h 71"/>
                <a:gd name="T96" fmla="*/ 3 w 428"/>
                <a:gd name="T97" fmla="*/ 71 h 71"/>
                <a:gd name="T98" fmla="*/ 3 w 428"/>
                <a:gd name="T9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8" h="71">
                  <a:moveTo>
                    <a:pt x="416" y="51"/>
                  </a:moveTo>
                  <a:lnTo>
                    <a:pt x="419" y="51"/>
                  </a:lnTo>
                  <a:lnTo>
                    <a:pt x="419" y="51"/>
                  </a:lnTo>
                  <a:lnTo>
                    <a:pt x="419" y="51"/>
                  </a:lnTo>
                  <a:lnTo>
                    <a:pt x="419" y="51"/>
                  </a:lnTo>
                  <a:lnTo>
                    <a:pt x="422" y="48"/>
                  </a:lnTo>
                  <a:lnTo>
                    <a:pt x="422" y="48"/>
                  </a:lnTo>
                  <a:lnTo>
                    <a:pt x="422" y="48"/>
                  </a:lnTo>
                  <a:lnTo>
                    <a:pt x="422" y="48"/>
                  </a:lnTo>
                  <a:lnTo>
                    <a:pt x="425" y="45"/>
                  </a:lnTo>
                  <a:lnTo>
                    <a:pt x="425" y="45"/>
                  </a:lnTo>
                  <a:lnTo>
                    <a:pt x="425" y="45"/>
                  </a:lnTo>
                  <a:lnTo>
                    <a:pt x="425" y="42"/>
                  </a:lnTo>
                  <a:lnTo>
                    <a:pt x="425" y="42"/>
                  </a:lnTo>
                  <a:lnTo>
                    <a:pt x="425" y="39"/>
                  </a:lnTo>
                  <a:lnTo>
                    <a:pt x="428" y="39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34"/>
                  </a:lnTo>
                  <a:lnTo>
                    <a:pt x="428" y="34"/>
                  </a:lnTo>
                  <a:lnTo>
                    <a:pt x="428" y="31"/>
                  </a:lnTo>
                  <a:lnTo>
                    <a:pt x="428" y="31"/>
                  </a:lnTo>
                  <a:lnTo>
                    <a:pt x="428" y="28"/>
                  </a:lnTo>
                  <a:lnTo>
                    <a:pt x="428" y="28"/>
                  </a:lnTo>
                  <a:lnTo>
                    <a:pt x="428" y="25"/>
                  </a:lnTo>
                  <a:lnTo>
                    <a:pt x="428" y="22"/>
                  </a:lnTo>
                  <a:lnTo>
                    <a:pt x="428" y="22"/>
                  </a:lnTo>
                  <a:lnTo>
                    <a:pt x="428" y="20"/>
                  </a:lnTo>
                  <a:lnTo>
                    <a:pt x="428" y="20"/>
                  </a:lnTo>
                  <a:lnTo>
                    <a:pt x="428" y="17"/>
                  </a:lnTo>
                  <a:lnTo>
                    <a:pt x="428" y="17"/>
                  </a:lnTo>
                  <a:lnTo>
                    <a:pt x="428" y="14"/>
                  </a:lnTo>
                  <a:lnTo>
                    <a:pt x="425" y="14"/>
                  </a:lnTo>
                  <a:lnTo>
                    <a:pt x="425" y="11"/>
                  </a:lnTo>
                  <a:lnTo>
                    <a:pt x="425" y="11"/>
                  </a:lnTo>
                  <a:lnTo>
                    <a:pt x="425" y="8"/>
                  </a:lnTo>
                  <a:lnTo>
                    <a:pt x="425" y="8"/>
                  </a:lnTo>
                  <a:lnTo>
                    <a:pt x="425" y="6"/>
                  </a:lnTo>
                  <a:lnTo>
                    <a:pt x="422" y="6"/>
                  </a:lnTo>
                  <a:lnTo>
                    <a:pt x="422" y="6"/>
                  </a:lnTo>
                  <a:lnTo>
                    <a:pt x="422" y="3"/>
                  </a:lnTo>
                  <a:lnTo>
                    <a:pt x="422" y="3"/>
                  </a:lnTo>
                  <a:lnTo>
                    <a:pt x="419" y="3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51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6"/>
                  </a:lnTo>
                  <a:lnTo>
                    <a:pt x="9" y="56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71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416" y="5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86"/>
            <p:cNvSpPr>
              <a:spLocks/>
            </p:cNvSpPr>
            <p:nvPr/>
          </p:nvSpPr>
          <p:spPr bwMode="auto">
            <a:xfrm>
              <a:off x="3768" y="981"/>
              <a:ext cx="297" cy="71"/>
            </a:xfrm>
            <a:custGeom>
              <a:avLst/>
              <a:gdLst>
                <a:gd name="T0" fmla="*/ 17 w 297"/>
                <a:gd name="T1" fmla="*/ 20 h 71"/>
                <a:gd name="T2" fmla="*/ 14 w 297"/>
                <a:gd name="T3" fmla="*/ 20 h 71"/>
                <a:gd name="T4" fmla="*/ 11 w 297"/>
                <a:gd name="T5" fmla="*/ 20 h 71"/>
                <a:gd name="T6" fmla="*/ 11 w 297"/>
                <a:gd name="T7" fmla="*/ 23 h 71"/>
                <a:gd name="T8" fmla="*/ 8 w 297"/>
                <a:gd name="T9" fmla="*/ 26 h 71"/>
                <a:gd name="T10" fmla="*/ 6 w 297"/>
                <a:gd name="T11" fmla="*/ 26 h 71"/>
                <a:gd name="T12" fmla="*/ 6 w 297"/>
                <a:gd name="T13" fmla="*/ 29 h 71"/>
                <a:gd name="T14" fmla="*/ 3 w 297"/>
                <a:gd name="T15" fmla="*/ 32 h 71"/>
                <a:gd name="T16" fmla="*/ 3 w 297"/>
                <a:gd name="T17" fmla="*/ 34 h 71"/>
                <a:gd name="T18" fmla="*/ 0 w 297"/>
                <a:gd name="T19" fmla="*/ 37 h 71"/>
                <a:gd name="T20" fmla="*/ 0 w 297"/>
                <a:gd name="T21" fmla="*/ 40 h 71"/>
                <a:gd name="T22" fmla="*/ 0 w 297"/>
                <a:gd name="T23" fmla="*/ 46 h 71"/>
                <a:gd name="T24" fmla="*/ 0 w 297"/>
                <a:gd name="T25" fmla="*/ 48 h 71"/>
                <a:gd name="T26" fmla="*/ 0 w 297"/>
                <a:gd name="T27" fmla="*/ 51 h 71"/>
                <a:gd name="T28" fmla="*/ 0 w 297"/>
                <a:gd name="T29" fmla="*/ 54 h 71"/>
                <a:gd name="T30" fmla="*/ 3 w 297"/>
                <a:gd name="T31" fmla="*/ 57 h 71"/>
                <a:gd name="T32" fmla="*/ 3 w 297"/>
                <a:gd name="T33" fmla="*/ 60 h 71"/>
                <a:gd name="T34" fmla="*/ 6 w 297"/>
                <a:gd name="T35" fmla="*/ 63 h 71"/>
                <a:gd name="T36" fmla="*/ 8 w 297"/>
                <a:gd name="T37" fmla="*/ 65 h 71"/>
                <a:gd name="T38" fmla="*/ 8 w 297"/>
                <a:gd name="T39" fmla="*/ 68 h 71"/>
                <a:gd name="T40" fmla="*/ 11 w 297"/>
                <a:gd name="T41" fmla="*/ 68 h 71"/>
                <a:gd name="T42" fmla="*/ 14 w 297"/>
                <a:gd name="T43" fmla="*/ 71 h 71"/>
                <a:gd name="T44" fmla="*/ 17 w 297"/>
                <a:gd name="T45" fmla="*/ 71 h 71"/>
                <a:gd name="T46" fmla="*/ 20 w 297"/>
                <a:gd name="T47" fmla="*/ 71 h 71"/>
                <a:gd name="T48" fmla="*/ 23 w 297"/>
                <a:gd name="T49" fmla="*/ 71 h 71"/>
                <a:gd name="T50" fmla="*/ 294 w 297"/>
                <a:gd name="T51" fmla="*/ 54 h 71"/>
                <a:gd name="T52" fmla="*/ 291 w 297"/>
                <a:gd name="T53" fmla="*/ 54 h 71"/>
                <a:gd name="T54" fmla="*/ 289 w 297"/>
                <a:gd name="T55" fmla="*/ 54 h 71"/>
                <a:gd name="T56" fmla="*/ 289 w 297"/>
                <a:gd name="T57" fmla="*/ 54 h 71"/>
                <a:gd name="T58" fmla="*/ 286 w 297"/>
                <a:gd name="T59" fmla="*/ 51 h 71"/>
                <a:gd name="T60" fmla="*/ 283 w 297"/>
                <a:gd name="T61" fmla="*/ 48 h 71"/>
                <a:gd name="T62" fmla="*/ 280 w 297"/>
                <a:gd name="T63" fmla="*/ 46 h 71"/>
                <a:gd name="T64" fmla="*/ 277 w 297"/>
                <a:gd name="T65" fmla="*/ 46 h 71"/>
                <a:gd name="T66" fmla="*/ 277 w 297"/>
                <a:gd name="T67" fmla="*/ 43 h 71"/>
                <a:gd name="T68" fmla="*/ 274 w 297"/>
                <a:gd name="T69" fmla="*/ 37 h 71"/>
                <a:gd name="T70" fmla="*/ 274 w 297"/>
                <a:gd name="T71" fmla="*/ 34 h 71"/>
                <a:gd name="T72" fmla="*/ 274 w 297"/>
                <a:gd name="T73" fmla="*/ 32 h 71"/>
                <a:gd name="T74" fmla="*/ 274 w 297"/>
                <a:gd name="T75" fmla="*/ 29 h 71"/>
                <a:gd name="T76" fmla="*/ 274 w 297"/>
                <a:gd name="T77" fmla="*/ 23 h 71"/>
                <a:gd name="T78" fmla="*/ 274 w 297"/>
                <a:gd name="T79" fmla="*/ 20 h 71"/>
                <a:gd name="T80" fmla="*/ 274 w 297"/>
                <a:gd name="T81" fmla="*/ 17 h 71"/>
                <a:gd name="T82" fmla="*/ 277 w 297"/>
                <a:gd name="T83" fmla="*/ 15 h 71"/>
                <a:gd name="T84" fmla="*/ 277 w 297"/>
                <a:gd name="T85" fmla="*/ 12 h 71"/>
                <a:gd name="T86" fmla="*/ 280 w 297"/>
                <a:gd name="T87" fmla="*/ 9 h 71"/>
                <a:gd name="T88" fmla="*/ 280 w 297"/>
                <a:gd name="T89" fmla="*/ 6 h 71"/>
                <a:gd name="T90" fmla="*/ 283 w 297"/>
                <a:gd name="T91" fmla="*/ 3 h 71"/>
                <a:gd name="T92" fmla="*/ 286 w 297"/>
                <a:gd name="T93" fmla="*/ 3 h 71"/>
                <a:gd name="T94" fmla="*/ 289 w 297"/>
                <a:gd name="T95" fmla="*/ 0 h 71"/>
                <a:gd name="T96" fmla="*/ 291 w 297"/>
                <a:gd name="T97" fmla="*/ 0 h 71"/>
                <a:gd name="T98" fmla="*/ 294 w 297"/>
                <a:gd name="T9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7" h="71">
                  <a:moveTo>
                    <a:pt x="20" y="20"/>
                  </a:moveTo>
                  <a:lnTo>
                    <a:pt x="17" y="20"/>
                  </a:lnTo>
                  <a:lnTo>
                    <a:pt x="17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8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4" y="68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23" y="71"/>
                  </a:lnTo>
                  <a:lnTo>
                    <a:pt x="297" y="54"/>
                  </a:lnTo>
                  <a:lnTo>
                    <a:pt x="294" y="54"/>
                  </a:lnTo>
                  <a:lnTo>
                    <a:pt x="294" y="54"/>
                  </a:lnTo>
                  <a:lnTo>
                    <a:pt x="291" y="54"/>
                  </a:lnTo>
                  <a:lnTo>
                    <a:pt x="291" y="54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6" y="51"/>
                  </a:lnTo>
                  <a:lnTo>
                    <a:pt x="286" y="51"/>
                  </a:lnTo>
                  <a:lnTo>
                    <a:pt x="283" y="51"/>
                  </a:lnTo>
                  <a:lnTo>
                    <a:pt x="283" y="48"/>
                  </a:lnTo>
                  <a:lnTo>
                    <a:pt x="280" y="48"/>
                  </a:lnTo>
                  <a:lnTo>
                    <a:pt x="280" y="46"/>
                  </a:lnTo>
                  <a:lnTo>
                    <a:pt x="280" y="46"/>
                  </a:lnTo>
                  <a:lnTo>
                    <a:pt x="277" y="46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7" y="40"/>
                  </a:lnTo>
                  <a:lnTo>
                    <a:pt x="274" y="37"/>
                  </a:lnTo>
                  <a:lnTo>
                    <a:pt x="274" y="37"/>
                  </a:lnTo>
                  <a:lnTo>
                    <a:pt x="274" y="34"/>
                  </a:lnTo>
                  <a:lnTo>
                    <a:pt x="274" y="34"/>
                  </a:lnTo>
                  <a:lnTo>
                    <a:pt x="274" y="32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4" y="26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4" y="20"/>
                  </a:lnTo>
                  <a:lnTo>
                    <a:pt x="274" y="20"/>
                  </a:lnTo>
                  <a:lnTo>
                    <a:pt x="274" y="17"/>
                  </a:lnTo>
                  <a:lnTo>
                    <a:pt x="274" y="15"/>
                  </a:lnTo>
                  <a:lnTo>
                    <a:pt x="277" y="15"/>
                  </a:lnTo>
                  <a:lnTo>
                    <a:pt x="277" y="12"/>
                  </a:lnTo>
                  <a:lnTo>
                    <a:pt x="277" y="12"/>
                  </a:lnTo>
                  <a:lnTo>
                    <a:pt x="277" y="9"/>
                  </a:lnTo>
                  <a:lnTo>
                    <a:pt x="280" y="9"/>
                  </a:lnTo>
                  <a:lnTo>
                    <a:pt x="280" y="6"/>
                  </a:lnTo>
                  <a:lnTo>
                    <a:pt x="280" y="6"/>
                  </a:lnTo>
                  <a:lnTo>
                    <a:pt x="283" y="6"/>
                  </a:lnTo>
                  <a:lnTo>
                    <a:pt x="283" y="3"/>
                  </a:lnTo>
                  <a:lnTo>
                    <a:pt x="286" y="3"/>
                  </a:lnTo>
                  <a:lnTo>
                    <a:pt x="286" y="3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294" y="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387"/>
            <p:cNvSpPr>
              <a:spLocks noChangeArrowheads="1"/>
            </p:cNvSpPr>
            <p:nvPr/>
          </p:nvSpPr>
          <p:spPr bwMode="auto">
            <a:xfrm>
              <a:off x="4620" y="455"/>
              <a:ext cx="257" cy="258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88"/>
            <p:cNvSpPr>
              <a:spLocks/>
            </p:cNvSpPr>
            <p:nvPr/>
          </p:nvSpPr>
          <p:spPr bwMode="auto">
            <a:xfrm>
              <a:off x="4272" y="622"/>
              <a:ext cx="413" cy="317"/>
            </a:xfrm>
            <a:custGeom>
              <a:avLst/>
              <a:gdLst>
                <a:gd name="T0" fmla="*/ 410 w 413"/>
                <a:gd name="T1" fmla="*/ 45 h 317"/>
                <a:gd name="T2" fmla="*/ 410 w 413"/>
                <a:gd name="T3" fmla="*/ 42 h 317"/>
                <a:gd name="T4" fmla="*/ 413 w 413"/>
                <a:gd name="T5" fmla="*/ 42 h 317"/>
                <a:gd name="T6" fmla="*/ 413 w 413"/>
                <a:gd name="T7" fmla="*/ 40 h 317"/>
                <a:gd name="T8" fmla="*/ 413 w 413"/>
                <a:gd name="T9" fmla="*/ 37 h 317"/>
                <a:gd name="T10" fmla="*/ 413 w 413"/>
                <a:gd name="T11" fmla="*/ 34 h 317"/>
                <a:gd name="T12" fmla="*/ 413 w 413"/>
                <a:gd name="T13" fmla="*/ 31 h 317"/>
                <a:gd name="T14" fmla="*/ 413 w 413"/>
                <a:gd name="T15" fmla="*/ 28 h 317"/>
                <a:gd name="T16" fmla="*/ 413 w 413"/>
                <a:gd name="T17" fmla="*/ 26 h 317"/>
                <a:gd name="T18" fmla="*/ 410 w 413"/>
                <a:gd name="T19" fmla="*/ 23 h 317"/>
                <a:gd name="T20" fmla="*/ 410 w 413"/>
                <a:gd name="T21" fmla="*/ 20 h 317"/>
                <a:gd name="T22" fmla="*/ 407 w 413"/>
                <a:gd name="T23" fmla="*/ 17 h 317"/>
                <a:gd name="T24" fmla="*/ 407 w 413"/>
                <a:gd name="T25" fmla="*/ 14 h 317"/>
                <a:gd name="T26" fmla="*/ 404 w 413"/>
                <a:gd name="T27" fmla="*/ 11 h 317"/>
                <a:gd name="T28" fmla="*/ 402 w 413"/>
                <a:gd name="T29" fmla="*/ 9 h 317"/>
                <a:gd name="T30" fmla="*/ 399 w 413"/>
                <a:gd name="T31" fmla="*/ 6 h 317"/>
                <a:gd name="T32" fmla="*/ 396 w 413"/>
                <a:gd name="T33" fmla="*/ 3 h 317"/>
                <a:gd name="T34" fmla="*/ 393 w 413"/>
                <a:gd name="T35" fmla="*/ 3 h 317"/>
                <a:gd name="T36" fmla="*/ 390 w 413"/>
                <a:gd name="T37" fmla="*/ 0 h 317"/>
                <a:gd name="T38" fmla="*/ 390 w 413"/>
                <a:gd name="T39" fmla="*/ 0 h 317"/>
                <a:gd name="T40" fmla="*/ 387 w 413"/>
                <a:gd name="T41" fmla="*/ 0 h 317"/>
                <a:gd name="T42" fmla="*/ 385 w 413"/>
                <a:gd name="T43" fmla="*/ 0 h 317"/>
                <a:gd name="T44" fmla="*/ 382 w 413"/>
                <a:gd name="T45" fmla="*/ 0 h 317"/>
                <a:gd name="T46" fmla="*/ 379 w 413"/>
                <a:gd name="T47" fmla="*/ 0 h 317"/>
                <a:gd name="T48" fmla="*/ 379 w 413"/>
                <a:gd name="T49" fmla="*/ 0 h 317"/>
                <a:gd name="T50" fmla="*/ 0 w 413"/>
                <a:gd name="T51" fmla="*/ 269 h 317"/>
                <a:gd name="T52" fmla="*/ 3 w 413"/>
                <a:gd name="T53" fmla="*/ 269 h 317"/>
                <a:gd name="T54" fmla="*/ 3 w 413"/>
                <a:gd name="T55" fmla="*/ 269 h 317"/>
                <a:gd name="T56" fmla="*/ 5 w 413"/>
                <a:gd name="T57" fmla="*/ 269 h 317"/>
                <a:gd name="T58" fmla="*/ 8 w 413"/>
                <a:gd name="T59" fmla="*/ 269 h 317"/>
                <a:gd name="T60" fmla="*/ 11 w 413"/>
                <a:gd name="T61" fmla="*/ 272 h 317"/>
                <a:gd name="T62" fmla="*/ 14 w 413"/>
                <a:gd name="T63" fmla="*/ 272 h 317"/>
                <a:gd name="T64" fmla="*/ 17 w 413"/>
                <a:gd name="T65" fmla="*/ 275 h 317"/>
                <a:gd name="T66" fmla="*/ 17 w 413"/>
                <a:gd name="T67" fmla="*/ 275 h 317"/>
                <a:gd name="T68" fmla="*/ 20 w 413"/>
                <a:gd name="T69" fmla="*/ 277 h 317"/>
                <a:gd name="T70" fmla="*/ 22 w 413"/>
                <a:gd name="T71" fmla="*/ 280 h 317"/>
                <a:gd name="T72" fmla="*/ 25 w 413"/>
                <a:gd name="T73" fmla="*/ 283 h 317"/>
                <a:gd name="T74" fmla="*/ 28 w 413"/>
                <a:gd name="T75" fmla="*/ 286 h 317"/>
                <a:gd name="T76" fmla="*/ 28 w 413"/>
                <a:gd name="T77" fmla="*/ 289 h 317"/>
                <a:gd name="T78" fmla="*/ 31 w 413"/>
                <a:gd name="T79" fmla="*/ 291 h 317"/>
                <a:gd name="T80" fmla="*/ 31 w 413"/>
                <a:gd name="T81" fmla="*/ 294 h 317"/>
                <a:gd name="T82" fmla="*/ 34 w 413"/>
                <a:gd name="T83" fmla="*/ 300 h 317"/>
                <a:gd name="T84" fmla="*/ 34 w 413"/>
                <a:gd name="T85" fmla="*/ 303 h 317"/>
                <a:gd name="T86" fmla="*/ 34 w 413"/>
                <a:gd name="T87" fmla="*/ 306 h 317"/>
                <a:gd name="T88" fmla="*/ 34 w 413"/>
                <a:gd name="T89" fmla="*/ 308 h 317"/>
                <a:gd name="T90" fmla="*/ 34 w 413"/>
                <a:gd name="T91" fmla="*/ 308 h 317"/>
                <a:gd name="T92" fmla="*/ 34 w 413"/>
                <a:gd name="T93" fmla="*/ 311 h 317"/>
                <a:gd name="T94" fmla="*/ 34 w 413"/>
                <a:gd name="T95" fmla="*/ 314 h 317"/>
                <a:gd name="T96" fmla="*/ 34 w 413"/>
                <a:gd name="T97" fmla="*/ 314 h 317"/>
                <a:gd name="T98" fmla="*/ 31 w 413"/>
                <a:gd name="T9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3" h="317">
                  <a:moveTo>
                    <a:pt x="410" y="45"/>
                  </a:moveTo>
                  <a:lnTo>
                    <a:pt x="410" y="45"/>
                  </a:lnTo>
                  <a:lnTo>
                    <a:pt x="410" y="45"/>
                  </a:lnTo>
                  <a:lnTo>
                    <a:pt x="410" y="42"/>
                  </a:lnTo>
                  <a:lnTo>
                    <a:pt x="413" y="42"/>
                  </a:lnTo>
                  <a:lnTo>
                    <a:pt x="413" y="42"/>
                  </a:lnTo>
                  <a:lnTo>
                    <a:pt x="413" y="40"/>
                  </a:lnTo>
                  <a:lnTo>
                    <a:pt x="413" y="40"/>
                  </a:lnTo>
                  <a:lnTo>
                    <a:pt x="413" y="40"/>
                  </a:lnTo>
                  <a:lnTo>
                    <a:pt x="413" y="37"/>
                  </a:lnTo>
                  <a:lnTo>
                    <a:pt x="413" y="37"/>
                  </a:lnTo>
                  <a:lnTo>
                    <a:pt x="413" y="34"/>
                  </a:lnTo>
                  <a:lnTo>
                    <a:pt x="413" y="34"/>
                  </a:lnTo>
                  <a:lnTo>
                    <a:pt x="413" y="31"/>
                  </a:lnTo>
                  <a:lnTo>
                    <a:pt x="413" y="31"/>
                  </a:lnTo>
                  <a:lnTo>
                    <a:pt x="413" y="28"/>
                  </a:lnTo>
                  <a:lnTo>
                    <a:pt x="413" y="28"/>
                  </a:lnTo>
                  <a:lnTo>
                    <a:pt x="413" y="26"/>
                  </a:lnTo>
                  <a:lnTo>
                    <a:pt x="413" y="26"/>
                  </a:lnTo>
                  <a:lnTo>
                    <a:pt x="410" y="23"/>
                  </a:lnTo>
                  <a:lnTo>
                    <a:pt x="410" y="20"/>
                  </a:lnTo>
                  <a:lnTo>
                    <a:pt x="410" y="20"/>
                  </a:lnTo>
                  <a:lnTo>
                    <a:pt x="410" y="17"/>
                  </a:lnTo>
                  <a:lnTo>
                    <a:pt x="407" y="17"/>
                  </a:lnTo>
                  <a:lnTo>
                    <a:pt x="407" y="14"/>
                  </a:lnTo>
                  <a:lnTo>
                    <a:pt x="407" y="14"/>
                  </a:lnTo>
                  <a:lnTo>
                    <a:pt x="404" y="11"/>
                  </a:lnTo>
                  <a:lnTo>
                    <a:pt x="404" y="11"/>
                  </a:lnTo>
                  <a:lnTo>
                    <a:pt x="402" y="9"/>
                  </a:lnTo>
                  <a:lnTo>
                    <a:pt x="402" y="9"/>
                  </a:lnTo>
                  <a:lnTo>
                    <a:pt x="402" y="9"/>
                  </a:lnTo>
                  <a:lnTo>
                    <a:pt x="399" y="6"/>
                  </a:lnTo>
                  <a:lnTo>
                    <a:pt x="399" y="6"/>
                  </a:lnTo>
                  <a:lnTo>
                    <a:pt x="396" y="3"/>
                  </a:lnTo>
                  <a:lnTo>
                    <a:pt x="396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0" y="272"/>
                  </a:lnTo>
                  <a:lnTo>
                    <a:pt x="0" y="269"/>
                  </a:lnTo>
                  <a:lnTo>
                    <a:pt x="3" y="269"/>
                  </a:lnTo>
                  <a:lnTo>
                    <a:pt x="3" y="269"/>
                  </a:lnTo>
                  <a:lnTo>
                    <a:pt x="3" y="269"/>
                  </a:lnTo>
                  <a:lnTo>
                    <a:pt x="3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8" y="269"/>
                  </a:lnTo>
                  <a:lnTo>
                    <a:pt x="8" y="269"/>
                  </a:lnTo>
                  <a:lnTo>
                    <a:pt x="8" y="269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14" y="272"/>
                  </a:lnTo>
                  <a:lnTo>
                    <a:pt x="14" y="272"/>
                  </a:lnTo>
                  <a:lnTo>
                    <a:pt x="17" y="275"/>
                  </a:lnTo>
                  <a:lnTo>
                    <a:pt x="17" y="275"/>
                  </a:lnTo>
                  <a:lnTo>
                    <a:pt x="17" y="275"/>
                  </a:lnTo>
                  <a:lnTo>
                    <a:pt x="20" y="277"/>
                  </a:lnTo>
                  <a:lnTo>
                    <a:pt x="20" y="277"/>
                  </a:lnTo>
                  <a:lnTo>
                    <a:pt x="22" y="280"/>
                  </a:lnTo>
                  <a:lnTo>
                    <a:pt x="22" y="280"/>
                  </a:lnTo>
                  <a:lnTo>
                    <a:pt x="25" y="283"/>
                  </a:lnTo>
                  <a:lnTo>
                    <a:pt x="25" y="283"/>
                  </a:lnTo>
                  <a:lnTo>
                    <a:pt x="25" y="286"/>
                  </a:lnTo>
                  <a:lnTo>
                    <a:pt x="28" y="286"/>
                  </a:lnTo>
                  <a:lnTo>
                    <a:pt x="28" y="289"/>
                  </a:lnTo>
                  <a:lnTo>
                    <a:pt x="28" y="289"/>
                  </a:lnTo>
                  <a:lnTo>
                    <a:pt x="31" y="291"/>
                  </a:lnTo>
                  <a:lnTo>
                    <a:pt x="31" y="291"/>
                  </a:lnTo>
                  <a:lnTo>
                    <a:pt x="31" y="294"/>
                  </a:lnTo>
                  <a:lnTo>
                    <a:pt x="31" y="294"/>
                  </a:lnTo>
                  <a:lnTo>
                    <a:pt x="34" y="297"/>
                  </a:lnTo>
                  <a:lnTo>
                    <a:pt x="34" y="300"/>
                  </a:lnTo>
                  <a:lnTo>
                    <a:pt x="34" y="300"/>
                  </a:lnTo>
                  <a:lnTo>
                    <a:pt x="34" y="303"/>
                  </a:lnTo>
                  <a:lnTo>
                    <a:pt x="34" y="303"/>
                  </a:lnTo>
                  <a:lnTo>
                    <a:pt x="34" y="306"/>
                  </a:lnTo>
                  <a:lnTo>
                    <a:pt x="34" y="306"/>
                  </a:lnTo>
                  <a:lnTo>
                    <a:pt x="34" y="308"/>
                  </a:lnTo>
                  <a:lnTo>
                    <a:pt x="34" y="308"/>
                  </a:lnTo>
                  <a:lnTo>
                    <a:pt x="34" y="308"/>
                  </a:lnTo>
                  <a:lnTo>
                    <a:pt x="34" y="311"/>
                  </a:lnTo>
                  <a:lnTo>
                    <a:pt x="34" y="311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1" y="317"/>
                  </a:lnTo>
                  <a:lnTo>
                    <a:pt x="31" y="317"/>
                  </a:lnTo>
                  <a:lnTo>
                    <a:pt x="410" y="4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389"/>
            <p:cNvSpPr>
              <a:spLocks noChangeArrowheads="1"/>
            </p:cNvSpPr>
            <p:nvPr/>
          </p:nvSpPr>
          <p:spPr bwMode="auto">
            <a:xfrm>
              <a:off x="3510" y="2679"/>
              <a:ext cx="320" cy="320"/>
            </a:xfrm>
            <a:prstGeom prst="ellipse">
              <a:avLst/>
            </a:prstGeom>
            <a:solidFill>
              <a:srgbClr val="FF00FF"/>
            </a:solidFill>
            <a:ln w="47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90"/>
            <p:cNvSpPr>
              <a:spLocks/>
            </p:cNvSpPr>
            <p:nvPr/>
          </p:nvSpPr>
          <p:spPr bwMode="auto">
            <a:xfrm>
              <a:off x="3725" y="2934"/>
              <a:ext cx="329" cy="433"/>
            </a:xfrm>
            <a:custGeom>
              <a:avLst/>
              <a:gdLst>
                <a:gd name="T0" fmla="*/ 46 w 329"/>
                <a:gd name="T1" fmla="*/ 3 h 433"/>
                <a:gd name="T2" fmla="*/ 46 w 329"/>
                <a:gd name="T3" fmla="*/ 0 h 433"/>
                <a:gd name="T4" fmla="*/ 43 w 329"/>
                <a:gd name="T5" fmla="*/ 0 h 433"/>
                <a:gd name="T6" fmla="*/ 43 w 329"/>
                <a:gd name="T7" fmla="*/ 0 h 433"/>
                <a:gd name="T8" fmla="*/ 40 w 329"/>
                <a:gd name="T9" fmla="*/ 0 h 433"/>
                <a:gd name="T10" fmla="*/ 37 w 329"/>
                <a:gd name="T11" fmla="*/ 0 h 433"/>
                <a:gd name="T12" fmla="*/ 34 w 329"/>
                <a:gd name="T13" fmla="*/ 0 h 433"/>
                <a:gd name="T14" fmla="*/ 32 w 329"/>
                <a:gd name="T15" fmla="*/ 0 h 433"/>
                <a:gd name="T16" fmla="*/ 29 w 329"/>
                <a:gd name="T17" fmla="*/ 0 h 433"/>
                <a:gd name="T18" fmla="*/ 26 w 329"/>
                <a:gd name="T19" fmla="*/ 3 h 433"/>
                <a:gd name="T20" fmla="*/ 23 w 329"/>
                <a:gd name="T21" fmla="*/ 3 h 433"/>
                <a:gd name="T22" fmla="*/ 20 w 329"/>
                <a:gd name="T23" fmla="*/ 5 h 433"/>
                <a:gd name="T24" fmla="*/ 17 w 329"/>
                <a:gd name="T25" fmla="*/ 8 h 433"/>
                <a:gd name="T26" fmla="*/ 15 w 329"/>
                <a:gd name="T27" fmla="*/ 8 h 433"/>
                <a:gd name="T28" fmla="*/ 12 w 329"/>
                <a:gd name="T29" fmla="*/ 11 h 433"/>
                <a:gd name="T30" fmla="*/ 9 w 329"/>
                <a:gd name="T31" fmla="*/ 14 h 433"/>
                <a:gd name="T32" fmla="*/ 6 w 329"/>
                <a:gd name="T33" fmla="*/ 17 h 433"/>
                <a:gd name="T34" fmla="*/ 6 w 329"/>
                <a:gd name="T35" fmla="*/ 20 h 433"/>
                <a:gd name="T36" fmla="*/ 3 w 329"/>
                <a:gd name="T37" fmla="*/ 22 h 433"/>
                <a:gd name="T38" fmla="*/ 3 w 329"/>
                <a:gd name="T39" fmla="*/ 25 h 433"/>
                <a:gd name="T40" fmla="*/ 3 w 329"/>
                <a:gd name="T41" fmla="*/ 28 h 433"/>
                <a:gd name="T42" fmla="*/ 0 w 329"/>
                <a:gd name="T43" fmla="*/ 28 h 433"/>
                <a:gd name="T44" fmla="*/ 3 w 329"/>
                <a:gd name="T45" fmla="*/ 31 h 433"/>
                <a:gd name="T46" fmla="*/ 3 w 329"/>
                <a:gd name="T47" fmla="*/ 34 h 433"/>
                <a:gd name="T48" fmla="*/ 3 w 329"/>
                <a:gd name="T49" fmla="*/ 34 h 433"/>
                <a:gd name="T50" fmla="*/ 281 w 329"/>
                <a:gd name="T51" fmla="*/ 433 h 433"/>
                <a:gd name="T52" fmla="*/ 281 w 329"/>
                <a:gd name="T53" fmla="*/ 430 h 433"/>
                <a:gd name="T54" fmla="*/ 281 w 329"/>
                <a:gd name="T55" fmla="*/ 430 h 433"/>
                <a:gd name="T56" fmla="*/ 281 w 329"/>
                <a:gd name="T57" fmla="*/ 427 h 433"/>
                <a:gd name="T58" fmla="*/ 281 w 329"/>
                <a:gd name="T59" fmla="*/ 424 h 433"/>
                <a:gd name="T60" fmla="*/ 283 w 329"/>
                <a:gd name="T61" fmla="*/ 421 h 433"/>
                <a:gd name="T62" fmla="*/ 283 w 329"/>
                <a:gd name="T63" fmla="*/ 419 h 433"/>
                <a:gd name="T64" fmla="*/ 286 w 329"/>
                <a:gd name="T65" fmla="*/ 416 h 433"/>
                <a:gd name="T66" fmla="*/ 289 w 329"/>
                <a:gd name="T67" fmla="*/ 416 h 433"/>
                <a:gd name="T68" fmla="*/ 289 w 329"/>
                <a:gd name="T69" fmla="*/ 413 h 433"/>
                <a:gd name="T70" fmla="*/ 292 w 329"/>
                <a:gd name="T71" fmla="*/ 410 h 433"/>
                <a:gd name="T72" fmla="*/ 295 w 329"/>
                <a:gd name="T73" fmla="*/ 407 h 433"/>
                <a:gd name="T74" fmla="*/ 298 w 329"/>
                <a:gd name="T75" fmla="*/ 404 h 433"/>
                <a:gd name="T76" fmla="*/ 300 w 329"/>
                <a:gd name="T77" fmla="*/ 402 h 433"/>
                <a:gd name="T78" fmla="*/ 306 w 329"/>
                <a:gd name="T79" fmla="*/ 402 h 433"/>
                <a:gd name="T80" fmla="*/ 309 w 329"/>
                <a:gd name="T81" fmla="*/ 399 h 433"/>
                <a:gd name="T82" fmla="*/ 312 w 329"/>
                <a:gd name="T83" fmla="*/ 399 h 433"/>
                <a:gd name="T84" fmla="*/ 315 w 329"/>
                <a:gd name="T85" fmla="*/ 396 h 433"/>
                <a:gd name="T86" fmla="*/ 317 w 329"/>
                <a:gd name="T87" fmla="*/ 396 h 433"/>
                <a:gd name="T88" fmla="*/ 320 w 329"/>
                <a:gd name="T89" fmla="*/ 396 h 433"/>
                <a:gd name="T90" fmla="*/ 323 w 329"/>
                <a:gd name="T91" fmla="*/ 396 h 433"/>
                <a:gd name="T92" fmla="*/ 323 w 329"/>
                <a:gd name="T93" fmla="*/ 396 h 433"/>
                <a:gd name="T94" fmla="*/ 326 w 329"/>
                <a:gd name="T95" fmla="*/ 396 h 433"/>
                <a:gd name="T96" fmla="*/ 329 w 329"/>
                <a:gd name="T97" fmla="*/ 396 h 433"/>
                <a:gd name="T98" fmla="*/ 329 w 329"/>
                <a:gd name="T99" fmla="*/ 39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433">
                  <a:moveTo>
                    <a:pt x="49" y="3"/>
                  </a:move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83" y="433"/>
                  </a:lnTo>
                  <a:lnTo>
                    <a:pt x="281" y="433"/>
                  </a:lnTo>
                  <a:lnTo>
                    <a:pt x="281" y="433"/>
                  </a:lnTo>
                  <a:lnTo>
                    <a:pt x="281" y="430"/>
                  </a:lnTo>
                  <a:lnTo>
                    <a:pt x="281" y="430"/>
                  </a:lnTo>
                  <a:lnTo>
                    <a:pt x="281" y="430"/>
                  </a:lnTo>
                  <a:lnTo>
                    <a:pt x="281" y="427"/>
                  </a:lnTo>
                  <a:lnTo>
                    <a:pt x="281" y="427"/>
                  </a:lnTo>
                  <a:lnTo>
                    <a:pt x="281" y="427"/>
                  </a:lnTo>
                  <a:lnTo>
                    <a:pt x="281" y="424"/>
                  </a:lnTo>
                  <a:lnTo>
                    <a:pt x="283" y="424"/>
                  </a:lnTo>
                  <a:lnTo>
                    <a:pt x="283" y="421"/>
                  </a:lnTo>
                  <a:lnTo>
                    <a:pt x="283" y="421"/>
                  </a:lnTo>
                  <a:lnTo>
                    <a:pt x="283" y="419"/>
                  </a:lnTo>
                  <a:lnTo>
                    <a:pt x="286" y="419"/>
                  </a:lnTo>
                  <a:lnTo>
                    <a:pt x="286" y="416"/>
                  </a:lnTo>
                  <a:lnTo>
                    <a:pt x="286" y="416"/>
                  </a:lnTo>
                  <a:lnTo>
                    <a:pt x="289" y="416"/>
                  </a:lnTo>
                  <a:lnTo>
                    <a:pt x="289" y="413"/>
                  </a:lnTo>
                  <a:lnTo>
                    <a:pt x="289" y="413"/>
                  </a:lnTo>
                  <a:lnTo>
                    <a:pt x="292" y="410"/>
                  </a:lnTo>
                  <a:lnTo>
                    <a:pt x="292" y="410"/>
                  </a:lnTo>
                  <a:lnTo>
                    <a:pt x="295" y="407"/>
                  </a:lnTo>
                  <a:lnTo>
                    <a:pt x="295" y="407"/>
                  </a:lnTo>
                  <a:lnTo>
                    <a:pt x="298" y="404"/>
                  </a:lnTo>
                  <a:lnTo>
                    <a:pt x="298" y="404"/>
                  </a:lnTo>
                  <a:lnTo>
                    <a:pt x="300" y="404"/>
                  </a:lnTo>
                  <a:lnTo>
                    <a:pt x="300" y="402"/>
                  </a:lnTo>
                  <a:lnTo>
                    <a:pt x="303" y="402"/>
                  </a:lnTo>
                  <a:lnTo>
                    <a:pt x="306" y="402"/>
                  </a:lnTo>
                  <a:lnTo>
                    <a:pt x="306" y="399"/>
                  </a:lnTo>
                  <a:lnTo>
                    <a:pt x="309" y="399"/>
                  </a:lnTo>
                  <a:lnTo>
                    <a:pt x="309" y="399"/>
                  </a:lnTo>
                  <a:lnTo>
                    <a:pt x="312" y="399"/>
                  </a:lnTo>
                  <a:lnTo>
                    <a:pt x="312" y="396"/>
                  </a:lnTo>
                  <a:lnTo>
                    <a:pt x="315" y="396"/>
                  </a:lnTo>
                  <a:lnTo>
                    <a:pt x="315" y="396"/>
                  </a:lnTo>
                  <a:lnTo>
                    <a:pt x="317" y="396"/>
                  </a:lnTo>
                  <a:lnTo>
                    <a:pt x="317" y="396"/>
                  </a:lnTo>
                  <a:lnTo>
                    <a:pt x="320" y="396"/>
                  </a:lnTo>
                  <a:lnTo>
                    <a:pt x="320" y="396"/>
                  </a:lnTo>
                  <a:lnTo>
                    <a:pt x="323" y="396"/>
                  </a:lnTo>
                  <a:lnTo>
                    <a:pt x="323" y="396"/>
                  </a:lnTo>
                  <a:lnTo>
                    <a:pt x="323" y="396"/>
                  </a:lnTo>
                  <a:lnTo>
                    <a:pt x="326" y="396"/>
                  </a:lnTo>
                  <a:lnTo>
                    <a:pt x="326" y="396"/>
                  </a:lnTo>
                  <a:lnTo>
                    <a:pt x="326" y="396"/>
                  </a:lnTo>
                  <a:lnTo>
                    <a:pt x="329" y="396"/>
                  </a:lnTo>
                  <a:lnTo>
                    <a:pt x="329" y="399"/>
                  </a:lnTo>
                  <a:lnTo>
                    <a:pt x="329" y="399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91"/>
            <p:cNvSpPr>
              <a:spLocks/>
            </p:cNvSpPr>
            <p:nvPr/>
          </p:nvSpPr>
          <p:spPr bwMode="auto">
            <a:xfrm>
              <a:off x="3058" y="2877"/>
              <a:ext cx="481" cy="243"/>
            </a:xfrm>
            <a:custGeom>
              <a:avLst/>
              <a:gdLst>
                <a:gd name="T0" fmla="*/ 481 w 481"/>
                <a:gd name="T1" fmla="*/ 51 h 243"/>
                <a:gd name="T2" fmla="*/ 481 w 481"/>
                <a:gd name="T3" fmla="*/ 51 h 243"/>
                <a:gd name="T4" fmla="*/ 481 w 481"/>
                <a:gd name="T5" fmla="*/ 48 h 243"/>
                <a:gd name="T6" fmla="*/ 478 w 481"/>
                <a:gd name="T7" fmla="*/ 48 h 243"/>
                <a:gd name="T8" fmla="*/ 478 w 481"/>
                <a:gd name="T9" fmla="*/ 45 h 243"/>
                <a:gd name="T10" fmla="*/ 478 w 481"/>
                <a:gd name="T11" fmla="*/ 45 h 243"/>
                <a:gd name="T12" fmla="*/ 478 w 481"/>
                <a:gd name="T13" fmla="*/ 43 h 243"/>
                <a:gd name="T14" fmla="*/ 478 w 481"/>
                <a:gd name="T15" fmla="*/ 40 h 243"/>
                <a:gd name="T16" fmla="*/ 475 w 481"/>
                <a:gd name="T17" fmla="*/ 37 h 243"/>
                <a:gd name="T18" fmla="*/ 475 w 481"/>
                <a:gd name="T19" fmla="*/ 34 h 243"/>
                <a:gd name="T20" fmla="*/ 472 w 481"/>
                <a:gd name="T21" fmla="*/ 31 h 243"/>
                <a:gd name="T22" fmla="*/ 472 w 481"/>
                <a:gd name="T23" fmla="*/ 28 h 243"/>
                <a:gd name="T24" fmla="*/ 469 w 481"/>
                <a:gd name="T25" fmla="*/ 23 h 243"/>
                <a:gd name="T26" fmla="*/ 469 w 481"/>
                <a:gd name="T27" fmla="*/ 20 h 243"/>
                <a:gd name="T28" fmla="*/ 469 w 481"/>
                <a:gd name="T29" fmla="*/ 17 h 243"/>
                <a:gd name="T30" fmla="*/ 467 w 481"/>
                <a:gd name="T31" fmla="*/ 14 h 243"/>
                <a:gd name="T32" fmla="*/ 467 w 481"/>
                <a:gd name="T33" fmla="*/ 11 h 243"/>
                <a:gd name="T34" fmla="*/ 464 w 481"/>
                <a:gd name="T35" fmla="*/ 9 h 243"/>
                <a:gd name="T36" fmla="*/ 464 w 481"/>
                <a:gd name="T37" fmla="*/ 6 h 243"/>
                <a:gd name="T38" fmla="*/ 464 w 481"/>
                <a:gd name="T39" fmla="*/ 6 h 243"/>
                <a:gd name="T40" fmla="*/ 461 w 481"/>
                <a:gd name="T41" fmla="*/ 3 h 243"/>
                <a:gd name="T42" fmla="*/ 461 w 481"/>
                <a:gd name="T43" fmla="*/ 3 h 243"/>
                <a:gd name="T44" fmla="*/ 461 w 481"/>
                <a:gd name="T45" fmla="*/ 0 h 243"/>
                <a:gd name="T46" fmla="*/ 461 w 481"/>
                <a:gd name="T47" fmla="*/ 0 h 243"/>
                <a:gd name="T48" fmla="*/ 458 w 481"/>
                <a:gd name="T49" fmla="*/ 0 h 243"/>
                <a:gd name="T50" fmla="*/ 0 w 481"/>
                <a:gd name="T51" fmla="*/ 193 h 243"/>
                <a:gd name="T52" fmla="*/ 0 w 481"/>
                <a:gd name="T53" fmla="*/ 193 h 243"/>
                <a:gd name="T54" fmla="*/ 0 w 481"/>
                <a:gd name="T55" fmla="*/ 195 h 243"/>
                <a:gd name="T56" fmla="*/ 2 w 481"/>
                <a:gd name="T57" fmla="*/ 195 h 243"/>
                <a:gd name="T58" fmla="*/ 2 w 481"/>
                <a:gd name="T59" fmla="*/ 198 h 243"/>
                <a:gd name="T60" fmla="*/ 2 w 481"/>
                <a:gd name="T61" fmla="*/ 198 h 243"/>
                <a:gd name="T62" fmla="*/ 2 w 481"/>
                <a:gd name="T63" fmla="*/ 201 h 243"/>
                <a:gd name="T64" fmla="*/ 5 w 481"/>
                <a:gd name="T65" fmla="*/ 204 h 243"/>
                <a:gd name="T66" fmla="*/ 5 w 481"/>
                <a:gd name="T67" fmla="*/ 207 h 243"/>
                <a:gd name="T68" fmla="*/ 5 w 481"/>
                <a:gd name="T69" fmla="*/ 210 h 243"/>
                <a:gd name="T70" fmla="*/ 8 w 481"/>
                <a:gd name="T71" fmla="*/ 212 h 243"/>
                <a:gd name="T72" fmla="*/ 8 w 481"/>
                <a:gd name="T73" fmla="*/ 215 h 243"/>
                <a:gd name="T74" fmla="*/ 11 w 481"/>
                <a:gd name="T75" fmla="*/ 221 h 243"/>
                <a:gd name="T76" fmla="*/ 11 w 481"/>
                <a:gd name="T77" fmla="*/ 224 h 243"/>
                <a:gd name="T78" fmla="*/ 14 w 481"/>
                <a:gd name="T79" fmla="*/ 227 h 243"/>
                <a:gd name="T80" fmla="*/ 14 w 481"/>
                <a:gd name="T81" fmla="*/ 229 h 243"/>
                <a:gd name="T82" fmla="*/ 14 w 481"/>
                <a:gd name="T83" fmla="*/ 232 h 243"/>
                <a:gd name="T84" fmla="*/ 17 w 481"/>
                <a:gd name="T85" fmla="*/ 235 h 243"/>
                <a:gd name="T86" fmla="*/ 17 w 481"/>
                <a:gd name="T87" fmla="*/ 238 h 243"/>
                <a:gd name="T88" fmla="*/ 17 w 481"/>
                <a:gd name="T89" fmla="*/ 241 h 243"/>
                <a:gd name="T90" fmla="*/ 19 w 481"/>
                <a:gd name="T91" fmla="*/ 241 h 243"/>
                <a:gd name="T92" fmla="*/ 19 w 481"/>
                <a:gd name="T93" fmla="*/ 243 h 243"/>
                <a:gd name="T94" fmla="*/ 19 w 481"/>
                <a:gd name="T95" fmla="*/ 243 h 243"/>
                <a:gd name="T96" fmla="*/ 19 w 481"/>
                <a:gd name="T97" fmla="*/ 243 h 243"/>
                <a:gd name="T98" fmla="*/ 19 w 481"/>
                <a:gd name="T9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243">
                  <a:moveTo>
                    <a:pt x="481" y="51"/>
                  </a:moveTo>
                  <a:lnTo>
                    <a:pt x="481" y="51"/>
                  </a:lnTo>
                  <a:lnTo>
                    <a:pt x="481" y="51"/>
                  </a:lnTo>
                  <a:lnTo>
                    <a:pt x="481" y="51"/>
                  </a:lnTo>
                  <a:lnTo>
                    <a:pt x="481" y="51"/>
                  </a:lnTo>
                  <a:lnTo>
                    <a:pt x="481" y="48"/>
                  </a:lnTo>
                  <a:lnTo>
                    <a:pt x="481" y="48"/>
                  </a:lnTo>
                  <a:lnTo>
                    <a:pt x="478" y="48"/>
                  </a:lnTo>
                  <a:lnTo>
                    <a:pt x="478" y="48"/>
                  </a:lnTo>
                  <a:lnTo>
                    <a:pt x="478" y="45"/>
                  </a:lnTo>
                  <a:lnTo>
                    <a:pt x="478" y="45"/>
                  </a:lnTo>
                  <a:lnTo>
                    <a:pt x="478" y="45"/>
                  </a:lnTo>
                  <a:lnTo>
                    <a:pt x="478" y="43"/>
                  </a:lnTo>
                  <a:lnTo>
                    <a:pt x="478" y="43"/>
                  </a:lnTo>
                  <a:lnTo>
                    <a:pt x="478" y="40"/>
                  </a:lnTo>
                  <a:lnTo>
                    <a:pt x="478" y="40"/>
                  </a:lnTo>
                  <a:lnTo>
                    <a:pt x="475" y="37"/>
                  </a:lnTo>
                  <a:lnTo>
                    <a:pt x="475" y="37"/>
                  </a:lnTo>
                  <a:lnTo>
                    <a:pt x="475" y="34"/>
                  </a:lnTo>
                  <a:lnTo>
                    <a:pt x="475" y="34"/>
                  </a:lnTo>
                  <a:lnTo>
                    <a:pt x="475" y="31"/>
                  </a:lnTo>
                  <a:lnTo>
                    <a:pt x="472" y="31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72" y="26"/>
                  </a:lnTo>
                  <a:lnTo>
                    <a:pt x="469" y="23"/>
                  </a:lnTo>
                  <a:lnTo>
                    <a:pt x="469" y="23"/>
                  </a:lnTo>
                  <a:lnTo>
                    <a:pt x="469" y="20"/>
                  </a:lnTo>
                  <a:lnTo>
                    <a:pt x="469" y="20"/>
                  </a:lnTo>
                  <a:lnTo>
                    <a:pt x="469" y="17"/>
                  </a:lnTo>
                  <a:lnTo>
                    <a:pt x="467" y="17"/>
                  </a:lnTo>
                  <a:lnTo>
                    <a:pt x="467" y="14"/>
                  </a:lnTo>
                  <a:lnTo>
                    <a:pt x="467" y="14"/>
                  </a:lnTo>
                  <a:lnTo>
                    <a:pt x="467" y="11"/>
                  </a:lnTo>
                  <a:lnTo>
                    <a:pt x="464" y="11"/>
                  </a:lnTo>
                  <a:lnTo>
                    <a:pt x="464" y="9"/>
                  </a:lnTo>
                  <a:lnTo>
                    <a:pt x="464" y="9"/>
                  </a:lnTo>
                  <a:lnTo>
                    <a:pt x="464" y="6"/>
                  </a:lnTo>
                  <a:lnTo>
                    <a:pt x="464" y="6"/>
                  </a:lnTo>
                  <a:lnTo>
                    <a:pt x="464" y="6"/>
                  </a:lnTo>
                  <a:lnTo>
                    <a:pt x="461" y="3"/>
                  </a:lnTo>
                  <a:lnTo>
                    <a:pt x="461" y="3"/>
                  </a:lnTo>
                  <a:lnTo>
                    <a:pt x="461" y="3"/>
                  </a:lnTo>
                  <a:lnTo>
                    <a:pt x="461" y="3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58" y="0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2" y="195"/>
                  </a:lnTo>
                  <a:lnTo>
                    <a:pt x="2" y="195"/>
                  </a:lnTo>
                  <a:lnTo>
                    <a:pt x="2" y="195"/>
                  </a:lnTo>
                  <a:lnTo>
                    <a:pt x="2" y="198"/>
                  </a:lnTo>
                  <a:lnTo>
                    <a:pt x="2" y="198"/>
                  </a:lnTo>
                  <a:lnTo>
                    <a:pt x="2" y="198"/>
                  </a:lnTo>
                  <a:lnTo>
                    <a:pt x="2" y="201"/>
                  </a:lnTo>
                  <a:lnTo>
                    <a:pt x="2" y="201"/>
                  </a:lnTo>
                  <a:lnTo>
                    <a:pt x="5" y="204"/>
                  </a:lnTo>
                  <a:lnTo>
                    <a:pt x="5" y="204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5" y="210"/>
                  </a:lnTo>
                  <a:lnTo>
                    <a:pt x="5" y="210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5"/>
                  </a:lnTo>
                  <a:lnTo>
                    <a:pt x="8" y="215"/>
                  </a:lnTo>
                  <a:lnTo>
                    <a:pt x="11" y="218"/>
                  </a:lnTo>
                  <a:lnTo>
                    <a:pt x="11" y="221"/>
                  </a:lnTo>
                  <a:lnTo>
                    <a:pt x="11" y="221"/>
                  </a:lnTo>
                  <a:lnTo>
                    <a:pt x="11" y="224"/>
                  </a:lnTo>
                  <a:lnTo>
                    <a:pt x="11" y="224"/>
                  </a:lnTo>
                  <a:lnTo>
                    <a:pt x="14" y="227"/>
                  </a:lnTo>
                  <a:lnTo>
                    <a:pt x="14" y="227"/>
                  </a:lnTo>
                  <a:lnTo>
                    <a:pt x="14" y="229"/>
                  </a:lnTo>
                  <a:lnTo>
                    <a:pt x="14" y="229"/>
                  </a:lnTo>
                  <a:lnTo>
                    <a:pt x="14" y="232"/>
                  </a:lnTo>
                  <a:lnTo>
                    <a:pt x="17" y="232"/>
                  </a:lnTo>
                  <a:lnTo>
                    <a:pt x="17" y="235"/>
                  </a:lnTo>
                  <a:lnTo>
                    <a:pt x="17" y="235"/>
                  </a:lnTo>
                  <a:lnTo>
                    <a:pt x="17" y="238"/>
                  </a:lnTo>
                  <a:lnTo>
                    <a:pt x="17" y="238"/>
                  </a:lnTo>
                  <a:lnTo>
                    <a:pt x="17" y="241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9" y="243"/>
                  </a:lnTo>
                  <a:lnTo>
                    <a:pt x="19" y="243"/>
                  </a:lnTo>
                  <a:lnTo>
                    <a:pt x="19" y="243"/>
                  </a:lnTo>
                  <a:lnTo>
                    <a:pt x="19" y="243"/>
                  </a:lnTo>
                  <a:lnTo>
                    <a:pt x="19" y="243"/>
                  </a:lnTo>
                  <a:lnTo>
                    <a:pt x="19" y="243"/>
                  </a:lnTo>
                  <a:lnTo>
                    <a:pt x="19" y="243"/>
                  </a:lnTo>
                  <a:lnTo>
                    <a:pt x="481" y="5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92"/>
            <p:cNvSpPr>
              <a:spLocks/>
            </p:cNvSpPr>
            <p:nvPr/>
          </p:nvSpPr>
          <p:spPr bwMode="auto">
            <a:xfrm>
              <a:off x="3400" y="2362"/>
              <a:ext cx="249" cy="410"/>
            </a:xfrm>
            <a:custGeom>
              <a:avLst/>
              <a:gdLst>
                <a:gd name="T0" fmla="*/ 201 w 249"/>
                <a:gd name="T1" fmla="*/ 402 h 410"/>
                <a:gd name="T2" fmla="*/ 201 w 249"/>
                <a:gd name="T3" fmla="*/ 405 h 410"/>
                <a:gd name="T4" fmla="*/ 204 w 249"/>
                <a:gd name="T5" fmla="*/ 405 h 410"/>
                <a:gd name="T6" fmla="*/ 207 w 249"/>
                <a:gd name="T7" fmla="*/ 408 h 410"/>
                <a:gd name="T8" fmla="*/ 209 w 249"/>
                <a:gd name="T9" fmla="*/ 408 h 410"/>
                <a:gd name="T10" fmla="*/ 212 w 249"/>
                <a:gd name="T11" fmla="*/ 410 h 410"/>
                <a:gd name="T12" fmla="*/ 215 w 249"/>
                <a:gd name="T13" fmla="*/ 410 h 410"/>
                <a:gd name="T14" fmla="*/ 218 w 249"/>
                <a:gd name="T15" fmla="*/ 410 h 410"/>
                <a:gd name="T16" fmla="*/ 221 w 249"/>
                <a:gd name="T17" fmla="*/ 410 h 410"/>
                <a:gd name="T18" fmla="*/ 224 w 249"/>
                <a:gd name="T19" fmla="*/ 410 h 410"/>
                <a:gd name="T20" fmla="*/ 229 w 249"/>
                <a:gd name="T21" fmla="*/ 408 h 410"/>
                <a:gd name="T22" fmla="*/ 232 w 249"/>
                <a:gd name="T23" fmla="*/ 408 h 410"/>
                <a:gd name="T24" fmla="*/ 235 w 249"/>
                <a:gd name="T25" fmla="*/ 405 h 410"/>
                <a:gd name="T26" fmla="*/ 238 w 249"/>
                <a:gd name="T27" fmla="*/ 405 h 410"/>
                <a:gd name="T28" fmla="*/ 241 w 249"/>
                <a:gd name="T29" fmla="*/ 402 h 410"/>
                <a:gd name="T30" fmla="*/ 243 w 249"/>
                <a:gd name="T31" fmla="*/ 399 h 410"/>
                <a:gd name="T32" fmla="*/ 243 w 249"/>
                <a:gd name="T33" fmla="*/ 396 h 410"/>
                <a:gd name="T34" fmla="*/ 246 w 249"/>
                <a:gd name="T35" fmla="*/ 393 h 410"/>
                <a:gd name="T36" fmla="*/ 249 w 249"/>
                <a:gd name="T37" fmla="*/ 391 h 410"/>
                <a:gd name="T38" fmla="*/ 249 w 249"/>
                <a:gd name="T39" fmla="*/ 388 h 410"/>
                <a:gd name="T40" fmla="*/ 249 w 249"/>
                <a:gd name="T41" fmla="*/ 385 h 410"/>
                <a:gd name="T42" fmla="*/ 249 w 249"/>
                <a:gd name="T43" fmla="*/ 382 h 410"/>
                <a:gd name="T44" fmla="*/ 249 w 249"/>
                <a:gd name="T45" fmla="*/ 379 h 410"/>
                <a:gd name="T46" fmla="*/ 249 w 249"/>
                <a:gd name="T47" fmla="*/ 377 h 410"/>
                <a:gd name="T48" fmla="*/ 249 w 249"/>
                <a:gd name="T49" fmla="*/ 374 h 410"/>
                <a:gd name="T50" fmla="*/ 54 w 249"/>
                <a:gd name="T51" fmla="*/ 0 h 410"/>
                <a:gd name="T52" fmla="*/ 54 w 249"/>
                <a:gd name="T53" fmla="*/ 3 h 410"/>
                <a:gd name="T54" fmla="*/ 54 w 249"/>
                <a:gd name="T55" fmla="*/ 6 h 410"/>
                <a:gd name="T56" fmla="*/ 54 w 249"/>
                <a:gd name="T57" fmla="*/ 9 h 410"/>
                <a:gd name="T58" fmla="*/ 54 w 249"/>
                <a:gd name="T59" fmla="*/ 12 h 410"/>
                <a:gd name="T60" fmla="*/ 51 w 249"/>
                <a:gd name="T61" fmla="*/ 14 h 410"/>
                <a:gd name="T62" fmla="*/ 51 w 249"/>
                <a:gd name="T63" fmla="*/ 17 h 410"/>
                <a:gd name="T64" fmla="*/ 48 w 249"/>
                <a:gd name="T65" fmla="*/ 20 h 410"/>
                <a:gd name="T66" fmla="*/ 48 w 249"/>
                <a:gd name="T67" fmla="*/ 23 h 410"/>
                <a:gd name="T68" fmla="*/ 45 w 249"/>
                <a:gd name="T69" fmla="*/ 26 h 410"/>
                <a:gd name="T70" fmla="*/ 42 w 249"/>
                <a:gd name="T71" fmla="*/ 28 h 410"/>
                <a:gd name="T72" fmla="*/ 40 w 249"/>
                <a:gd name="T73" fmla="*/ 28 h 410"/>
                <a:gd name="T74" fmla="*/ 34 w 249"/>
                <a:gd name="T75" fmla="*/ 31 h 410"/>
                <a:gd name="T76" fmla="*/ 31 w 249"/>
                <a:gd name="T77" fmla="*/ 34 h 410"/>
                <a:gd name="T78" fmla="*/ 28 w 249"/>
                <a:gd name="T79" fmla="*/ 34 h 410"/>
                <a:gd name="T80" fmla="*/ 26 w 249"/>
                <a:gd name="T81" fmla="*/ 34 h 410"/>
                <a:gd name="T82" fmla="*/ 20 w 249"/>
                <a:gd name="T83" fmla="*/ 34 h 410"/>
                <a:gd name="T84" fmla="*/ 17 w 249"/>
                <a:gd name="T85" fmla="*/ 34 h 410"/>
                <a:gd name="T86" fmla="*/ 14 w 249"/>
                <a:gd name="T87" fmla="*/ 34 h 410"/>
                <a:gd name="T88" fmla="*/ 11 w 249"/>
                <a:gd name="T89" fmla="*/ 34 h 410"/>
                <a:gd name="T90" fmla="*/ 9 w 249"/>
                <a:gd name="T91" fmla="*/ 34 h 410"/>
                <a:gd name="T92" fmla="*/ 6 w 249"/>
                <a:gd name="T93" fmla="*/ 31 h 410"/>
                <a:gd name="T94" fmla="*/ 3 w 249"/>
                <a:gd name="T95" fmla="*/ 31 h 410"/>
                <a:gd name="T96" fmla="*/ 3 w 249"/>
                <a:gd name="T97" fmla="*/ 28 h 410"/>
                <a:gd name="T98" fmla="*/ 0 w 249"/>
                <a:gd name="T99" fmla="*/ 2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410">
                  <a:moveTo>
                    <a:pt x="201" y="402"/>
                  </a:moveTo>
                  <a:lnTo>
                    <a:pt x="201" y="402"/>
                  </a:lnTo>
                  <a:lnTo>
                    <a:pt x="201" y="402"/>
                  </a:lnTo>
                  <a:lnTo>
                    <a:pt x="201" y="405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207" y="408"/>
                  </a:lnTo>
                  <a:lnTo>
                    <a:pt x="207" y="408"/>
                  </a:lnTo>
                  <a:lnTo>
                    <a:pt x="207" y="408"/>
                  </a:lnTo>
                  <a:lnTo>
                    <a:pt x="209" y="408"/>
                  </a:lnTo>
                  <a:lnTo>
                    <a:pt x="209" y="410"/>
                  </a:lnTo>
                  <a:lnTo>
                    <a:pt x="212" y="410"/>
                  </a:lnTo>
                  <a:lnTo>
                    <a:pt x="212" y="410"/>
                  </a:lnTo>
                  <a:lnTo>
                    <a:pt x="215" y="410"/>
                  </a:lnTo>
                  <a:lnTo>
                    <a:pt x="215" y="410"/>
                  </a:lnTo>
                  <a:lnTo>
                    <a:pt x="218" y="410"/>
                  </a:lnTo>
                  <a:lnTo>
                    <a:pt x="221" y="410"/>
                  </a:lnTo>
                  <a:lnTo>
                    <a:pt x="221" y="410"/>
                  </a:lnTo>
                  <a:lnTo>
                    <a:pt x="224" y="410"/>
                  </a:lnTo>
                  <a:lnTo>
                    <a:pt x="224" y="410"/>
                  </a:lnTo>
                  <a:lnTo>
                    <a:pt x="226" y="410"/>
                  </a:lnTo>
                  <a:lnTo>
                    <a:pt x="229" y="408"/>
                  </a:lnTo>
                  <a:lnTo>
                    <a:pt x="229" y="408"/>
                  </a:lnTo>
                  <a:lnTo>
                    <a:pt x="232" y="408"/>
                  </a:lnTo>
                  <a:lnTo>
                    <a:pt x="232" y="408"/>
                  </a:lnTo>
                  <a:lnTo>
                    <a:pt x="235" y="405"/>
                  </a:lnTo>
                  <a:lnTo>
                    <a:pt x="235" y="405"/>
                  </a:lnTo>
                  <a:lnTo>
                    <a:pt x="238" y="405"/>
                  </a:lnTo>
                  <a:lnTo>
                    <a:pt x="238" y="402"/>
                  </a:lnTo>
                  <a:lnTo>
                    <a:pt x="241" y="402"/>
                  </a:lnTo>
                  <a:lnTo>
                    <a:pt x="241" y="402"/>
                  </a:lnTo>
                  <a:lnTo>
                    <a:pt x="243" y="399"/>
                  </a:lnTo>
                  <a:lnTo>
                    <a:pt x="243" y="399"/>
                  </a:lnTo>
                  <a:lnTo>
                    <a:pt x="243" y="396"/>
                  </a:lnTo>
                  <a:lnTo>
                    <a:pt x="246" y="396"/>
                  </a:lnTo>
                  <a:lnTo>
                    <a:pt x="246" y="393"/>
                  </a:lnTo>
                  <a:lnTo>
                    <a:pt x="246" y="393"/>
                  </a:lnTo>
                  <a:lnTo>
                    <a:pt x="249" y="391"/>
                  </a:lnTo>
                  <a:lnTo>
                    <a:pt x="249" y="391"/>
                  </a:lnTo>
                  <a:lnTo>
                    <a:pt x="249" y="388"/>
                  </a:lnTo>
                  <a:lnTo>
                    <a:pt x="249" y="388"/>
                  </a:lnTo>
                  <a:lnTo>
                    <a:pt x="249" y="385"/>
                  </a:lnTo>
                  <a:lnTo>
                    <a:pt x="249" y="385"/>
                  </a:lnTo>
                  <a:lnTo>
                    <a:pt x="249" y="382"/>
                  </a:lnTo>
                  <a:lnTo>
                    <a:pt x="249" y="382"/>
                  </a:lnTo>
                  <a:lnTo>
                    <a:pt x="249" y="379"/>
                  </a:lnTo>
                  <a:lnTo>
                    <a:pt x="249" y="379"/>
                  </a:lnTo>
                  <a:lnTo>
                    <a:pt x="249" y="377"/>
                  </a:lnTo>
                  <a:lnTo>
                    <a:pt x="249" y="377"/>
                  </a:lnTo>
                  <a:lnTo>
                    <a:pt x="249" y="374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45" y="26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7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4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01" y="40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Oval 393"/>
            <p:cNvSpPr>
              <a:spLocks noChangeArrowheads="1"/>
            </p:cNvSpPr>
            <p:nvPr/>
          </p:nvSpPr>
          <p:spPr bwMode="auto">
            <a:xfrm>
              <a:off x="2896" y="3036"/>
              <a:ext cx="184" cy="184"/>
            </a:xfrm>
            <a:prstGeom prst="ellipse">
              <a:avLst/>
            </a:pr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394"/>
            <p:cNvSpPr>
              <a:spLocks noChangeArrowheads="1"/>
            </p:cNvSpPr>
            <p:nvPr/>
          </p:nvSpPr>
          <p:spPr bwMode="auto">
            <a:xfrm>
              <a:off x="2953" y="894"/>
              <a:ext cx="325" cy="325"/>
            </a:xfrm>
            <a:prstGeom prst="ellipse">
              <a:avLst/>
            </a:prstGeom>
            <a:solidFill>
              <a:srgbClr val="FF00FF"/>
            </a:solidFill>
            <a:ln w="47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95"/>
            <p:cNvSpPr>
              <a:spLocks/>
            </p:cNvSpPr>
            <p:nvPr/>
          </p:nvSpPr>
          <p:spPr bwMode="auto">
            <a:xfrm>
              <a:off x="2466" y="930"/>
              <a:ext cx="521" cy="133"/>
            </a:xfrm>
            <a:custGeom>
              <a:avLst/>
              <a:gdLst>
                <a:gd name="T0" fmla="*/ 507 w 521"/>
                <a:gd name="T1" fmla="*/ 133 h 133"/>
                <a:gd name="T2" fmla="*/ 507 w 521"/>
                <a:gd name="T3" fmla="*/ 133 h 133"/>
                <a:gd name="T4" fmla="*/ 510 w 521"/>
                <a:gd name="T5" fmla="*/ 133 h 133"/>
                <a:gd name="T6" fmla="*/ 510 w 521"/>
                <a:gd name="T7" fmla="*/ 131 h 133"/>
                <a:gd name="T8" fmla="*/ 512 w 521"/>
                <a:gd name="T9" fmla="*/ 131 h 133"/>
                <a:gd name="T10" fmla="*/ 512 w 521"/>
                <a:gd name="T11" fmla="*/ 128 h 133"/>
                <a:gd name="T12" fmla="*/ 515 w 521"/>
                <a:gd name="T13" fmla="*/ 125 h 133"/>
                <a:gd name="T14" fmla="*/ 515 w 521"/>
                <a:gd name="T15" fmla="*/ 122 h 133"/>
                <a:gd name="T16" fmla="*/ 518 w 521"/>
                <a:gd name="T17" fmla="*/ 119 h 133"/>
                <a:gd name="T18" fmla="*/ 518 w 521"/>
                <a:gd name="T19" fmla="*/ 116 h 133"/>
                <a:gd name="T20" fmla="*/ 518 w 521"/>
                <a:gd name="T21" fmla="*/ 114 h 133"/>
                <a:gd name="T22" fmla="*/ 521 w 521"/>
                <a:gd name="T23" fmla="*/ 111 h 133"/>
                <a:gd name="T24" fmla="*/ 521 w 521"/>
                <a:gd name="T25" fmla="*/ 108 h 133"/>
                <a:gd name="T26" fmla="*/ 521 w 521"/>
                <a:gd name="T27" fmla="*/ 102 h 133"/>
                <a:gd name="T28" fmla="*/ 521 w 521"/>
                <a:gd name="T29" fmla="*/ 99 h 133"/>
                <a:gd name="T30" fmla="*/ 521 w 521"/>
                <a:gd name="T31" fmla="*/ 97 h 133"/>
                <a:gd name="T32" fmla="*/ 521 w 521"/>
                <a:gd name="T33" fmla="*/ 94 h 133"/>
                <a:gd name="T34" fmla="*/ 521 w 521"/>
                <a:gd name="T35" fmla="*/ 91 h 133"/>
                <a:gd name="T36" fmla="*/ 518 w 521"/>
                <a:gd name="T37" fmla="*/ 88 h 133"/>
                <a:gd name="T38" fmla="*/ 518 w 521"/>
                <a:gd name="T39" fmla="*/ 85 h 133"/>
                <a:gd name="T40" fmla="*/ 518 w 521"/>
                <a:gd name="T41" fmla="*/ 83 h 133"/>
                <a:gd name="T42" fmla="*/ 515 w 521"/>
                <a:gd name="T43" fmla="*/ 80 h 133"/>
                <a:gd name="T44" fmla="*/ 515 w 521"/>
                <a:gd name="T45" fmla="*/ 80 h 133"/>
                <a:gd name="T46" fmla="*/ 512 w 521"/>
                <a:gd name="T47" fmla="*/ 80 h 133"/>
                <a:gd name="T48" fmla="*/ 512 w 521"/>
                <a:gd name="T49" fmla="*/ 80 h 133"/>
                <a:gd name="T50" fmla="*/ 6 w 521"/>
                <a:gd name="T51" fmla="*/ 0 h 133"/>
                <a:gd name="T52" fmla="*/ 6 w 521"/>
                <a:gd name="T53" fmla="*/ 0 h 133"/>
                <a:gd name="T54" fmla="*/ 9 w 521"/>
                <a:gd name="T55" fmla="*/ 3 h 133"/>
                <a:gd name="T56" fmla="*/ 9 w 521"/>
                <a:gd name="T57" fmla="*/ 3 h 133"/>
                <a:gd name="T58" fmla="*/ 11 w 521"/>
                <a:gd name="T59" fmla="*/ 6 h 133"/>
                <a:gd name="T60" fmla="*/ 11 w 521"/>
                <a:gd name="T61" fmla="*/ 9 h 133"/>
                <a:gd name="T62" fmla="*/ 11 w 521"/>
                <a:gd name="T63" fmla="*/ 12 h 133"/>
                <a:gd name="T64" fmla="*/ 11 w 521"/>
                <a:gd name="T65" fmla="*/ 15 h 133"/>
                <a:gd name="T66" fmla="*/ 11 w 521"/>
                <a:gd name="T67" fmla="*/ 17 h 133"/>
                <a:gd name="T68" fmla="*/ 11 w 521"/>
                <a:gd name="T69" fmla="*/ 20 h 133"/>
                <a:gd name="T70" fmla="*/ 11 w 521"/>
                <a:gd name="T71" fmla="*/ 26 h 133"/>
                <a:gd name="T72" fmla="*/ 11 w 521"/>
                <a:gd name="T73" fmla="*/ 29 h 133"/>
                <a:gd name="T74" fmla="*/ 11 w 521"/>
                <a:gd name="T75" fmla="*/ 32 h 133"/>
                <a:gd name="T76" fmla="*/ 11 w 521"/>
                <a:gd name="T77" fmla="*/ 37 h 133"/>
                <a:gd name="T78" fmla="*/ 11 w 521"/>
                <a:gd name="T79" fmla="*/ 40 h 133"/>
                <a:gd name="T80" fmla="*/ 9 w 521"/>
                <a:gd name="T81" fmla="*/ 43 h 133"/>
                <a:gd name="T82" fmla="*/ 9 w 521"/>
                <a:gd name="T83" fmla="*/ 46 h 133"/>
                <a:gd name="T84" fmla="*/ 9 w 521"/>
                <a:gd name="T85" fmla="*/ 49 h 133"/>
                <a:gd name="T86" fmla="*/ 6 w 521"/>
                <a:gd name="T87" fmla="*/ 51 h 133"/>
                <a:gd name="T88" fmla="*/ 6 w 521"/>
                <a:gd name="T89" fmla="*/ 54 h 133"/>
                <a:gd name="T90" fmla="*/ 3 w 521"/>
                <a:gd name="T91" fmla="*/ 57 h 133"/>
                <a:gd name="T92" fmla="*/ 3 w 521"/>
                <a:gd name="T93" fmla="*/ 57 h 133"/>
                <a:gd name="T94" fmla="*/ 0 w 521"/>
                <a:gd name="T95" fmla="*/ 57 h 133"/>
                <a:gd name="T96" fmla="*/ 0 w 521"/>
                <a:gd name="T97" fmla="*/ 60 h 133"/>
                <a:gd name="T98" fmla="*/ 0 w 521"/>
                <a:gd name="T99" fmla="*/ 6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1" h="133">
                  <a:moveTo>
                    <a:pt x="504" y="133"/>
                  </a:moveTo>
                  <a:lnTo>
                    <a:pt x="507" y="133"/>
                  </a:lnTo>
                  <a:lnTo>
                    <a:pt x="507" y="133"/>
                  </a:lnTo>
                  <a:lnTo>
                    <a:pt x="507" y="133"/>
                  </a:lnTo>
                  <a:lnTo>
                    <a:pt x="510" y="133"/>
                  </a:lnTo>
                  <a:lnTo>
                    <a:pt x="510" y="133"/>
                  </a:lnTo>
                  <a:lnTo>
                    <a:pt x="510" y="131"/>
                  </a:lnTo>
                  <a:lnTo>
                    <a:pt x="510" y="131"/>
                  </a:lnTo>
                  <a:lnTo>
                    <a:pt x="512" y="131"/>
                  </a:lnTo>
                  <a:lnTo>
                    <a:pt x="512" y="131"/>
                  </a:lnTo>
                  <a:lnTo>
                    <a:pt x="512" y="128"/>
                  </a:lnTo>
                  <a:lnTo>
                    <a:pt x="512" y="128"/>
                  </a:lnTo>
                  <a:lnTo>
                    <a:pt x="515" y="128"/>
                  </a:lnTo>
                  <a:lnTo>
                    <a:pt x="515" y="125"/>
                  </a:lnTo>
                  <a:lnTo>
                    <a:pt x="515" y="125"/>
                  </a:lnTo>
                  <a:lnTo>
                    <a:pt x="515" y="122"/>
                  </a:lnTo>
                  <a:lnTo>
                    <a:pt x="518" y="122"/>
                  </a:lnTo>
                  <a:lnTo>
                    <a:pt x="518" y="119"/>
                  </a:lnTo>
                  <a:lnTo>
                    <a:pt x="518" y="119"/>
                  </a:lnTo>
                  <a:lnTo>
                    <a:pt x="518" y="116"/>
                  </a:lnTo>
                  <a:lnTo>
                    <a:pt x="518" y="116"/>
                  </a:lnTo>
                  <a:lnTo>
                    <a:pt x="518" y="114"/>
                  </a:lnTo>
                  <a:lnTo>
                    <a:pt x="521" y="111"/>
                  </a:lnTo>
                  <a:lnTo>
                    <a:pt x="521" y="111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5"/>
                  </a:lnTo>
                  <a:lnTo>
                    <a:pt x="521" y="102"/>
                  </a:lnTo>
                  <a:lnTo>
                    <a:pt x="521" y="102"/>
                  </a:lnTo>
                  <a:lnTo>
                    <a:pt x="521" y="99"/>
                  </a:lnTo>
                  <a:lnTo>
                    <a:pt x="521" y="97"/>
                  </a:lnTo>
                  <a:lnTo>
                    <a:pt x="521" y="97"/>
                  </a:lnTo>
                  <a:lnTo>
                    <a:pt x="521" y="94"/>
                  </a:lnTo>
                  <a:lnTo>
                    <a:pt x="521" y="94"/>
                  </a:lnTo>
                  <a:lnTo>
                    <a:pt x="521" y="91"/>
                  </a:lnTo>
                  <a:lnTo>
                    <a:pt x="521" y="91"/>
                  </a:lnTo>
                  <a:lnTo>
                    <a:pt x="521" y="88"/>
                  </a:lnTo>
                  <a:lnTo>
                    <a:pt x="518" y="88"/>
                  </a:lnTo>
                  <a:lnTo>
                    <a:pt x="518" y="85"/>
                  </a:lnTo>
                  <a:lnTo>
                    <a:pt x="518" y="85"/>
                  </a:lnTo>
                  <a:lnTo>
                    <a:pt x="518" y="83"/>
                  </a:lnTo>
                  <a:lnTo>
                    <a:pt x="518" y="83"/>
                  </a:lnTo>
                  <a:lnTo>
                    <a:pt x="518" y="83"/>
                  </a:lnTo>
                  <a:lnTo>
                    <a:pt x="515" y="80"/>
                  </a:lnTo>
                  <a:lnTo>
                    <a:pt x="515" y="80"/>
                  </a:lnTo>
                  <a:lnTo>
                    <a:pt x="515" y="80"/>
                  </a:lnTo>
                  <a:lnTo>
                    <a:pt x="515" y="80"/>
                  </a:lnTo>
                  <a:lnTo>
                    <a:pt x="512" y="80"/>
                  </a:lnTo>
                  <a:lnTo>
                    <a:pt x="512" y="80"/>
                  </a:lnTo>
                  <a:lnTo>
                    <a:pt x="512" y="8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9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504" y="13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96"/>
            <p:cNvSpPr>
              <a:spLocks/>
            </p:cNvSpPr>
            <p:nvPr/>
          </p:nvSpPr>
          <p:spPr bwMode="auto">
            <a:xfrm>
              <a:off x="3179" y="1075"/>
              <a:ext cx="306" cy="195"/>
            </a:xfrm>
            <a:custGeom>
              <a:avLst/>
              <a:gdLst>
                <a:gd name="T0" fmla="*/ 34 w 306"/>
                <a:gd name="T1" fmla="*/ 3 h 195"/>
                <a:gd name="T2" fmla="*/ 31 w 306"/>
                <a:gd name="T3" fmla="*/ 0 h 195"/>
                <a:gd name="T4" fmla="*/ 29 w 306"/>
                <a:gd name="T5" fmla="*/ 0 h 195"/>
                <a:gd name="T6" fmla="*/ 26 w 306"/>
                <a:gd name="T7" fmla="*/ 0 h 195"/>
                <a:gd name="T8" fmla="*/ 23 w 306"/>
                <a:gd name="T9" fmla="*/ 0 h 195"/>
                <a:gd name="T10" fmla="*/ 20 w 306"/>
                <a:gd name="T11" fmla="*/ 0 h 195"/>
                <a:gd name="T12" fmla="*/ 17 w 306"/>
                <a:gd name="T13" fmla="*/ 3 h 195"/>
                <a:gd name="T14" fmla="*/ 14 w 306"/>
                <a:gd name="T15" fmla="*/ 3 h 195"/>
                <a:gd name="T16" fmla="*/ 12 w 306"/>
                <a:gd name="T17" fmla="*/ 5 h 195"/>
                <a:gd name="T18" fmla="*/ 9 w 306"/>
                <a:gd name="T19" fmla="*/ 8 h 195"/>
                <a:gd name="T20" fmla="*/ 6 w 306"/>
                <a:gd name="T21" fmla="*/ 11 h 195"/>
                <a:gd name="T22" fmla="*/ 6 w 306"/>
                <a:gd name="T23" fmla="*/ 14 h 195"/>
                <a:gd name="T24" fmla="*/ 3 w 306"/>
                <a:gd name="T25" fmla="*/ 17 h 195"/>
                <a:gd name="T26" fmla="*/ 3 w 306"/>
                <a:gd name="T27" fmla="*/ 20 h 195"/>
                <a:gd name="T28" fmla="*/ 0 w 306"/>
                <a:gd name="T29" fmla="*/ 22 h 195"/>
                <a:gd name="T30" fmla="*/ 0 w 306"/>
                <a:gd name="T31" fmla="*/ 28 h 195"/>
                <a:gd name="T32" fmla="*/ 0 w 306"/>
                <a:gd name="T33" fmla="*/ 31 h 195"/>
                <a:gd name="T34" fmla="*/ 0 w 306"/>
                <a:gd name="T35" fmla="*/ 34 h 195"/>
                <a:gd name="T36" fmla="*/ 0 w 306"/>
                <a:gd name="T37" fmla="*/ 37 h 195"/>
                <a:gd name="T38" fmla="*/ 0 w 306"/>
                <a:gd name="T39" fmla="*/ 39 h 195"/>
                <a:gd name="T40" fmla="*/ 3 w 306"/>
                <a:gd name="T41" fmla="*/ 42 h 195"/>
                <a:gd name="T42" fmla="*/ 3 w 306"/>
                <a:gd name="T43" fmla="*/ 45 h 195"/>
                <a:gd name="T44" fmla="*/ 6 w 306"/>
                <a:gd name="T45" fmla="*/ 48 h 195"/>
                <a:gd name="T46" fmla="*/ 9 w 306"/>
                <a:gd name="T47" fmla="*/ 51 h 195"/>
                <a:gd name="T48" fmla="*/ 12 w 306"/>
                <a:gd name="T49" fmla="*/ 51 h 195"/>
                <a:gd name="T50" fmla="*/ 278 w 306"/>
                <a:gd name="T51" fmla="*/ 192 h 195"/>
                <a:gd name="T52" fmla="*/ 275 w 306"/>
                <a:gd name="T53" fmla="*/ 192 h 195"/>
                <a:gd name="T54" fmla="*/ 272 w 306"/>
                <a:gd name="T55" fmla="*/ 189 h 195"/>
                <a:gd name="T56" fmla="*/ 272 w 306"/>
                <a:gd name="T57" fmla="*/ 187 h 195"/>
                <a:gd name="T58" fmla="*/ 269 w 306"/>
                <a:gd name="T59" fmla="*/ 184 h 195"/>
                <a:gd name="T60" fmla="*/ 269 w 306"/>
                <a:gd name="T61" fmla="*/ 181 h 195"/>
                <a:gd name="T62" fmla="*/ 266 w 306"/>
                <a:gd name="T63" fmla="*/ 178 h 195"/>
                <a:gd name="T64" fmla="*/ 266 w 306"/>
                <a:gd name="T65" fmla="*/ 175 h 195"/>
                <a:gd name="T66" fmla="*/ 266 w 306"/>
                <a:gd name="T67" fmla="*/ 170 h 195"/>
                <a:gd name="T68" fmla="*/ 269 w 306"/>
                <a:gd name="T69" fmla="*/ 167 h 195"/>
                <a:gd name="T70" fmla="*/ 269 w 306"/>
                <a:gd name="T71" fmla="*/ 164 h 195"/>
                <a:gd name="T72" fmla="*/ 269 w 306"/>
                <a:gd name="T73" fmla="*/ 161 h 195"/>
                <a:gd name="T74" fmla="*/ 272 w 306"/>
                <a:gd name="T75" fmla="*/ 155 h 195"/>
                <a:gd name="T76" fmla="*/ 275 w 306"/>
                <a:gd name="T77" fmla="*/ 153 h 195"/>
                <a:gd name="T78" fmla="*/ 275 w 306"/>
                <a:gd name="T79" fmla="*/ 150 h 195"/>
                <a:gd name="T80" fmla="*/ 278 w 306"/>
                <a:gd name="T81" fmla="*/ 147 h 195"/>
                <a:gd name="T82" fmla="*/ 280 w 306"/>
                <a:gd name="T83" fmla="*/ 144 h 195"/>
                <a:gd name="T84" fmla="*/ 283 w 306"/>
                <a:gd name="T85" fmla="*/ 144 h 195"/>
                <a:gd name="T86" fmla="*/ 286 w 306"/>
                <a:gd name="T87" fmla="*/ 141 h 195"/>
                <a:gd name="T88" fmla="*/ 289 w 306"/>
                <a:gd name="T89" fmla="*/ 141 h 195"/>
                <a:gd name="T90" fmla="*/ 295 w 306"/>
                <a:gd name="T91" fmla="*/ 141 h 195"/>
                <a:gd name="T92" fmla="*/ 297 w 306"/>
                <a:gd name="T93" fmla="*/ 138 h 195"/>
                <a:gd name="T94" fmla="*/ 300 w 306"/>
                <a:gd name="T95" fmla="*/ 141 h 195"/>
                <a:gd name="T96" fmla="*/ 303 w 306"/>
                <a:gd name="T97" fmla="*/ 141 h 195"/>
                <a:gd name="T98" fmla="*/ 306 w 306"/>
                <a:gd name="T99" fmla="*/ 14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6" h="195">
                  <a:moveTo>
                    <a:pt x="37" y="3"/>
                  </a:moveTo>
                  <a:lnTo>
                    <a:pt x="34" y="3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6" y="45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2" y="51"/>
                  </a:lnTo>
                  <a:lnTo>
                    <a:pt x="278" y="195"/>
                  </a:lnTo>
                  <a:lnTo>
                    <a:pt x="278" y="192"/>
                  </a:lnTo>
                  <a:lnTo>
                    <a:pt x="275" y="192"/>
                  </a:lnTo>
                  <a:lnTo>
                    <a:pt x="275" y="192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2" y="187"/>
                  </a:lnTo>
                  <a:lnTo>
                    <a:pt x="269" y="187"/>
                  </a:lnTo>
                  <a:lnTo>
                    <a:pt x="269" y="184"/>
                  </a:lnTo>
                  <a:lnTo>
                    <a:pt x="269" y="184"/>
                  </a:lnTo>
                  <a:lnTo>
                    <a:pt x="269" y="181"/>
                  </a:lnTo>
                  <a:lnTo>
                    <a:pt x="269" y="178"/>
                  </a:lnTo>
                  <a:lnTo>
                    <a:pt x="266" y="178"/>
                  </a:lnTo>
                  <a:lnTo>
                    <a:pt x="266" y="175"/>
                  </a:lnTo>
                  <a:lnTo>
                    <a:pt x="266" y="175"/>
                  </a:lnTo>
                  <a:lnTo>
                    <a:pt x="266" y="172"/>
                  </a:lnTo>
                  <a:lnTo>
                    <a:pt x="266" y="170"/>
                  </a:lnTo>
                  <a:lnTo>
                    <a:pt x="269" y="170"/>
                  </a:lnTo>
                  <a:lnTo>
                    <a:pt x="269" y="167"/>
                  </a:lnTo>
                  <a:lnTo>
                    <a:pt x="269" y="164"/>
                  </a:lnTo>
                  <a:lnTo>
                    <a:pt x="269" y="164"/>
                  </a:lnTo>
                  <a:lnTo>
                    <a:pt x="269" y="161"/>
                  </a:lnTo>
                  <a:lnTo>
                    <a:pt x="269" y="161"/>
                  </a:lnTo>
                  <a:lnTo>
                    <a:pt x="272" y="158"/>
                  </a:lnTo>
                  <a:lnTo>
                    <a:pt x="272" y="155"/>
                  </a:lnTo>
                  <a:lnTo>
                    <a:pt x="272" y="155"/>
                  </a:lnTo>
                  <a:lnTo>
                    <a:pt x="275" y="153"/>
                  </a:lnTo>
                  <a:lnTo>
                    <a:pt x="275" y="153"/>
                  </a:lnTo>
                  <a:lnTo>
                    <a:pt x="275" y="150"/>
                  </a:lnTo>
                  <a:lnTo>
                    <a:pt x="278" y="150"/>
                  </a:lnTo>
                  <a:lnTo>
                    <a:pt x="278" y="147"/>
                  </a:lnTo>
                  <a:lnTo>
                    <a:pt x="280" y="147"/>
                  </a:lnTo>
                  <a:lnTo>
                    <a:pt x="280" y="144"/>
                  </a:lnTo>
                  <a:lnTo>
                    <a:pt x="283" y="144"/>
                  </a:lnTo>
                  <a:lnTo>
                    <a:pt x="283" y="144"/>
                  </a:lnTo>
                  <a:lnTo>
                    <a:pt x="286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89" y="141"/>
                  </a:lnTo>
                  <a:lnTo>
                    <a:pt x="292" y="141"/>
                  </a:lnTo>
                  <a:lnTo>
                    <a:pt x="295" y="141"/>
                  </a:lnTo>
                  <a:lnTo>
                    <a:pt x="295" y="138"/>
                  </a:lnTo>
                  <a:lnTo>
                    <a:pt x="297" y="138"/>
                  </a:lnTo>
                  <a:lnTo>
                    <a:pt x="297" y="138"/>
                  </a:lnTo>
                  <a:lnTo>
                    <a:pt x="300" y="141"/>
                  </a:lnTo>
                  <a:lnTo>
                    <a:pt x="300" y="141"/>
                  </a:lnTo>
                  <a:lnTo>
                    <a:pt x="303" y="141"/>
                  </a:lnTo>
                  <a:lnTo>
                    <a:pt x="303" y="141"/>
                  </a:lnTo>
                  <a:lnTo>
                    <a:pt x="306" y="141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397"/>
            <p:cNvSpPr>
              <a:spLocks noChangeArrowheads="1"/>
            </p:cNvSpPr>
            <p:nvPr/>
          </p:nvSpPr>
          <p:spPr bwMode="auto">
            <a:xfrm>
              <a:off x="4368" y="1977"/>
              <a:ext cx="82" cy="82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98"/>
            <p:cNvSpPr>
              <a:spLocks/>
            </p:cNvSpPr>
            <p:nvPr/>
          </p:nvSpPr>
          <p:spPr bwMode="auto">
            <a:xfrm>
              <a:off x="4396" y="1825"/>
              <a:ext cx="122" cy="189"/>
            </a:xfrm>
            <a:custGeom>
              <a:avLst/>
              <a:gdLst>
                <a:gd name="T0" fmla="*/ 0 w 122"/>
                <a:gd name="T1" fmla="*/ 161 h 189"/>
                <a:gd name="T2" fmla="*/ 0 w 122"/>
                <a:gd name="T3" fmla="*/ 164 h 189"/>
                <a:gd name="T4" fmla="*/ 0 w 122"/>
                <a:gd name="T5" fmla="*/ 164 h 189"/>
                <a:gd name="T6" fmla="*/ 0 w 122"/>
                <a:gd name="T7" fmla="*/ 167 h 189"/>
                <a:gd name="T8" fmla="*/ 0 w 122"/>
                <a:gd name="T9" fmla="*/ 169 h 189"/>
                <a:gd name="T10" fmla="*/ 3 w 122"/>
                <a:gd name="T11" fmla="*/ 172 h 189"/>
                <a:gd name="T12" fmla="*/ 3 w 122"/>
                <a:gd name="T13" fmla="*/ 172 h 189"/>
                <a:gd name="T14" fmla="*/ 6 w 122"/>
                <a:gd name="T15" fmla="*/ 175 h 189"/>
                <a:gd name="T16" fmla="*/ 9 w 122"/>
                <a:gd name="T17" fmla="*/ 178 h 189"/>
                <a:gd name="T18" fmla="*/ 12 w 122"/>
                <a:gd name="T19" fmla="*/ 181 h 189"/>
                <a:gd name="T20" fmla="*/ 14 w 122"/>
                <a:gd name="T21" fmla="*/ 181 h 189"/>
                <a:gd name="T22" fmla="*/ 17 w 122"/>
                <a:gd name="T23" fmla="*/ 183 h 189"/>
                <a:gd name="T24" fmla="*/ 20 w 122"/>
                <a:gd name="T25" fmla="*/ 183 h 189"/>
                <a:gd name="T26" fmla="*/ 23 w 122"/>
                <a:gd name="T27" fmla="*/ 186 h 189"/>
                <a:gd name="T28" fmla="*/ 26 w 122"/>
                <a:gd name="T29" fmla="*/ 186 h 189"/>
                <a:gd name="T30" fmla="*/ 29 w 122"/>
                <a:gd name="T31" fmla="*/ 186 h 189"/>
                <a:gd name="T32" fmla="*/ 31 w 122"/>
                <a:gd name="T33" fmla="*/ 186 h 189"/>
                <a:gd name="T34" fmla="*/ 34 w 122"/>
                <a:gd name="T35" fmla="*/ 189 h 189"/>
                <a:gd name="T36" fmla="*/ 37 w 122"/>
                <a:gd name="T37" fmla="*/ 189 h 189"/>
                <a:gd name="T38" fmla="*/ 40 w 122"/>
                <a:gd name="T39" fmla="*/ 186 h 189"/>
                <a:gd name="T40" fmla="*/ 43 w 122"/>
                <a:gd name="T41" fmla="*/ 186 h 189"/>
                <a:gd name="T42" fmla="*/ 45 w 122"/>
                <a:gd name="T43" fmla="*/ 186 h 189"/>
                <a:gd name="T44" fmla="*/ 45 w 122"/>
                <a:gd name="T45" fmla="*/ 186 h 189"/>
                <a:gd name="T46" fmla="*/ 48 w 122"/>
                <a:gd name="T47" fmla="*/ 183 h 189"/>
                <a:gd name="T48" fmla="*/ 48 w 122"/>
                <a:gd name="T49" fmla="*/ 181 h 189"/>
                <a:gd name="T50" fmla="*/ 122 w 122"/>
                <a:gd name="T51" fmla="*/ 22 h 189"/>
                <a:gd name="T52" fmla="*/ 119 w 122"/>
                <a:gd name="T53" fmla="*/ 25 h 189"/>
                <a:gd name="T54" fmla="*/ 119 w 122"/>
                <a:gd name="T55" fmla="*/ 25 h 189"/>
                <a:gd name="T56" fmla="*/ 116 w 122"/>
                <a:gd name="T57" fmla="*/ 25 h 189"/>
                <a:gd name="T58" fmla="*/ 113 w 122"/>
                <a:gd name="T59" fmla="*/ 28 h 189"/>
                <a:gd name="T60" fmla="*/ 111 w 122"/>
                <a:gd name="T61" fmla="*/ 28 h 189"/>
                <a:gd name="T62" fmla="*/ 108 w 122"/>
                <a:gd name="T63" fmla="*/ 28 h 189"/>
                <a:gd name="T64" fmla="*/ 105 w 122"/>
                <a:gd name="T65" fmla="*/ 28 h 189"/>
                <a:gd name="T66" fmla="*/ 102 w 122"/>
                <a:gd name="T67" fmla="*/ 28 h 189"/>
                <a:gd name="T68" fmla="*/ 99 w 122"/>
                <a:gd name="T69" fmla="*/ 25 h 189"/>
                <a:gd name="T70" fmla="*/ 96 w 122"/>
                <a:gd name="T71" fmla="*/ 25 h 189"/>
                <a:gd name="T72" fmla="*/ 94 w 122"/>
                <a:gd name="T73" fmla="*/ 25 h 189"/>
                <a:gd name="T74" fmla="*/ 91 w 122"/>
                <a:gd name="T75" fmla="*/ 22 h 189"/>
                <a:gd name="T76" fmla="*/ 85 w 122"/>
                <a:gd name="T77" fmla="*/ 22 h 189"/>
                <a:gd name="T78" fmla="*/ 82 w 122"/>
                <a:gd name="T79" fmla="*/ 19 h 189"/>
                <a:gd name="T80" fmla="*/ 79 w 122"/>
                <a:gd name="T81" fmla="*/ 17 h 189"/>
                <a:gd name="T82" fmla="*/ 79 w 122"/>
                <a:gd name="T83" fmla="*/ 17 h 189"/>
                <a:gd name="T84" fmla="*/ 77 w 122"/>
                <a:gd name="T85" fmla="*/ 14 h 189"/>
                <a:gd name="T86" fmla="*/ 74 w 122"/>
                <a:gd name="T87" fmla="*/ 11 h 189"/>
                <a:gd name="T88" fmla="*/ 71 w 122"/>
                <a:gd name="T89" fmla="*/ 8 h 189"/>
                <a:gd name="T90" fmla="*/ 71 w 122"/>
                <a:gd name="T91" fmla="*/ 8 h 189"/>
                <a:gd name="T92" fmla="*/ 71 w 122"/>
                <a:gd name="T93" fmla="*/ 5 h 189"/>
                <a:gd name="T94" fmla="*/ 71 w 122"/>
                <a:gd name="T95" fmla="*/ 2 h 189"/>
                <a:gd name="T96" fmla="*/ 71 w 122"/>
                <a:gd name="T97" fmla="*/ 2 h 189"/>
                <a:gd name="T98" fmla="*/ 71 w 122"/>
                <a:gd name="T9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" h="189">
                  <a:moveTo>
                    <a:pt x="0" y="161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3" y="172"/>
                  </a:lnTo>
                  <a:lnTo>
                    <a:pt x="3" y="172"/>
                  </a:lnTo>
                  <a:lnTo>
                    <a:pt x="3" y="172"/>
                  </a:lnTo>
                  <a:lnTo>
                    <a:pt x="3" y="175"/>
                  </a:lnTo>
                  <a:lnTo>
                    <a:pt x="6" y="175"/>
                  </a:lnTo>
                  <a:lnTo>
                    <a:pt x="6" y="175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4" y="181"/>
                  </a:lnTo>
                  <a:lnTo>
                    <a:pt x="14" y="181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20" y="183"/>
                  </a:lnTo>
                  <a:lnTo>
                    <a:pt x="20" y="183"/>
                  </a:lnTo>
                  <a:lnTo>
                    <a:pt x="23" y="186"/>
                  </a:lnTo>
                  <a:lnTo>
                    <a:pt x="23" y="186"/>
                  </a:lnTo>
                  <a:lnTo>
                    <a:pt x="26" y="186"/>
                  </a:lnTo>
                  <a:lnTo>
                    <a:pt x="29" y="186"/>
                  </a:lnTo>
                  <a:lnTo>
                    <a:pt x="29" y="186"/>
                  </a:lnTo>
                  <a:lnTo>
                    <a:pt x="31" y="186"/>
                  </a:lnTo>
                  <a:lnTo>
                    <a:pt x="31" y="18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40" y="186"/>
                  </a:lnTo>
                  <a:lnTo>
                    <a:pt x="40" y="186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5" y="186"/>
                  </a:lnTo>
                  <a:lnTo>
                    <a:pt x="45" y="186"/>
                  </a:lnTo>
                  <a:lnTo>
                    <a:pt x="45" y="186"/>
                  </a:lnTo>
                  <a:lnTo>
                    <a:pt x="48" y="183"/>
                  </a:lnTo>
                  <a:lnTo>
                    <a:pt x="48" y="183"/>
                  </a:lnTo>
                  <a:lnTo>
                    <a:pt x="48" y="183"/>
                  </a:lnTo>
                  <a:lnTo>
                    <a:pt x="48" y="181"/>
                  </a:lnTo>
                  <a:lnTo>
                    <a:pt x="122" y="22"/>
                  </a:lnTo>
                  <a:lnTo>
                    <a:pt x="122" y="22"/>
                  </a:lnTo>
                  <a:lnTo>
                    <a:pt x="119" y="22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3" y="28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5" y="28"/>
                  </a:lnTo>
                  <a:lnTo>
                    <a:pt x="105" y="28"/>
                  </a:lnTo>
                  <a:lnTo>
                    <a:pt x="102" y="28"/>
                  </a:lnTo>
                  <a:lnTo>
                    <a:pt x="102" y="25"/>
                  </a:lnTo>
                  <a:lnTo>
                    <a:pt x="99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88" y="22"/>
                  </a:lnTo>
                  <a:lnTo>
                    <a:pt x="85" y="22"/>
                  </a:lnTo>
                  <a:lnTo>
                    <a:pt x="85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4" y="14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399"/>
            <p:cNvSpPr>
              <a:spLocks noChangeArrowheads="1"/>
            </p:cNvSpPr>
            <p:nvPr/>
          </p:nvSpPr>
          <p:spPr bwMode="auto">
            <a:xfrm>
              <a:off x="4433" y="1683"/>
              <a:ext cx="173" cy="17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400"/>
            <p:cNvSpPr>
              <a:spLocks/>
            </p:cNvSpPr>
            <p:nvPr/>
          </p:nvSpPr>
          <p:spPr bwMode="auto">
            <a:xfrm>
              <a:off x="4209" y="1140"/>
              <a:ext cx="303" cy="571"/>
            </a:xfrm>
            <a:custGeom>
              <a:avLst/>
              <a:gdLst>
                <a:gd name="T0" fmla="*/ 252 w 303"/>
                <a:gd name="T1" fmla="*/ 571 h 571"/>
                <a:gd name="T2" fmla="*/ 255 w 303"/>
                <a:gd name="T3" fmla="*/ 571 h 571"/>
                <a:gd name="T4" fmla="*/ 255 w 303"/>
                <a:gd name="T5" fmla="*/ 571 h 571"/>
                <a:gd name="T6" fmla="*/ 255 w 303"/>
                <a:gd name="T7" fmla="*/ 571 h 571"/>
                <a:gd name="T8" fmla="*/ 258 w 303"/>
                <a:gd name="T9" fmla="*/ 571 h 571"/>
                <a:gd name="T10" fmla="*/ 261 w 303"/>
                <a:gd name="T11" fmla="*/ 571 h 571"/>
                <a:gd name="T12" fmla="*/ 264 w 303"/>
                <a:gd name="T13" fmla="*/ 571 h 571"/>
                <a:gd name="T14" fmla="*/ 266 w 303"/>
                <a:gd name="T15" fmla="*/ 571 h 571"/>
                <a:gd name="T16" fmla="*/ 269 w 303"/>
                <a:gd name="T17" fmla="*/ 569 h 571"/>
                <a:gd name="T18" fmla="*/ 272 w 303"/>
                <a:gd name="T19" fmla="*/ 569 h 571"/>
                <a:gd name="T20" fmla="*/ 275 w 303"/>
                <a:gd name="T21" fmla="*/ 566 h 571"/>
                <a:gd name="T22" fmla="*/ 278 w 303"/>
                <a:gd name="T23" fmla="*/ 566 h 571"/>
                <a:gd name="T24" fmla="*/ 281 w 303"/>
                <a:gd name="T25" fmla="*/ 563 h 571"/>
                <a:gd name="T26" fmla="*/ 283 w 303"/>
                <a:gd name="T27" fmla="*/ 563 h 571"/>
                <a:gd name="T28" fmla="*/ 286 w 303"/>
                <a:gd name="T29" fmla="*/ 560 h 571"/>
                <a:gd name="T30" fmla="*/ 292 w 303"/>
                <a:gd name="T31" fmla="*/ 560 h 571"/>
                <a:gd name="T32" fmla="*/ 295 w 303"/>
                <a:gd name="T33" fmla="*/ 557 h 571"/>
                <a:gd name="T34" fmla="*/ 295 w 303"/>
                <a:gd name="T35" fmla="*/ 557 h 571"/>
                <a:gd name="T36" fmla="*/ 298 w 303"/>
                <a:gd name="T37" fmla="*/ 554 h 571"/>
                <a:gd name="T38" fmla="*/ 300 w 303"/>
                <a:gd name="T39" fmla="*/ 554 h 571"/>
                <a:gd name="T40" fmla="*/ 300 w 303"/>
                <a:gd name="T41" fmla="*/ 552 h 571"/>
                <a:gd name="T42" fmla="*/ 303 w 303"/>
                <a:gd name="T43" fmla="*/ 552 h 571"/>
                <a:gd name="T44" fmla="*/ 303 w 303"/>
                <a:gd name="T45" fmla="*/ 549 h 571"/>
                <a:gd name="T46" fmla="*/ 303 w 303"/>
                <a:gd name="T47" fmla="*/ 549 h 571"/>
                <a:gd name="T48" fmla="*/ 303 w 303"/>
                <a:gd name="T49" fmla="*/ 549 h 571"/>
                <a:gd name="T50" fmla="*/ 54 w 303"/>
                <a:gd name="T51" fmla="*/ 0 h 571"/>
                <a:gd name="T52" fmla="*/ 51 w 303"/>
                <a:gd name="T53" fmla="*/ 0 h 571"/>
                <a:gd name="T54" fmla="*/ 51 w 303"/>
                <a:gd name="T55" fmla="*/ 3 h 571"/>
                <a:gd name="T56" fmla="*/ 51 w 303"/>
                <a:gd name="T57" fmla="*/ 3 h 571"/>
                <a:gd name="T58" fmla="*/ 49 w 303"/>
                <a:gd name="T59" fmla="*/ 3 h 571"/>
                <a:gd name="T60" fmla="*/ 49 w 303"/>
                <a:gd name="T61" fmla="*/ 6 h 571"/>
                <a:gd name="T62" fmla="*/ 46 w 303"/>
                <a:gd name="T63" fmla="*/ 6 h 571"/>
                <a:gd name="T64" fmla="*/ 43 w 303"/>
                <a:gd name="T65" fmla="*/ 6 h 571"/>
                <a:gd name="T66" fmla="*/ 40 w 303"/>
                <a:gd name="T67" fmla="*/ 8 h 571"/>
                <a:gd name="T68" fmla="*/ 37 w 303"/>
                <a:gd name="T69" fmla="*/ 11 h 571"/>
                <a:gd name="T70" fmla="*/ 34 w 303"/>
                <a:gd name="T71" fmla="*/ 11 h 571"/>
                <a:gd name="T72" fmla="*/ 32 w 303"/>
                <a:gd name="T73" fmla="*/ 14 h 571"/>
                <a:gd name="T74" fmla="*/ 26 w 303"/>
                <a:gd name="T75" fmla="*/ 14 h 571"/>
                <a:gd name="T76" fmla="*/ 23 w 303"/>
                <a:gd name="T77" fmla="*/ 17 h 571"/>
                <a:gd name="T78" fmla="*/ 20 w 303"/>
                <a:gd name="T79" fmla="*/ 17 h 571"/>
                <a:gd name="T80" fmla="*/ 17 w 303"/>
                <a:gd name="T81" fmla="*/ 20 h 571"/>
                <a:gd name="T82" fmla="*/ 15 w 303"/>
                <a:gd name="T83" fmla="*/ 20 h 571"/>
                <a:gd name="T84" fmla="*/ 12 w 303"/>
                <a:gd name="T85" fmla="*/ 22 h 571"/>
                <a:gd name="T86" fmla="*/ 9 w 303"/>
                <a:gd name="T87" fmla="*/ 22 h 571"/>
                <a:gd name="T88" fmla="*/ 6 w 303"/>
                <a:gd name="T89" fmla="*/ 22 h 571"/>
                <a:gd name="T90" fmla="*/ 6 w 303"/>
                <a:gd name="T91" fmla="*/ 22 h 571"/>
                <a:gd name="T92" fmla="*/ 3 w 303"/>
                <a:gd name="T93" fmla="*/ 25 h 571"/>
                <a:gd name="T94" fmla="*/ 3 w 303"/>
                <a:gd name="T95" fmla="*/ 25 h 571"/>
                <a:gd name="T96" fmla="*/ 3 w 303"/>
                <a:gd name="T97" fmla="*/ 25 h 571"/>
                <a:gd name="T98" fmla="*/ 0 w 303"/>
                <a:gd name="T99" fmla="*/ 2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3" h="571">
                  <a:moveTo>
                    <a:pt x="252" y="571"/>
                  </a:moveTo>
                  <a:lnTo>
                    <a:pt x="252" y="571"/>
                  </a:lnTo>
                  <a:lnTo>
                    <a:pt x="252" y="571"/>
                  </a:lnTo>
                  <a:lnTo>
                    <a:pt x="255" y="571"/>
                  </a:lnTo>
                  <a:lnTo>
                    <a:pt x="255" y="571"/>
                  </a:lnTo>
                  <a:lnTo>
                    <a:pt x="255" y="571"/>
                  </a:lnTo>
                  <a:lnTo>
                    <a:pt x="255" y="571"/>
                  </a:lnTo>
                  <a:lnTo>
                    <a:pt x="255" y="571"/>
                  </a:lnTo>
                  <a:lnTo>
                    <a:pt x="258" y="571"/>
                  </a:lnTo>
                  <a:lnTo>
                    <a:pt x="258" y="571"/>
                  </a:lnTo>
                  <a:lnTo>
                    <a:pt x="258" y="571"/>
                  </a:lnTo>
                  <a:lnTo>
                    <a:pt x="261" y="571"/>
                  </a:lnTo>
                  <a:lnTo>
                    <a:pt x="261" y="571"/>
                  </a:lnTo>
                  <a:lnTo>
                    <a:pt x="264" y="571"/>
                  </a:lnTo>
                  <a:lnTo>
                    <a:pt x="264" y="571"/>
                  </a:lnTo>
                  <a:lnTo>
                    <a:pt x="266" y="571"/>
                  </a:lnTo>
                  <a:lnTo>
                    <a:pt x="266" y="569"/>
                  </a:lnTo>
                  <a:lnTo>
                    <a:pt x="269" y="569"/>
                  </a:lnTo>
                  <a:lnTo>
                    <a:pt x="269" y="569"/>
                  </a:lnTo>
                  <a:lnTo>
                    <a:pt x="272" y="569"/>
                  </a:lnTo>
                  <a:lnTo>
                    <a:pt x="272" y="569"/>
                  </a:lnTo>
                  <a:lnTo>
                    <a:pt x="275" y="566"/>
                  </a:lnTo>
                  <a:lnTo>
                    <a:pt x="275" y="566"/>
                  </a:lnTo>
                  <a:lnTo>
                    <a:pt x="278" y="566"/>
                  </a:lnTo>
                  <a:lnTo>
                    <a:pt x="281" y="566"/>
                  </a:lnTo>
                  <a:lnTo>
                    <a:pt x="281" y="563"/>
                  </a:lnTo>
                  <a:lnTo>
                    <a:pt x="283" y="563"/>
                  </a:lnTo>
                  <a:lnTo>
                    <a:pt x="283" y="563"/>
                  </a:lnTo>
                  <a:lnTo>
                    <a:pt x="286" y="563"/>
                  </a:lnTo>
                  <a:lnTo>
                    <a:pt x="286" y="560"/>
                  </a:lnTo>
                  <a:lnTo>
                    <a:pt x="289" y="560"/>
                  </a:lnTo>
                  <a:lnTo>
                    <a:pt x="292" y="560"/>
                  </a:lnTo>
                  <a:lnTo>
                    <a:pt x="292" y="557"/>
                  </a:lnTo>
                  <a:lnTo>
                    <a:pt x="295" y="557"/>
                  </a:lnTo>
                  <a:lnTo>
                    <a:pt x="295" y="557"/>
                  </a:lnTo>
                  <a:lnTo>
                    <a:pt x="295" y="557"/>
                  </a:lnTo>
                  <a:lnTo>
                    <a:pt x="298" y="554"/>
                  </a:lnTo>
                  <a:lnTo>
                    <a:pt x="298" y="554"/>
                  </a:lnTo>
                  <a:lnTo>
                    <a:pt x="300" y="554"/>
                  </a:lnTo>
                  <a:lnTo>
                    <a:pt x="300" y="554"/>
                  </a:lnTo>
                  <a:lnTo>
                    <a:pt x="300" y="552"/>
                  </a:lnTo>
                  <a:lnTo>
                    <a:pt x="300" y="552"/>
                  </a:lnTo>
                  <a:lnTo>
                    <a:pt x="303" y="552"/>
                  </a:lnTo>
                  <a:lnTo>
                    <a:pt x="303" y="552"/>
                  </a:lnTo>
                  <a:lnTo>
                    <a:pt x="303" y="552"/>
                  </a:lnTo>
                  <a:lnTo>
                    <a:pt x="303" y="549"/>
                  </a:lnTo>
                  <a:lnTo>
                    <a:pt x="303" y="549"/>
                  </a:lnTo>
                  <a:lnTo>
                    <a:pt x="303" y="549"/>
                  </a:lnTo>
                  <a:lnTo>
                    <a:pt x="303" y="549"/>
                  </a:lnTo>
                  <a:lnTo>
                    <a:pt x="303" y="549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2" y="14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2" y="57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401"/>
            <p:cNvSpPr>
              <a:spLocks noChangeArrowheads="1"/>
            </p:cNvSpPr>
            <p:nvPr/>
          </p:nvSpPr>
          <p:spPr bwMode="auto">
            <a:xfrm>
              <a:off x="3994" y="829"/>
              <a:ext cx="343" cy="342"/>
            </a:xfrm>
            <a:prstGeom prst="ellipse">
              <a:avLst/>
            </a:prstGeom>
            <a:solidFill>
              <a:srgbClr val="FF00FF"/>
            </a:solidFill>
            <a:ln w="47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02"/>
            <p:cNvSpPr>
              <a:spLocks/>
            </p:cNvSpPr>
            <p:nvPr/>
          </p:nvSpPr>
          <p:spPr bwMode="auto">
            <a:xfrm>
              <a:off x="4209" y="970"/>
              <a:ext cx="272" cy="65"/>
            </a:xfrm>
            <a:custGeom>
              <a:avLst/>
              <a:gdLst>
                <a:gd name="T0" fmla="*/ 26 w 272"/>
                <a:gd name="T1" fmla="*/ 3 h 65"/>
                <a:gd name="T2" fmla="*/ 23 w 272"/>
                <a:gd name="T3" fmla="*/ 3 h 65"/>
                <a:gd name="T4" fmla="*/ 20 w 272"/>
                <a:gd name="T5" fmla="*/ 3 h 65"/>
                <a:gd name="T6" fmla="*/ 15 w 272"/>
                <a:gd name="T7" fmla="*/ 6 h 65"/>
                <a:gd name="T8" fmla="*/ 12 w 272"/>
                <a:gd name="T9" fmla="*/ 6 h 65"/>
                <a:gd name="T10" fmla="*/ 9 w 272"/>
                <a:gd name="T11" fmla="*/ 9 h 65"/>
                <a:gd name="T12" fmla="*/ 9 w 272"/>
                <a:gd name="T13" fmla="*/ 11 h 65"/>
                <a:gd name="T14" fmla="*/ 6 w 272"/>
                <a:gd name="T15" fmla="*/ 14 h 65"/>
                <a:gd name="T16" fmla="*/ 3 w 272"/>
                <a:gd name="T17" fmla="*/ 17 h 65"/>
                <a:gd name="T18" fmla="*/ 3 w 272"/>
                <a:gd name="T19" fmla="*/ 23 h 65"/>
                <a:gd name="T20" fmla="*/ 0 w 272"/>
                <a:gd name="T21" fmla="*/ 26 h 65"/>
                <a:gd name="T22" fmla="*/ 0 w 272"/>
                <a:gd name="T23" fmla="*/ 28 h 65"/>
                <a:gd name="T24" fmla="*/ 0 w 272"/>
                <a:gd name="T25" fmla="*/ 31 h 65"/>
                <a:gd name="T26" fmla="*/ 0 w 272"/>
                <a:gd name="T27" fmla="*/ 37 h 65"/>
                <a:gd name="T28" fmla="*/ 0 w 272"/>
                <a:gd name="T29" fmla="*/ 40 h 65"/>
                <a:gd name="T30" fmla="*/ 3 w 272"/>
                <a:gd name="T31" fmla="*/ 43 h 65"/>
                <a:gd name="T32" fmla="*/ 3 w 272"/>
                <a:gd name="T33" fmla="*/ 48 h 65"/>
                <a:gd name="T34" fmla="*/ 6 w 272"/>
                <a:gd name="T35" fmla="*/ 51 h 65"/>
                <a:gd name="T36" fmla="*/ 9 w 272"/>
                <a:gd name="T37" fmla="*/ 54 h 65"/>
                <a:gd name="T38" fmla="*/ 12 w 272"/>
                <a:gd name="T39" fmla="*/ 54 h 65"/>
                <a:gd name="T40" fmla="*/ 15 w 272"/>
                <a:gd name="T41" fmla="*/ 57 h 65"/>
                <a:gd name="T42" fmla="*/ 17 w 272"/>
                <a:gd name="T43" fmla="*/ 59 h 65"/>
                <a:gd name="T44" fmla="*/ 20 w 272"/>
                <a:gd name="T45" fmla="*/ 59 h 65"/>
                <a:gd name="T46" fmla="*/ 23 w 272"/>
                <a:gd name="T47" fmla="*/ 59 h 65"/>
                <a:gd name="T48" fmla="*/ 26 w 272"/>
                <a:gd name="T49" fmla="*/ 62 h 65"/>
                <a:gd name="T50" fmla="*/ 269 w 272"/>
                <a:gd name="T51" fmla="*/ 65 h 65"/>
                <a:gd name="T52" fmla="*/ 264 w 272"/>
                <a:gd name="T53" fmla="*/ 65 h 65"/>
                <a:gd name="T54" fmla="*/ 261 w 272"/>
                <a:gd name="T55" fmla="*/ 62 h 65"/>
                <a:gd name="T56" fmla="*/ 258 w 272"/>
                <a:gd name="T57" fmla="*/ 62 h 65"/>
                <a:gd name="T58" fmla="*/ 255 w 272"/>
                <a:gd name="T59" fmla="*/ 59 h 65"/>
                <a:gd name="T60" fmla="*/ 252 w 272"/>
                <a:gd name="T61" fmla="*/ 57 h 65"/>
                <a:gd name="T62" fmla="*/ 249 w 272"/>
                <a:gd name="T63" fmla="*/ 54 h 65"/>
                <a:gd name="T64" fmla="*/ 247 w 272"/>
                <a:gd name="T65" fmla="*/ 51 h 65"/>
                <a:gd name="T66" fmla="*/ 244 w 272"/>
                <a:gd name="T67" fmla="*/ 48 h 65"/>
                <a:gd name="T68" fmla="*/ 244 w 272"/>
                <a:gd name="T69" fmla="*/ 43 h 65"/>
                <a:gd name="T70" fmla="*/ 244 w 272"/>
                <a:gd name="T71" fmla="*/ 40 h 65"/>
                <a:gd name="T72" fmla="*/ 241 w 272"/>
                <a:gd name="T73" fmla="*/ 37 h 65"/>
                <a:gd name="T74" fmla="*/ 241 w 272"/>
                <a:gd name="T75" fmla="*/ 31 h 65"/>
                <a:gd name="T76" fmla="*/ 244 w 272"/>
                <a:gd name="T77" fmla="*/ 28 h 65"/>
                <a:gd name="T78" fmla="*/ 244 w 272"/>
                <a:gd name="T79" fmla="*/ 23 h 65"/>
                <a:gd name="T80" fmla="*/ 244 w 272"/>
                <a:gd name="T81" fmla="*/ 20 h 65"/>
                <a:gd name="T82" fmla="*/ 247 w 272"/>
                <a:gd name="T83" fmla="*/ 17 h 65"/>
                <a:gd name="T84" fmla="*/ 249 w 272"/>
                <a:gd name="T85" fmla="*/ 11 h 65"/>
                <a:gd name="T86" fmla="*/ 252 w 272"/>
                <a:gd name="T87" fmla="*/ 9 h 65"/>
                <a:gd name="T88" fmla="*/ 255 w 272"/>
                <a:gd name="T89" fmla="*/ 6 h 65"/>
                <a:gd name="T90" fmla="*/ 258 w 272"/>
                <a:gd name="T91" fmla="*/ 3 h 65"/>
                <a:gd name="T92" fmla="*/ 261 w 272"/>
                <a:gd name="T93" fmla="*/ 3 h 65"/>
                <a:gd name="T94" fmla="*/ 264 w 272"/>
                <a:gd name="T95" fmla="*/ 0 h 65"/>
                <a:gd name="T96" fmla="*/ 269 w 272"/>
                <a:gd name="T97" fmla="*/ 0 h 65"/>
                <a:gd name="T98" fmla="*/ 272 w 272"/>
                <a:gd name="T9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2" h="65">
                  <a:moveTo>
                    <a:pt x="29" y="3"/>
                  </a:moveTo>
                  <a:lnTo>
                    <a:pt x="26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6" y="48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12" y="54"/>
                  </a:lnTo>
                  <a:lnTo>
                    <a:pt x="12" y="57"/>
                  </a:lnTo>
                  <a:lnTo>
                    <a:pt x="15" y="57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3" y="59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9" y="65"/>
                  </a:lnTo>
                  <a:lnTo>
                    <a:pt x="269" y="65"/>
                  </a:lnTo>
                  <a:lnTo>
                    <a:pt x="266" y="65"/>
                  </a:lnTo>
                  <a:lnTo>
                    <a:pt x="264" y="65"/>
                  </a:lnTo>
                  <a:lnTo>
                    <a:pt x="264" y="65"/>
                  </a:lnTo>
                  <a:lnTo>
                    <a:pt x="261" y="62"/>
                  </a:lnTo>
                  <a:lnTo>
                    <a:pt x="258" y="62"/>
                  </a:lnTo>
                  <a:lnTo>
                    <a:pt x="258" y="62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2" y="59"/>
                  </a:lnTo>
                  <a:lnTo>
                    <a:pt x="252" y="57"/>
                  </a:lnTo>
                  <a:lnTo>
                    <a:pt x="249" y="57"/>
                  </a:lnTo>
                  <a:lnTo>
                    <a:pt x="249" y="54"/>
                  </a:lnTo>
                  <a:lnTo>
                    <a:pt x="247" y="54"/>
                  </a:lnTo>
                  <a:lnTo>
                    <a:pt x="247" y="51"/>
                  </a:lnTo>
                  <a:lnTo>
                    <a:pt x="247" y="48"/>
                  </a:lnTo>
                  <a:lnTo>
                    <a:pt x="244" y="48"/>
                  </a:lnTo>
                  <a:lnTo>
                    <a:pt x="244" y="45"/>
                  </a:lnTo>
                  <a:lnTo>
                    <a:pt x="244" y="43"/>
                  </a:lnTo>
                  <a:lnTo>
                    <a:pt x="244" y="43"/>
                  </a:lnTo>
                  <a:lnTo>
                    <a:pt x="244" y="40"/>
                  </a:lnTo>
                  <a:lnTo>
                    <a:pt x="244" y="37"/>
                  </a:lnTo>
                  <a:lnTo>
                    <a:pt x="241" y="37"/>
                  </a:lnTo>
                  <a:lnTo>
                    <a:pt x="241" y="34"/>
                  </a:lnTo>
                  <a:lnTo>
                    <a:pt x="241" y="31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4" y="20"/>
                  </a:lnTo>
                  <a:lnTo>
                    <a:pt x="247" y="17"/>
                  </a:lnTo>
                  <a:lnTo>
                    <a:pt x="247" y="17"/>
                  </a:lnTo>
                  <a:lnTo>
                    <a:pt x="247" y="14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52" y="9"/>
                  </a:lnTo>
                  <a:lnTo>
                    <a:pt x="252" y="9"/>
                  </a:lnTo>
                  <a:lnTo>
                    <a:pt x="255" y="6"/>
                  </a:lnTo>
                  <a:lnTo>
                    <a:pt x="255" y="6"/>
                  </a:lnTo>
                  <a:lnTo>
                    <a:pt x="258" y="3"/>
                  </a:lnTo>
                  <a:lnTo>
                    <a:pt x="258" y="3"/>
                  </a:lnTo>
                  <a:lnTo>
                    <a:pt x="261" y="3"/>
                  </a:lnTo>
                  <a:lnTo>
                    <a:pt x="264" y="3"/>
                  </a:lnTo>
                  <a:lnTo>
                    <a:pt x="264" y="0"/>
                  </a:lnTo>
                  <a:lnTo>
                    <a:pt x="266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72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03"/>
            <p:cNvSpPr>
              <a:spLocks/>
            </p:cNvSpPr>
            <p:nvPr/>
          </p:nvSpPr>
          <p:spPr bwMode="auto">
            <a:xfrm>
              <a:off x="3584" y="1032"/>
              <a:ext cx="458" cy="232"/>
            </a:xfrm>
            <a:custGeom>
              <a:avLst/>
              <a:gdLst>
                <a:gd name="T0" fmla="*/ 456 w 458"/>
                <a:gd name="T1" fmla="*/ 54 h 232"/>
                <a:gd name="T2" fmla="*/ 456 w 458"/>
                <a:gd name="T3" fmla="*/ 51 h 232"/>
                <a:gd name="T4" fmla="*/ 458 w 458"/>
                <a:gd name="T5" fmla="*/ 51 h 232"/>
                <a:gd name="T6" fmla="*/ 458 w 458"/>
                <a:gd name="T7" fmla="*/ 48 h 232"/>
                <a:gd name="T8" fmla="*/ 458 w 458"/>
                <a:gd name="T9" fmla="*/ 46 h 232"/>
                <a:gd name="T10" fmla="*/ 458 w 458"/>
                <a:gd name="T11" fmla="*/ 43 h 232"/>
                <a:gd name="T12" fmla="*/ 458 w 458"/>
                <a:gd name="T13" fmla="*/ 40 h 232"/>
                <a:gd name="T14" fmla="*/ 458 w 458"/>
                <a:gd name="T15" fmla="*/ 37 h 232"/>
                <a:gd name="T16" fmla="*/ 458 w 458"/>
                <a:gd name="T17" fmla="*/ 34 h 232"/>
                <a:gd name="T18" fmla="*/ 458 w 458"/>
                <a:gd name="T19" fmla="*/ 31 h 232"/>
                <a:gd name="T20" fmla="*/ 458 w 458"/>
                <a:gd name="T21" fmla="*/ 29 h 232"/>
                <a:gd name="T22" fmla="*/ 456 w 458"/>
                <a:gd name="T23" fmla="*/ 26 h 232"/>
                <a:gd name="T24" fmla="*/ 456 w 458"/>
                <a:gd name="T25" fmla="*/ 20 h 232"/>
                <a:gd name="T26" fmla="*/ 453 w 458"/>
                <a:gd name="T27" fmla="*/ 17 h 232"/>
                <a:gd name="T28" fmla="*/ 453 w 458"/>
                <a:gd name="T29" fmla="*/ 14 h 232"/>
                <a:gd name="T30" fmla="*/ 450 w 458"/>
                <a:gd name="T31" fmla="*/ 12 h 232"/>
                <a:gd name="T32" fmla="*/ 447 w 458"/>
                <a:gd name="T33" fmla="*/ 9 h 232"/>
                <a:gd name="T34" fmla="*/ 447 w 458"/>
                <a:gd name="T35" fmla="*/ 6 h 232"/>
                <a:gd name="T36" fmla="*/ 444 w 458"/>
                <a:gd name="T37" fmla="*/ 3 h 232"/>
                <a:gd name="T38" fmla="*/ 441 w 458"/>
                <a:gd name="T39" fmla="*/ 3 h 232"/>
                <a:gd name="T40" fmla="*/ 441 w 458"/>
                <a:gd name="T41" fmla="*/ 0 h 232"/>
                <a:gd name="T42" fmla="*/ 439 w 458"/>
                <a:gd name="T43" fmla="*/ 0 h 232"/>
                <a:gd name="T44" fmla="*/ 436 w 458"/>
                <a:gd name="T45" fmla="*/ 0 h 232"/>
                <a:gd name="T46" fmla="*/ 436 w 458"/>
                <a:gd name="T47" fmla="*/ 0 h 232"/>
                <a:gd name="T48" fmla="*/ 433 w 458"/>
                <a:gd name="T49" fmla="*/ 0 h 232"/>
                <a:gd name="T50" fmla="*/ 0 w 458"/>
                <a:gd name="T51" fmla="*/ 179 h 232"/>
                <a:gd name="T52" fmla="*/ 0 w 458"/>
                <a:gd name="T53" fmla="*/ 179 h 232"/>
                <a:gd name="T54" fmla="*/ 3 w 458"/>
                <a:gd name="T55" fmla="*/ 179 h 232"/>
                <a:gd name="T56" fmla="*/ 3 w 458"/>
                <a:gd name="T57" fmla="*/ 179 h 232"/>
                <a:gd name="T58" fmla="*/ 6 w 458"/>
                <a:gd name="T59" fmla="*/ 181 h 232"/>
                <a:gd name="T60" fmla="*/ 8 w 458"/>
                <a:gd name="T61" fmla="*/ 181 h 232"/>
                <a:gd name="T62" fmla="*/ 8 w 458"/>
                <a:gd name="T63" fmla="*/ 184 h 232"/>
                <a:gd name="T64" fmla="*/ 11 w 458"/>
                <a:gd name="T65" fmla="*/ 187 h 232"/>
                <a:gd name="T66" fmla="*/ 14 w 458"/>
                <a:gd name="T67" fmla="*/ 190 h 232"/>
                <a:gd name="T68" fmla="*/ 14 w 458"/>
                <a:gd name="T69" fmla="*/ 193 h 232"/>
                <a:gd name="T70" fmla="*/ 17 w 458"/>
                <a:gd name="T71" fmla="*/ 196 h 232"/>
                <a:gd name="T72" fmla="*/ 20 w 458"/>
                <a:gd name="T73" fmla="*/ 198 h 232"/>
                <a:gd name="T74" fmla="*/ 20 w 458"/>
                <a:gd name="T75" fmla="*/ 204 h 232"/>
                <a:gd name="T76" fmla="*/ 23 w 458"/>
                <a:gd name="T77" fmla="*/ 207 h 232"/>
                <a:gd name="T78" fmla="*/ 23 w 458"/>
                <a:gd name="T79" fmla="*/ 210 h 232"/>
                <a:gd name="T80" fmla="*/ 23 w 458"/>
                <a:gd name="T81" fmla="*/ 213 h 232"/>
                <a:gd name="T82" fmla="*/ 25 w 458"/>
                <a:gd name="T83" fmla="*/ 215 h 232"/>
                <a:gd name="T84" fmla="*/ 25 w 458"/>
                <a:gd name="T85" fmla="*/ 221 h 232"/>
                <a:gd name="T86" fmla="*/ 25 w 458"/>
                <a:gd name="T87" fmla="*/ 224 h 232"/>
                <a:gd name="T88" fmla="*/ 25 w 458"/>
                <a:gd name="T89" fmla="*/ 227 h 232"/>
                <a:gd name="T90" fmla="*/ 25 w 458"/>
                <a:gd name="T91" fmla="*/ 227 h 232"/>
                <a:gd name="T92" fmla="*/ 25 w 458"/>
                <a:gd name="T93" fmla="*/ 230 h 232"/>
                <a:gd name="T94" fmla="*/ 23 w 458"/>
                <a:gd name="T95" fmla="*/ 232 h 232"/>
                <a:gd name="T96" fmla="*/ 23 w 458"/>
                <a:gd name="T97" fmla="*/ 232 h 232"/>
                <a:gd name="T98" fmla="*/ 23 w 458"/>
                <a:gd name="T9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8" h="232">
                  <a:moveTo>
                    <a:pt x="456" y="54"/>
                  </a:moveTo>
                  <a:lnTo>
                    <a:pt x="456" y="54"/>
                  </a:lnTo>
                  <a:lnTo>
                    <a:pt x="456" y="51"/>
                  </a:lnTo>
                  <a:lnTo>
                    <a:pt x="456" y="51"/>
                  </a:lnTo>
                  <a:lnTo>
                    <a:pt x="458" y="51"/>
                  </a:lnTo>
                  <a:lnTo>
                    <a:pt x="458" y="51"/>
                  </a:lnTo>
                  <a:lnTo>
                    <a:pt x="458" y="48"/>
                  </a:lnTo>
                  <a:lnTo>
                    <a:pt x="458" y="48"/>
                  </a:lnTo>
                  <a:lnTo>
                    <a:pt x="458" y="48"/>
                  </a:lnTo>
                  <a:lnTo>
                    <a:pt x="458" y="46"/>
                  </a:lnTo>
                  <a:lnTo>
                    <a:pt x="458" y="46"/>
                  </a:lnTo>
                  <a:lnTo>
                    <a:pt x="458" y="43"/>
                  </a:lnTo>
                  <a:lnTo>
                    <a:pt x="458" y="43"/>
                  </a:lnTo>
                  <a:lnTo>
                    <a:pt x="458" y="40"/>
                  </a:lnTo>
                  <a:lnTo>
                    <a:pt x="458" y="40"/>
                  </a:lnTo>
                  <a:lnTo>
                    <a:pt x="458" y="37"/>
                  </a:lnTo>
                  <a:lnTo>
                    <a:pt x="458" y="37"/>
                  </a:lnTo>
                  <a:lnTo>
                    <a:pt x="458" y="34"/>
                  </a:lnTo>
                  <a:lnTo>
                    <a:pt x="458" y="34"/>
                  </a:lnTo>
                  <a:lnTo>
                    <a:pt x="458" y="31"/>
                  </a:lnTo>
                  <a:lnTo>
                    <a:pt x="458" y="29"/>
                  </a:lnTo>
                  <a:lnTo>
                    <a:pt x="458" y="29"/>
                  </a:lnTo>
                  <a:lnTo>
                    <a:pt x="458" y="26"/>
                  </a:lnTo>
                  <a:lnTo>
                    <a:pt x="456" y="26"/>
                  </a:lnTo>
                  <a:lnTo>
                    <a:pt x="456" y="23"/>
                  </a:lnTo>
                  <a:lnTo>
                    <a:pt x="456" y="20"/>
                  </a:lnTo>
                  <a:lnTo>
                    <a:pt x="456" y="20"/>
                  </a:lnTo>
                  <a:lnTo>
                    <a:pt x="453" y="17"/>
                  </a:lnTo>
                  <a:lnTo>
                    <a:pt x="453" y="17"/>
                  </a:lnTo>
                  <a:lnTo>
                    <a:pt x="453" y="14"/>
                  </a:lnTo>
                  <a:lnTo>
                    <a:pt x="450" y="14"/>
                  </a:lnTo>
                  <a:lnTo>
                    <a:pt x="450" y="12"/>
                  </a:lnTo>
                  <a:lnTo>
                    <a:pt x="450" y="12"/>
                  </a:lnTo>
                  <a:lnTo>
                    <a:pt x="447" y="9"/>
                  </a:lnTo>
                  <a:lnTo>
                    <a:pt x="447" y="9"/>
                  </a:lnTo>
                  <a:lnTo>
                    <a:pt x="447" y="6"/>
                  </a:lnTo>
                  <a:lnTo>
                    <a:pt x="444" y="6"/>
                  </a:lnTo>
                  <a:lnTo>
                    <a:pt x="444" y="3"/>
                  </a:lnTo>
                  <a:lnTo>
                    <a:pt x="444" y="3"/>
                  </a:lnTo>
                  <a:lnTo>
                    <a:pt x="441" y="3"/>
                  </a:lnTo>
                  <a:lnTo>
                    <a:pt x="441" y="3"/>
                  </a:lnTo>
                  <a:lnTo>
                    <a:pt x="441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3" y="179"/>
                  </a:lnTo>
                  <a:lnTo>
                    <a:pt x="3" y="179"/>
                  </a:lnTo>
                  <a:lnTo>
                    <a:pt x="3" y="179"/>
                  </a:lnTo>
                  <a:lnTo>
                    <a:pt x="3" y="179"/>
                  </a:lnTo>
                  <a:lnTo>
                    <a:pt x="6" y="181"/>
                  </a:lnTo>
                  <a:lnTo>
                    <a:pt x="6" y="181"/>
                  </a:lnTo>
                  <a:lnTo>
                    <a:pt x="6" y="181"/>
                  </a:lnTo>
                  <a:lnTo>
                    <a:pt x="8" y="181"/>
                  </a:lnTo>
                  <a:lnTo>
                    <a:pt x="8" y="184"/>
                  </a:lnTo>
                  <a:lnTo>
                    <a:pt x="8" y="184"/>
                  </a:lnTo>
                  <a:lnTo>
                    <a:pt x="11" y="187"/>
                  </a:lnTo>
                  <a:lnTo>
                    <a:pt x="11" y="187"/>
                  </a:lnTo>
                  <a:lnTo>
                    <a:pt x="11" y="187"/>
                  </a:lnTo>
                  <a:lnTo>
                    <a:pt x="14" y="190"/>
                  </a:lnTo>
                  <a:lnTo>
                    <a:pt x="14" y="190"/>
                  </a:lnTo>
                  <a:lnTo>
                    <a:pt x="14" y="193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7" y="198"/>
                  </a:lnTo>
                  <a:lnTo>
                    <a:pt x="20" y="198"/>
                  </a:lnTo>
                  <a:lnTo>
                    <a:pt x="20" y="201"/>
                  </a:lnTo>
                  <a:lnTo>
                    <a:pt x="20" y="204"/>
                  </a:lnTo>
                  <a:lnTo>
                    <a:pt x="20" y="204"/>
                  </a:lnTo>
                  <a:lnTo>
                    <a:pt x="23" y="207"/>
                  </a:lnTo>
                  <a:lnTo>
                    <a:pt x="23" y="207"/>
                  </a:lnTo>
                  <a:lnTo>
                    <a:pt x="23" y="210"/>
                  </a:lnTo>
                  <a:lnTo>
                    <a:pt x="23" y="213"/>
                  </a:lnTo>
                  <a:lnTo>
                    <a:pt x="23" y="213"/>
                  </a:lnTo>
                  <a:lnTo>
                    <a:pt x="23" y="215"/>
                  </a:lnTo>
                  <a:lnTo>
                    <a:pt x="25" y="215"/>
                  </a:lnTo>
                  <a:lnTo>
                    <a:pt x="25" y="218"/>
                  </a:lnTo>
                  <a:lnTo>
                    <a:pt x="25" y="221"/>
                  </a:lnTo>
                  <a:lnTo>
                    <a:pt x="25" y="221"/>
                  </a:lnTo>
                  <a:lnTo>
                    <a:pt x="25" y="224"/>
                  </a:lnTo>
                  <a:lnTo>
                    <a:pt x="25" y="224"/>
                  </a:lnTo>
                  <a:lnTo>
                    <a:pt x="25" y="227"/>
                  </a:lnTo>
                  <a:lnTo>
                    <a:pt x="25" y="227"/>
                  </a:lnTo>
                  <a:lnTo>
                    <a:pt x="25" y="227"/>
                  </a:lnTo>
                  <a:lnTo>
                    <a:pt x="25" y="230"/>
                  </a:lnTo>
                  <a:lnTo>
                    <a:pt x="25" y="230"/>
                  </a:lnTo>
                  <a:lnTo>
                    <a:pt x="23" y="230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456" y="5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404"/>
            <p:cNvSpPr>
              <a:spLocks noChangeArrowheads="1"/>
            </p:cNvSpPr>
            <p:nvPr/>
          </p:nvSpPr>
          <p:spPr bwMode="auto">
            <a:xfrm>
              <a:off x="2200" y="800"/>
              <a:ext cx="280" cy="28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405"/>
            <p:cNvSpPr>
              <a:spLocks noChangeArrowheads="1"/>
            </p:cNvSpPr>
            <p:nvPr/>
          </p:nvSpPr>
          <p:spPr bwMode="auto">
            <a:xfrm>
              <a:off x="3958" y="3307"/>
              <a:ext cx="285" cy="286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406"/>
            <p:cNvSpPr>
              <a:spLocks noChangeArrowheads="1"/>
            </p:cNvSpPr>
            <p:nvPr/>
          </p:nvSpPr>
          <p:spPr bwMode="auto">
            <a:xfrm>
              <a:off x="3426" y="1177"/>
              <a:ext cx="183" cy="184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407"/>
            <p:cNvSpPr>
              <a:spLocks noChangeArrowheads="1"/>
            </p:cNvSpPr>
            <p:nvPr/>
          </p:nvSpPr>
          <p:spPr bwMode="auto">
            <a:xfrm>
              <a:off x="3304" y="2226"/>
              <a:ext cx="184" cy="184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08"/>
            <p:cNvSpPr>
              <a:spLocks/>
            </p:cNvSpPr>
            <p:nvPr/>
          </p:nvSpPr>
          <p:spPr bwMode="auto">
            <a:xfrm>
              <a:off x="3397" y="2150"/>
              <a:ext cx="128" cy="156"/>
            </a:xfrm>
            <a:custGeom>
              <a:avLst/>
              <a:gdLst>
                <a:gd name="T0" fmla="*/ 3 w 128"/>
                <a:gd name="T1" fmla="*/ 113 h 156"/>
                <a:gd name="T2" fmla="*/ 0 w 128"/>
                <a:gd name="T3" fmla="*/ 116 h 156"/>
                <a:gd name="T4" fmla="*/ 0 w 128"/>
                <a:gd name="T5" fmla="*/ 119 h 156"/>
                <a:gd name="T6" fmla="*/ 0 w 128"/>
                <a:gd name="T7" fmla="*/ 122 h 156"/>
                <a:gd name="T8" fmla="*/ 0 w 128"/>
                <a:gd name="T9" fmla="*/ 124 h 156"/>
                <a:gd name="T10" fmla="*/ 0 w 128"/>
                <a:gd name="T11" fmla="*/ 130 h 156"/>
                <a:gd name="T12" fmla="*/ 0 w 128"/>
                <a:gd name="T13" fmla="*/ 133 h 156"/>
                <a:gd name="T14" fmla="*/ 3 w 128"/>
                <a:gd name="T15" fmla="*/ 136 h 156"/>
                <a:gd name="T16" fmla="*/ 3 w 128"/>
                <a:gd name="T17" fmla="*/ 139 h 156"/>
                <a:gd name="T18" fmla="*/ 6 w 128"/>
                <a:gd name="T19" fmla="*/ 141 h 156"/>
                <a:gd name="T20" fmla="*/ 9 w 128"/>
                <a:gd name="T21" fmla="*/ 144 h 156"/>
                <a:gd name="T22" fmla="*/ 12 w 128"/>
                <a:gd name="T23" fmla="*/ 147 h 156"/>
                <a:gd name="T24" fmla="*/ 14 w 128"/>
                <a:gd name="T25" fmla="*/ 150 h 156"/>
                <a:gd name="T26" fmla="*/ 20 w 128"/>
                <a:gd name="T27" fmla="*/ 150 h 156"/>
                <a:gd name="T28" fmla="*/ 23 w 128"/>
                <a:gd name="T29" fmla="*/ 153 h 156"/>
                <a:gd name="T30" fmla="*/ 26 w 128"/>
                <a:gd name="T31" fmla="*/ 153 h 156"/>
                <a:gd name="T32" fmla="*/ 29 w 128"/>
                <a:gd name="T33" fmla="*/ 156 h 156"/>
                <a:gd name="T34" fmla="*/ 34 w 128"/>
                <a:gd name="T35" fmla="*/ 156 h 156"/>
                <a:gd name="T36" fmla="*/ 37 w 128"/>
                <a:gd name="T37" fmla="*/ 156 h 156"/>
                <a:gd name="T38" fmla="*/ 40 w 128"/>
                <a:gd name="T39" fmla="*/ 153 h 156"/>
                <a:gd name="T40" fmla="*/ 43 w 128"/>
                <a:gd name="T41" fmla="*/ 153 h 156"/>
                <a:gd name="T42" fmla="*/ 45 w 128"/>
                <a:gd name="T43" fmla="*/ 150 h 156"/>
                <a:gd name="T44" fmla="*/ 48 w 128"/>
                <a:gd name="T45" fmla="*/ 150 h 156"/>
                <a:gd name="T46" fmla="*/ 51 w 128"/>
                <a:gd name="T47" fmla="*/ 147 h 156"/>
                <a:gd name="T48" fmla="*/ 54 w 128"/>
                <a:gd name="T49" fmla="*/ 144 h 156"/>
                <a:gd name="T50" fmla="*/ 128 w 128"/>
                <a:gd name="T51" fmla="*/ 34 h 156"/>
                <a:gd name="T52" fmla="*/ 125 w 128"/>
                <a:gd name="T53" fmla="*/ 37 h 156"/>
                <a:gd name="T54" fmla="*/ 122 w 128"/>
                <a:gd name="T55" fmla="*/ 40 h 156"/>
                <a:gd name="T56" fmla="*/ 119 w 128"/>
                <a:gd name="T57" fmla="*/ 40 h 156"/>
                <a:gd name="T58" fmla="*/ 116 w 128"/>
                <a:gd name="T59" fmla="*/ 42 h 156"/>
                <a:gd name="T60" fmla="*/ 113 w 128"/>
                <a:gd name="T61" fmla="*/ 42 h 156"/>
                <a:gd name="T62" fmla="*/ 111 w 128"/>
                <a:gd name="T63" fmla="*/ 42 h 156"/>
                <a:gd name="T64" fmla="*/ 105 w 128"/>
                <a:gd name="T65" fmla="*/ 42 h 156"/>
                <a:gd name="T66" fmla="*/ 102 w 128"/>
                <a:gd name="T67" fmla="*/ 42 h 156"/>
                <a:gd name="T68" fmla="*/ 99 w 128"/>
                <a:gd name="T69" fmla="*/ 42 h 156"/>
                <a:gd name="T70" fmla="*/ 94 w 128"/>
                <a:gd name="T71" fmla="*/ 40 h 156"/>
                <a:gd name="T72" fmla="*/ 91 w 128"/>
                <a:gd name="T73" fmla="*/ 40 h 156"/>
                <a:gd name="T74" fmla="*/ 88 w 128"/>
                <a:gd name="T75" fmla="*/ 37 h 156"/>
                <a:gd name="T76" fmla="*/ 85 w 128"/>
                <a:gd name="T77" fmla="*/ 34 h 156"/>
                <a:gd name="T78" fmla="*/ 82 w 128"/>
                <a:gd name="T79" fmla="*/ 31 h 156"/>
                <a:gd name="T80" fmla="*/ 79 w 128"/>
                <a:gd name="T81" fmla="*/ 28 h 156"/>
                <a:gd name="T82" fmla="*/ 77 w 128"/>
                <a:gd name="T83" fmla="*/ 25 h 156"/>
                <a:gd name="T84" fmla="*/ 77 w 128"/>
                <a:gd name="T85" fmla="*/ 23 h 156"/>
                <a:gd name="T86" fmla="*/ 74 w 128"/>
                <a:gd name="T87" fmla="*/ 17 h 156"/>
                <a:gd name="T88" fmla="*/ 74 w 128"/>
                <a:gd name="T89" fmla="*/ 14 h 156"/>
                <a:gd name="T90" fmla="*/ 74 w 128"/>
                <a:gd name="T91" fmla="*/ 11 h 156"/>
                <a:gd name="T92" fmla="*/ 74 w 128"/>
                <a:gd name="T93" fmla="*/ 8 h 156"/>
                <a:gd name="T94" fmla="*/ 74 w 128"/>
                <a:gd name="T95" fmla="*/ 6 h 156"/>
                <a:gd name="T96" fmla="*/ 74 w 128"/>
                <a:gd name="T97" fmla="*/ 3 h 156"/>
                <a:gd name="T98" fmla="*/ 77 w 128"/>
                <a:gd name="T9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" h="156">
                  <a:moveTo>
                    <a:pt x="3" y="110"/>
                  </a:moveTo>
                  <a:lnTo>
                    <a:pt x="3" y="113"/>
                  </a:lnTo>
                  <a:lnTo>
                    <a:pt x="0" y="113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9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3" y="133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3" y="139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12" y="147"/>
                  </a:lnTo>
                  <a:lnTo>
                    <a:pt x="12" y="147"/>
                  </a:lnTo>
                  <a:lnTo>
                    <a:pt x="14" y="147"/>
                  </a:lnTo>
                  <a:lnTo>
                    <a:pt x="14" y="150"/>
                  </a:lnTo>
                  <a:lnTo>
                    <a:pt x="17" y="150"/>
                  </a:lnTo>
                  <a:lnTo>
                    <a:pt x="20" y="150"/>
                  </a:lnTo>
                  <a:lnTo>
                    <a:pt x="20" y="153"/>
                  </a:lnTo>
                  <a:lnTo>
                    <a:pt x="23" y="153"/>
                  </a:lnTo>
                  <a:lnTo>
                    <a:pt x="23" y="153"/>
                  </a:lnTo>
                  <a:lnTo>
                    <a:pt x="26" y="153"/>
                  </a:lnTo>
                  <a:lnTo>
                    <a:pt x="29" y="153"/>
                  </a:lnTo>
                  <a:lnTo>
                    <a:pt x="29" y="156"/>
                  </a:lnTo>
                  <a:lnTo>
                    <a:pt x="31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7" y="156"/>
                  </a:lnTo>
                  <a:lnTo>
                    <a:pt x="37" y="153"/>
                  </a:lnTo>
                  <a:lnTo>
                    <a:pt x="40" y="153"/>
                  </a:lnTo>
                  <a:lnTo>
                    <a:pt x="43" y="153"/>
                  </a:lnTo>
                  <a:lnTo>
                    <a:pt x="43" y="153"/>
                  </a:lnTo>
                  <a:lnTo>
                    <a:pt x="45" y="153"/>
                  </a:lnTo>
                  <a:lnTo>
                    <a:pt x="45" y="150"/>
                  </a:lnTo>
                  <a:lnTo>
                    <a:pt x="48" y="150"/>
                  </a:lnTo>
                  <a:lnTo>
                    <a:pt x="48" y="150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54" y="14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9" y="40"/>
                  </a:lnTo>
                  <a:lnTo>
                    <a:pt x="119" y="40"/>
                  </a:lnTo>
                  <a:lnTo>
                    <a:pt x="116" y="42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8" y="42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102" y="42"/>
                  </a:lnTo>
                  <a:lnTo>
                    <a:pt x="99" y="42"/>
                  </a:lnTo>
                  <a:lnTo>
                    <a:pt x="99" y="42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1" y="40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2" y="31"/>
                  </a:lnTo>
                  <a:lnTo>
                    <a:pt x="82" y="31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3"/>
                  </a:lnTo>
                  <a:lnTo>
                    <a:pt x="77" y="23"/>
                  </a:lnTo>
                  <a:lnTo>
                    <a:pt x="74" y="20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11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3" y="11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409"/>
            <p:cNvSpPr>
              <a:spLocks noChangeArrowheads="1"/>
            </p:cNvSpPr>
            <p:nvPr/>
          </p:nvSpPr>
          <p:spPr bwMode="auto">
            <a:xfrm>
              <a:off x="3462" y="2099"/>
              <a:ext cx="94" cy="93"/>
            </a:xfrm>
            <a:prstGeom prst="ellipse">
              <a:avLst/>
            </a:prstGeom>
            <a:solidFill>
              <a:srgbClr val="00FFFF"/>
            </a:solidFill>
            <a:ln w="4763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410"/>
            <p:cNvSpPr>
              <a:spLocks noChangeArrowheads="1"/>
            </p:cNvSpPr>
            <p:nvPr/>
          </p:nvSpPr>
          <p:spPr bwMode="auto">
            <a:xfrm>
              <a:off x="4416" y="894"/>
              <a:ext cx="218" cy="218"/>
            </a:xfrm>
            <a:prstGeom prst="ellipse">
              <a:avLst/>
            </a:prstGeom>
            <a:solidFill>
              <a:srgbClr val="0000FF"/>
            </a:solidFill>
            <a:ln w="47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7361229" y="1460232"/>
            <a:ext cx="1387492" cy="1136512"/>
            <a:chOff x="243" y="0"/>
            <a:chExt cx="5274" cy="4320"/>
          </a:xfrm>
        </p:grpSpPr>
        <p:sp>
          <p:nvSpPr>
            <p:cNvPr id="7" name="AutoShape 316"/>
            <p:cNvSpPr>
              <a:spLocks noChangeAspect="1" noChangeArrowheads="1" noTextEdit="1"/>
            </p:cNvSpPr>
            <p:nvPr/>
          </p:nvSpPr>
          <p:spPr bwMode="auto">
            <a:xfrm>
              <a:off x="243" y="0"/>
              <a:ext cx="2880" cy="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318"/>
            <p:cNvSpPr>
              <a:spLocks noChangeArrowheads="1"/>
            </p:cNvSpPr>
            <p:nvPr/>
          </p:nvSpPr>
          <p:spPr bwMode="auto">
            <a:xfrm>
              <a:off x="243" y="0"/>
              <a:ext cx="5274" cy="43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319"/>
            <p:cNvSpPr>
              <a:spLocks noChangeArrowheads="1"/>
            </p:cNvSpPr>
            <p:nvPr/>
          </p:nvSpPr>
          <p:spPr bwMode="auto">
            <a:xfrm>
              <a:off x="3018" y="3666"/>
              <a:ext cx="326" cy="3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320"/>
            <p:cNvSpPr>
              <a:spLocks noChangeArrowheads="1"/>
            </p:cNvSpPr>
            <p:nvPr/>
          </p:nvSpPr>
          <p:spPr bwMode="auto">
            <a:xfrm>
              <a:off x="4492" y="3632"/>
              <a:ext cx="326" cy="3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321"/>
            <p:cNvSpPr>
              <a:spLocks noChangeArrowheads="1"/>
            </p:cNvSpPr>
            <p:nvPr/>
          </p:nvSpPr>
          <p:spPr bwMode="auto">
            <a:xfrm>
              <a:off x="2555" y="976"/>
              <a:ext cx="325" cy="32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22"/>
            <p:cNvSpPr>
              <a:spLocks/>
            </p:cNvSpPr>
            <p:nvPr/>
          </p:nvSpPr>
          <p:spPr bwMode="auto">
            <a:xfrm>
              <a:off x="2689" y="1246"/>
              <a:ext cx="146" cy="505"/>
            </a:xfrm>
            <a:custGeom>
              <a:avLst/>
              <a:gdLst>
                <a:gd name="T0" fmla="*/ 90 w 146"/>
                <a:gd name="T1" fmla="*/ 18 h 505"/>
                <a:gd name="T2" fmla="*/ 90 w 146"/>
                <a:gd name="T3" fmla="*/ 15 h 505"/>
                <a:gd name="T4" fmla="*/ 86 w 146"/>
                <a:gd name="T5" fmla="*/ 15 h 505"/>
                <a:gd name="T6" fmla="*/ 86 w 146"/>
                <a:gd name="T7" fmla="*/ 11 h 505"/>
                <a:gd name="T8" fmla="*/ 83 w 146"/>
                <a:gd name="T9" fmla="*/ 7 h 505"/>
                <a:gd name="T10" fmla="*/ 79 w 146"/>
                <a:gd name="T11" fmla="*/ 7 h 505"/>
                <a:gd name="T12" fmla="*/ 75 w 146"/>
                <a:gd name="T13" fmla="*/ 3 h 505"/>
                <a:gd name="T14" fmla="*/ 68 w 146"/>
                <a:gd name="T15" fmla="*/ 3 h 505"/>
                <a:gd name="T16" fmla="*/ 64 w 146"/>
                <a:gd name="T17" fmla="*/ 3 h 505"/>
                <a:gd name="T18" fmla="*/ 60 w 146"/>
                <a:gd name="T19" fmla="*/ 3 h 505"/>
                <a:gd name="T20" fmla="*/ 53 w 146"/>
                <a:gd name="T21" fmla="*/ 0 h 505"/>
                <a:gd name="T22" fmla="*/ 49 w 146"/>
                <a:gd name="T23" fmla="*/ 0 h 505"/>
                <a:gd name="T24" fmla="*/ 41 w 146"/>
                <a:gd name="T25" fmla="*/ 3 h 505"/>
                <a:gd name="T26" fmla="*/ 34 w 146"/>
                <a:gd name="T27" fmla="*/ 3 h 505"/>
                <a:gd name="T28" fmla="*/ 30 w 146"/>
                <a:gd name="T29" fmla="*/ 3 h 505"/>
                <a:gd name="T30" fmla="*/ 26 w 146"/>
                <a:gd name="T31" fmla="*/ 7 h 505"/>
                <a:gd name="T32" fmla="*/ 19 w 146"/>
                <a:gd name="T33" fmla="*/ 7 h 505"/>
                <a:gd name="T34" fmla="*/ 15 w 146"/>
                <a:gd name="T35" fmla="*/ 11 h 505"/>
                <a:gd name="T36" fmla="*/ 12 w 146"/>
                <a:gd name="T37" fmla="*/ 15 h 505"/>
                <a:gd name="T38" fmla="*/ 8 w 146"/>
                <a:gd name="T39" fmla="*/ 15 h 505"/>
                <a:gd name="T40" fmla="*/ 4 w 146"/>
                <a:gd name="T41" fmla="*/ 18 h 505"/>
                <a:gd name="T42" fmla="*/ 4 w 146"/>
                <a:gd name="T43" fmla="*/ 22 h 505"/>
                <a:gd name="T44" fmla="*/ 0 w 146"/>
                <a:gd name="T45" fmla="*/ 26 h 505"/>
                <a:gd name="T46" fmla="*/ 0 w 146"/>
                <a:gd name="T47" fmla="*/ 29 h 505"/>
                <a:gd name="T48" fmla="*/ 0 w 146"/>
                <a:gd name="T49" fmla="*/ 29 h 505"/>
                <a:gd name="T50" fmla="*/ 56 w 146"/>
                <a:gd name="T51" fmla="*/ 505 h 505"/>
                <a:gd name="T52" fmla="*/ 56 w 146"/>
                <a:gd name="T53" fmla="*/ 501 h 505"/>
                <a:gd name="T54" fmla="*/ 60 w 146"/>
                <a:gd name="T55" fmla="*/ 497 h 505"/>
                <a:gd name="T56" fmla="*/ 60 w 146"/>
                <a:gd name="T57" fmla="*/ 493 h 505"/>
                <a:gd name="T58" fmla="*/ 64 w 146"/>
                <a:gd name="T59" fmla="*/ 493 h 505"/>
                <a:gd name="T60" fmla="*/ 68 w 146"/>
                <a:gd name="T61" fmla="*/ 490 h 505"/>
                <a:gd name="T62" fmla="*/ 71 w 146"/>
                <a:gd name="T63" fmla="*/ 486 h 505"/>
                <a:gd name="T64" fmla="*/ 75 w 146"/>
                <a:gd name="T65" fmla="*/ 486 h 505"/>
                <a:gd name="T66" fmla="*/ 79 w 146"/>
                <a:gd name="T67" fmla="*/ 482 h 505"/>
                <a:gd name="T68" fmla="*/ 83 w 146"/>
                <a:gd name="T69" fmla="*/ 478 h 505"/>
                <a:gd name="T70" fmla="*/ 90 w 146"/>
                <a:gd name="T71" fmla="*/ 478 h 505"/>
                <a:gd name="T72" fmla="*/ 94 w 146"/>
                <a:gd name="T73" fmla="*/ 478 h 505"/>
                <a:gd name="T74" fmla="*/ 101 w 146"/>
                <a:gd name="T75" fmla="*/ 478 h 505"/>
                <a:gd name="T76" fmla="*/ 105 w 146"/>
                <a:gd name="T77" fmla="*/ 475 h 505"/>
                <a:gd name="T78" fmla="*/ 112 w 146"/>
                <a:gd name="T79" fmla="*/ 475 h 505"/>
                <a:gd name="T80" fmla="*/ 116 w 146"/>
                <a:gd name="T81" fmla="*/ 478 h 505"/>
                <a:gd name="T82" fmla="*/ 124 w 146"/>
                <a:gd name="T83" fmla="*/ 478 h 505"/>
                <a:gd name="T84" fmla="*/ 127 w 146"/>
                <a:gd name="T85" fmla="*/ 478 h 505"/>
                <a:gd name="T86" fmla="*/ 131 w 146"/>
                <a:gd name="T87" fmla="*/ 478 h 505"/>
                <a:gd name="T88" fmla="*/ 135 w 146"/>
                <a:gd name="T89" fmla="*/ 482 h 505"/>
                <a:gd name="T90" fmla="*/ 139 w 146"/>
                <a:gd name="T91" fmla="*/ 486 h 505"/>
                <a:gd name="T92" fmla="*/ 142 w 146"/>
                <a:gd name="T93" fmla="*/ 486 h 505"/>
                <a:gd name="T94" fmla="*/ 146 w 146"/>
                <a:gd name="T95" fmla="*/ 490 h 505"/>
                <a:gd name="T96" fmla="*/ 146 w 146"/>
                <a:gd name="T97" fmla="*/ 493 h 505"/>
                <a:gd name="T98" fmla="*/ 146 w 146"/>
                <a:gd name="T99" fmla="*/ 49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" h="505">
                  <a:moveTo>
                    <a:pt x="90" y="22"/>
                  </a:moveTo>
                  <a:lnTo>
                    <a:pt x="90" y="18"/>
                  </a:lnTo>
                  <a:lnTo>
                    <a:pt x="90" y="18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86" y="15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3" y="11"/>
                  </a:lnTo>
                  <a:lnTo>
                    <a:pt x="83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5" y="3"/>
                  </a:lnTo>
                  <a:lnTo>
                    <a:pt x="71" y="3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4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56" y="505"/>
                  </a:lnTo>
                  <a:lnTo>
                    <a:pt x="56" y="505"/>
                  </a:lnTo>
                  <a:lnTo>
                    <a:pt x="56" y="501"/>
                  </a:lnTo>
                  <a:lnTo>
                    <a:pt x="56" y="501"/>
                  </a:lnTo>
                  <a:lnTo>
                    <a:pt x="56" y="501"/>
                  </a:lnTo>
                  <a:lnTo>
                    <a:pt x="60" y="497"/>
                  </a:lnTo>
                  <a:lnTo>
                    <a:pt x="60" y="497"/>
                  </a:lnTo>
                  <a:lnTo>
                    <a:pt x="60" y="493"/>
                  </a:lnTo>
                  <a:lnTo>
                    <a:pt x="60" y="493"/>
                  </a:lnTo>
                  <a:lnTo>
                    <a:pt x="64" y="493"/>
                  </a:lnTo>
                  <a:lnTo>
                    <a:pt x="64" y="490"/>
                  </a:lnTo>
                  <a:lnTo>
                    <a:pt x="68" y="490"/>
                  </a:lnTo>
                  <a:lnTo>
                    <a:pt x="68" y="490"/>
                  </a:lnTo>
                  <a:lnTo>
                    <a:pt x="71" y="486"/>
                  </a:lnTo>
                  <a:lnTo>
                    <a:pt x="71" y="486"/>
                  </a:lnTo>
                  <a:lnTo>
                    <a:pt x="75" y="486"/>
                  </a:lnTo>
                  <a:lnTo>
                    <a:pt x="75" y="482"/>
                  </a:lnTo>
                  <a:lnTo>
                    <a:pt x="79" y="482"/>
                  </a:lnTo>
                  <a:lnTo>
                    <a:pt x="83" y="482"/>
                  </a:lnTo>
                  <a:lnTo>
                    <a:pt x="83" y="478"/>
                  </a:lnTo>
                  <a:lnTo>
                    <a:pt x="86" y="478"/>
                  </a:lnTo>
                  <a:lnTo>
                    <a:pt x="90" y="478"/>
                  </a:lnTo>
                  <a:lnTo>
                    <a:pt x="94" y="478"/>
                  </a:lnTo>
                  <a:lnTo>
                    <a:pt x="94" y="478"/>
                  </a:lnTo>
                  <a:lnTo>
                    <a:pt x="98" y="478"/>
                  </a:lnTo>
                  <a:lnTo>
                    <a:pt x="101" y="478"/>
                  </a:lnTo>
                  <a:lnTo>
                    <a:pt x="105" y="475"/>
                  </a:lnTo>
                  <a:lnTo>
                    <a:pt x="105" y="475"/>
                  </a:lnTo>
                  <a:lnTo>
                    <a:pt x="109" y="475"/>
                  </a:lnTo>
                  <a:lnTo>
                    <a:pt x="112" y="475"/>
                  </a:lnTo>
                  <a:lnTo>
                    <a:pt x="116" y="475"/>
                  </a:lnTo>
                  <a:lnTo>
                    <a:pt x="116" y="478"/>
                  </a:lnTo>
                  <a:lnTo>
                    <a:pt x="120" y="478"/>
                  </a:lnTo>
                  <a:lnTo>
                    <a:pt x="124" y="478"/>
                  </a:lnTo>
                  <a:lnTo>
                    <a:pt x="127" y="478"/>
                  </a:lnTo>
                  <a:lnTo>
                    <a:pt x="127" y="478"/>
                  </a:lnTo>
                  <a:lnTo>
                    <a:pt x="131" y="478"/>
                  </a:lnTo>
                  <a:lnTo>
                    <a:pt x="131" y="478"/>
                  </a:lnTo>
                  <a:lnTo>
                    <a:pt x="135" y="482"/>
                  </a:lnTo>
                  <a:lnTo>
                    <a:pt x="135" y="482"/>
                  </a:lnTo>
                  <a:lnTo>
                    <a:pt x="139" y="482"/>
                  </a:lnTo>
                  <a:lnTo>
                    <a:pt x="139" y="486"/>
                  </a:lnTo>
                  <a:lnTo>
                    <a:pt x="142" y="486"/>
                  </a:lnTo>
                  <a:lnTo>
                    <a:pt x="142" y="486"/>
                  </a:lnTo>
                  <a:lnTo>
                    <a:pt x="142" y="490"/>
                  </a:lnTo>
                  <a:lnTo>
                    <a:pt x="146" y="490"/>
                  </a:lnTo>
                  <a:lnTo>
                    <a:pt x="146" y="490"/>
                  </a:lnTo>
                  <a:lnTo>
                    <a:pt x="146" y="493"/>
                  </a:lnTo>
                  <a:lnTo>
                    <a:pt x="146" y="493"/>
                  </a:lnTo>
                  <a:lnTo>
                    <a:pt x="146" y="493"/>
                  </a:lnTo>
                  <a:lnTo>
                    <a:pt x="90" y="2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23"/>
            <p:cNvSpPr>
              <a:spLocks/>
            </p:cNvSpPr>
            <p:nvPr/>
          </p:nvSpPr>
          <p:spPr bwMode="auto">
            <a:xfrm>
              <a:off x="2476" y="527"/>
              <a:ext cx="247" cy="520"/>
            </a:xfrm>
            <a:custGeom>
              <a:avLst/>
              <a:gdLst>
                <a:gd name="T0" fmla="*/ 161 w 247"/>
                <a:gd name="T1" fmla="*/ 509 h 520"/>
                <a:gd name="T2" fmla="*/ 165 w 247"/>
                <a:gd name="T3" fmla="*/ 513 h 520"/>
                <a:gd name="T4" fmla="*/ 165 w 247"/>
                <a:gd name="T5" fmla="*/ 513 h 520"/>
                <a:gd name="T6" fmla="*/ 168 w 247"/>
                <a:gd name="T7" fmla="*/ 517 h 520"/>
                <a:gd name="T8" fmla="*/ 172 w 247"/>
                <a:gd name="T9" fmla="*/ 517 h 520"/>
                <a:gd name="T10" fmla="*/ 176 w 247"/>
                <a:gd name="T11" fmla="*/ 520 h 520"/>
                <a:gd name="T12" fmla="*/ 180 w 247"/>
                <a:gd name="T13" fmla="*/ 520 h 520"/>
                <a:gd name="T14" fmla="*/ 187 w 247"/>
                <a:gd name="T15" fmla="*/ 520 h 520"/>
                <a:gd name="T16" fmla="*/ 191 w 247"/>
                <a:gd name="T17" fmla="*/ 520 h 520"/>
                <a:gd name="T18" fmla="*/ 195 w 247"/>
                <a:gd name="T19" fmla="*/ 520 h 520"/>
                <a:gd name="T20" fmla="*/ 202 w 247"/>
                <a:gd name="T21" fmla="*/ 520 h 520"/>
                <a:gd name="T22" fmla="*/ 206 w 247"/>
                <a:gd name="T23" fmla="*/ 520 h 520"/>
                <a:gd name="T24" fmla="*/ 213 w 247"/>
                <a:gd name="T25" fmla="*/ 517 h 520"/>
                <a:gd name="T26" fmla="*/ 217 w 247"/>
                <a:gd name="T27" fmla="*/ 517 h 520"/>
                <a:gd name="T28" fmla="*/ 225 w 247"/>
                <a:gd name="T29" fmla="*/ 513 h 520"/>
                <a:gd name="T30" fmla="*/ 228 w 247"/>
                <a:gd name="T31" fmla="*/ 509 h 520"/>
                <a:gd name="T32" fmla="*/ 232 w 247"/>
                <a:gd name="T33" fmla="*/ 505 h 520"/>
                <a:gd name="T34" fmla="*/ 236 w 247"/>
                <a:gd name="T35" fmla="*/ 505 h 520"/>
                <a:gd name="T36" fmla="*/ 239 w 247"/>
                <a:gd name="T37" fmla="*/ 502 h 520"/>
                <a:gd name="T38" fmla="*/ 243 w 247"/>
                <a:gd name="T39" fmla="*/ 498 h 520"/>
                <a:gd name="T40" fmla="*/ 243 w 247"/>
                <a:gd name="T41" fmla="*/ 494 h 520"/>
                <a:gd name="T42" fmla="*/ 247 w 247"/>
                <a:gd name="T43" fmla="*/ 490 h 520"/>
                <a:gd name="T44" fmla="*/ 247 w 247"/>
                <a:gd name="T45" fmla="*/ 487 h 520"/>
                <a:gd name="T46" fmla="*/ 247 w 247"/>
                <a:gd name="T47" fmla="*/ 483 h 520"/>
                <a:gd name="T48" fmla="*/ 247 w 247"/>
                <a:gd name="T49" fmla="*/ 479 h 520"/>
                <a:gd name="T50" fmla="*/ 90 w 247"/>
                <a:gd name="T51" fmla="*/ 0 h 520"/>
                <a:gd name="T52" fmla="*/ 90 w 247"/>
                <a:gd name="T53" fmla="*/ 4 h 520"/>
                <a:gd name="T54" fmla="*/ 90 w 247"/>
                <a:gd name="T55" fmla="*/ 8 h 520"/>
                <a:gd name="T56" fmla="*/ 86 w 247"/>
                <a:gd name="T57" fmla="*/ 12 h 520"/>
                <a:gd name="T58" fmla="*/ 86 w 247"/>
                <a:gd name="T59" fmla="*/ 15 h 520"/>
                <a:gd name="T60" fmla="*/ 82 w 247"/>
                <a:gd name="T61" fmla="*/ 19 h 520"/>
                <a:gd name="T62" fmla="*/ 79 w 247"/>
                <a:gd name="T63" fmla="*/ 23 h 520"/>
                <a:gd name="T64" fmla="*/ 75 w 247"/>
                <a:gd name="T65" fmla="*/ 27 h 520"/>
                <a:gd name="T66" fmla="*/ 71 w 247"/>
                <a:gd name="T67" fmla="*/ 27 h 520"/>
                <a:gd name="T68" fmla="*/ 67 w 247"/>
                <a:gd name="T69" fmla="*/ 30 h 520"/>
                <a:gd name="T70" fmla="*/ 64 w 247"/>
                <a:gd name="T71" fmla="*/ 34 h 520"/>
                <a:gd name="T72" fmla="*/ 56 w 247"/>
                <a:gd name="T73" fmla="*/ 34 h 520"/>
                <a:gd name="T74" fmla="*/ 52 w 247"/>
                <a:gd name="T75" fmla="*/ 38 h 520"/>
                <a:gd name="T76" fmla="*/ 45 w 247"/>
                <a:gd name="T77" fmla="*/ 38 h 520"/>
                <a:gd name="T78" fmla="*/ 41 w 247"/>
                <a:gd name="T79" fmla="*/ 42 h 520"/>
                <a:gd name="T80" fmla="*/ 34 w 247"/>
                <a:gd name="T81" fmla="*/ 42 h 520"/>
                <a:gd name="T82" fmla="*/ 30 w 247"/>
                <a:gd name="T83" fmla="*/ 42 h 520"/>
                <a:gd name="T84" fmla="*/ 23 w 247"/>
                <a:gd name="T85" fmla="*/ 42 h 520"/>
                <a:gd name="T86" fmla="*/ 19 w 247"/>
                <a:gd name="T87" fmla="*/ 42 h 520"/>
                <a:gd name="T88" fmla="*/ 15 w 247"/>
                <a:gd name="T89" fmla="*/ 38 h 520"/>
                <a:gd name="T90" fmla="*/ 11 w 247"/>
                <a:gd name="T91" fmla="*/ 38 h 520"/>
                <a:gd name="T92" fmla="*/ 8 w 247"/>
                <a:gd name="T93" fmla="*/ 34 h 520"/>
                <a:gd name="T94" fmla="*/ 4 w 247"/>
                <a:gd name="T95" fmla="*/ 34 h 520"/>
                <a:gd name="T96" fmla="*/ 4 w 247"/>
                <a:gd name="T97" fmla="*/ 30 h 520"/>
                <a:gd name="T98" fmla="*/ 0 w 247"/>
                <a:gd name="T99" fmla="*/ 27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7" h="520">
                  <a:moveTo>
                    <a:pt x="161" y="509"/>
                  </a:moveTo>
                  <a:lnTo>
                    <a:pt x="161" y="509"/>
                  </a:lnTo>
                  <a:lnTo>
                    <a:pt x="161" y="509"/>
                  </a:lnTo>
                  <a:lnTo>
                    <a:pt x="165" y="513"/>
                  </a:lnTo>
                  <a:lnTo>
                    <a:pt x="165" y="513"/>
                  </a:lnTo>
                  <a:lnTo>
                    <a:pt x="165" y="513"/>
                  </a:lnTo>
                  <a:lnTo>
                    <a:pt x="168" y="517"/>
                  </a:lnTo>
                  <a:lnTo>
                    <a:pt x="168" y="517"/>
                  </a:lnTo>
                  <a:lnTo>
                    <a:pt x="168" y="517"/>
                  </a:lnTo>
                  <a:lnTo>
                    <a:pt x="172" y="517"/>
                  </a:lnTo>
                  <a:lnTo>
                    <a:pt x="172" y="520"/>
                  </a:lnTo>
                  <a:lnTo>
                    <a:pt x="176" y="520"/>
                  </a:lnTo>
                  <a:lnTo>
                    <a:pt x="180" y="520"/>
                  </a:lnTo>
                  <a:lnTo>
                    <a:pt x="180" y="520"/>
                  </a:lnTo>
                  <a:lnTo>
                    <a:pt x="183" y="520"/>
                  </a:lnTo>
                  <a:lnTo>
                    <a:pt x="187" y="520"/>
                  </a:lnTo>
                  <a:lnTo>
                    <a:pt x="187" y="520"/>
                  </a:lnTo>
                  <a:lnTo>
                    <a:pt x="191" y="520"/>
                  </a:lnTo>
                  <a:lnTo>
                    <a:pt x="195" y="520"/>
                  </a:lnTo>
                  <a:lnTo>
                    <a:pt x="195" y="520"/>
                  </a:lnTo>
                  <a:lnTo>
                    <a:pt x="198" y="520"/>
                  </a:lnTo>
                  <a:lnTo>
                    <a:pt x="202" y="520"/>
                  </a:lnTo>
                  <a:lnTo>
                    <a:pt x="206" y="520"/>
                  </a:lnTo>
                  <a:lnTo>
                    <a:pt x="206" y="520"/>
                  </a:lnTo>
                  <a:lnTo>
                    <a:pt x="210" y="517"/>
                  </a:lnTo>
                  <a:lnTo>
                    <a:pt x="213" y="517"/>
                  </a:lnTo>
                  <a:lnTo>
                    <a:pt x="217" y="517"/>
                  </a:lnTo>
                  <a:lnTo>
                    <a:pt x="217" y="517"/>
                  </a:lnTo>
                  <a:lnTo>
                    <a:pt x="221" y="513"/>
                  </a:lnTo>
                  <a:lnTo>
                    <a:pt x="225" y="513"/>
                  </a:lnTo>
                  <a:lnTo>
                    <a:pt x="225" y="513"/>
                  </a:lnTo>
                  <a:lnTo>
                    <a:pt x="228" y="509"/>
                  </a:lnTo>
                  <a:lnTo>
                    <a:pt x="232" y="509"/>
                  </a:lnTo>
                  <a:lnTo>
                    <a:pt x="232" y="505"/>
                  </a:lnTo>
                  <a:lnTo>
                    <a:pt x="236" y="505"/>
                  </a:lnTo>
                  <a:lnTo>
                    <a:pt x="236" y="505"/>
                  </a:lnTo>
                  <a:lnTo>
                    <a:pt x="239" y="502"/>
                  </a:lnTo>
                  <a:lnTo>
                    <a:pt x="239" y="502"/>
                  </a:lnTo>
                  <a:lnTo>
                    <a:pt x="239" y="498"/>
                  </a:lnTo>
                  <a:lnTo>
                    <a:pt x="243" y="498"/>
                  </a:lnTo>
                  <a:lnTo>
                    <a:pt x="243" y="494"/>
                  </a:lnTo>
                  <a:lnTo>
                    <a:pt x="243" y="494"/>
                  </a:lnTo>
                  <a:lnTo>
                    <a:pt x="247" y="490"/>
                  </a:lnTo>
                  <a:lnTo>
                    <a:pt x="247" y="490"/>
                  </a:lnTo>
                  <a:lnTo>
                    <a:pt x="247" y="487"/>
                  </a:lnTo>
                  <a:lnTo>
                    <a:pt x="247" y="487"/>
                  </a:lnTo>
                  <a:lnTo>
                    <a:pt x="247" y="483"/>
                  </a:lnTo>
                  <a:lnTo>
                    <a:pt x="247" y="483"/>
                  </a:lnTo>
                  <a:lnTo>
                    <a:pt x="247" y="479"/>
                  </a:lnTo>
                  <a:lnTo>
                    <a:pt x="247" y="479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1" y="27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0" y="34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49" y="38"/>
                  </a:lnTo>
                  <a:lnTo>
                    <a:pt x="45" y="38"/>
                  </a:lnTo>
                  <a:lnTo>
                    <a:pt x="45" y="42"/>
                  </a:lnTo>
                  <a:lnTo>
                    <a:pt x="41" y="42"/>
                  </a:lnTo>
                  <a:lnTo>
                    <a:pt x="37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26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5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27"/>
                  </a:lnTo>
                  <a:lnTo>
                    <a:pt x="161" y="50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324"/>
            <p:cNvSpPr>
              <a:spLocks noChangeArrowheads="1"/>
            </p:cNvSpPr>
            <p:nvPr/>
          </p:nvSpPr>
          <p:spPr bwMode="auto">
            <a:xfrm>
              <a:off x="939" y="1792"/>
              <a:ext cx="280" cy="28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25"/>
            <p:cNvSpPr>
              <a:spLocks/>
            </p:cNvSpPr>
            <p:nvPr/>
          </p:nvSpPr>
          <p:spPr bwMode="auto">
            <a:xfrm>
              <a:off x="1130" y="1908"/>
              <a:ext cx="587" cy="213"/>
            </a:xfrm>
            <a:custGeom>
              <a:avLst/>
              <a:gdLst>
                <a:gd name="T0" fmla="*/ 44 w 587"/>
                <a:gd name="T1" fmla="*/ 0 h 213"/>
                <a:gd name="T2" fmla="*/ 41 w 587"/>
                <a:gd name="T3" fmla="*/ 0 h 213"/>
                <a:gd name="T4" fmla="*/ 33 w 587"/>
                <a:gd name="T5" fmla="*/ 0 h 213"/>
                <a:gd name="T6" fmla="*/ 29 w 587"/>
                <a:gd name="T7" fmla="*/ 0 h 213"/>
                <a:gd name="T8" fmla="*/ 26 w 587"/>
                <a:gd name="T9" fmla="*/ 3 h 213"/>
                <a:gd name="T10" fmla="*/ 22 w 587"/>
                <a:gd name="T11" fmla="*/ 3 h 213"/>
                <a:gd name="T12" fmla="*/ 18 w 587"/>
                <a:gd name="T13" fmla="*/ 7 h 213"/>
                <a:gd name="T14" fmla="*/ 14 w 587"/>
                <a:gd name="T15" fmla="*/ 11 h 213"/>
                <a:gd name="T16" fmla="*/ 11 w 587"/>
                <a:gd name="T17" fmla="*/ 15 h 213"/>
                <a:gd name="T18" fmla="*/ 7 w 587"/>
                <a:gd name="T19" fmla="*/ 22 h 213"/>
                <a:gd name="T20" fmla="*/ 3 w 587"/>
                <a:gd name="T21" fmla="*/ 26 h 213"/>
                <a:gd name="T22" fmla="*/ 3 w 587"/>
                <a:gd name="T23" fmla="*/ 30 h 213"/>
                <a:gd name="T24" fmla="*/ 0 w 587"/>
                <a:gd name="T25" fmla="*/ 37 h 213"/>
                <a:gd name="T26" fmla="*/ 0 w 587"/>
                <a:gd name="T27" fmla="*/ 41 h 213"/>
                <a:gd name="T28" fmla="*/ 0 w 587"/>
                <a:gd name="T29" fmla="*/ 48 h 213"/>
                <a:gd name="T30" fmla="*/ 0 w 587"/>
                <a:gd name="T31" fmla="*/ 56 h 213"/>
                <a:gd name="T32" fmla="*/ 0 w 587"/>
                <a:gd name="T33" fmla="*/ 59 h 213"/>
                <a:gd name="T34" fmla="*/ 3 w 587"/>
                <a:gd name="T35" fmla="*/ 63 h 213"/>
                <a:gd name="T36" fmla="*/ 3 w 587"/>
                <a:gd name="T37" fmla="*/ 71 h 213"/>
                <a:gd name="T38" fmla="*/ 7 w 587"/>
                <a:gd name="T39" fmla="*/ 74 h 213"/>
                <a:gd name="T40" fmla="*/ 11 w 587"/>
                <a:gd name="T41" fmla="*/ 78 h 213"/>
                <a:gd name="T42" fmla="*/ 14 w 587"/>
                <a:gd name="T43" fmla="*/ 82 h 213"/>
                <a:gd name="T44" fmla="*/ 18 w 587"/>
                <a:gd name="T45" fmla="*/ 86 h 213"/>
                <a:gd name="T46" fmla="*/ 22 w 587"/>
                <a:gd name="T47" fmla="*/ 86 h 213"/>
                <a:gd name="T48" fmla="*/ 26 w 587"/>
                <a:gd name="T49" fmla="*/ 89 h 213"/>
                <a:gd name="T50" fmla="*/ 561 w 587"/>
                <a:gd name="T51" fmla="*/ 213 h 213"/>
                <a:gd name="T52" fmla="*/ 557 w 587"/>
                <a:gd name="T53" fmla="*/ 209 h 213"/>
                <a:gd name="T54" fmla="*/ 553 w 587"/>
                <a:gd name="T55" fmla="*/ 205 h 213"/>
                <a:gd name="T56" fmla="*/ 549 w 587"/>
                <a:gd name="T57" fmla="*/ 205 h 213"/>
                <a:gd name="T58" fmla="*/ 549 w 587"/>
                <a:gd name="T59" fmla="*/ 202 h 213"/>
                <a:gd name="T60" fmla="*/ 546 w 587"/>
                <a:gd name="T61" fmla="*/ 194 h 213"/>
                <a:gd name="T62" fmla="*/ 542 w 587"/>
                <a:gd name="T63" fmla="*/ 190 h 213"/>
                <a:gd name="T64" fmla="*/ 542 w 587"/>
                <a:gd name="T65" fmla="*/ 187 h 213"/>
                <a:gd name="T66" fmla="*/ 538 w 587"/>
                <a:gd name="T67" fmla="*/ 179 h 213"/>
                <a:gd name="T68" fmla="*/ 538 w 587"/>
                <a:gd name="T69" fmla="*/ 175 h 213"/>
                <a:gd name="T70" fmla="*/ 538 w 587"/>
                <a:gd name="T71" fmla="*/ 168 h 213"/>
                <a:gd name="T72" fmla="*/ 538 w 587"/>
                <a:gd name="T73" fmla="*/ 164 h 213"/>
                <a:gd name="T74" fmla="*/ 542 w 587"/>
                <a:gd name="T75" fmla="*/ 157 h 213"/>
                <a:gd name="T76" fmla="*/ 542 w 587"/>
                <a:gd name="T77" fmla="*/ 153 h 213"/>
                <a:gd name="T78" fmla="*/ 546 w 587"/>
                <a:gd name="T79" fmla="*/ 145 h 213"/>
                <a:gd name="T80" fmla="*/ 549 w 587"/>
                <a:gd name="T81" fmla="*/ 142 h 213"/>
                <a:gd name="T82" fmla="*/ 549 w 587"/>
                <a:gd name="T83" fmla="*/ 134 h 213"/>
                <a:gd name="T84" fmla="*/ 553 w 587"/>
                <a:gd name="T85" fmla="*/ 131 h 213"/>
                <a:gd name="T86" fmla="*/ 557 w 587"/>
                <a:gd name="T87" fmla="*/ 127 h 213"/>
                <a:gd name="T88" fmla="*/ 564 w 587"/>
                <a:gd name="T89" fmla="*/ 127 h 213"/>
                <a:gd name="T90" fmla="*/ 568 w 587"/>
                <a:gd name="T91" fmla="*/ 123 h 213"/>
                <a:gd name="T92" fmla="*/ 572 w 587"/>
                <a:gd name="T93" fmla="*/ 119 h 213"/>
                <a:gd name="T94" fmla="*/ 576 w 587"/>
                <a:gd name="T95" fmla="*/ 119 h 213"/>
                <a:gd name="T96" fmla="*/ 579 w 587"/>
                <a:gd name="T97" fmla="*/ 119 h 213"/>
                <a:gd name="T98" fmla="*/ 587 w 587"/>
                <a:gd name="T99" fmla="*/ 11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7" h="213">
                  <a:moveTo>
                    <a:pt x="44" y="0"/>
                  </a:move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7" y="18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3" y="67"/>
                  </a:lnTo>
                  <a:lnTo>
                    <a:pt x="3" y="71"/>
                  </a:lnTo>
                  <a:lnTo>
                    <a:pt x="7" y="71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6" y="89"/>
                  </a:lnTo>
                  <a:lnTo>
                    <a:pt x="564" y="213"/>
                  </a:lnTo>
                  <a:lnTo>
                    <a:pt x="561" y="213"/>
                  </a:lnTo>
                  <a:lnTo>
                    <a:pt x="561" y="209"/>
                  </a:lnTo>
                  <a:lnTo>
                    <a:pt x="557" y="209"/>
                  </a:lnTo>
                  <a:lnTo>
                    <a:pt x="557" y="209"/>
                  </a:lnTo>
                  <a:lnTo>
                    <a:pt x="553" y="205"/>
                  </a:lnTo>
                  <a:lnTo>
                    <a:pt x="553" y="205"/>
                  </a:lnTo>
                  <a:lnTo>
                    <a:pt x="549" y="205"/>
                  </a:lnTo>
                  <a:lnTo>
                    <a:pt x="549" y="202"/>
                  </a:lnTo>
                  <a:lnTo>
                    <a:pt x="549" y="202"/>
                  </a:lnTo>
                  <a:lnTo>
                    <a:pt x="546" y="198"/>
                  </a:lnTo>
                  <a:lnTo>
                    <a:pt x="546" y="194"/>
                  </a:lnTo>
                  <a:lnTo>
                    <a:pt x="542" y="194"/>
                  </a:lnTo>
                  <a:lnTo>
                    <a:pt x="542" y="190"/>
                  </a:lnTo>
                  <a:lnTo>
                    <a:pt x="542" y="187"/>
                  </a:lnTo>
                  <a:lnTo>
                    <a:pt x="542" y="187"/>
                  </a:lnTo>
                  <a:lnTo>
                    <a:pt x="542" y="183"/>
                  </a:lnTo>
                  <a:lnTo>
                    <a:pt x="538" y="179"/>
                  </a:lnTo>
                  <a:lnTo>
                    <a:pt x="538" y="179"/>
                  </a:lnTo>
                  <a:lnTo>
                    <a:pt x="538" y="175"/>
                  </a:lnTo>
                  <a:lnTo>
                    <a:pt x="538" y="172"/>
                  </a:lnTo>
                  <a:lnTo>
                    <a:pt x="538" y="168"/>
                  </a:lnTo>
                  <a:lnTo>
                    <a:pt x="538" y="164"/>
                  </a:lnTo>
                  <a:lnTo>
                    <a:pt x="538" y="164"/>
                  </a:lnTo>
                  <a:lnTo>
                    <a:pt x="542" y="160"/>
                  </a:lnTo>
                  <a:lnTo>
                    <a:pt x="542" y="157"/>
                  </a:lnTo>
                  <a:lnTo>
                    <a:pt x="542" y="153"/>
                  </a:lnTo>
                  <a:lnTo>
                    <a:pt x="542" y="153"/>
                  </a:lnTo>
                  <a:lnTo>
                    <a:pt x="546" y="149"/>
                  </a:lnTo>
                  <a:lnTo>
                    <a:pt x="546" y="145"/>
                  </a:lnTo>
                  <a:lnTo>
                    <a:pt x="546" y="142"/>
                  </a:lnTo>
                  <a:lnTo>
                    <a:pt x="549" y="142"/>
                  </a:lnTo>
                  <a:lnTo>
                    <a:pt x="549" y="138"/>
                  </a:lnTo>
                  <a:lnTo>
                    <a:pt x="549" y="134"/>
                  </a:lnTo>
                  <a:lnTo>
                    <a:pt x="553" y="134"/>
                  </a:lnTo>
                  <a:lnTo>
                    <a:pt x="553" y="131"/>
                  </a:lnTo>
                  <a:lnTo>
                    <a:pt x="557" y="131"/>
                  </a:lnTo>
                  <a:lnTo>
                    <a:pt x="557" y="127"/>
                  </a:lnTo>
                  <a:lnTo>
                    <a:pt x="561" y="127"/>
                  </a:lnTo>
                  <a:lnTo>
                    <a:pt x="564" y="127"/>
                  </a:lnTo>
                  <a:lnTo>
                    <a:pt x="564" y="123"/>
                  </a:lnTo>
                  <a:lnTo>
                    <a:pt x="568" y="123"/>
                  </a:lnTo>
                  <a:lnTo>
                    <a:pt x="568" y="123"/>
                  </a:lnTo>
                  <a:lnTo>
                    <a:pt x="572" y="119"/>
                  </a:lnTo>
                  <a:lnTo>
                    <a:pt x="576" y="119"/>
                  </a:lnTo>
                  <a:lnTo>
                    <a:pt x="576" y="119"/>
                  </a:lnTo>
                  <a:lnTo>
                    <a:pt x="579" y="119"/>
                  </a:lnTo>
                  <a:lnTo>
                    <a:pt x="579" y="119"/>
                  </a:lnTo>
                  <a:lnTo>
                    <a:pt x="583" y="119"/>
                  </a:lnTo>
                  <a:lnTo>
                    <a:pt x="587" y="11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26"/>
            <p:cNvSpPr>
              <a:spLocks/>
            </p:cNvSpPr>
            <p:nvPr/>
          </p:nvSpPr>
          <p:spPr bwMode="auto">
            <a:xfrm>
              <a:off x="580" y="1380"/>
              <a:ext cx="449" cy="486"/>
            </a:xfrm>
            <a:custGeom>
              <a:avLst/>
              <a:gdLst>
                <a:gd name="T0" fmla="*/ 381 w 449"/>
                <a:gd name="T1" fmla="*/ 486 h 486"/>
                <a:gd name="T2" fmla="*/ 385 w 449"/>
                <a:gd name="T3" fmla="*/ 486 h 486"/>
                <a:gd name="T4" fmla="*/ 385 w 449"/>
                <a:gd name="T5" fmla="*/ 486 h 486"/>
                <a:gd name="T6" fmla="*/ 389 w 449"/>
                <a:gd name="T7" fmla="*/ 486 h 486"/>
                <a:gd name="T8" fmla="*/ 389 w 449"/>
                <a:gd name="T9" fmla="*/ 483 h 486"/>
                <a:gd name="T10" fmla="*/ 392 w 449"/>
                <a:gd name="T11" fmla="*/ 483 h 486"/>
                <a:gd name="T12" fmla="*/ 396 w 449"/>
                <a:gd name="T13" fmla="*/ 479 h 486"/>
                <a:gd name="T14" fmla="*/ 400 w 449"/>
                <a:gd name="T15" fmla="*/ 479 h 486"/>
                <a:gd name="T16" fmla="*/ 404 w 449"/>
                <a:gd name="T17" fmla="*/ 475 h 486"/>
                <a:gd name="T18" fmla="*/ 411 w 449"/>
                <a:gd name="T19" fmla="*/ 471 h 486"/>
                <a:gd name="T20" fmla="*/ 415 w 449"/>
                <a:gd name="T21" fmla="*/ 468 h 486"/>
                <a:gd name="T22" fmla="*/ 419 w 449"/>
                <a:gd name="T23" fmla="*/ 464 h 486"/>
                <a:gd name="T24" fmla="*/ 422 w 449"/>
                <a:gd name="T25" fmla="*/ 460 h 486"/>
                <a:gd name="T26" fmla="*/ 426 w 449"/>
                <a:gd name="T27" fmla="*/ 457 h 486"/>
                <a:gd name="T28" fmla="*/ 430 w 449"/>
                <a:gd name="T29" fmla="*/ 453 h 486"/>
                <a:gd name="T30" fmla="*/ 434 w 449"/>
                <a:gd name="T31" fmla="*/ 449 h 486"/>
                <a:gd name="T32" fmla="*/ 437 w 449"/>
                <a:gd name="T33" fmla="*/ 445 h 486"/>
                <a:gd name="T34" fmla="*/ 441 w 449"/>
                <a:gd name="T35" fmla="*/ 442 h 486"/>
                <a:gd name="T36" fmla="*/ 445 w 449"/>
                <a:gd name="T37" fmla="*/ 438 h 486"/>
                <a:gd name="T38" fmla="*/ 445 w 449"/>
                <a:gd name="T39" fmla="*/ 434 h 486"/>
                <a:gd name="T40" fmla="*/ 449 w 449"/>
                <a:gd name="T41" fmla="*/ 430 h 486"/>
                <a:gd name="T42" fmla="*/ 449 w 449"/>
                <a:gd name="T43" fmla="*/ 430 h 486"/>
                <a:gd name="T44" fmla="*/ 449 w 449"/>
                <a:gd name="T45" fmla="*/ 427 h 486"/>
                <a:gd name="T46" fmla="*/ 449 w 449"/>
                <a:gd name="T47" fmla="*/ 427 h 486"/>
                <a:gd name="T48" fmla="*/ 449 w 449"/>
                <a:gd name="T49" fmla="*/ 427 h 486"/>
                <a:gd name="T50" fmla="*/ 71 w 449"/>
                <a:gd name="T51" fmla="*/ 0 h 486"/>
                <a:gd name="T52" fmla="*/ 71 w 449"/>
                <a:gd name="T53" fmla="*/ 0 h 486"/>
                <a:gd name="T54" fmla="*/ 71 w 449"/>
                <a:gd name="T55" fmla="*/ 4 h 486"/>
                <a:gd name="T56" fmla="*/ 67 w 449"/>
                <a:gd name="T57" fmla="*/ 4 h 486"/>
                <a:gd name="T58" fmla="*/ 67 w 449"/>
                <a:gd name="T59" fmla="*/ 8 h 486"/>
                <a:gd name="T60" fmla="*/ 63 w 449"/>
                <a:gd name="T61" fmla="*/ 11 h 486"/>
                <a:gd name="T62" fmla="*/ 63 w 449"/>
                <a:gd name="T63" fmla="*/ 15 h 486"/>
                <a:gd name="T64" fmla="*/ 60 w 449"/>
                <a:gd name="T65" fmla="*/ 19 h 486"/>
                <a:gd name="T66" fmla="*/ 56 w 449"/>
                <a:gd name="T67" fmla="*/ 23 h 486"/>
                <a:gd name="T68" fmla="*/ 52 w 449"/>
                <a:gd name="T69" fmla="*/ 26 h 486"/>
                <a:gd name="T70" fmla="*/ 48 w 449"/>
                <a:gd name="T71" fmla="*/ 30 h 486"/>
                <a:gd name="T72" fmla="*/ 45 w 449"/>
                <a:gd name="T73" fmla="*/ 34 h 486"/>
                <a:gd name="T74" fmla="*/ 41 w 449"/>
                <a:gd name="T75" fmla="*/ 38 h 486"/>
                <a:gd name="T76" fmla="*/ 33 w 449"/>
                <a:gd name="T77" fmla="*/ 41 h 486"/>
                <a:gd name="T78" fmla="*/ 30 w 449"/>
                <a:gd name="T79" fmla="*/ 45 h 486"/>
                <a:gd name="T80" fmla="*/ 26 w 449"/>
                <a:gd name="T81" fmla="*/ 49 h 486"/>
                <a:gd name="T82" fmla="*/ 22 w 449"/>
                <a:gd name="T83" fmla="*/ 49 h 486"/>
                <a:gd name="T84" fmla="*/ 18 w 449"/>
                <a:gd name="T85" fmla="*/ 53 h 486"/>
                <a:gd name="T86" fmla="*/ 15 w 449"/>
                <a:gd name="T87" fmla="*/ 56 h 486"/>
                <a:gd name="T88" fmla="*/ 11 w 449"/>
                <a:gd name="T89" fmla="*/ 56 h 486"/>
                <a:gd name="T90" fmla="*/ 7 w 449"/>
                <a:gd name="T91" fmla="*/ 60 h 486"/>
                <a:gd name="T92" fmla="*/ 3 w 449"/>
                <a:gd name="T93" fmla="*/ 60 h 486"/>
                <a:gd name="T94" fmla="*/ 3 w 449"/>
                <a:gd name="T95" fmla="*/ 60 h 486"/>
                <a:gd name="T96" fmla="*/ 3 w 449"/>
                <a:gd name="T97" fmla="*/ 60 h 486"/>
                <a:gd name="T98" fmla="*/ 0 w 449"/>
                <a:gd name="T99" fmla="*/ 6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9" h="486">
                  <a:moveTo>
                    <a:pt x="381" y="486"/>
                  </a:moveTo>
                  <a:lnTo>
                    <a:pt x="381" y="486"/>
                  </a:lnTo>
                  <a:lnTo>
                    <a:pt x="381" y="486"/>
                  </a:lnTo>
                  <a:lnTo>
                    <a:pt x="385" y="486"/>
                  </a:lnTo>
                  <a:lnTo>
                    <a:pt x="385" y="486"/>
                  </a:lnTo>
                  <a:lnTo>
                    <a:pt x="385" y="486"/>
                  </a:lnTo>
                  <a:lnTo>
                    <a:pt x="385" y="486"/>
                  </a:lnTo>
                  <a:lnTo>
                    <a:pt x="389" y="486"/>
                  </a:lnTo>
                  <a:lnTo>
                    <a:pt x="389" y="486"/>
                  </a:lnTo>
                  <a:lnTo>
                    <a:pt x="389" y="483"/>
                  </a:lnTo>
                  <a:lnTo>
                    <a:pt x="392" y="483"/>
                  </a:lnTo>
                  <a:lnTo>
                    <a:pt x="392" y="483"/>
                  </a:lnTo>
                  <a:lnTo>
                    <a:pt x="396" y="483"/>
                  </a:lnTo>
                  <a:lnTo>
                    <a:pt x="396" y="479"/>
                  </a:lnTo>
                  <a:lnTo>
                    <a:pt x="400" y="479"/>
                  </a:lnTo>
                  <a:lnTo>
                    <a:pt x="400" y="479"/>
                  </a:lnTo>
                  <a:lnTo>
                    <a:pt x="404" y="475"/>
                  </a:lnTo>
                  <a:lnTo>
                    <a:pt x="404" y="475"/>
                  </a:lnTo>
                  <a:lnTo>
                    <a:pt x="407" y="475"/>
                  </a:lnTo>
                  <a:lnTo>
                    <a:pt x="411" y="471"/>
                  </a:lnTo>
                  <a:lnTo>
                    <a:pt x="411" y="471"/>
                  </a:lnTo>
                  <a:lnTo>
                    <a:pt x="415" y="468"/>
                  </a:lnTo>
                  <a:lnTo>
                    <a:pt x="415" y="468"/>
                  </a:lnTo>
                  <a:lnTo>
                    <a:pt x="419" y="464"/>
                  </a:lnTo>
                  <a:lnTo>
                    <a:pt x="419" y="464"/>
                  </a:lnTo>
                  <a:lnTo>
                    <a:pt x="422" y="460"/>
                  </a:lnTo>
                  <a:lnTo>
                    <a:pt x="426" y="460"/>
                  </a:lnTo>
                  <a:lnTo>
                    <a:pt x="426" y="457"/>
                  </a:lnTo>
                  <a:lnTo>
                    <a:pt x="430" y="457"/>
                  </a:lnTo>
                  <a:lnTo>
                    <a:pt x="430" y="453"/>
                  </a:lnTo>
                  <a:lnTo>
                    <a:pt x="434" y="453"/>
                  </a:lnTo>
                  <a:lnTo>
                    <a:pt x="434" y="449"/>
                  </a:lnTo>
                  <a:lnTo>
                    <a:pt x="437" y="445"/>
                  </a:lnTo>
                  <a:lnTo>
                    <a:pt x="437" y="445"/>
                  </a:lnTo>
                  <a:lnTo>
                    <a:pt x="441" y="442"/>
                  </a:lnTo>
                  <a:lnTo>
                    <a:pt x="441" y="442"/>
                  </a:lnTo>
                  <a:lnTo>
                    <a:pt x="441" y="442"/>
                  </a:lnTo>
                  <a:lnTo>
                    <a:pt x="445" y="438"/>
                  </a:lnTo>
                  <a:lnTo>
                    <a:pt x="445" y="438"/>
                  </a:lnTo>
                  <a:lnTo>
                    <a:pt x="445" y="434"/>
                  </a:lnTo>
                  <a:lnTo>
                    <a:pt x="449" y="434"/>
                  </a:lnTo>
                  <a:lnTo>
                    <a:pt x="449" y="430"/>
                  </a:lnTo>
                  <a:lnTo>
                    <a:pt x="449" y="430"/>
                  </a:lnTo>
                  <a:lnTo>
                    <a:pt x="449" y="430"/>
                  </a:lnTo>
                  <a:lnTo>
                    <a:pt x="449" y="430"/>
                  </a:lnTo>
                  <a:lnTo>
                    <a:pt x="449" y="427"/>
                  </a:lnTo>
                  <a:lnTo>
                    <a:pt x="449" y="427"/>
                  </a:lnTo>
                  <a:lnTo>
                    <a:pt x="449" y="427"/>
                  </a:lnTo>
                  <a:lnTo>
                    <a:pt x="449" y="427"/>
                  </a:lnTo>
                  <a:lnTo>
                    <a:pt x="449" y="427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0" y="15"/>
                  </a:lnTo>
                  <a:lnTo>
                    <a:pt x="60" y="19"/>
                  </a:lnTo>
                  <a:lnTo>
                    <a:pt x="56" y="19"/>
                  </a:lnTo>
                  <a:lnTo>
                    <a:pt x="56" y="23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5" y="30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41" y="38"/>
                  </a:lnTo>
                  <a:lnTo>
                    <a:pt x="37" y="38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381" y="48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327"/>
            <p:cNvSpPr>
              <a:spLocks noChangeArrowheads="1"/>
            </p:cNvSpPr>
            <p:nvPr/>
          </p:nvSpPr>
          <p:spPr bwMode="auto">
            <a:xfrm>
              <a:off x="344" y="1126"/>
              <a:ext cx="333" cy="33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28"/>
            <p:cNvSpPr>
              <a:spLocks/>
            </p:cNvSpPr>
            <p:nvPr/>
          </p:nvSpPr>
          <p:spPr bwMode="auto">
            <a:xfrm>
              <a:off x="557" y="617"/>
              <a:ext cx="400" cy="569"/>
            </a:xfrm>
            <a:custGeom>
              <a:avLst/>
              <a:gdLst>
                <a:gd name="T0" fmla="*/ 0 w 400"/>
                <a:gd name="T1" fmla="*/ 520 h 569"/>
                <a:gd name="T2" fmla="*/ 0 w 400"/>
                <a:gd name="T3" fmla="*/ 520 h 569"/>
                <a:gd name="T4" fmla="*/ 0 w 400"/>
                <a:gd name="T5" fmla="*/ 520 h 569"/>
                <a:gd name="T6" fmla="*/ 0 w 400"/>
                <a:gd name="T7" fmla="*/ 520 h 569"/>
                <a:gd name="T8" fmla="*/ 4 w 400"/>
                <a:gd name="T9" fmla="*/ 524 h 569"/>
                <a:gd name="T10" fmla="*/ 8 w 400"/>
                <a:gd name="T11" fmla="*/ 524 h 569"/>
                <a:gd name="T12" fmla="*/ 11 w 400"/>
                <a:gd name="T13" fmla="*/ 528 h 569"/>
                <a:gd name="T14" fmla="*/ 15 w 400"/>
                <a:gd name="T15" fmla="*/ 531 h 569"/>
                <a:gd name="T16" fmla="*/ 19 w 400"/>
                <a:gd name="T17" fmla="*/ 535 h 569"/>
                <a:gd name="T18" fmla="*/ 23 w 400"/>
                <a:gd name="T19" fmla="*/ 535 h 569"/>
                <a:gd name="T20" fmla="*/ 26 w 400"/>
                <a:gd name="T21" fmla="*/ 539 h 569"/>
                <a:gd name="T22" fmla="*/ 34 w 400"/>
                <a:gd name="T23" fmla="*/ 543 h 569"/>
                <a:gd name="T24" fmla="*/ 38 w 400"/>
                <a:gd name="T25" fmla="*/ 546 h 569"/>
                <a:gd name="T26" fmla="*/ 41 w 400"/>
                <a:gd name="T27" fmla="*/ 550 h 569"/>
                <a:gd name="T28" fmla="*/ 49 w 400"/>
                <a:gd name="T29" fmla="*/ 550 h 569"/>
                <a:gd name="T30" fmla="*/ 53 w 400"/>
                <a:gd name="T31" fmla="*/ 554 h 569"/>
                <a:gd name="T32" fmla="*/ 56 w 400"/>
                <a:gd name="T33" fmla="*/ 557 h 569"/>
                <a:gd name="T34" fmla="*/ 60 w 400"/>
                <a:gd name="T35" fmla="*/ 561 h 569"/>
                <a:gd name="T36" fmla="*/ 64 w 400"/>
                <a:gd name="T37" fmla="*/ 561 h 569"/>
                <a:gd name="T38" fmla="*/ 68 w 400"/>
                <a:gd name="T39" fmla="*/ 565 h 569"/>
                <a:gd name="T40" fmla="*/ 71 w 400"/>
                <a:gd name="T41" fmla="*/ 565 h 569"/>
                <a:gd name="T42" fmla="*/ 75 w 400"/>
                <a:gd name="T43" fmla="*/ 565 h 569"/>
                <a:gd name="T44" fmla="*/ 75 w 400"/>
                <a:gd name="T45" fmla="*/ 569 h 569"/>
                <a:gd name="T46" fmla="*/ 75 w 400"/>
                <a:gd name="T47" fmla="*/ 569 h 569"/>
                <a:gd name="T48" fmla="*/ 75 w 400"/>
                <a:gd name="T49" fmla="*/ 569 h 569"/>
                <a:gd name="T50" fmla="*/ 400 w 400"/>
                <a:gd name="T51" fmla="*/ 53 h 569"/>
                <a:gd name="T52" fmla="*/ 400 w 400"/>
                <a:gd name="T53" fmla="*/ 49 h 569"/>
                <a:gd name="T54" fmla="*/ 400 w 400"/>
                <a:gd name="T55" fmla="*/ 49 h 569"/>
                <a:gd name="T56" fmla="*/ 397 w 400"/>
                <a:gd name="T57" fmla="*/ 49 h 569"/>
                <a:gd name="T58" fmla="*/ 393 w 400"/>
                <a:gd name="T59" fmla="*/ 49 h 569"/>
                <a:gd name="T60" fmla="*/ 389 w 400"/>
                <a:gd name="T61" fmla="*/ 45 h 569"/>
                <a:gd name="T62" fmla="*/ 389 w 400"/>
                <a:gd name="T63" fmla="*/ 45 h 569"/>
                <a:gd name="T64" fmla="*/ 382 w 400"/>
                <a:gd name="T65" fmla="*/ 41 h 569"/>
                <a:gd name="T66" fmla="*/ 378 w 400"/>
                <a:gd name="T67" fmla="*/ 38 h 569"/>
                <a:gd name="T68" fmla="*/ 374 w 400"/>
                <a:gd name="T69" fmla="*/ 38 h 569"/>
                <a:gd name="T70" fmla="*/ 371 w 400"/>
                <a:gd name="T71" fmla="*/ 34 h 569"/>
                <a:gd name="T72" fmla="*/ 363 w 400"/>
                <a:gd name="T73" fmla="*/ 30 h 569"/>
                <a:gd name="T74" fmla="*/ 359 w 400"/>
                <a:gd name="T75" fmla="*/ 26 h 569"/>
                <a:gd name="T76" fmla="*/ 356 w 400"/>
                <a:gd name="T77" fmla="*/ 23 h 569"/>
                <a:gd name="T78" fmla="*/ 348 w 400"/>
                <a:gd name="T79" fmla="*/ 19 h 569"/>
                <a:gd name="T80" fmla="*/ 344 w 400"/>
                <a:gd name="T81" fmla="*/ 19 h 569"/>
                <a:gd name="T82" fmla="*/ 341 w 400"/>
                <a:gd name="T83" fmla="*/ 15 h 569"/>
                <a:gd name="T84" fmla="*/ 337 w 400"/>
                <a:gd name="T85" fmla="*/ 11 h 569"/>
                <a:gd name="T86" fmla="*/ 333 w 400"/>
                <a:gd name="T87" fmla="*/ 8 h 569"/>
                <a:gd name="T88" fmla="*/ 329 w 400"/>
                <a:gd name="T89" fmla="*/ 8 h 569"/>
                <a:gd name="T90" fmla="*/ 326 w 400"/>
                <a:gd name="T91" fmla="*/ 4 h 569"/>
                <a:gd name="T92" fmla="*/ 326 w 400"/>
                <a:gd name="T93" fmla="*/ 4 h 569"/>
                <a:gd name="T94" fmla="*/ 326 w 400"/>
                <a:gd name="T95" fmla="*/ 4 h 569"/>
                <a:gd name="T96" fmla="*/ 322 w 400"/>
                <a:gd name="T97" fmla="*/ 0 h 569"/>
                <a:gd name="T98" fmla="*/ 322 w 400"/>
                <a:gd name="T99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0" h="569">
                  <a:moveTo>
                    <a:pt x="0" y="520"/>
                  </a:moveTo>
                  <a:lnTo>
                    <a:pt x="0" y="520"/>
                  </a:lnTo>
                  <a:lnTo>
                    <a:pt x="0" y="520"/>
                  </a:lnTo>
                  <a:lnTo>
                    <a:pt x="0" y="520"/>
                  </a:lnTo>
                  <a:lnTo>
                    <a:pt x="0" y="520"/>
                  </a:lnTo>
                  <a:lnTo>
                    <a:pt x="0" y="520"/>
                  </a:lnTo>
                  <a:lnTo>
                    <a:pt x="0" y="520"/>
                  </a:lnTo>
                  <a:lnTo>
                    <a:pt x="0" y="520"/>
                  </a:lnTo>
                  <a:lnTo>
                    <a:pt x="4" y="524"/>
                  </a:lnTo>
                  <a:lnTo>
                    <a:pt x="4" y="524"/>
                  </a:lnTo>
                  <a:lnTo>
                    <a:pt x="4" y="524"/>
                  </a:lnTo>
                  <a:lnTo>
                    <a:pt x="8" y="524"/>
                  </a:lnTo>
                  <a:lnTo>
                    <a:pt x="8" y="528"/>
                  </a:lnTo>
                  <a:lnTo>
                    <a:pt x="11" y="528"/>
                  </a:lnTo>
                  <a:lnTo>
                    <a:pt x="11" y="528"/>
                  </a:lnTo>
                  <a:lnTo>
                    <a:pt x="15" y="531"/>
                  </a:lnTo>
                  <a:lnTo>
                    <a:pt x="15" y="531"/>
                  </a:lnTo>
                  <a:lnTo>
                    <a:pt x="19" y="535"/>
                  </a:lnTo>
                  <a:lnTo>
                    <a:pt x="19" y="535"/>
                  </a:lnTo>
                  <a:lnTo>
                    <a:pt x="23" y="535"/>
                  </a:lnTo>
                  <a:lnTo>
                    <a:pt x="26" y="539"/>
                  </a:lnTo>
                  <a:lnTo>
                    <a:pt x="26" y="539"/>
                  </a:lnTo>
                  <a:lnTo>
                    <a:pt x="30" y="543"/>
                  </a:lnTo>
                  <a:lnTo>
                    <a:pt x="34" y="543"/>
                  </a:lnTo>
                  <a:lnTo>
                    <a:pt x="34" y="543"/>
                  </a:lnTo>
                  <a:lnTo>
                    <a:pt x="38" y="546"/>
                  </a:lnTo>
                  <a:lnTo>
                    <a:pt x="41" y="546"/>
                  </a:lnTo>
                  <a:lnTo>
                    <a:pt x="41" y="550"/>
                  </a:lnTo>
                  <a:lnTo>
                    <a:pt x="45" y="550"/>
                  </a:lnTo>
                  <a:lnTo>
                    <a:pt x="49" y="550"/>
                  </a:lnTo>
                  <a:lnTo>
                    <a:pt x="49" y="554"/>
                  </a:lnTo>
                  <a:lnTo>
                    <a:pt x="53" y="554"/>
                  </a:lnTo>
                  <a:lnTo>
                    <a:pt x="53" y="557"/>
                  </a:lnTo>
                  <a:lnTo>
                    <a:pt x="56" y="557"/>
                  </a:lnTo>
                  <a:lnTo>
                    <a:pt x="60" y="557"/>
                  </a:lnTo>
                  <a:lnTo>
                    <a:pt x="60" y="561"/>
                  </a:lnTo>
                  <a:lnTo>
                    <a:pt x="64" y="561"/>
                  </a:lnTo>
                  <a:lnTo>
                    <a:pt x="64" y="561"/>
                  </a:lnTo>
                  <a:lnTo>
                    <a:pt x="68" y="561"/>
                  </a:lnTo>
                  <a:lnTo>
                    <a:pt x="68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5" y="565"/>
                  </a:lnTo>
                  <a:lnTo>
                    <a:pt x="75" y="565"/>
                  </a:lnTo>
                  <a:lnTo>
                    <a:pt x="75" y="569"/>
                  </a:lnTo>
                  <a:lnTo>
                    <a:pt x="75" y="569"/>
                  </a:lnTo>
                  <a:lnTo>
                    <a:pt x="75" y="569"/>
                  </a:lnTo>
                  <a:lnTo>
                    <a:pt x="75" y="569"/>
                  </a:lnTo>
                  <a:lnTo>
                    <a:pt x="75" y="569"/>
                  </a:lnTo>
                  <a:lnTo>
                    <a:pt x="400" y="53"/>
                  </a:lnTo>
                  <a:lnTo>
                    <a:pt x="400" y="53"/>
                  </a:lnTo>
                  <a:lnTo>
                    <a:pt x="400" y="49"/>
                  </a:lnTo>
                  <a:lnTo>
                    <a:pt x="400" y="49"/>
                  </a:lnTo>
                  <a:lnTo>
                    <a:pt x="400" y="49"/>
                  </a:lnTo>
                  <a:lnTo>
                    <a:pt x="400" y="49"/>
                  </a:lnTo>
                  <a:lnTo>
                    <a:pt x="397" y="49"/>
                  </a:lnTo>
                  <a:lnTo>
                    <a:pt x="397" y="49"/>
                  </a:lnTo>
                  <a:lnTo>
                    <a:pt x="397" y="49"/>
                  </a:lnTo>
                  <a:lnTo>
                    <a:pt x="393" y="49"/>
                  </a:lnTo>
                  <a:lnTo>
                    <a:pt x="393" y="45"/>
                  </a:lnTo>
                  <a:lnTo>
                    <a:pt x="389" y="45"/>
                  </a:lnTo>
                  <a:lnTo>
                    <a:pt x="389" y="45"/>
                  </a:lnTo>
                  <a:lnTo>
                    <a:pt x="389" y="45"/>
                  </a:lnTo>
                  <a:lnTo>
                    <a:pt x="385" y="41"/>
                  </a:lnTo>
                  <a:lnTo>
                    <a:pt x="382" y="41"/>
                  </a:lnTo>
                  <a:lnTo>
                    <a:pt x="382" y="41"/>
                  </a:lnTo>
                  <a:lnTo>
                    <a:pt x="378" y="38"/>
                  </a:lnTo>
                  <a:lnTo>
                    <a:pt x="378" y="38"/>
                  </a:lnTo>
                  <a:lnTo>
                    <a:pt x="374" y="38"/>
                  </a:lnTo>
                  <a:lnTo>
                    <a:pt x="371" y="34"/>
                  </a:lnTo>
                  <a:lnTo>
                    <a:pt x="371" y="34"/>
                  </a:lnTo>
                  <a:lnTo>
                    <a:pt x="367" y="30"/>
                  </a:lnTo>
                  <a:lnTo>
                    <a:pt x="363" y="30"/>
                  </a:lnTo>
                  <a:lnTo>
                    <a:pt x="363" y="30"/>
                  </a:lnTo>
                  <a:lnTo>
                    <a:pt x="359" y="26"/>
                  </a:lnTo>
                  <a:lnTo>
                    <a:pt x="356" y="26"/>
                  </a:lnTo>
                  <a:lnTo>
                    <a:pt x="356" y="23"/>
                  </a:lnTo>
                  <a:lnTo>
                    <a:pt x="352" y="23"/>
                  </a:lnTo>
                  <a:lnTo>
                    <a:pt x="348" y="19"/>
                  </a:lnTo>
                  <a:lnTo>
                    <a:pt x="348" y="19"/>
                  </a:lnTo>
                  <a:lnTo>
                    <a:pt x="344" y="19"/>
                  </a:lnTo>
                  <a:lnTo>
                    <a:pt x="344" y="15"/>
                  </a:lnTo>
                  <a:lnTo>
                    <a:pt x="341" y="15"/>
                  </a:lnTo>
                  <a:lnTo>
                    <a:pt x="341" y="11"/>
                  </a:lnTo>
                  <a:lnTo>
                    <a:pt x="337" y="11"/>
                  </a:lnTo>
                  <a:lnTo>
                    <a:pt x="333" y="11"/>
                  </a:lnTo>
                  <a:lnTo>
                    <a:pt x="333" y="8"/>
                  </a:lnTo>
                  <a:lnTo>
                    <a:pt x="333" y="8"/>
                  </a:lnTo>
                  <a:lnTo>
                    <a:pt x="329" y="8"/>
                  </a:lnTo>
                  <a:lnTo>
                    <a:pt x="329" y="8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22" y="4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329"/>
            <p:cNvSpPr>
              <a:spLocks noChangeArrowheads="1"/>
            </p:cNvSpPr>
            <p:nvPr/>
          </p:nvSpPr>
          <p:spPr bwMode="auto">
            <a:xfrm>
              <a:off x="4421" y="1601"/>
              <a:ext cx="281" cy="28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30"/>
            <p:cNvSpPr>
              <a:spLocks/>
            </p:cNvSpPr>
            <p:nvPr/>
          </p:nvSpPr>
          <p:spPr bwMode="auto">
            <a:xfrm>
              <a:off x="3905" y="1739"/>
              <a:ext cx="602" cy="333"/>
            </a:xfrm>
            <a:custGeom>
              <a:avLst/>
              <a:gdLst>
                <a:gd name="T0" fmla="*/ 587 w 602"/>
                <a:gd name="T1" fmla="*/ 86 h 333"/>
                <a:gd name="T2" fmla="*/ 591 w 602"/>
                <a:gd name="T3" fmla="*/ 83 h 333"/>
                <a:gd name="T4" fmla="*/ 595 w 602"/>
                <a:gd name="T5" fmla="*/ 83 h 333"/>
                <a:gd name="T6" fmla="*/ 598 w 602"/>
                <a:gd name="T7" fmla="*/ 79 h 333"/>
                <a:gd name="T8" fmla="*/ 598 w 602"/>
                <a:gd name="T9" fmla="*/ 75 h 333"/>
                <a:gd name="T10" fmla="*/ 602 w 602"/>
                <a:gd name="T11" fmla="*/ 68 h 333"/>
                <a:gd name="T12" fmla="*/ 602 w 602"/>
                <a:gd name="T13" fmla="*/ 64 h 333"/>
                <a:gd name="T14" fmla="*/ 602 w 602"/>
                <a:gd name="T15" fmla="*/ 60 h 333"/>
                <a:gd name="T16" fmla="*/ 602 w 602"/>
                <a:gd name="T17" fmla="*/ 53 h 333"/>
                <a:gd name="T18" fmla="*/ 602 w 602"/>
                <a:gd name="T19" fmla="*/ 49 h 333"/>
                <a:gd name="T20" fmla="*/ 598 w 602"/>
                <a:gd name="T21" fmla="*/ 41 h 333"/>
                <a:gd name="T22" fmla="*/ 598 w 602"/>
                <a:gd name="T23" fmla="*/ 38 h 333"/>
                <a:gd name="T24" fmla="*/ 595 w 602"/>
                <a:gd name="T25" fmla="*/ 30 h 333"/>
                <a:gd name="T26" fmla="*/ 595 w 602"/>
                <a:gd name="T27" fmla="*/ 26 h 333"/>
                <a:gd name="T28" fmla="*/ 591 w 602"/>
                <a:gd name="T29" fmla="*/ 23 h 333"/>
                <a:gd name="T30" fmla="*/ 587 w 602"/>
                <a:gd name="T31" fmla="*/ 19 h 333"/>
                <a:gd name="T32" fmla="*/ 583 w 602"/>
                <a:gd name="T33" fmla="*/ 12 h 333"/>
                <a:gd name="T34" fmla="*/ 580 w 602"/>
                <a:gd name="T35" fmla="*/ 12 h 333"/>
                <a:gd name="T36" fmla="*/ 576 w 602"/>
                <a:gd name="T37" fmla="*/ 8 h 333"/>
                <a:gd name="T38" fmla="*/ 568 w 602"/>
                <a:gd name="T39" fmla="*/ 4 h 333"/>
                <a:gd name="T40" fmla="*/ 565 w 602"/>
                <a:gd name="T41" fmla="*/ 4 h 333"/>
                <a:gd name="T42" fmla="*/ 561 w 602"/>
                <a:gd name="T43" fmla="*/ 0 h 333"/>
                <a:gd name="T44" fmla="*/ 557 w 602"/>
                <a:gd name="T45" fmla="*/ 0 h 333"/>
                <a:gd name="T46" fmla="*/ 554 w 602"/>
                <a:gd name="T47" fmla="*/ 4 h 333"/>
                <a:gd name="T48" fmla="*/ 550 w 602"/>
                <a:gd name="T49" fmla="*/ 4 h 333"/>
                <a:gd name="T50" fmla="*/ 4 w 602"/>
                <a:gd name="T51" fmla="*/ 247 h 333"/>
                <a:gd name="T52" fmla="*/ 7 w 602"/>
                <a:gd name="T53" fmla="*/ 247 h 333"/>
                <a:gd name="T54" fmla="*/ 11 w 602"/>
                <a:gd name="T55" fmla="*/ 247 h 333"/>
                <a:gd name="T56" fmla="*/ 15 w 602"/>
                <a:gd name="T57" fmla="*/ 247 h 333"/>
                <a:gd name="T58" fmla="*/ 19 w 602"/>
                <a:gd name="T59" fmla="*/ 247 h 333"/>
                <a:gd name="T60" fmla="*/ 22 w 602"/>
                <a:gd name="T61" fmla="*/ 251 h 333"/>
                <a:gd name="T62" fmla="*/ 26 w 602"/>
                <a:gd name="T63" fmla="*/ 251 h 333"/>
                <a:gd name="T64" fmla="*/ 30 w 602"/>
                <a:gd name="T65" fmla="*/ 255 h 333"/>
                <a:gd name="T66" fmla="*/ 37 w 602"/>
                <a:gd name="T67" fmla="*/ 258 h 333"/>
                <a:gd name="T68" fmla="*/ 41 w 602"/>
                <a:gd name="T69" fmla="*/ 262 h 333"/>
                <a:gd name="T70" fmla="*/ 41 w 602"/>
                <a:gd name="T71" fmla="*/ 270 h 333"/>
                <a:gd name="T72" fmla="*/ 45 w 602"/>
                <a:gd name="T73" fmla="*/ 273 h 333"/>
                <a:gd name="T74" fmla="*/ 49 w 602"/>
                <a:gd name="T75" fmla="*/ 281 h 333"/>
                <a:gd name="T76" fmla="*/ 49 w 602"/>
                <a:gd name="T77" fmla="*/ 285 h 333"/>
                <a:gd name="T78" fmla="*/ 52 w 602"/>
                <a:gd name="T79" fmla="*/ 292 h 333"/>
                <a:gd name="T80" fmla="*/ 52 w 602"/>
                <a:gd name="T81" fmla="*/ 296 h 333"/>
                <a:gd name="T82" fmla="*/ 52 w 602"/>
                <a:gd name="T83" fmla="*/ 303 h 333"/>
                <a:gd name="T84" fmla="*/ 52 w 602"/>
                <a:gd name="T85" fmla="*/ 307 h 333"/>
                <a:gd name="T86" fmla="*/ 52 w 602"/>
                <a:gd name="T87" fmla="*/ 311 h 333"/>
                <a:gd name="T88" fmla="*/ 52 w 602"/>
                <a:gd name="T89" fmla="*/ 318 h 333"/>
                <a:gd name="T90" fmla="*/ 49 w 602"/>
                <a:gd name="T91" fmla="*/ 322 h 333"/>
                <a:gd name="T92" fmla="*/ 49 w 602"/>
                <a:gd name="T93" fmla="*/ 326 h 333"/>
                <a:gd name="T94" fmla="*/ 45 w 602"/>
                <a:gd name="T95" fmla="*/ 329 h 333"/>
                <a:gd name="T96" fmla="*/ 41 w 602"/>
                <a:gd name="T97" fmla="*/ 329 h 333"/>
                <a:gd name="T98" fmla="*/ 37 w 602"/>
                <a:gd name="T9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2" h="333">
                  <a:moveTo>
                    <a:pt x="587" y="86"/>
                  </a:moveTo>
                  <a:lnTo>
                    <a:pt x="587" y="86"/>
                  </a:lnTo>
                  <a:lnTo>
                    <a:pt x="591" y="86"/>
                  </a:lnTo>
                  <a:lnTo>
                    <a:pt x="591" y="83"/>
                  </a:lnTo>
                  <a:lnTo>
                    <a:pt x="595" y="83"/>
                  </a:lnTo>
                  <a:lnTo>
                    <a:pt x="595" y="83"/>
                  </a:lnTo>
                  <a:lnTo>
                    <a:pt x="595" y="79"/>
                  </a:lnTo>
                  <a:lnTo>
                    <a:pt x="598" y="79"/>
                  </a:lnTo>
                  <a:lnTo>
                    <a:pt x="598" y="75"/>
                  </a:lnTo>
                  <a:lnTo>
                    <a:pt x="598" y="75"/>
                  </a:lnTo>
                  <a:lnTo>
                    <a:pt x="598" y="71"/>
                  </a:lnTo>
                  <a:lnTo>
                    <a:pt x="602" y="68"/>
                  </a:lnTo>
                  <a:lnTo>
                    <a:pt x="602" y="68"/>
                  </a:lnTo>
                  <a:lnTo>
                    <a:pt x="602" y="64"/>
                  </a:lnTo>
                  <a:lnTo>
                    <a:pt x="602" y="60"/>
                  </a:lnTo>
                  <a:lnTo>
                    <a:pt x="602" y="60"/>
                  </a:lnTo>
                  <a:lnTo>
                    <a:pt x="602" y="56"/>
                  </a:lnTo>
                  <a:lnTo>
                    <a:pt x="602" y="53"/>
                  </a:lnTo>
                  <a:lnTo>
                    <a:pt x="602" y="53"/>
                  </a:lnTo>
                  <a:lnTo>
                    <a:pt x="602" y="49"/>
                  </a:lnTo>
                  <a:lnTo>
                    <a:pt x="602" y="45"/>
                  </a:lnTo>
                  <a:lnTo>
                    <a:pt x="598" y="41"/>
                  </a:lnTo>
                  <a:lnTo>
                    <a:pt x="598" y="41"/>
                  </a:lnTo>
                  <a:lnTo>
                    <a:pt x="598" y="38"/>
                  </a:lnTo>
                  <a:lnTo>
                    <a:pt x="598" y="34"/>
                  </a:lnTo>
                  <a:lnTo>
                    <a:pt x="595" y="30"/>
                  </a:lnTo>
                  <a:lnTo>
                    <a:pt x="595" y="30"/>
                  </a:lnTo>
                  <a:lnTo>
                    <a:pt x="595" y="26"/>
                  </a:lnTo>
                  <a:lnTo>
                    <a:pt x="591" y="23"/>
                  </a:lnTo>
                  <a:lnTo>
                    <a:pt x="591" y="23"/>
                  </a:lnTo>
                  <a:lnTo>
                    <a:pt x="587" y="19"/>
                  </a:lnTo>
                  <a:lnTo>
                    <a:pt x="587" y="19"/>
                  </a:lnTo>
                  <a:lnTo>
                    <a:pt x="583" y="15"/>
                  </a:lnTo>
                  <a:lnTo>
                    <a:pt x="583" y="12"/>
                  </a:lnTo>
                  <a:lnTo>
                    <a:pt x="580" y="12"/>
                  </a:lnTo>
                  <a:lnTo>
                    <a:pt x="580" y="12"/>
                  </a:lnTo>
                  <a:lnTo>
                    <a:pt x="576" y="8"/>
                  </a:lnTo>
                  <a:lnTo>
                    <a:pt x="576" y="8"/>
                  </a:lnTo>
                  <a:lnTo>
                    <a:pt x="572" y="4"/>
                  </a:lnTo>
                  <a:lnTo>
                    <a:pt x="568" y="4"/>
                  </a:lnTo>
                  <a:lnTo>
                    <a:pt x="568" y="4"/>
                  </a:lnTo>
                  <a:lnTo>
                    <a:pt x="565" y="4"/>
                  </a:lnTo>
                  <a:lnTo>
                    <a:pt x="565" y="4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57" y="0"/>
                  </a:lnTo>
                  <a:lnTo>
                    <a:pt x="557" y="0"/>
                  </a:lnTo>
                  <a:lnTo>
                    <a:pt x="554" y="4"/>
                  </a:lnTo>
                  <a:lnTo>
                    <a:pt x="554" y="4"/>
                  </a:lnTo>
                  <a:lnTo>
                    <a:pt x="550" y="4"/>
                  </a:lnTo>
                  <a:lnTo>
                    <a:pt x="0" y="247"/>
                  </a:lnTo>
                  <a:lnTo>
                    <a:pt x="4" y="247"/>
                  </a:lnTo>
                  <a:lnTo>
                    <a:pt x="4" y="247"/>
                  </a:lnTo>
                  <a:lnTo>
                    <a:pt x="7" y="247"/>
                  </a:lnTo>
                  <a:lnTo>
                    <a:pt x="7" y="247"/>
                  </a:lnTo>
                  <a:lnTo>
                    <a:pt x="11" y="247"/>
                  </a:lnTo>
                  <a:lnTo>
                    <a:pt x="11" y="247"/>
                  </a:lnTo>
                  <a:lnTo>
                    <a:pt x="15" y="247"/>
                  </a:lnTo>
                  <a:lnTo>
                    <a:pt x="19" y="247"/>
                  </a:lnTo>
                  <a:lnTo>
                    <a:pt x="19" y="247"/>
                  </a:lnTo>
                  <a:lnTo>
                    <a:pt x="22" y="247"/>
                  </a:lnTo>
                  <a:lnTo>
                    <a:pt x="22" y="251"/>
                  </a:lnTo>
                  <a:lnTo>
                    <a:pt x="26" y="251"/>
                  </a:lnTo>
                  <a:lnTo>
                    <a:pt x="26" y="251"/>
                  </a:lnTo>
                  <a:lnTo>
                    <a:pt x="30" y="255"/>
                  </a:lnTo>
                  <a:lnTo>
                    <a:pt x="30" y="255"/>
                  </a:lnTo>
                  <a:lnTo>
                    <a:pt x="34" y="258"/>
                  </a:lnTo>
                  <a:lnTo>
                    <a:pt x="37" y="258"/>
                  </a:lnTo>
                  <a:lnTo>
                    <a:pt x="37" y="262"/>
                  </a:lnTo>
                  <a:lnTo>
                    <a:pt x="41" y="262"/>
                  </a:lnTo>
                  <a:lnTo>
                    <a:pt x="41" y="266"/>
                  </a:lnTo>
                  <a:lnTo>
                    <a:pt x="41" y="270"/>
                  </a:lnTo>
                  <a:lnTo>
                    <a:pt x="45" y="270"/>
                  </a:lnTo>
                  <a:lnTo>
                    <a:pt x="45" y="273"/>
                  </a:lnTo>
                  <a:lnTo>
                    <a:pt x="49" y="277"/>
                  </a:lnTo>
                  <a:lnTo>
                    <a:pt x="49" y="281"/>
                  </a:lnTo>
                  <a:lnTo>
                    <a:pt x="49" y="281"/>
                  </a:lnTo>
                  <a:lnTo>
                    <a:pt x="49" y="285"/>
                  </a:lnTo>
                  <a:lnTo>
                    <a:pt x="52" y="288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2" y="296"/>
                  </a:lnTo>
                  <a:lnTo>
                    <a:pt x="52" y="300"/>
                  </a:lnTo>
                  <a:lnTo>
                    <a:pt x="52" y="303"/>
                  </a:lnTo>
                  <a:lnTo>
                    <a:pt x="52" y="303"/>
                  </a:lnTo>
                  <a:lnTo>
                    <a:pt x="52" y="307"/>
                  </a:lnTo>
                  <a:lnTo>
                    <a:pt x="52" y="311"/>
                  </a:lnTo>
                  <a:lnTo>
                    <a:pt x="52" y="311"/>
                  </a:lnTo>
                  <a:lnTo>
                    <a:pt x="52" y="314"/>
                  </a:lnTo>
                  <a:lnTo>
                    <a:pt x="52" y="318"/>
                  </a:lnTo>
                  <a:lnTo>
                    <a:pt x="52" y="318"/>
                  </a:lnTo>
                  <a:lnTo>
                    <a:pt x="49" y="322"/>
                  </a:lnTo>
                  <a:lnTo>
                    <a:pt x="49" y="322"/>
                  </a:lnTo>
                  <a:lnTo>
                    <a:pt x="49" y="326"/>
                  </a:lnTo>
                  <a:lnTo>
                    <a:pt x="45" y="326"/>
                  </a:lnTo>
                  <a:lnTo>
                    <a:pt x="45" y="329"/>
                  </a:lnTo>
                  <a:lnTo>
                    <a:pt x="45" y="329"/>
                  </a:lnTo>
                  <a:lnTo>
                    <a:pt x="41" y="329"/>
                  </a:lnTo>
                  <a:lnTo>
                    <a:pt x="41" y="333"/>
                  </a:lnTo>
                  <a:lnTo>
                    <a:pt x="37" y="333"/>
                  </a:lnTo>
                  <a:lnTo>
                    <a:pt x="587" y="8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331"/>
            <p:cNvSpPr>
              <a:spLocks noChangeArrowheads="1"/>
            </p:cNvSpPr>
            <p:nvPr/>
          </p:nvSpPr>
          <p:spPr bwMode="auto">
            <a:xfrm>
              <a:off x="834" y="340"/>
              <a:ext cx="333" cy="33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32"/>
            <p:cNvSpPr>
              <a:spLocks/>
            </p:cNvSpPr>
            <p:nvPr/>
          </p:nvSpPr>
          <p:spPr bwMode="auto">
            <a:xfrm>
              <a:off x="1096" y="475"/>
              <a:ext cx="509" cy="131"/>
            </a:xfrm>
            <a:custGeom>
              <a:avLst/>
              <a:gdLst>
                <a:gd name="T0" fmla="*/ 30 w 509"/>
                <a:gd name="T1" fmla="*/ 0 h 131"/>
                <a:gd name="T2" fmla="*/ 26 w 509"/>
                <a:gd name="T3" fmla="*/ 0 h 131"/>
                <a:gd name="T4" fmla="*/ 22 w 509"/>
                <a:gd name="T5" fmla="*/ 0 h 131"/>
                <a:gd name="T6" fmla="*/ 19 w 509"/>
                <a:gd name="T7" fmla="*/ 4 h 131"/>
                <a:gd name="T8" fmla="*/ 15 w 509"/>
                <a:gd name="T9" fmla="*/ 4 h 131"/>
                <a:gd name="T10" fmla="*/ 15 w 509"/>
                <a:gd name="T11" fmla="*/ 8 h 131"/>
                <a:gd name="T12" fmla="*/ 11 w 509"/>
                <a:gd name="T13" fmla="*/ 11 h 131"/>
                <a:gd name="T14" fmla="*/ 7 w 509"/>
                <a:gd name="T15" fmla="*/ 15 h 131"/>
                <a:gd name="T16" fmla="*/ 4 w 509"/>
                <a:gd name="T17" fmla="*/ 22 h 131"/>
                <a:gd name="T18" fmla="*/ 4 w 509"/>
                <a:gd name="T19" fmla="*/ 26 h 131"/>
                <a:gd name="T20" fmla="*/ 0 w 509"/>
                <a:gd name="T21" fmla="*/ 34 h 131"/>
                <a:gd name="T22" fmla="*/ 0 w 509"/>
                <a:gd name="T23" fmla="*/ 37 h 131"/>
                <a:gd name="T24" fmla="*/ 0 w 509"/>
                <a:gd name="T25" fmla="*/ 45 h 131"/>
                <a:gd name="T26" fmla="*/ 0 w 509"/>
                <a:gd name="T27" fmla="*/ 49 h 131"/>
                <a:gd name="T28" fmla="*/ 0 w 509"/>
                <a:gd name="T29" fmla="*/ 56 h 131"/>
                <a:gd name="T30" fmla="*/ 0 w 509"/>
                <a:gd name="T31" fmla="*/ 60 h 131"/>
                <a:gd name="T32" fmla="*/ 4 w 509"/>
                <a:gd name="T33" fmla="*/ 67 h 131"/>
                <a:gd name="T34" fmla="*/ 4 w 509"/>
                <a:gd name="T35" fmla="*/ 71 h 131"/>
                <a:gd name="T36" fmla="*/ 7 w 509"/>
                <a:gd name="T37" fmla="*/ 75 h 131"/>
                <a:gd name="T38" fmla="*/ 7 w 509"/>
                <a:gd name="T39" fmla="*/ 79 h 131"/>
                <a:gd name="T40" fmla="*/ 11 w 509"/>
                <a:gd name="T41" fmla="*/ 82 h 131"/>
                <a:gd name="T42" fmla="*/ 15 w 509"/>
                <a:gd name="T43" fmla="*/ 86 h 131"/>
                <a:gd name="T44" fmla="*/ 19 w 509"/>
                <a:gd name="T45" fmla="*/ 90 h 131"/>
                <a:gd name="T46" fmla="*/ 22 w 509"/>
                <a:gd name="T47" fmla="*/ 90 h 131"/>
                <a:gd name="T48" fmla="*/ 26 w 509"/>
                <a:gd name="T49" fmla="*/ 90 h 131"/>
                <a:gd name="T50" fmla="*/ 497 w 509"/>
                <a:gd name="T51" fmla="*/ 131 h 131"/>
                <a:gd name="T52" fmla="*/ 494 w 509"/>
                <a:gd name="T53" fmla="*/ 131 h 131"/>
                <a:gd name="T54" fmla="*/ 490 w 509"/>
                <a:gd name="T55" fmla="*/ 127 h 131"/>
                <a:gd name="T56" fmla="*/ 486 w 509"/>
                <a:gd name="T57" fmla="*/ 127 h 131"/>
                <a:gd name="T58" fmla="*/ 486 w 509"/>
                <a:gd name="T59" fmla="*/ 123 h 131"/>
                <a:gd name="T60" fmla="*/ 482 w 509"/>
                <a:gd name="T61" fmla="*/ 120 h 131"/>
                <a:gd name="T62" fmla="*/ 479 w 509"/>
                <a:gd name="T63" fmla="*/ 116 h 131"/>
                <a:gd name="T64" fmla="*/ 479 w 509"/>
                <a:gd name="T65" fmla="*/ 109 h 131"/>
                <a:gd name="T66" fmla="*/ 475 w 509"/>
                <a:gd name="T67" fmla="*/ 105 h 131"/>
                <a:gd name="T68" fmla="*/ 475 w 509"/>
                <a:gd name="T69" fmla="*/ 101 h 131"/>
                <a:gd name="T70" fmla="*/ 475 w 509"/>
                <a:gd name="T71" fmla="*/ 94 h 131"/>
                <a:gd name="T72" fmla="*/ 475 w 509"/>
                <a:gd name="T73" fmla="*/ 86 h 131"/>
                <a:gd name="T74" fmla="*/ 475 w 509"/>
                <a:gd name="T75" fmla="*/ 82 h 131"/>
                <a:gd name="T76" fmla="*/ 475 w 509"/>
                <a:gd name="T77" fmla="*/ 75 h 131"/>
                <a:gd name="T78" fmla="*/ 479 w 509"/>
                <a:gd name="T79" fmla="*/ 71 h 131"/>
                <a:gd name="T80" fmla="*/ 479 w 509"/>
                <a:gd name="T81" fmla="*/ 64 h 131"/>
                <a:gd name="T82" fmla="*/ 482 w 509"/>
                <a:gd name="T83" fmla="*/ 60 h 131"/>
                <a:gd name="T84" fmla="*/ 482 w 509"/>
                <a:gd name="T85" fmla="*/ 56 h 131"/>
                <a:gd name="T86" fmla="*/ 486 w 509"/>
                <a:gd name="T87" fmla="*/ 49 h 131"/>
                <a:gd name="T88" fmla="*/ 490 w 509"/>
                <a:gd name="T89" fmla="*/ 45 h 131"/>
                <a:gd name="T90" fmla="*/ 494 w 509"/>
                <a:gd name="T91" fmla="*/ 45 h 131"/>
                <a:gd name="T92" fmla="*/ 497 w 509"/>
                <a:gd name="T93" fmla="*/ 41 h 131"/>
                <a:gd name="T94" fmla="*/ 501 w 509"/>
                <a:gd name="T95" fmla="*/ 41 h 131"/>
                <a:gd name="T96" fmla="*/ 505 w 509"/>
                <a:gd name="T97" fmla="*/ 37 h 131"/>
                <a:gd name="T98" fmla="*/ 509 w 509"/>
                <a:gd name="T99" fmla="*/ 3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9" h="131">
                  <a:moveTo>
                    <a:pt x="34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7" y="75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501" y="131"/>
                  </a:lnTo>
                  <a:lnTo>
                    <a:pt x="497" y="131"/>
                  </a:lnTo>
                  <a:lnTo>
                    <a:pt x="497" y="131"/>
                  </a:lnTo>
                  <a:lnTo>
                    <a:pt x="494" y="131"/>
                  </a:lnTo>
                  <a:lnTo>
                    <a:pt x="494" y="131"/>
                  </a:lnTo>
                  <a:lnTo>
                    <a:pt x="490" y="127"/>
                  </a:lnTo>
                  <a:lnTo>
                    <a:pt x="490" y="127"/>
                  </a:lnTo>
                  <a:lnTo>
                    <a:pt x="486" y="127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2" y="120"/>
                  </a:lnTo>
                  <a:lnTo>
                    <a:pt x="482" y="120"/>
                  </a:lnTo>
                  <a:lnTo>
                    <a:pt x="482" y="116"/>
                  </a:lnTo>
                  <a:lnTo>
                    <a:pt x="479" y="116"/>
                  </a:lnTo>
                  <a:lnTo>
                    <a:pt x="479" y="112"/>
                  </a:lnTo>
                  <a:lnTo>
                    <a:pt x="479" y="109"/>
                  </a:lnTo>
                  <a:lnTo>
                    <a:pt x="479" y="109"/>
                  </a:lnTo>
                  <a:lnTo>
                    <a:pt x="475" y="105"/>
                  </a:lnTo>
                  <a:lnTo>
                    <a:pt x="475" y="101"/>
                  </a:lnTo>
                  <a:lnTo>
                    <a:pt x="475" y="101"/>
                  </a:lnTo>
                  <a:lnTo>
                    <a:pt x="475" y="97"/>
                  </a:lnTo>
                  <a:lnTo>
                    <a:pt x="475" y="94"/>
                  </a:lnTo>
                  <a:lnTo>
                    <a:pt x="475" y="90"/>
                  </a:lnTo>
                  <a:lnTo>
                    <a:pt x="475" y="86"/>
                  </a:lnTo>
                  <a:lnTo>
                    <a:pt x="475" y="86"/>
                  </a:lnTo>
                  <a:lnTo>
                    <a:pt x="475" y="82"/>
                  </a:lnTo>
                  <a:lnTo>
                    <a:pt x="475" y="79"/>
                  </a:lnTo>
                  <a:lnTo>
                    <a:pt x="475" y="75"/>
                  </a:lnTo>
                  <a:lnTo>
                    <a:pt x="475" y="71"/>
                  </a:lnTo>
                  <a:lnTo>
                    <a:pt x="479" y="71"/>
                  </a:lnTo>
                  <a:lnTo>
                    <a:pt x="479" y="67"/>
                  </a:lnTo>
                  <a:lnTo>
                    <a:pt x="479" y="64"/>
                  </a:lnTo>
                  <a:lnTo>
                    <a:pt x="479" y="60"/>
                  </a:lnTo>
                  <a:lnTo>
                    <a:pt x="482" y="60"/>
                  </a:lnTo>
                  <a:lnTo>
                    <a:pt x="482" y="56"/>
                  </a:lnTo>
                  <a:lnTo>
                    <a:pt x="482" y="56"/>
                  </a:lnTo>
                  <a:lnTo>
                    <a:pt x="486" y="52"/>
                  </a:lnTo>
                  <a:lnTo>
                    <a:pt x="486" y="49"/>
                  </a:lnTo>
                  <a:lnTo>
                    <a:pt x="490" y="49"/>
                  </a:lnTo>
                  <a:lnTo>
                    <a:pt x="490" y="45"/>
                  </a:lnTo>
                  <a:lnTo>
                    <a:pt x="490" y="45"/>
                  </a:lnTo>
                  <a:lnTo>
                    <a:pt x="494" y="45"/>
                  </a:lnTo>
                  <a:lnTo>
                    <a:pt x="494" y="41"/>
                  </a:lnTo>
                  <a:lnTo>
                    <a:pt x="497" y="41"/>
                  </a:lnTo>
                  <a:lnTo>
                    <a:pt x="497" y="41"/>
                  </a:lnTo>
                  <a:lnTo>
                    <a:pt x="501" y="41"/>
                  </a:lnTo>
                  <a:lnTo>
                    <a:pt x="501" y="37"/>
                  </a:lnTo>
                  <a:lnTo>
                    <a:pt x="505" y="37"/>
                  </a:lnTo>
                  <a:lnTo>
                    <a:pt x="505" y="37"/>
                  </a:lnTo>
                  <a:lnTo>
                    <a:pt x="509" y="3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333"/>
            <p:cNvSpPr>
              <a:spLocks noChangeArrowheads="1"/>
            </p:cNvSpPr>
            <p:nvPr/>
          </p:nvSpPr>
          <p:spPr bwMode="auto">
            <a:xfrm>
              <a:off x="2663" y="1717"/>
              <a:ext cx="281" cy="28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34"/>
            <p:cNvSpPr>
              <a:spLocks/>
            </p:cNvSpPr>
            <p:nvPr/>
          </p:nvSpPr>
          <p:spPr bwMode="auto">
            <a:xfrm>
              <a:off x="2876" y="1844"/>
              <a:ext cx="651" cy="258"/>
            </a:xfrm>
            <a:custGeom>
              <a:avLst/>
              <a:gdLst>
                <a:gd name="T0" fmla="*/ 41 w 651"/>
                <a:gd name="T1" fmla="*/ 0 h 258"/>
                <a:gd name="T2" fmla="*/ 38 w 651"/>
                <a:gd name="T3" fmla="*/ 0 h 258"/>
                <a:gd name="T4" fmla="*/ 34 w 651"/>
                <a:gd name="T5" fmla="*/ 0 h 258"/>
                <a:gd name="T6" fmla="*/ 30 w 651"/>
                <a:gd name="T7" fmla="*/ 0 h 258"/>
                <a:gd name="T8" fmla="*/ 26 w 651"/>
                <a:gd name="T9" fmla="*/ 4 h 258"/>
                <a:gd name="T10" fmla="*/ 23 w 651"/>
                <a:gd name="T11" fmla="*/ 4 h 258"/>
                <a:gd name="T12" fmla="*/ 19 w 651"/>
                <a:gd name="T13" fmla="*/ 7 h 258"/>
                <a:gd name="T14" fmla="*/ 15 w 651"/>
                <a:gd name="T15" fmla="*/ 11 h 258"/>
                <a:gd name="T16" fmla="*/ 12 w 651"/>
                <a:gd name="T17" fmla="*/ 15 h 258"/>
                <a:gd name="T18" fmla="*/ 8 w 651"/>
                <a:gd name="T19" fmla="*/ 22 h 258"/>
                <a:gd name="T20" fmla="*/ 8 w 651"/>
                <a:gd name="T21" fmla="*/ 26 h 258"/>
                <a:gd name="T22" fmla="*/ 4 w 651"/>
                <a:gd name="T23" fmla="*/ 30 h 258"/>
                <a:gd name="T24" fmla="*/ 4 w 651"/>
                <a:gd name="T25" fmla="*/ 37 h 258"/>
                <a:gd name="T26" fmla="*/ 0 w 651"/>
                <a:gd name="T27" fmla="*/ 41 h 258"/>
                <a:gd name="T28" fmla="*/ 0 w 651"/>
                <a:gd name="T29" fmla="*/ 49 h 258"/>
                <a:gd name="T30" fmla="*/ 0 w 651"/>
                <a:gd name="T31" fmla="*/ 56 h 258"/>
                <a:gd name="T32" fmla="*/ 0 w 651"/>
                <a:gd name="T33" fmla="*/ 60 h 258"/>
                <a:gd name="T34" fmla="*/ 0 w 651"/>
                <a:gd name="T35" fmla="*/ 64 h 258"/>
                <a:gd name="T36" fmla="*/ 4 w 651"/>
                <a:gd name="T37" fmla="*/ 71 h 258"/>
                <a:gd name="T38" fmla="*/ 4 w 651"/>
                <a:gd name="T39" fmla="*/ 75 h 258"/>
                <a:gd name="T40" fmla="*/ 8 w 651"/>
                <a:gd name="T41" fmla="*/ 79 h 258"/>
                <a:gd name="T42" fmla="*/ 8 w 651"/>
                <a:gd name="T43" fmla="*/ 82 h 258"/>
                <a:gd name="T44" fmla="*/ 12 w 651"/>
                <a:gd name="T45" fmla="*/ 82 h 258"/>
                <a:gd name="T46" fmla="*/ 15 w 651"/>
                <a:gd name="T47" fmla="*/ 86 h 258"/>
                <a:gd name="T48" fmla="*/ 19 w 651"/>
                <a:gd name="T49" fmla="*/ 86 h 258"/>
                <a:gd name="T50" fmla="*/ 625 w 651"/>
                <a:gd name="T51" fmla="*/ 254 h 258"/>
                <a:gd name="T52" fmla="*/ 625 w 651"/>
                <a:gd name="T53" fmla="*/ 254 h 258"/>
                <a:gd name="T54" fmla="*/ 621 w 651"/>
                <a:gd name="T55" fmla="*/ 251 h 258"/>
                <a:gd name="T56" fmla="*/ 617 w 651"/>
                <a:gd name="T57" fmla="*/ 251 h 258"/>
                <a:gd name="T58" fmla="*/ 614 w 651"/>
                <a:gd name="T59" fmla="*/ 247 h 258"/>
                <a:gd name="T60" fmla="*/ 614 w 651"/>
                <a:gd name="T61" fmla="*/ 239 h 258"/>
                <a:gd name="T62" fmla="*/ 614 w 651"/>
                <a:gd name="T63" fmla="*/ 236 h 258"/>
                <a:gd name="T64" fmla="*/ 610 w 651"/>
                <a:gd name="T65" fmla="*/ 232 h 258"/>
                <a:gd name="T66" fmla="*/ 610 w 651"/>
                <a:gd name="T67" fmla="*/ 224 h 258"/>
                <a:gd name="T68" fmla="*/ 610 w 651"/>
                <a:gd name="T69" fmla="*/ 221 h 258"/>
                <a:gd name="T70" fmla="*/ 610 w 651"/>
                <a:gd name="T71" fmla="*/ 213 h 258"/>
                <a:gd name="T72" fmla="*/ 614 w 651"/>
                <a:gd name="T73" fmla="*/ 209 h 258"/>
                <a:gd name="T74" fmla="*/ 614 w 651"/>
                <a:gd name="T75" fmla="*/ 202 h 258"/>
                <a:gd name="T76" fmla="*/ 617 w 651"/>
                <a:gd name="T77" fmla="*/ 198 h 258"/>
                <a:gd name="T78" fmla="*/ 617 w 651"/>
                <a:gd name="T79" fmla="*/ 191 h 258"/>
                <a:gd name="T80" fmla="*/ 621 w 651"/>
                <a:gd name="T81" fmla="*/ 187 h 258"/>
                <a:gd name="T82" fmla="*/ 625 w 651"/>
                <a:gd name="T83" fmla="*/ 183 h 258"/>
                <a:gd name="T84" fmla="*/ 629 w 651"/>
                <a:gd name="T85" fmla="*/ 176 h 258"/>
                <a:gd name="T86" fmla="*/ 632 w 651"/>
                <a:gd name="T87" fmla="*/ 176 h 258"/>
                <a:gd name="T88" fmla="*/ 636 w 651"/>
                <a:gd name="T89" fmla="*/ 172 h 258"/>
                <a:gd name="T90" fmla="*/ 640 w 651"/>
                <a:gd name="T91" fmla="*/ 168 h 258"/>
                <a:gd name="T92" fmla="*/ 644 w 651"/>
                <a:gd name="T93" fmla="*/ 168 h 258"/>
                <a:gd name="T94" fmla="*/ 647 w 651"/>
                <a:gd name="T95" fmla="*/ 165 h 258"/>
                <a:gd name="T96" fmla="*/ 651 w 651"/>
                <a:gd name="T97" fmla="*/ 165 h 258"/>
                <a:gd name="T98" fmla="*/ 651 w 651"/>
                <a:gd name="T99" fmla="*/ 16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51" h="258">
                  <a:moveTo>
                    <a:pt x="41" y="0"/>
                  </a:moveTo>
                  <a:lnTo>
                    <a:pt x="4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7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629" y="258"/>
                  </a:lnTo>
                  <a:lnTo>
                    <a:pt x="625" y="254"/>
                  </a:lnTo>
                  <a:lnTo>
                    <a:pt x="625" y="254"/>
                  </a:lnTo>
                  <a:lnTo>
                    <a:pt x="625" y="254"/>
                  </a:lnTo>
                  <a:lnTo>
                    <a:pt x="621" y="254"/>
                  </a:lnTo>
                  <a:lnTo>
                    <a:pt x="621" y="251"/>
                  </a:lnTo>
                  <a:lnTo>
                    <a:pt x="617" y="251"/>
                  </a:lnTo>
                  <a:lnTo>
                    <a:pt x="617" y="251"/>
                  </a:lnTo>
                  <a:lnTo>
                    <a:pt x="617" y="247"/>
                  </a:lnTo>
                  <a:lnTo>
                    <a:pt x="614" y="247"/>
                  </a:lnTo>
                  <a:lnTo>
                    <a:pt x="614" y="243"/>
                  </a:lnTo>
                  <a:lnTo>
                    <a:pt x="614" y="239"/>
                  </a:lnTo>
                  <a:lnTo>
                    <a:pt x="614" y="239"/>
                  </a:lnTo>
                  <a:lnTo>
                    <a:pt x="614" y="236"/>
                  </a:lnTo>
                  <a:lnTo>
                    <a:pt x="614" y="236"/>
                  </a:lnTo>
                  <a:lnTo>
                    <a:pt x="610" y="232"/>
                  </a:lnTo>
                  <a:lnTo>
                    <a:pt x="610" y="228"/>
                  </a:lnTo>
                  <a:lnTo>
                    <a:pt x="610" y="224"/>
                  </a:lnTo>
                  <a:lnTo>
                    <a:pt x="610" y="224"/>
                  </a:lnTo>
                  <a:lnTo>
                    <a:pt x="610" y="221"/>
                  </a:lnTo>
                  <a:lnTo>
                    <a:pt x="610" y="217"/>
                  </a:lnTo>
                  <a:lnTo>
                    <a:pt x="610" y="213"/>
                  </a:lnTo>
                  <a:lnTo>
                    <a:pt x="614" y="213"/>
                  </a:lnTo>
                  <a:lnTo>
                    <a:pt x="614" y="209"/>
                  </a:lnTo>
                  <a:lnTo>
                    <a:pt x="614" y="206"/>
                  </a:lnTo>
                  <a:lnTo>
                    <a:pt x="614" y="202"/>
                  </a:lnTo>
                  <a:lnTo>
                    <a:pt x="614" y="198"/>
                  </a:lnTo>
                  <a:lnTo>
                    <a:pt x="617" y="198"/>
                  </a:lnTo>
                  <a:lnTo>
                    <a:pt x="617" y="195"/>
                  </a:lnTo>
                  <a:lnTo>
                    <a:pt x="617" y="191"/>
                  </a:lnTo>
                  <a:lnTo>
                    <a:pt x="621" y="191"/>
                  </a:lnTo>
                  <a:lnTo>
                    <a:pt x="621" y="187"/>
                  </a:lnTo>
                  <a:lnTo>
                    <a:pt x="621" y="183"/>
                  </a:lnTo>
                  <a:lnTo>
                    <a:pt x="625" y="183"/>
                  </a:lnTo>
                  <a:lnTo>
                    <a:pt x="625" y="180"/>
                  </a:lnTo>
                  <a:lnTo>
                    <a:pt x="629" y="176"/>
                  </a:lnTo>
                  <a:lnTo>
                    <a:pt x="629" y="176"/>
                  </a:lnTo>
                  <a:lnTo>
                    <a:pt x="632" y="176"/>
                  </a:lnTo>
                  <a:lnTo>
                    <a:pt x="632" y="172"/>
                  </a:lnTo>
                  <a:lnTo>
                    <a:pt x="636" y="172"/>
                  </a:lnTo>
                  <a:lnTo>
                    <a:pt x="636" y="168"/>
                  </a:lnTo>
                  <a:lnTo>
                    <a:pt x="640" y="168"/>
                  </a:lnTo>
                  <a:lnTo>
                    <a:pt x="640" y="168"/>
                  </a:lnTo>
                  <a:lnTo>
                    <a:pt x="644" y="168"/>
                  </a:lnTo>
                  <a:lnTo>
                    <a:pt x="644" y="165"/>
                  </a:lnTo>
                  <a:lnTo>
                    <a:pt x="647" y="165"/>
                  </a:lnTo>
                  <a:lnTo>
                    <a:pt x="647" y="165"/>
                  </a:lnTo>
                  <a:lnTo>
                    <a:pt x="651" y="165"/>
                  </a:lnTo>
                  <a:lnTo>
                    <a:pt x="651" y="165"/>
                  </a:lnTo>
                  <a:lnTo>
                    <a:pt x="651" y="16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35"/>
            <p:cNvSpPr>
              <a:spLocks/>
            </p:cNvSpPr>
            <p:nvPr/>
          </p:nvSpPr>
          <p:spPr bwMode="auto">
            <a:xfrm>
              <a:off x="2087" y="1844"/>
              <a:ext cx="647" cy="254"/>
            </a:xfrm>
            <a:custGeom>
              <a:avLst/>
              <a:gdLst>
                <a:gd name="T0" fmla="*/ 628 w 647"/>
                <a:gd name="T1" fmla="*/ 86 h 254"/>
                <a:gd name="T2" fmla="*/ 632 w 647"/>
                <a:gd name="T3" fmla="*/ 86 h 254"/>
                <a:gd name="T4" fmla="*/ 636 w 647"/>
                <a:gd name="T5" fmla="*/ 82 h 254"/>
                <a:gd name="T6" fmla="*/ 640 w 647"/>
                <a:gd name="T7" fmla="*/ 79 h 254"/>
                <a:gd name="T8" fmla="*/ 640 w 647"/>
                <a:gd name="T9" fmla="*/ 75 h 254"/>
                <a:gd name="T10" fmla="*/ 643 w 647"/>
                <a:gd name="T11" fmla="*/ 71 h 254"/>
                <a:gd name="T12" fmla="*/ 643 w 647"/>
                <a:gd name="T13" fmla="*/ 67 h 254"/>
                <a:gd name="T14" fmla="*/ 643 w 647"/>
                <a:gd name="T15" fmla="*/ 64 h 254"/>
                <a:gd name="T16" fmla="*/ 643 w 647"/>
                <a:gd name="T17" fmla="*/ 56 h 254"/>
                <a:gd name="T18" fmla="*/ 643 w 647"/>
                <a:gd name="T19" fmla="*/ 52 h 254"/>
                <a:gd name="T20" fmla="*/ 643 w 647"/>
                <a:gd name="T21" fmla="*/ 45 h 254"/>
                <a:gd name="T22" fmla="*/ 643 w 647"/>
                <a:gd name="T23" fmla="*/ 41 h 254"/>
                <a:gd name="T24" fmla="*/ 643 w 647"/>
                <a:gd name="T25" fmla="*/ 34 h 254"/>
                <a:gd name="T26" fmla="*/ 640 w 647"/>
                <a:gd name="T27" fmla="*/ 30 h 254"/>
                <a:gd name="T28" fmla="*/ 640 w 647"/>
                <a:gd name="T29" fmla="*/ 22 h 254"/>
                <a:gd name="T30" fmla="*/ 636 w 647"/>
                <a:gd name="T31" fmla="*/ 19 h 254"/>
                <a:gd name="T32" fmla="*/ 632 w 647"/>
                <a:gd name="T33" fmla="*/ 15 h 254"/>
                <a:gd name="T34" fmla="*/ 628 w 647"/>
                <a:gd name="T35" fmla="*/ 11 h 254"/>
                <a:gd name="T36" fmla="*/ 625 w 647"/>
                <a:gd name="T37" fmla="*/ 7 h 254"/>
                <a:gd name="T38" fmla="*/ 621 w 647"/>
                <a:gd name="T39" fmla="*/ 4 h 254"/>
                <a:gd name="T40" fmla="*/ 617 w 647"/>
                <a:gd name="T41" fmla="*/ 0 h 254"/>
                <a:gd name="T42" fmla="*/ 614 w 647"/>
                <a:gd name="T43" fmla="*/ 0 h 254"/>
                <a:gd name="T44" fmla="*/ 610 w 647"/>
                <a:gd name="T45" fmla="*/ 0 h 254"/>
                <a:gd name="T46" fmla="*/ 606 w 647"/>
                <a:gd name="T47" fmla="*/ 0 h 254"/>
                <a:gd name="T48" fmla="*/ 602 w 647"/>
                <a:gd name="T49" fmla="*/ 0 h 254"/>
                <a:gd name="T50" fmla="*/ 4 w 647"/>
                <a:gd name="T51" fmla="*/ 165 h 254"/>
                <a:gd name="T52" fmla="*/ 8 w 647"/>
                <a:gd name="T53" fmla="*/ 165 h 254"/>
                <a:gd name="T54" fmla="*/ 11 w 647"/>
                <a:gd name="T55" fmla="*/ 165 h 254"/>
                <a:gd name="T56" fmla="*/ 15 w 647"/>
                <a:gd name="T57" fmla="*/ 168 h 254"/>
                <a:gd name="T58" fmla="*/ 19 w 647"/>
                <a:gd name="T59" fmla="*/ 168 h 254"/>
                <a:gd name="T60" fmla="*/ 23 w 647"/>
                <a:gd name="T61" fmla="*/ 172 h 254"/>
                <a:gd name="T62" fmla="*/ 26 w 647"/>
                <a:gd name="T63" fmla="*/ 176 h 254"/>
                <a:gd name="T64" fmla="*/ 26 w 647"/>
                <a:gd name="T65" fmla="*/ 180 h 254"/>
                <a:gd name="T66" fmla="*/ 30 w 647"/>
                <a:gd name="T67" fmla="*/ 183 h 254"/>
                <a:gd name="T68" fmla="*/ 34 w 647"/>
                <a:gd name="T69" fmla="*/ 187 h 254"/>
                <a:gd name="T70" fmla="*/ 37 w 647"/>
                <a:gd name="T71" fmla="*/ 195 h 254"/>
                <a:gd name="T72" fmla="*/ 37 w 647"/>
                <a:gd name="T73" fmla="*/ 198 h 254"/>
                <a:gd name="T74" fmla="*/ 41 w 647"/>
                <a:gd name="T75" fmla="*/ 206 h 254"/>
                <a:gd name="T76" fmla="*/ 41 w 647"/>
                <a:gd name="T77" fmla="*/ 209 h 254"/>
                <a:gd name="T78" fmla="*/ 41 w 647"/>
                <a:gd name="T79" fmla="*/ 217 h 254"/>
                <a:gd name="T80" fmla="*/ 41 w 647"/>
                <a:gd name="T81" fmla="*/ 221 h 254"/>
                <a:gd name="T82" fmla="*/ 41 w 647"/>
                <a:gd name="T83" fmla="*/ 228 h 254"/>
                <a:gd name="T84" fmla="*/ 41 w 647"/>
                <a:gd name="T85" fmla="*/ 232 h 254"/>
                <a:gd name="T86" fmla="*/ 41 w 647"/>
                <a:gd name="T87" fmla="*/ 239 h 254"/>
                <a:gd name="T88" fmla="*/ 37 w 647"/>
                <a:gd name="T89" fmla="*/ 243 h 254"/>
                <a:gd name="T90" fmla="*/ 37 w 647"/>
                <a:gd name="T91" fmla="*/ 247 h 254"/>
                <a:gd name="T92" fmla="*/ 34 w 647"/>
                <a:gd name="T93" fmla="*/ 251 h 254"/>
                <a:gd name="T94" fmla="*/ 34 w 647"/>
                <a:gd name="T95" fmla="*/ 254 h 254"/>
                <a:gd name="T96" fmla="*/ 30 w 647"/>
                <a:gd name="T97" fmla="*/ 254 h 254"/>
                <a:gd name="T98" fmla="*/ 26 w 647"/>
                <a:gd name="T9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7" h="254">
                  <a:moveTo>
                    <a:pt x="628" y="86"/>
                  </a:moveTo>
                  <a:lnTo>
                    <a:pt x="628" y="86"/>
                  </a:lnTo>
                  <a:lnTo>
                    <a:pt x="632" y="86"/>
                  </a:lnTo>
                  <a:lnTo>
                    <a:pt x="632" y="86"/>
                  </a:lnTo>
                  <a:lnTo>
                    <a:pt x="636" y="86"/>
                  </a:lnTo>
                  <a:lnTo>
                    <a:pt x="636" y="82"/>
                  </a:lnTo>
                  <a:lnTo>
                    <a:pt x="636" y="82"/>
                  </a:lnTo>
                  <a:lnTo>
                    <a:pt x="640" y="79"/>
                  </a:lnTo>
                  <a:lnTo>
                    <a:pt x="640" y="79"/>
                  </a:lnTo>
                  <a:lnTo>
                    <a:pt x="640" y="75"/>
                  </a:lnTo>
                  <a:lnTo>
                    <a:pt x="643" y="75"/>
                  </a:lnTo>
                  <a:lnTo>
                    <a:pt x="643" y="71"/>
                  </a:lnTo>
                  <a:lnTo>
                    <a:pt x="643" y="71"/>
                  </a:lnTo>
                  <a:lnTo>
                    <a:pt x="643" y="67"/>
                  </a:lnTo>
                  <a:lnTo>
                    <a:pt x="643" y="64"/>
                  </a:lnTo>
                  <a:lnTo>
                    <a:pt x="643" y="64"/>
                  </a:lnTo>
                  <a:lnTo>
                    <a:pt x="643" y="60"/>
                  </a:lnTo>
                  <a:lnTo>
                    <a:pt x="643" y="56"/>
                  </a:lnTo>
                  <a:lnTo>
                    <a:pt x="647" y="56"/>
                  </a:lnTo>
                  <a:lnTo>
                    <a:pt x="643" y="52"/>
                  </a:lnTo>
                  <a:lnTo>
                    <a:pt x="643" y="49"/>
                  </a:lnTo>
                  <a:lnTo>
                    <a:pt x="643" y="45"/>
                  </a:lnTo>
                  <a:lnTo>
                    <a:pt x="643" y="45"/>
                  </a:lnTo>
                  <a:lnTo>
                    <a:pt x="643" y="41"/>
                  </a:lnTo>
                  <a:lnTo>
                    <a:pt x="643" y="37"/>
                  </a:lnTo>
                  <a:lnTo>
                    <a:pt x="643" y="34"/>
                  </a:lnTo>
                  <a:lnTo>
                    <a:pt x="640" y="34"/>
                  </a:lnTo>
                  <a:lnTo>
                    <a:pt x="640" y="30"/>
                  </a:lnTo>
                  <a:lnTo>
                    <a:pt x="640" y="26"/>
                  </a:lnTo>
                  <a:lnTo>
                    <a:pt x="640" y="22"/>
                  </a:lnTo>
                  <a:lnTo>
                    <a:pt x="636" y="22"/>
                  </a:lnTo>
                  <a:lnTo>
                    <a:pt x="636" y="19"/>
                  </a:lnTo>
                  <a:lnTo>
                    <a:pt x="632" y="15"/>
                  </a:lnTo>
                  <a:lnTo>
                    <a:pt x="632" y="15"/>
                  </a:lnTo>
                  <a:lnTo>
                    <a:pt x="632" y="11"/>
                  </a:lnTo>
                  <a:lnTo>
                    <a:pt x="628" y="11"/>
                  </a:lnTo>
                  <a:lnTo>
                    <a:pt x="628" y="7"/>
                  </a:lnTo>
                  <a:lnTo>
                    <a:pt x="625" y="7"/>
                  </a:lnTo>
                  <a:lnTo>
                    <a:pt x="625" y="4"/>
                  </a:lnTo>
                  <a:lnTo>
                    <a:pt x="621" y="4"/>
                  </a:lnTo>
                  <a:lnTo>
                    <a:pt x="621" y="4"/>
                  </a:lnTo>
                  <a:lnTo>
                    <a:pt x="617" y="0"/>
                  </a:lnTo>
                  <a:lnTo>
                    <a:pt x="617" y="0"/>
                  </a:lnTo>
                  <a:lnTo>
                    <a:pt x="614" y="0"/>
                  </a:lnTo>
                  <a:lnTo>
                    <a:pt x="614" y="0"/>
                  </a:lnTo>
                  <a:lnTo>
                    <a:pt x="610" y="0"/>
                  </a:lnTo>
                  <a:lnTo>
                    <a:pt x="610" y="0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602" y="0"/>
                  </a:lnTo>
                  <a:lnTo>
                    <a:pt x="0" y="165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8" y="165"/>
                  </a:lnTo>
                  <a:lnTo>
                    <a:pt x="8" y="165"/>
                  </a:lnTo>
                  <a:lnTo>
                    <a:pt x="11" y="165"/>
                  </a:lnTo>
                  <a:lnTo>
                    <a:pt x="11" y="168"/>
                  </a:lnTo>
                  <a:lnTo>
                    <a:pt x="15" y="168"/>
                  </a:lnTo>
                  <a:lnTo>
                    <a:pt x="15" y="168"/>
                  </a:lnTo>
                  <a:lnTo>
                    <a:pt x="19" y="168"/>
                  </a:lnTo>
                  <a:lnTo>
                    <a:pt x="19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30" y="180"/>
                  </a:lnTo>
                  <a:lnTo>
                    <a:pt x="30" y="183"/>
                  </a:lnTo>
                  <a:lnTo>
                    <a:pt x="34" y="187"/>
                  </a:lnTo>
                  <a:lnTo>
                    <a:pt x="34" y="187"/>
                  </a:lnTo>
                  <a:lnTo>
                    <a:pt x="34" y="191"/>
                  </a:lnTo>
                  <a:lnTo>
                    <a:pt x="37" y="195"/>
                  </a:lnTo>
                  <a:lnTo>
                    <a:pt x="37" y="198"/>
                  </a:lnTo>
                  <a:lnTo>
                    <a:pt x="37" y="198"/>
                  </a:lnTo>
                  <a:lnTo>
                    <a:pt x="37" y="202"/>
                  </a:lnTo>
                  <a:lnTo>
                    <a:pt x="41" y="206"/>
                  </a:lnTo>
                  <a:lnTo>
                    <a:pt x="41" y="209"/>
                  </a:lnTo>
                  <a:lnTo>
                    <a:pt x="41" y="209"/>
                  </a:lnTo>
                  <a:lnTo>
                    <a:pt x="41" y="213"/>
                  </a:lnTo>
                  <a:lnTo>
                    <a:pt x="41" y="217"/>
                  </a:lnTo>
                  <a:lnTo>
                    <a:pt x="41" y="221"/>
                  </a:lnTo>
                  <a:lnTo>
                    <a:pt x="41" y="221"/>
                  </a:lnTo>
                  <a:lnTo>
                    <a:pt x="41" y="224"/>
                  </a:lnTo>
                  <a:lnTo>
                    <a:pt x="41" y="228"/>
                  </a:lnTo>
                  <a:lnTo>
                    <a:pt x="41" y="232"/>
                  </a:lnTo>
                  <a:lnTo>
                    <a:pt x="41" y="232"/>
                  </a:lnTo>
                  <a:lnTo>
                    <a:pt x="41" y="236"/>
                  </a:lnTo>
                  <a:lnTo>
                    <a:pt x="41" y="239"/>
                  </a:lnTo>
                  <a:lnTo>
                    <a:pt x="41" y="239"/>
                  </a:lnTo>
                  <a:lnTo>
                    <a:pt x="37" y="243"/>
                  </a:lnTo>
                  <a:lnTo>
                    <a:pt x="37" y="243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4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0" y="254"/>
                  </a:lnTo>
                  <a:lnTo>
                    <a:pt x="30" y="254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628" y="8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336"/>
            <p:cNvSpPr>
              <a:spLocks noChangeArrowheads="1"/>
            </p:cNvSpPr>
            <p:nvPr/>
          </p:nvSpPr>
          <p:spPr bwMode="auto">
            <a:xfrm>
              <a:off x="2311" y="247"/>
              <a:ext cx="333" cy="33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7"/>
            <p:cNvSpPr>
              <a:spLocks/>
            </p:cNvSpPr>
            <p:nvPr/>
          </p:nvSpPr>
          <p:spPr bwMode="auto">
            <a:xfrm>
              <a:off x="1829" y="397"/>
              <a:ext cx="542" cy="194"/>
            </a:xfrm>
            <a:custGeom>
              <a:avLst/>
              <a:gdLst>
                <a:gd name="T0" fmla="*/ 531 w 542"/>
                <a:gd name="T1" fmla="*/ 89 h 194"/>
                <a:gd name="T2" fmla="*/ 531 w 542"/>
                <a:gd name="T3" fmla="*/ 89 h 194"/>
                <a:gd name="T4" fmla="*/ 535 w 542"/>
                <a:gd name="T5" fmla="*/ 86 h 194"/>
                <a:gd name="T6" fmla="*/ 539 w 542"/>
                <a:gd name="T7" fmla="*/ 82 h 194"/>
                <a:gd name="T8" fmla="*/ 539 w 542"/>
                <a:gd name="T9" fmla="*/ 78 h 194"/>
                <a:gd name="T10" fmla="*/ 542 w 542"/>
                <a:gd name="T11" fmla="*/ 74 h 194"/>
                <a:gd name="T12" fmla="*/ 542 w 542"/>
                <a:gd name="T13" fmla="*/ 71 h 194"/>
                <a:gd name="T14" fmla="*/ 542 w 542"/>
                <a:gd name="T15" fmla="*/ 67 h 194"/>
                <a:gd name="T16" fmla="*/ 542 w 542"/>
                <a:gd name="T17" fmla="*/ 59 h 194"/>
                <a:gd name="T18" fmla="*/ 542 w 542"/>
                <a:gd name="T19" fmla="*/ 56 h 194"/>
                <a:gd name="T20" fmla="*/ 542 w 542"/>
                <a:gd name="T21" fmla="*/ 48 h 194"/>
                <a:gd name="T22" fmla="*/ 542 w 542"/>
                <a:gd name="T23" fmla="*/ 44 h 194"/>
                <a:gd name="T24" fmla="*/ 542 w 542"/>
                <a:gd name="T25" fmla="*/ 37 h 194"/>
                <a:gd name="T26" fmla="*/ 542 w 542"/>
                <a:gd name="T27" fmla="*/ 33 h 194"/>
                <a:gd name="T28" fmla="*/ 539 w 542"/>
                <a:gd name="T29" fmla="*/ 26 h 194"/>
                <a:gd name="T30" fmla="*/ 535 w 542"/>
                <a:gd name="T31" fmla="*/ 22 h 194"/>
                <a:gd name="T32" fmla="*/ 535 w 542"/>
                <a:gd name="T33" fmla="*/ 18 h 194"/>
                <a:gd name="T34" fmla="*/ 531 w 542"/>
                <a:gd name="T35" fmla="*/ 11 h 194"/>
                <a:gd name="T36" fmla="*/ 527 w 542"/>
                <a:gd name="T37" fmla="*/ 7 h 194"/>
                <a:gd name="T38" fmla="*/ 524 w 542"/>
                <a:gd name="T39" fmla="*/ 3 h 194"/>
                <a:gd name="T40" fmla="*/ 524 w 542"/>
                <a:gd name="T41" fmla="*/ 3 h 194"/>
                <a:gd name="T42" fmla="*/ 520 w 542"/>
                <a:gd name="T43" fmla="*/ 0 h 194"/>
                <a:gd name="T44" fmla="*/ 516 w 542"/>
                <a:gd name="T45" fmla="*/ 0 h 194"/>
                <a:gd name="T46" fmla="*/ 512 w 542"/>
                <a:gd name="T47" fmla="*/ 0 h 194"/>
                <a:gd name="T48" fmla="*/ 509 w 542"/>
                <a:gd name="T49" fmla="*/ 0 h 194"/>
                <a:gd name="T50" fmla="*/ 0 w 542"/>
                <a:gd name="T51" fmla="*/ 100 h 194"/>
                <a:gd name="T52" fmla="*/ 4 w 542"/>
                <a:gd name="T53" fmla="*/ 100 h 194"/>
                <a:gd name="T54" fmla="*/ 7 w 542"/>
                <a:gd name="T55" fmla="*/ 104 h 194"/>
                <a:gd name="T56" fmla="*/ 11 w 542"/>
                <a:gd name="T57" fmla="*/ 104 h 194"/>
                <a:gd name="T58" fmla="*/ 11 w 542"/>
                <a:gd name="T59" fmla="*/ 108 h 194"/>
                <a:gd name="T60" fmla="*/ 15 w 542"/>
                <a:gd name="T61" fmla="*/ 112 h 194"/>
                <a:gd name="T62" fmla="*/ 19 w 542"/>
                <a:gd name="T63" fmla="*/ 115 h 194"/>
                <a:gd name="T64" fmla="*/ 22 w 542"/>
                <a:gd name="T65" fmla="*/ 119 h 194"/>
                <a:gd name="T66" fmla="*/ 22 w 542"/>
                <a:gd name="T67" fmla="*/ 123 h 194"/>
                <a:gd name="T68" fmla="*/ 26 w 542"/>
                <a:gd name="T69" fmla="*/ 127 h 194"/>
                <a:gd name="T70" fmla="*/ 30 w 542"/>
                <a:gd name="T71" fmla="*/ 134 h 194"/>
                <a:gd name="T72" fmla="*/ 30 w 542"/>
                <a:gd name="T73" fmla="*/ 138 h 194"/>
                <a:gd name="T74" fmla="*/ 30 w 542"/>
                <a:gd name="T75" fmla="*/ 145 h 194"/>
                <a:gd name="T76" fmla="*/ 34 w 542"/>
                <a:gd name="T77" fmla="*/ 149 h 194"/>
                <a:gd name="T78" fmla="*/ 34 w 542"/>
                <a:gd name="T79" fmla="*/ 157 h 194"/>
                <a:gd name="T80" fmla="*/ 34 w 542"/>
                <a:gd name="T81" fmla="*/ 164 h 194"/>
                <a:gd name="T82" fmla="*/ 34 w 542"/>
                <a:gd name="T83" fmla="*/ 168 h 194"/>
                <a:gd name="T84" fmla="*/ 34 w 542"/>
                <a:gd name="T85" fmla="*/ 172 h 194"/>
                <a:gd name="T86" fmla="*/ 30 w 542"/>
                <a:gd name="T87" fmla="*/ 179 h 194"/>
                <a:gd name="T88" fmla="*/ 30 w 542"/>
                <a:gd name="T89" fmla="*/ 183 h 194"/>
                <a:gd name="T90" fmla="*/ 26 w 542"/>
                <a:gd name="T91" fmla="*/ 187 h 194"/>
                <a:gd name="T92" fmla="*/ 26 w 542"/>
                <a:gd name="T93" fmla="*/ 190 h 194"/>
                <a:gd name="T94" fmla="*/ 22 w 542"/>
                <a:gd name="T95" fmla="*/ 190 h 194"/>
                <a:gd name="T96" fmla="*/ 19 w 542"/>
                <a:gd name="T97" fmla="*/ 194 h 194"/>
                <a:gd name="T98" fmla="*/ 19 w 542"/>
                <a:gd name="T9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2" h="194">
                  <a:moveTo>
                    <a:pt x="527" y="89"/>
                  </a:moveTo>
                  <a:lnTo>
                    <a:pt x="531" y="89"/>
                  </a:lnTo>
                  <a:lnTo>
                    <a:pt x="531" y="89"/>
                  </a:lnTo>
                  <a:lnTo>
                    <a:pt x="531" y="89"/>
                  </a:lnTo>
                  <a:lnTo>
                    <a:pt x="535" y="86"/>
                  </a:lnTo>
                  <a:lnTo>
                    <a:pt x="535" y="86"/>
                  </a:lnTo>
                  <a:lnTo>
                    <a:pt x="535" y="86"/>
                  </a:lnTo>
                  <a:lnTo>
                    <a:pt x="539" y="82"/>
                  </a:lnTo>
                  <a:lnTo>
                    <a:pt x="539" y="82"/>
                  </a:lnTo>
                  <a:lnTo>
                    <a:pt x="539" y="78"/>
                  </a:lnTo>
                  <a:lnTo>
                    <a:pt x="539" y="78"/>
                  </a:lnTo>
                  <a:lnTo>
                    <a:pt x="542" y="74"/>
                  </a:lnTo>
                  <a:lnTo>
                    <a:pt x="542" y="74"/>
                  </a:lnTo>
                  <a:lnTo>
                    <a:pt x="542" y="71"/>
                  </a:lnTo>
                  <a:lnTo>
                    <a:pt x="542" y="67"/>
                  </a:lnTo>
                  <a:lnTo>
                    <a:pt x="542" y="67"/>
                  </a:lnTo>
                  <a:lnTo>
                    <a:pt x="542" y="63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6"/>
                  </a:lnTo>
                  <a:lnTo>
                    <a:pt x="542" y="52"/>
                  </a:lnTo>
                  <a:lnTo>
                    <a:pt x="542" y="48"/>
                  </a:lnTo>
                  <a:lnTo>
                    <a:pt x="542" y="48"/>
                  </a:lnTo>
                  <a:lnTo>
                    <a:pt x="542" y="44"/>
                  </a:lnTo>
                  <a:lnTo>
                    <a:pt x="542" y="41"/>
                  </a:lnTo>
                  <a:lnTo>
                    <a:pt x="542" y="37"/>
                  </a:lnTo>
                  <a:lnTo>
                    <a:pt x="542" y="37"/>
                  </a:lnTo>
                  <a:lnTo>
                    <a:pt x="542" y="33"/>
                  </a:lnTo>
                  <a:lnTo>
                    <a:pt x="539" y="29"/>
                  </a:lnTo>
                  <a:lnTo>
                    <a:pt x="539" y="26"/>
                  </a:lnTo>
                  <a:lnTo>
                    <a:pt x="539" y="26"/>
                  </a:lnTo>
                  <a:lnTo>
                    <a:pt x="535" y="22"/>
                  </a:lnTo>
                  <a:lnTo>
                    <a:pt x="535" y="18"/>
                  </a:lnTo>
                  <a:lnTo>
                    <a:pt x="535" y="18"/>
                  </a:lnTo>
                  <a:lnTo>
                    <a:pt x="531" y="14"/>
                  </a:lnTo>
                  <a:lnTo>
                    <a:pt x="531" y="11"/>
                  </a:lnTo>
                  <a:lnTo>
                    <a:pt x="531" y="11"/>
                  </a:lnTo>
                  <a:lnTo>
                    <a:pt x="527" y="7"/>
                  </a:lnTo>
                  <a:lnTo>
                    <a:pt x="527" y="7"/>
                  </a:lnTo>
                  <a:lnTo>
                    <a:pt x="524" y="3"/>
                  </a:lnTo>
                  <a:lnTo>
                    <a:pt x="524" y="3"/>
                  </a:lnTo>
                  <a:lnTo>
                    <a:pt x="524" y="3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09" y="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100"/>
                  </a:lnTo>
                  <a:lnTo>
                    <a:pt x="4" y="104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11" y="104"/>
                  </a:lnTo>
                  <a:lnTo>
                    <a:pt x="11" y="104"/>
                  </a:lnTo>
                  <a:lnTo>
                    <a:pt x="11" y="108"/>
                  </a:lnTo>
                  <a:lnTo>
                    <a:pt x="15" y="108"/>
                  </a:lnTo>
                  <a:lnTo>
                    <a:pt x="15" y="112"/>
                  </a:lnTo>
                  <a:lnTo>
                    <a:pt x="19" y="112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2" y="123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30"/>
                  </a:lnTo>
                  <a:lnTo>
                    <a:pt x="30" y="134"/>
                  </a:lnTo>
                  <a:lnTo>
                    <a:pt x="30" y="138"/>
                  </a:lnTo>
                  <a:lnTo>
                    <a:pt x="30" y="138"/>
                  </a:lnTo>
                  <a:lnTo>
                    <a:pt x="30" y="142"/>
                  </a:lnTo>
                  <a:lnTo>
                    <a:pt x="30" y="145"/>
                  </a:lnTo>
                  <a:lnTo>
                    <a:pt x="34" y="149"/>
                  </a:lnTo>
                  <a:lnTo>
                    <a:pt x="34" y="149"/>
                  </a:lnTo>
                  <a:lnTo>
                    <a:pt x="34" y="153"/>
                  </a:lnTo>
                  <a:lnTo>
                    <a:pt x="34" y="157"/>
                  </a:lnTo>
                  <a:lnTo>
                    <a:pt x="34" y="160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8"/>
                  </a:lnTo>
                  <a:lnTo>
                    <a:pt x="34" y="172"/>
                  </a:lnTo>
                  <a:lnTo>
                    <a:pt x="34" y="172"/>
                  </a:lnTo>
                  <a:lnTo>
                    <a:pt x="30" y="175"/>
                  </a:lnTo>
                  <a:lnTo>
                    <a:pt x="30" y="179"/>
                  </a:lnTo>
                  <a:lnTo>
                    <a:pt x="30" y="179"/>
                  </a:lnTo>
                  <a:lnTo>
                    <a:pt x="30" y="183"/>
                  </a:lnTo>
                  <a:lnTo>
                    <a:pt x="30" y="183"/>
                  </a:lnTo>
                  <a:lnTo>
                    <a:pt x="26" y="187"/>
                  </a:lnTo>
                  <a:lnTo>
                    <a:pt x="26" y="187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2" y="190"/>
                  </a:lnTo>
                  <a:lnTo>
                    <a:pt x="22" y="194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527" y="8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338"/>
            <p:cNvSpPr>
              <a:spLocks noChangeArrowheads="1"/>
            </p:cNvSpPr>
            <p:nvPr/>
          </p:nvSpPr>
          <p:spPr bwMode="auto">
            <a:xfrm>
              <a:off x="1556" y="411"/>
              <a:ext cx="310" cy="31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339"/>
            <p:cNvSpPr>
              <a:spLocks noChangeArrowheads="1"/>
            </p:cNvSpPr>
            <p:nvPr/>
          </p:nvSpPr>
          <p:spPr bwMode="auto">
            <a:xfrm>
              <a:off x="1601" y="1829"/>
              <a:ext cx="565" cy="565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40"/>
            <p:cNvSpPr>
              <a:spLocks/>
            </p:cNvSpPr>
            <p:nvPr/>
          </p:nvSpPr>
          <p:spPr bwMode="auto">
            <a:xfrm>
              <a:off x="2057" y="2128"/>
              <a:ext cx="662" cy="273"/>
            </a:xfrm>
            <a:custGeom>
              <a:avLst/>
              <a:gdLst>
                <a:gd name="T0" fmla="*/ 45 w 662"/>
                <a:gd name="T1" fmla="*/ 0 h 273"/>
                <a:gd name="T2" fmla="*/ 41 w 662"/>
                <a:gd name="T3" fmla="*/ 0 h 273"/>
                <a:gd name="T4" fmla="*/ 38 w 662"/>
                <a:gd name="T5" fmla="*/ 0 h 273"/>
                <a:gd name="T6" fmla="*/ 34 w 662"/>
                <a:gd name="T7" fmla="*/ 4 h 273"/>
                <a:gd name="T8" fmla="*/ 30 w 662"/>
                <a:gd name="T9" fmla="*/ 4 h 273"/>
                <a:gd name="T10" fmla="*/ 26 w 662"/>
                <a:gd name="T11" fmla="*/ 8 h 273"/>
                <a:gd name="T12" fmla="*/ 23 w 662"/>
                <a:gd name="T13" fmla="*/ 11 h 273"/>
                <a:gd name="T14" fmla="*/ 19 w 662"/>
                <a:gd name="T15" fmla="*/ 15 h 273"/>
                <a:gd name="T16" fmla="*/ 15 w 662"/>
                <a:gd name="T17" fmla="*/ 19 h 273"/>
                <a:gd name="T18" fmla="*/ 11 w 662"/>
                <a:gd name="T19" fmla="*/ 23 h 273"/>
                <a:gd name="T20" fmla="*/ 8 w 662"/>
                <a:gd name="T21" fmla="*/ 30 h 273"/>
                <a:gd name="T22" fmla="*/ 8 w 662"/>
                <a:gd name="T23" fmla="*/ 34 h 273"/>
                <a:gd name="T24" fmla="*/ 4 w 662"/>
                <a:gd name="T25" fmla="*/ 41 h 273"/>
                <a:gd name="T26" fmla="*/ 4 w 662"/>
                <a:gd name="T27" fmla="*/ 45 h 273"/>
                <a:gd name="T28" fmla="*/ 4 w 662"/>
                <a:gd name="T29" fmla="*/ 53 h 273"/>
                <a:gd name="T30" fmla="*/ 0 w 662"/>
                <a:gd name="T31" fmla="*/ 56 h 273"/>
                <a:gd name="T32" fmla="*/ 0 w 662"/>
                <a:gd name="T33" fmla="*/ 64 h 273"/>
                <a:gd name="T34" fmla="*/ 4 w 662"/>
                <a:gd name="T35" fmla="*/ 68 h 273"/>
                <a:gd name="T36" fmla="*/ 4 w 662"/>
                <a:gd name="T37" fmla="*/ 75 h 273"/>
                <a:gd name="T38" fmla="*/ 4 w 662"/>
                <a:gd name="T39" fmla="*/ 79 h 273"/>
                <a:gd name="T40" fmla="*/ 8 w 662"/>
                <a:gd name="T41" fmla="*/ 83 h 273"/>
                <a:gd name="T42" fmla="*/ 11 w 662"/>
                <a:gd name="T43" fmla="*/ 86 h 273"/>
                <a:gd name="T44" fmla="*/ 11 w 662"/>
                <a:gd name="T45" fmla="*/ 90 h 273"/>
                <a:gd name="T46" fmla="*/ 15 w 662"/>
                <a:gd name="T47" fmla="*/ 90 h 273"/>
                <a:gd name="T48" fmla="*/ 19 w 662"/>
                <a:gd name="T49" fmla="*/ 94 h 273"/>
                <a:gd name="T50" fmla="*/ 632 w 662"/>
                <a:gd name="T51" fmla="*/ 273 h 273"/>
                <a:gd name="T52" fmla="*/ 629 w 662"/>
                <a:gd name="T53" fmla="*/ 270 h 273"/>
                <a:gd name="T54" fmla="*/ 625 w 662"/>
                <a:gd name="T55" fmla="*/ 270 h 273"/>
                <a:gd name="T56" fmla="*/ 625 w 662"/>
                <a:gd name="T57" fmla="*/ 266 h 273"/>
                <a:gd name="T58" fmla="*/ 621 w 662"/>
                <a:gd name="T59" fmla="*/ 262 h 273"/>
                <a:gd name="T60" fmla="*/ 621 w 662"/>
                <a:gd name="T61" fmla="*/ 258 h 273"/>
                <a:gd name="T62" fmla="*/ 617 w 662"/>
                <a:gd name="T63" fmla="*/ 251 h 273"/>
                <a:gd name="T64" fmla="*/ 617 w 662"/>
                <a:gd name="T65" fmla="*/ 247 h 273"/>
                <a:gd name="T66" fmla="*/ 617 w 662"/>
                <a:gd name="T67" fmla="*/ 240 h 273"/>
                <a:gd name="T68" fmla="*/ 617 w 662"/>
                <a:gd name="T69" fmla="*/ 236 h 273"/>
                <a:gd name="T70" fmla="*/ 617 w 662"/>
                <a:gd name="T71" fmla="*/ 228 h 273"/>
                <a:gd name="T72" fmla="*/ 617 w 662"/>
                <a:gd name="T73" fmla="*/ 225 h 273"/>
                <a:gd name="T74" fmla="*/ 621 w 662"/>
                <a:gd name="T75" fmla="*/ 217 h 273"/>
                <a:gd name="T76" fmla="*/ 621 w 662"/>
                <a:gd name="T77" fmla="*/ 210 h 273"/>
                <a:gd name="T78" fmla="*/ 625 w 662"/>
                <a:gd name="T79" fmla="*/ 206 h 273"/>
                <a:gd name="T80" fmla="*/ 629 w 662"/>
                <a:gd name="T81" fmla="*/ 202 h 273"/>
                <a:gd name="T82" fmla="*/ 632 w 662"/>
                <a:gd name="T83" fmla="*/ 195 h 273"/>
                <a:gd name="T84" fmla="*/ 636 w 662"/>
                <a:gd name="T85" fmla="*/ 191 h 273"/>
                <a:gd name="T86" fmla="*/ 640 w 662"/>
                <a:gd name="T87" fmla="*/ 187 h 273"/>
                <a:gd name="T88" fmla="*/ 644 w 662"/>
                <a:gd name="T89" fmla="*/ 184 h 273"/>
                <a:gd name="T90" fmla="*/ 647 w 662"/>
                <a:gd name="T91" fmla="*/ 184 h 273"/>
                <a:gd name="T92" fmla="*/ 651 w 662"/>
                <a:gd name="T93" fmla="*/ 180 h 273"/>
                <a:gd name="T94" fmla="*/ 655 w 662"/>
                <a:gd name="T95" fmla="*/ 180 h 273"/>
                <a:gd name="T96" fmla="*/ 658 w 662"/>
                <a:gd name="T97" fmla="*/ 180 h 273"/>
                <a:gd name="T98" fmla="*/ 662 w 662"/>
                <a:gd name="T99" fmla="*/ 18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2" h="273">
                  <a:moveTo>
                    <a:pt x="45" y="0"/>
                  </a:moveTo>
                  <a:lnTo>
                    <a:pt x="4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4" y="38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5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4" y="79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636" y="273"/>
                  </a:lnTo>
                  <a:lnTo>
                    <a:pt x="632" y="273"/>
                  </a:lnTo>
                  <a:lnTo>
                    <a:pt x="632" y="273"/>
                  </a:lnTo>
                  <a:lnTo>
                    <a:pt x="629" y="270"/>
                  </a:lnTo>
                  <a:lnTo>
                    <a:pt x="629" y="270"/>
                  </a:lnTo>
                  <a:lnTo>
                    <a:pt x="625" y="270"/>
                  </a:lnTo>
                  <a:lnTo>
                    <a:pt x="625" y="266"/>
                  </a:lnTo>
                  <a:lnTo>
                    <a:pt x="625" y="266"/>
                  </a:lnTo>
                  <a:lnTo>
                    <a:pt x="621" y="262"/>
                  </a:lnTo>
                  <a:lnTo>
                    <a:pt x="621" y="262"/>
                  </a:lnTo>
                  <a:lnTo>
                    <a:pt x="621" y="258"/>
                  </a:lnTo>
                  <a:lnTo>
                    <a:pt x="621" y="258"/>
                  </a:lnTo>
                  <a:lnTo>
                    <a:pt x="617" y="255"/>
                  </a:lnTo>
                  <a:lnTo>
                    <a:pt x="617" y="251"/>
                  </a:lnTo>
                  <a:lnTo>
                    <a:pt x="617" y="251"/>
                  </a:lnTo>
                  <a:lnTo>
                    <a:pt x="617" y="247"/>
                  </a:lnTo>
                  <a:lnTo>
                    <a:pt x="617" y="243"/>
                  </a:lnTo>
                  <a:lnTo>
                    <a:pt x="617" y="240"/>
                  </a:lnTo>
                  <a:lnTo>
                    <a:pt x="617" y="240"/>
                  </a:lnTo>
                  <a:lnTo>
                    <a:pt x="617" y="236"/>
                  </a:lnTo>
                  <a:lnTo>
                    <a:pt x="617" y="232"/>
                  </a:lnTo>
                  <a:lnTo>
                    <a:pt x="617" y="228"/>
                  </a:lnTo>
                  <a:lnTo>
                    <a:pt x="617" y="225"/>
                  </a:lnTo>
                  <a:lnTo>
                    <a:pt x="617" y="225"/>
                  </a:lnTo>
                  <a:lnTo>
                    <a:pt x="617" y="221"/>
                  </a:lnTo>
                  <a:lnTo>
                    <a:pt x="621" y="217"/>
                  </a:lnTo>
                  <a:lnTo>
                    <a:pt x="621" y="213"/>
                  </a:lnTo>
                  <a:lnTo>
                    <a:pt x="621" y="210"/>
                  </a:lnTo>
                  <a:lnTo>
                    <a:pt x="625" y="210"/>
                  </a:lnTo>
                  <a:lnTo>
                    <a:pt x="625" y="206"/>
                  </a:lnTo>
                  <a:lnTo>
                    <a:pt x="625" y="202"/>
                  </a:lnTo>
                  <a:lnTo>
                    <a:pt x="629" y="202"/>
                  </a:lnTo>
                  <a:lnTo>
                    <a:pt x="629" y="199"/>
                  </a:lnTo>
                  <a:lnTo>
                    <a:pt x="632" y="195"/>
                  </a:lnTo>
                  <a:lnTo>
                    <a:pt x="632" y="195"/>
                  </a:lnTo>
                  <a:lnTo>
                    <a:pt x="636" y="191"/>
                  </a:lnTo>
                  <a:lnTo>
                    <a:pt x="636" y="191"/>
                  </a:lnTo>
                  <a:lnTo>
                    <a:pt x="640" y="187"/>
                  </a:lnTo>
                  <a:lnTo>
                    <a:pt x="640" y="187"/>
                  </a:lnTo>
                  <a:lnTo>
                    <a:pt x="644" y="184"/>
                  </a:lnTo>
                  <a:lnTo>
                    <a:pt x="644" y="184"/>
                  </a:lnTo>
                  <a:lnTo>
                    <a:pt x="647" y="184"/>
                  </a:lnTo>
                  <a:lnTo>
                    <a:pt x="647" y="180"/>
                  </a:lnTo>
                  <a:lnTo>
                    <a:pt x="651" y="180"/>
                  </a:lnTo>
                  <a:lnTo>
                    <a:pt x="651" y="180"/>
                  </a:lnTo>
                  <a:lnTo>
                    <a:pt x="655" y="180"/>
                  </a:lnTo>
                  <a:lnTo>
                    <a:pt x="655" y="180"/>
                  </a:lnTo>
                  <a:lnTo>
                    <a:pt x="658" y="180"/>
                  </a:lnTo>
                  <a:lnTo>
                    <a:pt x="658" y="180"/>
                  </a:lnTo>
                  <a:lnTo>
                    <a:pt x="662" y="18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41"/>
            <p:cNvSpPr>
              <a:spLocks/>
            </p:cNvSpPr>
            <p:nvPr/>
          </p:nvSpPr>
          <p:spPr bwMode="auto">
            <a:xfrm>
              <a:off x="1032" y="2158"/>
              <a:ext cx="677" cy="352"/>
            </a:xfrm>
            <a:custGeom>
              <a:avLst/>
              <a:gdLst>
                <a:gd name="T0" fmla="*/ 666 w 677"/>
                <a:gd name="T1" fmla="*/ 86 h 352"/>
                <a:gd name="T2" fmla="*/ 666 w 677"/>
                <a:gd name="T3" fmla="*/ 86 h 352"/>
                <a:gd name="T4" fmla="*/ 670 w 677"/>
                <a:gd name="T5" fmla="*/ 82 h 352"/>
                <a:gd name="T6" fmla="*/ 674 w 677"/>
                <a:gd name="T7" fmla="*/ 79 h 352"/>
                <a:gd name="T8" fmla="*/ 674 w 677"/>
                <a:gd name="T9" fmla="*/ 75 h 352"/>
                <a:gd name="T10" fmla="*/ 674 w 677"/>
                <a:gd name="T11" fmla="*/ 71 h 352"/>
                <a:gd name="T12" fmla="*/ 677 w 677"/>
                <a:gd name="T13" fmla="*/ 64 h 352"/>
                <a:gd name="T14" fmla="*/ 677 w 677"/>
                <a:gd name="T15" fmla="*/ 60 h 352"/>
                <a:gd name="T16" fmla="*/ 677 w 677"/>
                <a:gd name="T17" fmla="*/ 56 h 352"/>
                <a:gd name="T18" fmla="*/ 674 w 677"/>
                <a:gd name="T19" fmla="*/ 49 h 352"/>
                <a:gd name="T20" fmla="*/ 674 w 677"/>
                <a:gd name="T21" fmla="*/ 45 h 352"/>
                <a:gd name="T22" fmla="*/ 670 w 677"/>
                <a:gd name="T23" fmla="*/ 38 h 352"/>
                <a:gd name="T24" fmla="*/ 670 w 677"/>
                <a:gd name="T25" fmla="*/ 30 h 352"/>
                <a:gd name="T26" fmla="*/ 666 w 677"/>
                <a:gd name="T27" fmla="*/ 26 h 352"/>
                <a:gd name="T28" fmla="*/ 662 w 677"/>
                <a:gd name="T29" fmla="*/ 23 h 352"/>
                <a:gd name="T30" fmla="*/ 659 w 677"/>
                <a:gd name="T31" fmla="*/ 15 h 352"/>
                <a:gd name="T32" fmla="*/ 655 w 677"/>
                <a:gd name="T33" fmla="*/ 11 h 352"/>
                <a:gd name="T34" fmla="*/ 651 w 677"/>
                <a:gd name="T35" fmla="*/ 8 h 352"/>
                <a:gd name="T36" fmla="*/ 647 w 677"/>
                <a:gd name="T37" fmla="*/ 4 h 352"/>
                <a:gd name="T38" fmla="*/ 644 w 677"/>
                <a:gd name="T39" fmla="*/ 4 h 352"/>
                <a:gd name="T40" fmla="*/ 640 w 677"/>
                <a:gd name="T41" fmla="*/ 0 h 352"/>
                <a:gd name="T42" fmla="*/ 636 w 677"/>
                <a:gd name="T43" fmla="*/ 0 h 352"/>
                <a:gd name="T44" fmla="*/ 632 w 677"/>
                <a:gd name="T45" fmla="*/ 0 h 352"/>
                <a:gd name="T46" fmla="*/ 629 w 677"/>
                <a:gd name="T47" fmla="*/ 0 h 352"/>
                <a:gd name="T48" fmla="*/ 625 w 677"/>
                <a:gd name="T49" fmla="*/ 0 h 352"/>
                <a:gd name="T50" fmla="*/ 0 w 677"/>
                <a:gd name="T51" fmla="*/ 262 h 352"/>
                <a:gd name="T52" fmla="*/ 4 w 677"/>
                <a:gd name="T53" fmla="*/ 258 h 352"/>
                <a:gd name="T54" fmla="*/ 8 w 677"/>
                <a:gd name="T55" fmla="*/ 258 h 352"/>
                <a:gd name="T56" fmla="*/ 11 w 677"/>
                <a:gd name="T57" fmla="*/ 262 h 352"/>
                <a:gd name="T58" fmla="*/ 15 w 677"/>
                <a:gd name="T59" fmla="*/ 262 h 352"/>
                <a:gd name="T60" fmla="*/ 23 w 677"/>
                <a:gd name="T61" fmla="*/ 266 h 352"/>
                <a:gd name="T62" fmla="*/ 26 w 677"/>
                <a:gd name="T63" fmla="*/ 270 h 352"/>
                <a:gd name="T64" fmla="*/ 30 w 677"/>
                <a:gd name="T65" fmla="*/ 273 h 352"/>
                <a:gd name="T66" fmla="*/ 34 w 677"/>
                <a:gd name="T67" fmla="*/ 277 h 352"/>
                <a:gd name="T68" fmla="*/ 38 w 677"/>
                <a:gd name="T69" fmla="*/ 281 h 352"/>
                <a:gd name="T70" fmla="*/ 38 w 677"/>
                <a:gd name="T71" fmla="*/ 284 h 352"/>
                <a:gd name="T72" fmla="*/ 41 w 677"/>
                <a:gd name="T73" fmla="*/ 292 h 352"/>
                <a:gd name="T74" fmla="*/ 45 w 677"/>
                <a:gd name="T75" fmla="*/ 296 h 352"/>
                <a:gd name="T76" fmla="*/ 45 w 677"/>
                <a:gd name="T77" fmla="*/ 303 h 352"/>
                <a:gd name="T78" fmla="*/ 49 w 677"/>
                <a:gd name="T79" fmla="*/ 307 h 352"/>
                <a:gd name="T80" fmla="*/ 49 w 677"/>
                <a:gd name="T81" fmla="*/ 314 h 352"/>
                <a:gd name="T82" fmla="*/ 49 w 677"/>
                <a:gd name="T83" fmla="*/ 318 h 352"/>
                <a:gd name="T84" fmla="*/ 49 w 677"/>
                <a:gd name="T85" fmla="*/ 326 h 352"/>
                <a:gd name="T86" fmla="*/ 49 w 677"/>
                <a:gd name="T87" fmla="*/ 329 h 352"/>
                <a:gd name="T88" fmla="*/ 49 w 677"/>
                <a:gd name="T89" fmla="*/ 337 h 352"/>
                <a:gd name="T90" fmla="*/ 49 w 677"/>
                <a:gd name="T91" fmla="*/ 341 h 352"/>
                <a:gd name="T92" fmla="*/ 45 w 677"/>
                <a:gd name="T93" fmla="*/ 344 h 352"/>
                <a:gd name="T94" fmla="*/ 45 w 677"/>
                <a:gd name="T95" fmla="*/ 344 h 352"/>
                <a:gd name="T96" fmla="*/ 41 w 677"/>
                <a:gd name="T97" fmla="*/ 348 h 352"/>
                <a:gd name="T98" fmla="*/ 38 w 677"/>
                <a:gd name="T9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7" h="352">
                  <a:moveTo>
                    <a:pt x="662" y="86"/>
                  </a:moveTo>
                  <a:lnTo>
                    <a:pt x="666" y="86"/>
                  </a:lnTo>
                  <a:lnTo>
                    <a:pt x="666" y="86"/>
                  </a:lnTo>
                  <a:lnTo>
                    <a:pt x="666" y="86"/>
                  </a:lnTo>
                  <a:lnTo>
                    <a:pt x="670" y="82"/>
                  </a:lnTo>
                  <a:lnTo>
                    <a:pt x="670" y="82"/>
                  </a:lnTo>
                  <a:lnTo>
                    <a:pt x="670" y="79"/>
                  </a:lnTo>
                  <a:lnTo>
                    <a:pt x="674" y="79"/>
                  </a:lnTo>
                  <a:lnTo>
                    <a:pt x="674" y="75"/>
                  </a:lnTo>
                  <a:lnTo>
                    <a:pt x="674" y="75"/>
                  </a:lnTo>
                  <a:lnTo>
                    <a:pt x="674" y="71"/>
                  </a:lnTo>
                  <a:lnTo>
                    <a:pt x="674" y="71"/>
                  </a:lnTo>
                  <a:lnTo>
                    <a:pt x="674" y="68"/>
                  </a:lnTo>
                  <a:lnTo>
                    <a:pt x="677" y="64"/>
                  </a:lnTo>
                  <a:lnTo>
                    <a:pt x="677" y="64"/>
                  </a:lnTo>
                  <a:lnTo>
                    <a:pt x="677" y="60"/>
                  </a:lnTo>
                  <a:lnTo>
                    <a:pt x="677" y="56"/>
                  </a:lnTo>
                  <a:lnTo>
                    <a:pt x="677" y="56"/>
                  </a:lnTo>
                  <a:lnTo>
                    <a:pt x="674" y="53"/>
                  </a:lnTo>
                  <a:lnTo>
                    <a:pt x="674" y="49"/>
                  </a:lnTo>
                  <a:lnTo>
                    <a:pt x="674" y="45"/>
                  </a:lnTo>
                  <a:lnTo>
                    <a:pt x="674" y="45"/>
                  </a:lnTo>
                  <a:lnTo>
                    <a:pt x="674" y="41"/>
                  </a:lnTo>
                  <a:lnTo>
                    <a:pt x="670" y="38"/>
                  </a:lnTo>
                  <a:lnTo>
                    <a:pt x="670" y="34"/>
                  </a:lnTo>
                  <a:lnTo>
                    <a:pt x="670" y="30"/>
                  </a:lnTo>
                  <a:lnTo>
                    <a:pt x="670" y="30"/>
                  </a:lnTo>
                  <a:lnTo>
                    <a:pt x="666" y="26"/>
                  </a:lnTo>
                  <a:lnTo>
                    <a:pt x="666" y="23"/>
                  </a:lnTo>
                  <a:lnTo>
                    <a:pt x="662" y="23"/>
                  </a:lnTo>
                  <a:lnTo>
                    <a:pt x="662" y="19"/>
                  </a:lnTo>
                  <a:lnTo>
                    <a:pt x="659" y="15"/>
                  </a:lnTo>
                  <a:lnTo>
                    <a:pt x="659" y="15"/>
                  </a:lnTo>
                  <a:lnTo>
                    <a:pt x="655" y="11"/>
                  </a:lnTo>
                  <a:lnTo>
                    <a:pt x="655" y="11"/>
                  </a:lnTo>
                  <a:lnTo>
                    <a:pt x="651" y="8"/>
                  </a:lnTo>
                  <a:lnTo>
                    <a:pt x="651" y="8"/>
                  </a:lnTo>
                  <a:lnTo>
                    <a:pt x="647" y="4"/>
                  </a:lnTo>
                  <a:lnTo>
                    <a:pt x="647" y="4"/>
                  </a:lnTo>
                  <a:lnTo>
                    <a:pt x="644" y="4"/>
                  </a:lnTo>
                  <a:lnTo>
                    <a:pt x="644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2" y="0"/>
                  </a:lnTo>
                  <a:lnTo>
                    <a:pt x="632" y="0"/>
                  </a:lnTo>
                  <a:lnTo>
                    <a:pt x="629" y="0"/>
                  </a:lnTo>
                  <a:lnTo>
                    <a:pt x="629" y="0"/>
                  </a:lnTo>
                  <a:lnTo>
                    <a:pt x="625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4" y="258"/>
                  </a:lnTo>
                  <a:lnTo>
                    <a:pt x="4" y="258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11" y="262"/>
                  </a:lnTo>
                  <a:lnTo>
                    <a:pt x="11" y="262"/>
                  </a:lnTo>
                  <a:lnTo>
                    <a:pt x="15" y="262"/>
                  </a:lnTo>
                  <a:lnTo>
                    <a:pt x="15" y="262"/>
                  </a:lnTo>
                  <a:lnTo>
                    <a:pt x="19" y="262"/>
                  </a:lnTo>
                  <a:lnTo>
                    <a:pt x="23" y="266"/>
                  </a:lnTo>
                  <a:lnTo>
                    <a:pt x="23" y="266"/>
                  </a:lnTo>
                  <a:lnTo>
                    <a:pt x="26" y="270"/>
                  </a:lnTo>
                  <a:lnTo>
                    <a:pt x="26" y="270"/>
                  </a:lnTo>
                  <a:lnTo>
                    <a:pt x="30" y="273"/>
                  </a:lnTo>
                  <a:lnTo>
                    <a:pt x="30" y="273"/>
                  </a:lnTo>
                  <a:lnTo>
                    <a:pt x="34" y="277"/>
                  </a:lnTo>
                  <a:lnTo>
                    <a:pt x="34" y="277"/>
                  </a:lnTo>
                  <a:lnTo>
                    <a:pt x="38" y="281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41" y="288"/>
                  </a:lnTo>
                  <a:lnTo>
                    <a:pt x="41" y="292"/>
                  </a:lnTo>
                  <a:lnTo>
                    <a:pt x="45" y="292"/>
                  </a:lnTo>
                  <a:lnTo>
                    <a:pt x="45" y="296"/>
                  </a:lnTo>
                  <a:lnTo>
                    <a:pt x="45" y="299"/>
                  </a:lnTo>
                  <a:lnTo>
                    <a:pt x="45" y="303"/>
                  </a:lnTo>
                  <a:lnTo>
                    <a:pt x="49" y="307"/>
                  </a:lnTo>
                  <a:lnTo>
                    <a:pt x="49" y="307"/>
                  </a:lnTo>
                  <a:lnTo>
                    <a:pt x="49" y="311"/>
                  </a:lnTo>
                  <a:lnTo>
                    <a:pt x="49" y="314"/>
                  </a:lnTo>
                  <a:lnTo>
                    <a:pt x="49" y="318"/>
                  </a:lnTo>
                  <a:lnTo>
                    <a:pt x="49" y="318"/>
                  </a:lnTo>
                  <a:lnTo>
                    <a:pt x="49" y="322"/>
                  </a:lnTo>
                  <a:lnTo>
                    <a:pt x="49" y="326"/>
                  </a:lnTo>
                  <a:lnTo>
                    <a:pt x="49" y="329"/>
                  </a:lnTo>
                  <a:lnTo>
                    <a:pt x="49" y="329"/>
                  </a:lnTo>
                  <a:lnTo>
                    <a:pt x="49" y="333"/>
                  </a:lnTo>
                  <a:lnTo>
                    <a:pt x="49" y="337"/>
                  </a:lnTo>
                  <a:lnTo>
                    <a:pt x="49" y="337"/>
                  </a:lnTo>
                  <a:lnTo>
                    <a:pt x="49" y="341"/>
                  </a:lnTo>
                  <a:lnTo>
                    <a:pt x="45" y="341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1" y="348"/>
                  </a:lnTo>
                  <a:lnTo>
                    <a:pt x="41" y="348"/>
                  </a:lnTo>
                  <a:lnTo>
                    <a:pt x="38" y="348"/>
                  </a:lnTo>
                  <a:lnTo>
                    <a:pt x="38" y="352"/>
                  </a:lnTo>
                  <a:lnTo>
                    <a:pt x="662" y="8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42"/>
            <p:cNvSpPr>
              <a:spLocks noChangeArrowheads="1"/>
            </p:cNvSpPr>
            <p:nvPr/>
          </p:nvSpPr>
          <p:spPr bwMode="auto">
            <a:xfrm>
              <a:off x="3449" y="1829"/>
              <a:ext cx="564" cy="565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3"/>
            <p:cNvSpPr>
              <a:spLocks/>
            </p:cNvSpPr>
            <p:nvPr/>
          </p:nvSpPr>
          <p:spPr bwMode="auto">
            <a:xfrm>
              <a:off x="2906" y="2128"/>
              <a:ext cx="651" cy="273"/>
            </a:xfrm>
            <a:custGeom>
              <a:avLst/>
              <a:gdLst>
                <a:gd name="T0" fmla="*/ 636 w 651"/>
                <a:gd name="T1" fmla="*/ 94 h 273"/>
                <a:gd name="T2" fmla="*/ 640 w 651"/>
                <a:gd name="T3" fmla="*/ 90 h 273"/>
                <a:gd name="T4" fmla="*/ 640 w 651"/>
                <a:gd name="T5" fmla="*/ 90 h 273"/>
                <a:gd name="T6" fmla="*/ 644 w 651"/>
                <a:gd name="T7" fmla="*/ 86 h 273"/>
                <a:gd name="T8" fmla="*/ 647 w 651"/>
                <a:gd name="T9" fmla="*/ 83 h 273"/>
                <a:gd name="T10" fmla="*/ 647 w 651"/>
                <a:gd name="T11" fmla="*/ 75 h 273"/>
                <a:gd name="T12" fmla="*/ 651 w 651"/>
                <a:gd name="T13" fmla="*/ 71 h 273"/>
                <a:gd name="T14" fmla="*/ 651 w 651"/>
                <a:gd name="T15" fmla="*/ 68 h 273"/>
                <a:gd name="T16" fmla="*/ 651 w 651"/>
                <a:gd name="T17" fmla="*/ 60 h 273"/>
                <a:gd name="T18" fmla="*/ 651 w 651"/>
                <a:gd name="T19" fmla="*/ 56 h 273"/>
                <a:gd name="T20" fmla="*/ 651 w 651"/>
                <a:gd name="T21" fmla="*/ 49 h 273"/>
                <a:gd name="T22" fmla="*/ 651 w 651"/>
                <a:gd name="T23" fmla="*/ 45 h 273"/>
                <a:gd name="T24" fmla="*/ 647 w 651"/>
                <a:gd name="T25" fmla="*/ 38 h 273"/>
                <a:gd name="T26" fmla="*/ 647 w 651"/>
                <a:gd name="T27" fmla="*/ 34 h 273"/>
                <a:gd name="T28" fmla="*/ 644 w 651"/>
                <a:gd name="T29" fmla="*/ 26 h 273"/>
                <a:gd name="T30" fmla="*/ 640 w 651"/>
                <a:gd name="T31" fmla="*/ 23 h 273"/>
                <a:gd name="T32" fmla="*/ 636 w 651"/>
                <a:gd name="T33" fmla="*/ 15 h 273"/>
                <a:gd name="T34" fmla="*/ 632 w 651"/>
                <a:gd name="T35" fmla="*/ 11 h 273"/>
                <a:gd name="T36" fmla="*/ 629 w 651"/>
                <a:gd name="T37" fmla="*/ 8 h 273"/>
                <a:gd name="T38" fmla="*/ 625 w 651"/>
                <a:gd name="T39" fmla="*/ 8 h 273"/>
                <a:gd name="T40" fmla="*/ 621 w 651"/>
                <a:gd name="T41" fmla="*/ 4 h 273"/>
                <a:gd name="T42" fmla="*/ 617 w 651"/>
                <a:gd name="T43" fmla="*/ 4 h 273"/>
                <a:gd name="T44" fmla="*/ 614 w 651"/>
                <a:gd name="T45" fmla="*/ 0 h 273"/>
                <a:gd name="T46" fmla="*/ 610 w 651"/>
                <a:gd name="T47" fmla="*/ 0 h 273"/>
                <a:gd name="T48" fmla="*/ 606 w 651"/>
                <a:gd name="T49" fmla="*/ 4 h 273"/>
                <a:gd name="T50" fmla="*/ 0 w 651"/>
                <a:gd name="T51" fmla="*/ 180 h 273"/>
                <a:gd name="T52" fmla="*/ 4 w 651"/>
                <a:gd name="T53" fmla="*/ 180 h 273"/>
                <a:gd name="T54" fmla="*/ 8 w 651"/>
                <a:gd name="T55" fmla="*/ 180 h 273"/>
                <a:gd name="T56" fmla="*/ 15 w 651"/>
                <a:gd name="T57" fmla="*/ 180 h 273"/>
                <a:gd name="T58" fmla="*/ 19 w 651"/>
                <a:gd name="T59" fmla="*/ 184 h 273"/>
                <a:gd name="T60" fmla="*/ 23 w 651"/>
                <a:gd name="T61" fmla="*/ 187 h 273"/>
                <a:gd name="T62" fmla="*/ 26 w 651"/>
                <a:gd name="T63" fmla="*/ 191 h 273"/>
                <a:gd name="T64" fmla="*/ 30 w 651"/>
                <a:gd name="T65" fmla="*/ 195 h 273"/>
                <a:gd name="T66" fmla="*/ 34 w 651"/>
                <a:gd name="T67" fmla="*/ 199 h 273"/>
                <a:gd name="T68" fmla="*/ 34 w 651"/>
                <a:gd name="T69" fmla="*/ 202 h 273"/>
                <a:gd name="T70" fmla="*/ 38 w 651"/>
                <a:gd name="T71" fmla="*/ 210 h 273"/>
                <a:gd name="T72" fmla="*/ 41 w 651"/>
                <a:gd name="T73" fmla="*/ 213 h 273"/>
                <a:gd name="T74" fmla="*/ 41 w 651"/>
                <a:gd name="T75" fmla="*/ 221 h 273"/>
                <a:gd name="T76" fmla="*/ 45 w 651"/>
                <a:gd name="T77" fmla="*/ 225 h 273"/>
                <a:gd name="T78" fmla="*/ 45 w 651"/>
                <a:gd name="T79" fmla="*/ 232 h 273"/>
                <a:gd name="T80" fmla="*/ 45 w 651"/>
                <a:gd name="T81" fmla="*/ 236 h 273"/>
                <a:gd name="T82" fmla="*/ 45 w 651"/>
                <a:gd name="T83" fmla="*/ 243 h 273"/>
                <a:gd name="T84" fmla="*/ 45 w 651"/>
                <a:gd name="T85" fmla="*/ 247 h 273"/>
                <a:gd name="T86" fmla="*/ 41 w 651"/>
                <a:gd name="T87" fmla="*/ 255 h 273"/>
                <a:gd name="T88" fmla="*/ 41 w 651"/>
                <a:gd name="T89" fmla="*/ 258 h 273"/>
                <a:gd name="T90" fmla="*/ 38 w 651"/>
                <a:gd name="T91" fmla="*/ 262 h 273"/>
                <a:gd name="T92" fmla="*/ 38 w 651"/>
                <a:gd name="T93" fmla="*/ 266 h 273"/>
                <a:gd name="T94" fmla="*/ 34 w 651"/>
                <a:gd name="T95" fmla="*/ 270 h 273"/>
                <a:gd name="T96" fmla="*/ 30 w 651"/>
                <a:gd name="T97" fmla="*/ 270 h 273"/>
                <a:gd name="T98" fmla="*/ 26 w 651"/>
                <a:gd name="T99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51" h="273">
                  <a:moveTo>
                    <a:pt x="632" y="94"/>
                  </a:moveTo>
                  <a:lnTo>
                    <a:pt x="636" y="94"/>
                  </a:lnTo>
                  <a:lnTo>
                    <a:pt x="636" y="90"/>
                  </a:lnTo>
                  <a:lnTo>
                    <a:pt x="640" y="90"/>
                  </a:lnTo>
                  <a:lnTo>
                    <a:pt x="640" y="90"/>
                  </a:lnTo>
                  <a:lnTo>
                    <a:pt x="640" y="90"/>
                  </a:lnTo>
                  <a:lnTo>
                    <a:pt x="644" y="86"/>
                  </a:lnTo>
                  <a:lnTo>
                    <a:pt x="644" y="86"/>
                  </a:lnTo>
                  <a:lnTo>
                    <a:pt x="647" y="83"/>
                  </a:lnTo>
                  <a:lnTo>
                    <a:pt x="647" y="83"/>
                  </a:lnTo>
                  <a:lnTo>
                    <a:pt x="647" y="79"/>
                  </a:lnTo>
                  <a:lnTo>
                    <a:pt x="647" y="75"/>
                  </a:lnTo>
                  <a:lnTo>
                    <a:pt x="651" y="75"/>
                  </a:lnTo>
                  <a:lnTo>
                    <a:pt x="651" y="71"/>
                  </a:lnTo>
                  <a:lnTo>
                    <a:pt x="651" y="68"/>
                  </a:lnTo>
                  <a:lnTo>
                    <a:pt x="651" y="68"/>
                  </a:lnTo>
                  <a:lnTo>
                    <a:pt x="651" y="64"/>
                  </a:lnTo>
                  <a:lnTo>
                    <a:pt x="651" y="60"/>
                  </a:lnTo>
                  <a:lnTo>
                    <a:pt x="651" y="60"/>
                  </a:lnTo>
                  <a:lnTo>
                    <a:pt x="651" y="56"/>
                  </a:lnTo>
                  <a:lnTo>
                    <a:pt x="651" y="53"/>
                  </a:lnTo>
                  <a:lnTo>
                    <a:pt x="651" y="49"/>
                  </a:lnTo>
                  <a:lnTo>
                    <a:pt x="651" y="45"/>
                  </a:lnTo>
                  <a:lnTo>
                    <a:pt x="651" y="45"/>
                  </a:lnTo>
                  <a:lnTo>
                    <a:pt x="647" y="41"/>
                  </a:lnTo>
                  <a:lnTo>
                    <a:pt x="647" y="38"/>
                  </a:lnTo>
                  <a:lnTo>
                    <a:pt x="647" y="34"/>
                  </a:lnTo>
                  <a:lnTo>
                    <a:pt x="647" y="34"/>
                  </a:lnTo>
                  <a:lnTo>
                    <a:pt x="644" y="30"/>
                  </a:lnTo>
                  <a:lnTo>
                    <a:pt x="644" y="26"/>
                  </a:lnTo>
                  <a:lnTo>
                    <a:pt x="644" y="23"/>
                  </a:lnTo>
                  <a:lnTo>
                    <a:pt x="640" y="23"/>
                  </a:lnTo>
                  <a:lnTo>
                    <a:pt x="640" y="19"/>
                  </a:lnTo>
                  <a:lnTo>
                    <a:pt x="636" y="15"/>
                  </a:lnTo>
                  <a:lnTo>
                    <a:pt x="636" y="15"/>
                  </a:lnTo>
                  <a:lnTo>
                    <a:pt x="632" y="11"/>
                  </a:lnTo>
                  <a:lnTo>
                    <a:pt x="632" y="11"/>
                  </a:lnTo>
                  <a:lnTo>
                    <a:pt x="629" y="8"/>
                  </a:lnTo>
                  <a:lnTo>
                    <a:pt x="629" y="8"/>
                  </a:lnTo>
                  <a:lnTo>
                    <a:pt x="625" y="8"/>
                  </a:lnTo>
                  <a:lnTo>
                    <a:pt x="625" y="4"/>
                  </a:lnTo>
                  <a:lnTo>
                    <a:pt x="621" y="4"/>
                  </a:lnTo>
                  <a:lnTo>
                    <a:pt x="621" y="4"/>
                  </a:lnTo>
                  <a:lnTo>
                    <a:pt x="617" y="4"/>
                  </a:lnTo>
                  <a:lnTo>
                    <a:pt x="617" y="0"/>
                  </a:lnTo>
                  <a:lnTo>
                    <a:pt x="614" y="0"/>
                  </a:lnTo>
                  <a:lnTo>
                    <a:pt x="614" y="0"/>
                  </a:lnTo>
                  <a:lnTo>
                    <a:pt x="610" y="0"/>
                  </a:lnTo>
                  <a:lnTo>
                    <a:pt x="610" y="0"/>
                  </a:lnTo>
                  <a:lnTo>
                    <a:pt x="606" y="4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8" y="180"/>
                  </a:lnTo>
                  <a:lnTo>
                    <a:pt x="8" y="180"/>
                  </a:lnTo>
                  <a:lnTo>
                    <a:pt x="11" y="180"/>
                  </a:lnTo>
                  <a:lnTo>
                    <a:pt x="15" y="180"/>
                  </a:lnTo>
                  <a:lnTo>
                    <a:pt x="15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23" y="187"/>
                  </a:lnTo>
                  <a:lnTo>
                    <a:pt x="23" y="187"/>
                  </a:lnTo>
                  <a:lnTo>
                    <a:pt x="26" y="191"/>
                  </a:lnTo>
                  <a:lnTo>
                    <a:pt x="26" y="191"/>
                  </a:lnTo>
                  <a:lnTo>
                    <a:pt x="30" y="195"/>
                  </a:lnTo>
                  <a:lnTo>
                    <a:pt x="30" y="195"/>
                  </a:lnTo>
                  <a:lnTo>
                    <a:pt x="34" y="199"/>
                  </a:lnTo>
                  <a:lnTo>
                    <a:pt x="34" y="199"/>
                  </a:lnTo>
                  <a:lnTo>
                    <a:pt x="34" y="202"/>
                  </a:lnTo>
                  <a:lnTo>
                    <a:pt x="38" y="206"/>
                  </a:lnTo>
                  <a:lnTo>
                    <a:pt x="38" y="210"/>
                  </a:lnTo>
                  <a:lnTo>
                    <a:pt x="38" y="210"/>
                  </a:lnTo>
                  <a:lnTo>
                    <a:pt x="41" y="213"/>
                  </a:lnTo>
                  <a:lnTo>
                    <a:pt x="41" y="217"/>
                  </a:lnTo>
                  <a:lnTo>
                    <a:pt x="41" y="221"/>
                  </a:lnTo>
                  <a:lnTo>
                    <a:pt x="41" y="221"/>
                  </a:lnTo>
                  <a:lnTo>
                    <a:pt x="45" y="225"/>
                  </a:lnTo>
                  <a:lnTo>
                    <a:pt x="45" y="228"/>
                  </a:lnTo>
                  <a:lnTo>
                    <a:pt x="45" y="232"/>
                  </a:lnTo>
                  <a:lnTo>
                    <a:pt x="45" y="236"/>
                  </a:lnTo>
                  <a:lnTo>
                    <a:pt x="45" y="236"/>
                  </a:lnTo>
                  <a:lnTo>
                    <a:pt x="45" y="240"/>
                  </a:lnTo>
                  <a:lnTo>
                    <a:pt x="45" y="243"/>
                  </a:lnTo>
                  <a:lnTo>
                    <a:pt x="45" y="247"/>
                  </a:lnTo>
                  <a:lnTo>
                    <a:pt x="45" y="247"/>
                  </a:lnTo>
                  <a:lnTo>
                    <a:pt x="45" y="251"/>
                  </a:lnTo>
                  <a:lnTo>
                    <a:pt x="41" y="255"/>
                  </a:lnTo>
                  <a:lnTo>
                    <a:pt x="41" y="255"/>
                  </a:lnTo>
                  <a:lnTo>
                    <a:pt x="41" y="258"/>
                  </a:lnTo>
                  <a:lnTo>
                    <a:pt x="41" y="262"/>
                  </a:lnTo>
                  <a:lnTo>
                    <a:pt x="38" y="262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4" y="270"/>
                  </a:lnTo>
                  <a:lnTo>
                    <a:pt x="34" y="270"/>
                  </a:lnTo>
                  <a:lnTo>
                    <a:pt x="34" y="270"/>
                  </a:lnTo>
                  <a:lnTo>
                    <a:pt x="30" y="270"/>
                  </a:lnTo>
                  <a:lnTo>
                    <a:pt x="30" y="273"/>
                  </a:lnTo>
                  <a:lnTo>
                    <a:pt x="26" y="273"/>
                  </a:lnTo>
                  <a:lnTo>
                    <a:pt x="632" y="9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4"/>
            <p:cNvSpPr>
              <a:spLocks/>
            </p:cNvSpPr>
            <p:nvPr/>
          </p:nvSpPr>
          <p:spPr bwMode="auto">
            <a:xfrm>
              <a:off x="3897" y="2110"/>
              <a:ext cx="674" cy="228"/>
            </a:xfrm>
            <a:custGeom>
              <a:avLst/>
              <a:gdLst>
                <a:gd name="T0" fmla="*/ 42 w 674"/>
                <a:gd name="T1" fmla="*/ 0 h 228"/>
                <a:gd name="T2" fmla="*/ 34 w 674"/>
                <a:gd name="T3" fmla="*/ 0 h 228"/>
                <a:gd name="T4" fmla="*/ 30 w 674"/>
                <a:gd name="T5" fmla="*/ 0 h 228"/>
                <a:gd name="T6" fmla="*/ 27 w 674"/>
                <a:gd name="T7" fmla="*/ 3 h 228"/>
                <a:gd name="T8" fmla="*/ 23 w 674"/>
                <a:gd name="T9" fmla="*/ 3 h 228"/>
                <a:gd name="T10" fmla="*/ 19 w 674"/>
                <a:gd name="T11" fmla="*/ 7 h 228"/>
                <a:gd name="T12" fmla="*/ 15 w 674"/>
                <a:gd name="T13" fmla="*/ 11 h 228"/>
                <a:gd name="T14" fmla="*/ 12 w 674"/>
                <a:gd name="T15" fmla="*/ 15 h 228"/>
                <a:gd name="T16" fmla="*/ 8 w 674"/>
                <a:gd name="T17" fmla="*/ 18 h 228"/>
                <a:gd name="T18" fmla="*/ 4 w 674"/>
                <a:gd name="T19" fmla="*/ 26 h 228"/>
                <a:gd name="T20" fmla="*/ 4 w 674"/>
                <a:gd name="T21" fmla="*/ 29 h 228"/>
                <a:gd name="T22" fmla="*/ 0 w 674"/>
                <a:gd name="T23" fmla="*/ 37 h 228"/>
                <a:gd name="T24" fmla="*/ 0 w 674"/>
                <a:gd name="T25" fmla="*/ 41 h 228"/>
                <a:gd name="T26" fmla="*/ 0 w 674"/>
                <a:gd name="T27" fmla="*/ 48 h 228"/>
                <a:gd name="T28" fmla="*/ 0 w 674"/>
                <a:gd name="T29" fmla="*/ 52 h 228"/>
                <a:gd name="T30" fmla="*/ 0 w 674"/>
                <a:gd name="T31" fmla="*/ 59 h 228"/>
                <a:gd name="T32" fmla="*/ 0 w 674"/>
                <a:gd name="T33" fmla="*/ 63 h 228"/>
                <a:gd name="T34" fmla="*/ 0 w 674"/>
                <a:gd name="T35" fmla="*/ 71 h 228"/>
                <a:gd name="T36" fmla="*/ 4 w 674"/>
                <a:gd name="T37" fmla="*/ 74 h 228"/>
                <a:gd name="T38" fmla="*/ 4 w 674"/>
                <a:gd name="T39" fmla="*/ 78 h 228"/>
                <a:gd name="T40" fmla="*/ 8 w 674"/>
                <a:gd name="T41" fmla="*/ 82 h 228"/>
                <a:gd name="T42" fmla="*/ 12 w 674"/>
                <a:gd name="T43" fmla="*/ 86 h 228"/>
                <a:gd name="T44" fmla="*/ 15 w 674"/>
                <a:gd name="T45" fmla="*/ 89 h 228"/>
                <a:gd name="T46" fmla="*/ 19 w 674"/>
                <a:gd name="T47" fmla="*/ 93 h 228"/>
                <a:gd name="T48" fmla="*/ 23 w 674"/>
                <a:gd name="T49" fmla="*/ 93 h 228"/>
                <a:gd name="T50" fmla="*/ 651 w 674"/>
                <a:gd name="T51" fmla="*/ 228 h 228"/>
                <a:gd name="T52" fmla="*/ 648 w 674"/>
                <a:gd name="T53" fmla="*/ 224 h 228"/>
                <a:gd name="T54" fmla="*/ 644 w 674"/>
                <a:gd name="T55" fmla="*/ 224 h 228"/>
                <a:gd name="T56" fmla="*/ 640 w 674"/>
                <a:gd name="T57" fmla="*/ 220 h 228"/>
                <a:gd name="T58" fmla="*/ 640 w 674"/>
                <a:gd name="T59" fmla="*/ 217 h 228"/>
                <a:gd name="T60" fmla="*/ 636 w 674"/>
                <a:gd name="T61" fmla="*/ 213 h 228"/>
                <a:gd name="T62" fmla="*/ 633 w 674"/>
                <a:gd name="T63" fmla="*/ 205 h 228"/>
                <a:gd name="T64" fmla="*/ 633 w 674"/>
                <a:gd name="T65" fmla="*/ 202 h 228"/>
                <a:gd name="T66" fmla="*/ 633 w 674"/>
                <a:gd name="T67" fmla="*/ 194 h 228"/>
                <a:gd name="T68" fmla="*/ 633 w 674"/>
                <a:gd name="T69" fmla="*/ 190 h 228"/>
                <a:gd name="T70" fmla="*/ 633 w 674"/>
                <a:gd name="T71" fmla="*/ 183 h 228"/>
                <a:gd name="T72" fmla="*/ 633 w 674"/>
                <a:gd name="T73" fmla="*/ 179 h 228"/>
                <a:gd name="T74" fmla="*/ 633 w 674"/>
                <a:gd name="T75" fmla="*/ 172 h 228"/>
                <a:gd name="T76" fmla="*/ 633 w 674"/>
                <a:gd name="T77" fmla="*/ 164 h 228"/>
                <a:gd name="T78" fmla="*/ 636 w 674"/>
                <a:gd name="T79" fmla="*/ 160 h 228"/>
                <a:gd name="T80" fmla="*/ 640 w 674"/>
                <a:gd name="T81" fmla="*/ 153 h 228"/>
                <a:gd name="T82" fmla="*/ 644 w 674"/>
                <a:gd name="T83" fmla="*/ 149 h 228"/>
                <a:gd name="T84" fmla="*/ 644 w 674"/>
                <a:gd name="T85" fmla="*/ 145 h 228"/>
                <a:gd name="T86" fmla="*/ 648 w 674"/>
                <a:gd name="T87" fmla="*/ 142 h 228"/>
                <a:gd name="T88" fmla="*/ 655 w 674"/>
                <a:gd name="T89" fmla="*/ 138 h 228"/>
                <a:gd name="T90" fmla="*/ 659 w 674"/>
                <a:gd name="T91" fmla="*/ 134 h 228"/>
                <a:gd name="T92" fmla="*/ 662 w 674"/>
                <a:gd name="T93" fmla="*/ 134 h 228"/>
                <a:gd name="T94" fmla="*/ 666 w 674"/>
                <a:gd name="T95" fmla="*/ 130 h 228"/>
                <a:gd name="T96" fmla="*/ 670 w 674"/>
                <a:gd name="T97" fmla="*/ 130 h 228"/>
                <a:gd name="T98" fmla="*/ 674 w 674"/>
                <a:gd name="T99" fmla="*/ 13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4" h="228">
                  <a:moveTo>
                    <a:pt x="42" y="0"/>
                  </a:moveTo>
                  <a:lnTo>
                    <a:pt x="42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12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9" y="93"/>
                  </a:lnTo>
                  <a:lnTo>
                    <a:pt x="19" y="93"/>
                  </a:lnTo>
                  <a:lnTo>
                    <a:pt x="23" y="93"/>
                  </a:lnTo>
                  <a:lnTo>
                    <a:pt x="655" y="228"/>
                  </a:lnTo>
                  <a:lnTo>
                    <a:pt x="651" y="228"/>
                  </a:lnTo>
                  <a:lnTo>
                    <a:pt x="651" y="228"/>
                  </a:lnTo>
                  <a:lnTo>
                    <a:pt x="648" y="224"/>
                  </a:lnTo>
                  <a:lnTo>
                    <a:pt x="648" y="224"/>
                  </a:lnTo>
                  <a:lnTo>
                    <a:pt x="644" y="224"/>
                  </a:lnTo>
                  <a:lnTo>
                    <a:pt x="644" y="220"/>
                  </a:lnTo>
                  <a:lnTo>
                    <a:pt x="640" y="220"/>
                  </a:lnTo>
                  <a:lnTo>
                    <a:pt x="640" y="217"/>
                  </a:lnTo>
                  <a:lnTo>
                    <a:pt x="640" y="217"/>
                  </a:lnTo>
                  <a:lnTo>
                    <a:pt x="636" y="213"/>
                  </a:lnTo>
                  <a:lnTo>
                    <a:pt x="636" y="213"/>
                  </a:lnTo>
                  <a:lnTo>
                    <a:pt x="636" y="209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33" y="202"/>
                  </a:lnTo>
                  <a:lnTo>
                    <a:pt x="633" y="198"/>
                  </a:lnTo>
                  <a:lnTo>
                    <a:pt x="633" y="194"/>
                  </a:lnTo>
                  <a:lnTo>
                    <a:pt x="633" y="194"/>
                  </a:lnTo>
                  <a:lnTo>
                    <a:pt x="633" y="190"/>
                  </a:lnTo>
                  <a:lnTo>
                    <a:pt x="633" y="187"/>
                  </a:lnTo>
                  <a:lnTo>
                    <a:pt x="633" y="183"/>
                  </a:lnTo>
                  <a:lnTo>
                    <a:pt x="633" y="179"/>
                  </a:lnTo>
                  <a:lnTo>
                    <a:pt x="633" y="179"/>
                  </a:lnTo>
                  <a:lnTo>
                    <a:pt x="633" y="175"/>
                  </a:lnTo>
                  <a:lnTo>
                    <a:pt x="633" y="172"/>
                  </a:lnTo>
                  <a:lnTo>
                    <a:pt x="633" y="168"/>
                  </a:lnTo>
                  <a:lnTo>
                    <a:pt x="633" y="164"/>
                  </a:lnTo>
                  <a:lnTo>
                    <a:pt x="636" y="164"/>
                  </a:lnTo>
                  <a:lnTo>
                    <a:pt x="636" y="160"/>
                  </a:lnTo>
                  <a:lnTo>
                    <a:pt x="636" y="157"/>
                  </a:lnTo>
                  <a:lnTo>
                    <a:pt x="640" y="153"/>
                  </a:lnTo>
                  <a:lnTo>
                    <a:pt x="640" y="153"/>
                  </a:lnTo>
                  <a:lnTo>
                    <a:pt x="644" y="149"/>
                  </a:lnTo>
                  <a:lnTo>
                    <a:pt x="644" y="145"/>
                  </a:lnTo>
                  <a:lnTo>
                    <a:pt x="644" y="145"/>
                  </a:lnTo>
                  <a:lnTo>
                    <a:pt x="648" y="142"/>
                  </a:lnTo>
                  <a:lnTo>
                    <a:pt x="648" y="142"/>
                  </a:lnTo>
                  <a:lnTo>
                    <a:pt x="651" y="138"/>
                  </a:lnTo>
                  <a:lnTo>
                    <a:pt x="655" y="138"/>
                  </a:lnTo>
                  <a:lnTo>
                    <a:pt x="655" y="138"/>
                  </a:lnTo>
                  <a:lnTo>
                    <a:pt x="659" y="134"/>
                  </a:lnTo>
                  <a:lnTo>
                    <a:pt x="659" y="134"/>
                  </a:lnTo>
                  <a:lnTo>
                    <a:pt x="662" y="134"/>
                  </a:lnTo>
                  <a:lnTo>
                    <a:pt x="662" y="134"/>
                  </a:lnTo>
                  <a:lnTo>
                    <a:pt x="666" y="130"/>
                  </a:lnTo>
                  <a:lnTo>
                    <a:pt x="666" y="130"/>
                  </a:lnTo>
                  <a:lnTo>
                    <a:pt x="670" y="130"/>
                  </a:lnTo>
                  <a:lnTo>
                    <a:pt x="674" y="130"/>
                  </a:lnTo>
                  <a:lnTo>
                    <a:pt x="674" y="13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5"/>
            <p:cNvSpPr>
              <a:spLocks noChangeArrowheads="1"/>
            </p:cNvSpPr>
            <p:nvPr/>
          </p:nvSpPr>
          <p:spPr bwMode="auto">
            <a:xfrm>
              <a:off x="3755" y="3516"/>
              <a:ext cx="311" cy="31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6"/>
            <p:cNvSpPr>
              <a:spLocks/>
            </p:cNvSpPr>
            <p:nvPr/>
          </p:nvSpPr>
          <p:spPr bwMode="auto">
            <a:xfrm>
              <a:off x="3273" y="3662"/>
              <a:ext cx="550" cy="243"/>
            </a:xfrm>
            <a:custGeom>
              <a:avLst/>
              <a:gdLst>
                <a:gd name="T0" fmla="*/ 535 w 550"/>
                <a:gd name="T1" fmla="*/ 90 h 243"/>
                <a:gd name="T2" fmla="*/ 538 w 550"/>
                <a:gd name="T3" fmla="*/ 90 h 243"/>
                <a:gd name="T4" fmla="*/ 542 w 550"/>
                <a:gd name="T5" fmla="*/ 86 h 243"/>
                <a:gd name="T6" fmla="*/ 542 w 550"/>
                <a:gd name="T7" fmla="*/ 82 h 243"/>
                <a:gd name="T8" fmla="*/ 546 w 550"/>
                <a:gd name="T9" fmla="*/ 78 h 243"/>
                <a:gd name="T10" fmla="*/ 546 w 550"/>
                <a:gd name="T11" fmla="*/ 75 h 243"/>
                <a:gd name="T12" fmla="*/ 550 w 550"/>
                <a:gd name="T13" fmla="*/ 71 h 243"/>
                <a:gd name="T14" fmla="*/ 550 w 550"/>
                <a:gd name="T15" fmla="*/ 67 h 243"/>
                <a:gd name="T16" fmla="*/ 550 w 550"/>
                <a:gd name="T17" fmla="*/ 60 h 243"/>
                <a:gd name="T18" fmla="*/ 550 w 550"/>
                <a:gd name="T19" fmla="*/ 56 h 243"/>
                <a:gd name="T20" fmla="*/ 550 w 550"/>
                <a:gd name="T21" fmla="*/ 48 h 243"/>
                <a:gd name="T22" fmla="*/ 546 w 550"/>
                <a:gd name="T23" fmla="*/ 41 h 243"/>
                <a:gd name="T24" fmla="*/ 546 w 550"/>
                <a:gd name="T25" fmla="*/ 37 h 243"/>
                <a:gd name="T26" fmla="*/ 542 w 550"/>
                <a:gd name="T27" fmla="*/ 30 h 243"/>
                <a:gd name="T28" fmla="*/ 542 w 550"/>
                <a:gd name="T29" fmla="*/ 26 h 243"/>
                <a:gd name="T30" fmla="*/ 538 w 550"/>
                <a:gd name="T31" fmla="*/ 22 h 243"/>
                <a:gd name="T32" fmla="*/ 535 w 550"/>
                <a:gd name="T33" fmla="*/ 15 h 243"/>
                <a:gd name="T34" fmla="*/ 531 w 550"/>
                <a:gd name="T35" fmla="*/ 11 h 243"/>
                <a:gd name="T36" fmla="*/ 527 w 550"/>
                <a:gd name="T37" fmla="*/ 7 h 243"/>
                <a:gd name="T38" fmla="*/ 523 w 550"/>
                <a:gd name="T39" fmla="*/ 4 h 243"/>
                <a:gd name="T40" fmla="*/ 520 w 550"/>
                <a:gd name="T41" fmla="*/ 4 h 243"/>
                <a:gd name="T42" fmla="*/ 516 w 550"/>
                <a:gd name="T43" fmla="*/ 0 h 243"/>
                <a:gd name="T44" fmla="*/ 512 w 550"/>
                <a:gd name="T45" fmla="*/ 0 h 243"/>
                <a:gd name="T46" fmla="*/ 512 w 550"/>
                <a:gd name="T47" fmla="*/ 0 h 243"/>
                <a:gd name="T48" fmla="*/ 508 w 550"/>
                <a:gd name="T49" fmla="*/ 0 h 243"/>
                <a:gd name="T50" fmla="*/ 4 w 550"/>
                <a:gd name="T51" fmla="*/ 149 h 243"/>
                <a:gd name="T52" fmla="*/ 7 w 550"/>
                <a:gd name="T53" fmla="*/ 149 h 243"/>
                <a:gd name="T54" fmla="*/ 11 w 550"/>
                <a:gd name="T55" fmla="*/ 149 h 243"/>
                <a:gd name="T56" fmla="*/ 15 w 550"/>
                <a:gd name="T57" fmla="*/ 153 h 243"/>
                <a:gd name="T58" fmla="*/ 18 w 550"/>
                <a:gd name="T59" fmla="*/ 153 h 243"/>
                <a:gd name="T60" fmla="*/ 22 w 550"/>
                <a:gd name="T61" fmla="*/ 157 h 243"/>
                <a:gd name="T62" fmla="*/ 22 w 550"/>
                <a:gd name="T63" fmla="*/ 161 h 243"/>
                <a:gd name="T64" fmla="*/ 26 w 550"/>
                <a:gd name="T65" fmla="*/ 164 h 243"/>
                <a:gd name="T66" fmla="*/ 30 w 550"/>
                <a:gd name="T67" fmla="*/ 168 h 243"/>
                <a:gd name="T68" fmla="*/ 33 w 550"/>
                <a:gd name="T69" fmla="*/ 172 h 243"/>
                <a:gd name="T70" fmla="*/ 37 w 550"/>
                <a:gd name="T71" fmla="*/ 179 h 243"/>
                <a:gd name="T72" fmla="*/ 37 w 550"/>
                <a:gd name="T73" fmla="*/ 183 h 243"/>
                <a:gd name="T74" fmla="*/ 41 w 550"/>
                <a:gd name="T75" fmla="*/ 191 h 243"/>
                <a:gd name="T76" fmla="*/ 41 w 550"/>
                <a:gd name="T77" fmla="*/ 198 h 243"/>
                <a:gd name="T78" fmla="*/ 41 w 550"/>
                <a:gd name="T79" fmla="*/ 202 h 243"/>
                <a:gd name="T80" fmla="*/ 45 w 550"/>
                <a:gd name="T81" fmla="*/ 209 h 243"/>
                <a:gd name="T82" fmla="*/ 45 w 550"/>
                <a:gd name="T83" fmla="*/ 213 h 243"/>
                <a:gd name="T84" fmla="*/ 41 w 550"/>
                <a:gd name="T85" fmla="*/ 220 h 243"/>
                <a:gd name="T86" fmla="*/ 41 w 550"/>
                <a:gd name="T87" fmla="*/ 224 h 243"/>
                <a:gd name="T88" fmla="*/ 41 w 550"/>
                <a:gd name="T89" fmla="*/ 228 h 243"/>
                <a:gd name="T90" fmla="*/ 37 w 550"/>
                <a:gd name="T91" fmla="*/ 232 h 243"/>
                <a:gd name="T92" fmla="*/ 37 w 550"/>
                <a:gd name="T93" fmla="*/ 235 h 243"/>
                <a:gd name="T94" fmla="*/ 33 w 550"/>
                <a:gd name="T95" fmla="*/ 239 h 243"/>
                <a:gd name="T96" fmla="*/ 33 w 550"/>
                <a:gd name="T97" fmla="*/ 243 h 243"/>
                <a:gd name="T98" fmla="*/ 30 w 550"/>
                <a:gd name="T9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0" h="243">
                  <a:moveTo>
                    <a:pt x="535" y="90"/>
                  </a:moveTo>
                  <a:lnTo>
                    <a:pt x="535" y="90"/>
                  </a:lnTo>
                  <a:lnTo>
                    <a:pt x="538" y="90"/>
                  </a:lnTo>
                  <a:lnTo>
                    <a:pt x="538" y="90"/>
                  </a:lnTo>
                  <a:lnTo>
                    <a:pt x="538" y="86"/>
                  </a:lnTo>
                  <a:lnTo>
                    <a:pt x="542" y="86"/>
                  </a:lnTo>
                  <a:lnTo>
                    <a:pt x="542" y="86"/>
                  </a:lnTo>
                  <a:lnTo>
                    <a:pt x="542" y="82"/>
                  </a:lnTo>
                  <a:lnTo>
                    <a:pt x="546" y="82"/>
                  </a:lnTo>
                  <a:lnTo>
                    <a:pt x="546" y="78"/>
                  </a:lnTo>
                  <a:lnTo>
                    <a:pt x="546" y="78"/>
                  </a:lnTo>
                  <a:lnTo>
                    <a:pt x="546" y="75"/>
                  </a:lnTo>
                  <a:lnTo>
                    <a:pt x="550" y="75"/>
                  </a:lnTo>
                  <a:lnTo>
                    <a:pt x="550" y="71"/>
                  </a:lnTo>
                  <a:lnTo>
                    <a:pt x="550" y="67"/>
                  </a:lnTo>
                  <a:lnTo>
                    <a:pt x="550" y="67"/>
                  </a:lnTo>
                  <a:lnTo>
                    <a:pt x="550" y="63"/>
                  </a:lnTo>
                  <a:lnTo>
                    <a:pt x="550" y="60"/>
                  </a:lnTo>
                  <a:lnTo>
                    <a:pt x="550" y="56"/>
                  </a:lnTo>
                  <a:lnTo>
                    <a:pt x="550" y="56"/>
                  </a:lnTo>
                  <a:lnTo>
                    <a:pt x="550" y="52"/>
                  </a:lnTo>
                  <a:lnTo>
                    <a:pt x="550" y="48"/>
                  </a:lnTo>
                  <a:lnTo>
                    <a:pt x="546" y="45"/>
                  </a:lnTo>
                  <a:lnTo>
                    <a:pt x="546" y="41"/>
                  </a:lnTo>
                  <a:lnTo>
                    <a:pt x="546" y="41"/>
                  </a:lnTo>
                  <a:lnTo>
                    <a:pt x="546" y="37"/>
                  </a:lnTo>
                  <a:lnTo>
                    <a:pt x="546" y="33"/>
                  </a:lnTo>
                  <a:lnTo>
                    <a:pt x="542" y="30"/>
                  </a:lnTo>
                  <a:lnTo>
                    <a:pt x="542" y="30"/>
                  </a:lnTo>
                  <a:lnTo>
                    <a:pt x="542" y="26"/>
                  </a:lnTo>
                  <a:lnTo>
                    <a:pt x="538" y="22"/>
                  </a:lnTo>
                  <a:lnTo>
                    <a:pt x="538" y="22"/>
                  </a:lnTo>
                  <a:lnTo>
                    <a:pt x="535" y="19"/>
                  </a:lnTo>
                  <a:lnTo>
                    <a:pt x="535" y="15"/>
                  </a:lnTo>
                  <a:lnTo>
                    <a:pt x="535" y="15"/>
                  </a:lnTo>
                  <a:lnTo>
                    <a:pt x="531" y="11"/>
                  </a:lnTo>
                  <a:lnTo>
                    <a:pt x="531" y="11"/>
                  </a:lnTo>
                  <a:lnTo>
                    <a:pt x="527" y="7"/>
                  </a:lnTo>
                  <a:lnTo>
                    <a:pt x="527" y="7"/>
                  </a:lnTo>
                  <a:lnTo>
                    <a:pt x="523" y="4"/>
                  </a:lnTo>
                  <a:lnTo>
                    <a:pt x="523" y="4"/>
                  </a:lnTo>
                  <a:lnTo>
                    <a:pt x="520" y="4"/>
                  </a:lnTo>
                  <a:lnTo>
                    <a:pt x="520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0" y="149"/>
                  </a:lnTo>
                  <a:lnTo>
                    <a:pt x="4" y="149"/>
                  </a:lnTo>
                  <a:lnTo>
                    <a:pt x="4" y="149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11" y="149"/>
                  </a:lnTo>
                  <a:lnTo>
                    <a:pt x="11" y="149"/>
                  </a:lnTo>
                  <a:lnTo>
                    <a:pt x="15" y="153"/>
                  </a:lnTo>
                  <a:lnTo>
                    <a:pt x="15" y="153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22" y="157"/>
                  </a:lnTo>
                  <a:lnTo>
                    <a:pt x="22" y="157"/>
                  </a:lnTo>
                  <a:lnTo>
                    <a:pt x="22" y="161"/>
                  </a:lnTo>
                  <a:lnTo>
                    <a:pt x="26" y="161"/>
                  </a:lnTo>
                  <a:lnTo>
                    <a:pt x="26" y="164"/>
                  </a:lnTo>
                  <a:lnTo>
                    <a:pt x="30" y="164"/>
                  </a:lnTo>
                  <a:lnTo>
                    <a:pt x="30" y="168"/>
                  </a:lnTo>
                  <a:lnTo>
                    <a:pt x="33" y="172"/>
                  </a:lnTo>
                  <a:lnTo>
                    <a:pt x="33" y="172"/>
                  </a:lnTo>
                  <a:lnTo>
                    <a:pt x="33" y="176"/>
                  </a:lnTo>
                  <a:lnTo>
                    <a:pt x="37" y="179"/>
                  </a:lnTo>
                  <a:lnTo>
                    <a:pt x="37" y="183"/>
                  </a:lnTo>
                  <a:lnTo>
                    <a:pt x="37" y="183"/>
                  </a:lnTo>
                  <a:lnTo>
                    <a:pt x="37" y="187"/>
                  </a:lnTo>
                  <a:lnTo>
                    <a:pt x="41" y="191"/>
                  </a:lnTo>
                  <a:lnTo>
                    <a:pt x="41" y="194"/>
                  </a:lnTo>
                  <a:lnTo>
                    <a:pt x="41" y="198"/>
                  </a:lnTo>
                  <a:lnTo>
                    <a:pt x="41" y="198"/>
                  </a:lnTo>
                  <a:lnTo>
                    <a:pt x="41" y="202"/>
                  </a:lnTo>
                  <a:lnTo>
                    <a:pt x="41" y="206"/>
                  </a:lnTo>
                  <a:lnTo>
                    <a:pt x="45" y="209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7"/>
                  </a:lnTo>
                  <a:lnTo>
                    <a:pt x="41" y="220"/>
                  </a:lnTo>
                  <a:lnTo>
                    <a:pt x="41" y="220"/>
                  </a:lnTo>
                  <a:lnTo>
                    <a:pt x="41" y="224"/>
                  </a:lnTo>
                  <a:lnTo>
                    <a:pt x="41" y="228"/>
                  </a:lnTo>
                  <a:lnTo>
                    <a:pt x="41" y="228"/>
                  </a:lnTo>
                  <a:lnTo>
                    <a:pt x="41" y="232"/>
                  </a:lnTo>
                  <a:lnTo>
                    <a:pt x="37" y="232"/>
                  </a:lnTo>
                  <a:lnTo>
                    <a:pt x="37" y="235"/>
                  </a:lnTo>
                  <a:lnTo>
                    <a:pt x="37" y="235"/>
                  </a:lnTo>
                  <a:lnTo>
                    <a:pt x="37" y="239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3" y="243"/>
                  </a:lnTo>
                  <a:lnTo>
                    <a:pt x="30" y="243"/>
                  </a:lnTo>
                  <a:lnTo>
                    <a:pt x="30" y="243"/>
                  </a:lnTo>
                  <a:lnTo>
                    <a:pt x="535" y="9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7"/>
            <p:cNvSpPr>
              <a:spLocks/>
            </p:cNvSpPr>
            <p:nvPr/>
          </p:nvSpPr>
          <p:spPr bwMode="auto">
            <a:xfrm>
              <a:off x="4010" y="3647"/>
              <a:ext cx="564" cy="183"/>
            </a:xfrm>
            <a:custGeom>
              <a:avLst/>
              <a:gdLst>
                <a:gd name="T0" fmla="*/ 30 w 564"/>
                <a:gd name="T1" fmla="*/ 0 h 183"/>
                <a:gd name="T2" fmla="*/ 26 w 564"/>
                <a:gd name="T3" fmla="*/ 0 h 183"/>
                <a:gd name="T4" fmla="*/ 26 w 564"/>
                <a:gd name="T5" fmla="*/ 0 h 183"/>
                <a:gd name="T6" fmla="*/ 22 w 564"/>
                <a:gd name="T7" fmla="*/ 4 h 183"/>
                <a:gd name="T8" fmla="*/ 18 w 564"/>
                <a:gd name="T9" fmla="*/ 4 h 183"/>
                <a:gd name="T10" fmla="*/ 15 w 564"/>
                <a:gd name="T11" fmla="*/ 7 h 183"/>
                <a:gd name="T12" fmla="*/ 11 w 564"/>
                <a:gd name="T13" fmla="*/ 11 h 183"/>
                <a:gd name="T14" fmla="*/ 7 w 564"/>
                <a:gd name="T15" fmla="*/ 15 h 183"/>
                <a:gd name="T16" fmla="*/ 7 w 564"/>
                <a:gd name="T17" fmla="*/ 22 h 183"/>
                <a:gd name="T18" fmla="*/ 3 w 564"/>
                <a:gd name="T19" fmla="*/ 26 h 183"/>
                <a:gd name="T20" fmla="*/ 3 w 564"/>
                <a:gd name="T21" fmla="*/ 30 h 183"/>
                <a:gd name="T22" fmla="*/ 0 w 564"/>
                <a:gd name="T23" fmla="*/ 37 h 183"/>
                <a:gd name="T24" fmla="*/ 0 w 564"/>
                <a:gd name="T25" fmla="*/ 45 h 183"/>
                <a:gd name="T26" fmla="*/ 0 w 564"/>
                <a:gd name="T27" fmla="*/ 48 h 183"/>
                <a:gd name="T28" fmla="*/ 0 w 564"/>
                <a:gd name="T29" fmla="*/ 56 h 183"/>
                <a:gd name="T30" fmla="*/ 0 w 564"/>
                <a:gd name="T31" fmla="*/ 60 h 183"/>
                <a:gd name="T32" fmla="*/ 0 w 564"/>
                <a:gd name="T33" fmla="*/ 67 h 183"/>
                <a:gd name="T34" fmla="*/ 0 w 564"/>
                <a:gd name="T35" fmla="*/ 71 h 183"/>
                <a:gd name="T36" fmla="*/ 3 w 564"/>
                <a:gd name="T37" fmla="*/ 78 h 183"/>
                <a:gd name="T38" fmla="*/ 3 w 564"/>
                <a:gd name="T39" fmla="*/ 82 h 183"/>
                <a:gd name="T40" fmla="*/ 7 w 564"/>
                <a:gd name="T41" fmla="*/ 86 h 183"/>
                <a:gd name="T42" fmla="*/ 7 w 564"/>
                <a:gd name="T43" fmla="*/ 86 h 183"/>
                <a:gd name="T44" fmla="*/ 11 w 564"/>
                <a:gd name="T45" fmla="*/ 90 h 183"/>
                <a:gd name="T46" fmla="*/ 15 w 564"/>
                <a:gd name="T47" fmla="*/ 93 h 183"/>
                <a:gd name="T48" fmla="*/ 18 w 564"/>
                <a:gd name="T49" fmla="*/ 93 h 183"/>
                <a:gd name="T50" fmla="*/ 546 w 564"/>
                <a:gd name="T51" fmla="*/ 179 h 183"/>
                <a:gd name="T52" fmla="*/ 542 w 564"/>
                <a:gd name="T53" fmla="*/ 179 h 183"/>
                <a:gd name="T54" fmla="*/ 542 w 564"/>
                <a:gd name="T55" fmla="*/ 179 h 183"/>
                <a:gd name="T56" fmla="*/ 538 w 564"/>
                <a:gd name="T57" fmla="*/ 176 h 183"/>
                <a:gd name="T58" fmla="*/ 535 w 564"/>
                <a:gd name="T59" fmla="*/ 172 h 183"/>
                <a:gd name="T60" fmla="*/ 535 w 564"/>
                <a:gd name="T61" fmla="*/ 168 h 183"/>
                <a:gd name="T62" fmla="*/ 535 w 564"/>
                <a:gd name="T63" fmla="*/ 164 h 183"/>
                <a:gd name="T64" fmla="*/ 531 w 564"/>
                <a:gd name="T65" fmla="*/ 157 h 183"/>
                <a:gd name="T66" fmla="*/ 531 w 564"/>
                <a:gd name="T67" fmla="*/ 153 h 183"/>
                <a:gd name="T68" fmla="*/ 531 w 564"/>
                <a:gd name="T69" fmla="*/ 146 h 183"/>
                <a:gd name="T70" fmla="*/ 531 w 564"/>
                <a:gd name="T71" fmla="*/ 142 h 183"/>
                <a:gd name="T72" fmla="*/ 531 w 564"/>
                <a:gd name="T73" fmla="*/ 135 h 183"/>
                <a:gd name="T74" fmla="*/ 531 w 564"/>
                <a:gd name="T75" fmla="*/ 127 h 183"/>
                <a:gd name="T76" fmla="*/ 535 w 564"/>
                <a:gd name="T77" fmla="*/ 123 h 183"/>
                <a:gd name="T78" fmla="*/ 535 w 564"/>
                <a:gd name="T79" fmla="*/ 116 h 183"/>
                <a:gd name="T80" fmla="*/ 538 w 564"/>
                <a:gd name="T81" fmla="*/ 112 h 183"/>
                <a:gd name="T82" fmla="*/ 538 w 564"/>
                <a:gd name="T83" fmla="*/ 105 h 183"/>
                <a:gd name="T84" fmla="*/ 542 w 564"/>
                <a:gd name="T85" fmla="*/ 101 h 183"/>
                <a:gd name="T86" fmla="*/ 546 w 564"/>
                <a:gd name="T87" fmla="*/ 97 h 183"/>
                <a:gd name="T88" fmla="*/ 546 w 564"/>
                <a:gd name="T89" fmla="*/ 93 h 183"/>
                <a:gd name="T90" fmla="*/ 549 w 564"/>
                <a:gd name="T91" fmla="*/ 90 h 183"/>
                <a:gd name="T92" fmla="*/ 553 w 564"/>
                <a:gd name="T93" fmla="*/ 90 h 183"/>
                <a:gd name="T94" fmla="*/ 557 w 564"/>
                <a:gd name="T95" fmla="*/ 86 h 183"/>
                <a:gd name="T96" fmla="*/ 561 w 564"/>
                <a:gd name="T97" fmla="*/ 86 h 183"/>
                <a:gd name="T98" fmla="*/ 564 w 564"/>
                <a:gd name="T99" fmla="*/ 8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4" h="183">
                  <a:moveTo>
                    <a:pt x="33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5" y="93"/>
                  </a:lnTo>
                  <a:lnTo>
                    <a:pt x="15" y="93"/>
                  </a:lnTo>
                  <a:lnTo>
                    <a:pt x="18" y="93"/>
                  </a:lnTo>
                  <a:lnTo>
                    <a:pt x="549" y="183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38" y="176"/>
                  </a:lnTo>
                  <a:lnTo>
                    <a:pt x="538" y="176"/>
                  </a:lnTo>
                  <a:lnTo>
                    <a:pt x="538" y="172"/>
                  </a:lnTo>
                  <a:lnTo>
                    <a:pt x="535" y="172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5" y="164"/>
                  </a:lnTo>
                  <a:lnTo>
                    <a:pt x="535" y="164"/>
                  </a:lnTo>
                  <a:lnTo>
                    <a:pt x="531" y="161"/>
                  </a:lnTo>
                  <a:lnTo>
                    <a:pt x="531" y="157"/>
                  </a:lnTo>
                  <a:lnTo>
                    <a:pt x="531" y="157"/>
                  </a:lnTo>
                  <a:lnTo>
                    <a:pt x="531" y="153"/>
                  </a:lnTo>
                  <a:lnTo>
                    <a:pt x="531" y="149"/>
                  </a:lnTo>
                  <a:lnTo>
                    <a:pt x="531" y="146"/>
                  </a:lnTo>
                  <a:lnTo>
                    <a:pt x="531" y="142"/>
                  </a:lnTo>
                  <a:lnTo>
                    <a:pt x="531" y="142"/>
                  </a:lnTo>
                  <a:lnTo>
                    <a:pt x="531" y="138"/>
                  </a:lnTo>
                  <a:lnTo>
                    <a:pt x="531" y="135"/>
                  </a:lnTo>
                  <a:lnTo>
                    <a:pt x="531" y="131"/>
                  </a:lnTo>
                  <a:lnTo>
                    <a:pt x="531" y="127"/>
                  </a:lnTo>
                  <a:lnTo>
                    <a:pt x="531" y="127"/>
                  </a:lnTo>
                  <a:lnTo>
                    <a:pt x="535" y="123"/>
                  </a:lnTo>
                  <a:lnTo>
                    <a:pt x="535" y="120"/>
                  </a:lnTo>
                  <a:lnTo>
                    <a:pt x="535" y="116"/>
                  </a:lnTo>
                  <a:lnTo>
                    <a:pt x="535" y="112"/>
                  </a:lnTo>
                  <a:lnTo>
                    <a:pt x="538" y="112"/>
                  </a:lnTo>
                  <a:lnTo>
                    <a:pt x="538" y="108"/>
                  </a:lnTo>
                  <a:lnTo>
                    <a:pt x="538" y="105"/>
                  </a:lnTo>
                  <a:lnTo>
                    <a:pt x="542" y="105"/>
                  </a:lnTo>
                  <a:lnTo>
                    <a:pt x="542" y="101"/>
                  </a:lnTo>
                  <a:lnTo>
                    <a:pt x="542" y="101"/>
                  </a:lnTo>
                  <a:lnTo>
                    <a:pt x="546" y="97"/>
                  </a:lnTo>
                  <a:lnTo>
                    <a:pt x="546" y="93"/>
                  </a:lnTo>
                  <a:lnTo>
                    <a:pt x="546" y="93"/>
                  </a:lnTo>
                  <a:lnTo>
                    <a:pt x="549" y="93"/>
                  </a:lnTo>
                  <a:lnTo>
                    <a:pt x="549" y="90"/>
                  </a:lnTo>
                  <a:lnTo>
                    <a:pt x="553" y="90"/>
                  </a:lnTo>
                  <a:lnTo>
                    <a:pt x="553" y="90"/>
                  </a:lnTo>
                  <a:lnTo>
                    <a:pt x="557" y="86"/>
                  </a:lnTo>
                  <a:lnTo>
                    <a:pt x="557" y="86"/>
                  </a:lnTo>
                  <a:lnTo>
                    <a:pt x="557" y="86"/>
                  </a:lnTo>
                  <a:lnTo>
                    <a:pt x="561" y="86"/>
                  </a:lnTo>
                  <a:lnTo>
                    <a:pt x="561" y="86"/>
                  </a:lnTo>
                  <a:lnTo>
                    <a:pt x="564" y="8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48"/>
            <p:cNvSpPr>
              <a:spLocks noChangeArrowheads="1"/>
            </p:cNvSpPr>
            <p:nvPr/>
          </p:nvSpPr>
          <p:spPr bwMode="auto">
            <a:xfrm>
              <a:off x="4533" y="3628"/>
              <a:ext cx="348" cy="3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9"/>
            <p:cNvSpPr>
              <a:spLocks/>
            </p:cNvSpPr>
            <p:nvPr/>
          </p:nvSpPr>
          <p:spPr bwMode="auto">
            <a:xfrm>
              <a:off x="4758" y="3097"/>
              <a:ext cx="426" cy="595"/>
            </a:xfrm>
            <a:custGeom>
              <a:avLst/>
              <a:gdLst>
                <a:gd name="T0" fmla="*/ 0 w 426"/>
                <a:gd name="T1" fmla="*/ 542 h 595"/>
                <a:gd name="T2" fmla="*/ 0 w 426"/>
                <a:gd name="T3" fmla="*/ 542 h 595"/>
                <a:gd name="T4" fmla="*/ 0 w 426"/>
                <a:gd name="T5" fmla="*/ 542 h 595"/>
                <a:gd name="T6" fmla="*/ 3 w 426"/>
                <a:gd name="T7" fmla="*/ 546 h 595"/>
                <a:gd name="T8" fmla="*/ 3 w 426"/>
                <a:gd name="T9" fmla="*/ 546 h 595"/>
                <a:gd name="T10" fmla="*/ 7 w 426"/>
                <a:gd name="T11" fmla="*/ 550 h 595"/>
                <a:gd name="T12" fmla="*/ 11 w 426"/>
                <a:gd name="T13" fmla="*/ 550 h 595"/>
                <a:gd name="T14" fmla="*/ 15 w 426"/>
                <a:gd name="T15" fmla="*/ 554 h 595"/>
                <a:gd name="T16" fmla="*/ 18 w 426"/>
                <a:gd name="T17" fmla="*/ 557 h 595"/>
                <a:gd name="T18" fmla="*/ 22 w 426"/>
                <a:gd name="T19" fmla="*/ 561 h 595"/>
                <a:gd name="T20" fmla="*/ 30 w 426"/>
                <a:gd name="T21" fmla="*/ 565 h 595"/>
                <a:gd name="T22" fmla="*/ 33 w 426"/>
                <a:gd name="T23" fmla="*/ 569 h 595"/>
                <a:gd name="T24" fmla="*/ 41 w 426"/>
                <a:gd name="T25" fmla="*/ 572 h 595"/>
                <a:gd name="T26" fmla="*/ 45 w 426"/>
                <a:gd name="T27" fmla="*/ 572 h 595"/>
                <a:gd name="T28" fmla="*/ 48 w 426"/>
                <a:gd name="T29" fmla="*/ 576 h 595"/>
                <a:gd name="T30" fmla="*/ 56 w 426"/>
                <a:gd name="T31" fmla="*/ 580 h 595"/>
                <a:gd name="T32" fmla="*/ 60 w 426"/>
                <a:gd name="T33" fmla="*/ 584 h 595"/>
                <a:gd name="T34" fmla="*/ 63 w 426"/>
                <a:gd name="T35" fmla="*/ 587 h 595"/>
                <a:gd name="T36" fmla="*/ 67 w 426"/>
                <a:gd name="T37" fmla="*/ 587 h 595"/>
                <a:gd name="T38" fmla="*/ 71 w 426"/>
                <a:gd name="T39" fmla="*/ 591 h 595"/>
                <a:gd name="T40" fmla="*/ 75 w 426"/>
                <a:gd name="T41" fmla="*/ 591 h 595"/>
                <a:gd name="T42" fmla="*/ 78 w 426"/>
                <a:gd name="T43" fmla="*/ 591 h 595"/>
                <a:gd name="T44" fmla="*/ 78 w 426"/>
                <a:gd name="T45" fmla="*/ 595 h 595"/>
                <a:gd name="T46" fmla="*/ 78 w 426"/>
                <a:gd name="T47" fmla="*/ 595 h 595"/>
                <a:gd name="T48" fmla="*/ 78 w 426"/>
                <a:gd name="T49" fmla="*/ 595 h 595"/>
                <a:gd name="T50" fmla="*/ 426 w 426"/>
                <a:gd name="T51" fmla="*/ 52 h 595"/>
                <a:gd name="T52" fmla="*/ 426 w 426"/>
                <a:gd name="T53" fmla="*/ 52 h 595"/>
                <a:gd name="T54" fmla="*/ 426 w 426"/>
                <a:gd name="T55" fmla="*/ 52 h 595"/>
                <a:gd name="T56" fmla="*/ 422 w 426"/>
                <a:gd name="T57" fmla="*/ 49 h 595"/>
                <a:gd name="T58" fmla="*/ 419 w 426"/>
                <a:gd name="T59" fmla="*/ 49 h 595"/>
                <a:gd name="T60" fmla="*/ 419 w 426"/>
                <a:gd name="T61" fmla="*/ 45 h 595"/>
                <a:gd name="T62" fmla="*/ 415 w 426"/>
                <a:gd name="T63" fmla="*/ 45 h 595"/>
                <a:gd name="T64" fmla="*/ 407 w 426"/>
                <a:gd name="T65" fmla="*/ 41 h 595"/>
                <a:gd name="T66" fmla="*/ 404 w 426"/>
                <a:gd name="T67" fmla="*/ 37 h 595"/>
                <a:gd name="T68" fmla="*/ 400 w 426"/>
                <a:gd name="T69" fmla="*/ 37 h 595"/>
                <a:gd name="T70" fmla="*/ 396 w 426"/>
                <a:gd name="T71" fmla="*/ 34 h 595"/>
                <a:gd name="T72" fmla="*/ 389 w 426"/>
                <a:gd name="T73" fmla="*/ 30 h 595"/>
                <a:gd name="T74" fmla="*/ 385 w 426"/>
                <a:gd name="T75" fmla="*/ 26 h 595"/>
                <a:gd name="T76" fmla="*/ 378 w 426"/>
                <a:gd name="T77" fmla="*/ 22 h 595"/>
                <a:gd name="T78" fmla="*/ 374 w 426"/>
                <a:gd name="T79" fmla="*/ 19 h 595"/>
                <a:gd name="T80" fmla="*/ 370 w 426"/>
                <a:gd name="T81" fmla="*/ 15 h 595"/>
                <a:gd name="T82" fmla="*/ 363 w 426"/>
                <a:gd name="T83" fmla="*/ 15 h 595"/>
                <a:gd name="T84" fmla="*/ 359 w 426"/>
                <a:gd name="T85" fmla="*/ 11 h 595"/>
                <a:gd name="T86" fmla="*/ 355 w 426"/>
                <a:gd name="T87" fmla="*/ 8 h 595"/>
                <a:gd name="T88" fmla="*/ 351 w 426"/>
                <a:gd name="T89" fmla="*/ 8 h 595"/>
                <a:gd name="T90" fmla="*/ 351 w 426"/>
                <a:gd name="T91" fmla="*/ 4 h 595"/>
                <a:gd name="T92" fmla="*/ 348 w 426"/>
                <a:gd name="T93" fmla="*/ 4 h 595"/>
                <a:gd name="T94" fmla="*/ 348 w 426"/>
                <a:gd name="T95" fmla="*/ 0 h 595"/>
                <a:gd name="T96" fmla="*/ 344 w 426"/>
                <a:gd name="T97" fmla="*/ 0 h 595"/>
                <a:gd name="T98" fmla="*/ 344 w 426"/>
                <a:gd name="T9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6" h="595">
                  <a:moveTo>
                    <a:pt x="0" y="542"/>
                  </a:move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3" y="546"/>
                  </a:lnTo>
                  <a:lnTo>
                    <a:pt x="3" y="546"/>
                  </a:lnTo>
                  <a:lnTo>
                    <a:pt x="3" y="546"/>
                  </a:lnTo>
                  <a:lnTo>
                    <a:pt x="7" y="546"/>
                  </a:lnTo>
                  <a:lnTo>
                    <a:pt x="7" y="550"/>
                  </a:lnTo>
                  <a:lnTo>
                    <a:pt x="7" y="550"/>
                  </a:lnTo>
                  <a:lnTo>
                    <a:pt x="11" y="550"/>
                  </a:lnTo>
                  <a:lnTo>
                    <a:pt x="11" y="554"/>
                  </a:lnTo>
                  <a:lnTo>
                    <a:pt x="15" y="554"/>
                  </a:lnTo>
                  <a:lnTo>
                    <a:pt x="18" y="557"/>
                  </a:lnTo>
                  <a:lnTo>
                    <a:pt x="18" y="557"/>
                  </a:lnTo>
                  <a:lnTo>
                    <a:pt x="22" y="557"/>
                  </a:lnTo>
                  <a:lnTo>
                    <a:pt x="22" y="561"/>
                  </a:lnTo>
                  <a:lnTo>
                    <a:pt x="26" y="561"/>
                  </a:lnTo>
                  <a:lnTo>
                    <a:pt x="30" y="565"/>
                  </a:lnTo>
                  <a:lnTo>
                    <a:pt x="30" y="565"/>
                  </a:lnTo>
                  <a:lnTo>
                    <a:pt x="33" y="569"/>
                  </a:lnTo>
                  <a:lnTo>
                    <a:pt x="37" y="569"/>
                  </a:lnTo>
                  <a:lnTo>
                    <a:pt x="41" y="572"/>
                  </a:lnTo>
                  <a:lnTo>
                    <a:pt x="41" y="572"/>
                  </a:lnTo>
                  <a:lnTo>
                    <a:pt x="45" y="572"/>
                  </a:lnTo>
                  <a:lnTo>
                    <a:pt x="48" y="576"/>
                  </a:lnTo>
                  <a:lnTo>
                    <a:pt x="48" y="576"/>
                  </a:lnTo>
                  <a:lnTo>
                    <a:pt x="52" y="580"/>
                  </a:lnTo>
                  <a:lnTo>
                    <a:pt x="56" y="580"/>
                  </a:lnTo>
                  <a:lnTo>
                    <a:pt x="56" y="580"/>
                  </a:lnTo>
                  <a:lnTo>
                    <a:pt x="60" y="584"/>
                  </a:lnTo>
                  <a:lnTo>
                    <a:pt x="63" y="584"/>
                  </a:lnTo>
                  <a:lnTo>
                    <a:pt x="63" y="587"/>
                  </a:lnTo>
                  <a:lnTo>
                    <a:pt x="67" y="587"/>
                  </a:lnTo>
                  <a:lnTo>
                    <a:pt x="67" y="587"/>
                  </a:lnTo>
                  <a:lnTo>
                    <a:pt x="71" y="587"/>
                  </a:lnTo>
                  <a:lnTo>
                    <a:pt x="71" y="591"/>
                  </a:lnTo>
                  <a:lnTo>
                    <a:pt x="75" y="591"/>
                  </a:lnTo>
                  <a:lnTo>
                    <a:pt x="75" y="591"/>
                  </a:lnTo>
                  <a:lnTo>
                    <a:pt x="75" y="591"/>
                  </a:lnTo>
                  <a:lnTo>
                    <a:pt x="78" y="591"/>
                  </a:lnTo>
                  <a:lnTo>
                    <a:pt x="78" y="595"/>
                  </a:lnTo>
                  <a:lnTo>
                    <a:pt x="78" y="595"/>
                  </a:lnTo>
                  <a:lnTo>
                    <a:pt x="78" y="595"/>
                  </a:lnTo>
                  <a:lnTo>
                    <a:pt x="78" y="595"/>
                  </a:lnTo>
                  <a:lnTo>
                    <a:pt x="78" y="595"/>
                  </a:lnTo>
                  <a:lnTo>
                    <a:pt x="78" y="595"/>
                  </a:lnTo>
                  <a:lnTo>
                    <a:pt x="426" y="52"/>
                  </a:lnTo>
                  <a:lnTo>
                    <a:pt x="426" y="52"/>
                  </a:lnTo>
                  <a:lnTo>
                    <a:pt x="426" y="52"/>
                  </a:lnTo>
                  <a:lnTo>
                    <a:pt x="426" y="52"/>
                  </a:lnTo>
                  <a:lnTo>
                    <a:pt x="426" y="52"/>
                  </a:lnTo>
                  <a:lnTo>
                    <a:pt x="426" y="52"/>
                  </a:lnTo>
                  <a:lnTo>
                    <a:pt x="422" y="52"/>
                  </a:lnTo>
                  <a:lnTo>
                    <a:pt x="422" y="49"/>
                  </a:lnTo>
                  <a:lnTo>
                    <a:pt x="422" y="49"/>
                  </a:lnTo>
                  <a:lnTo>
                    <a:pt x="419" y="49"/>
                  </a:lnTo>
                  <a:lnTo>
                    <a:pt x="419" y="49"/>
                  </a:lnTo>
                  <a:lnTo>
                    <a:pt x="419" y="45"/>
                  </a:lnTo>
                  <a:lnTo>
                    <a:pt x="415" y="45"/>
                  </a:lnTo>
                  <a:lnTo>
                    <a:pt x="415" y="45"/>
                  </a:lnTo>
                  <a:lnTo>
                    <a:pt x="411" y="45"/>
                  </a:lnTo>
                  <a:lnTo>
                    <a:pt x="407" y="41"/>
                  </a:lnTo>
                  <a:lnTo>
                    <a:pt x="407" y="41"/>
                  </a:lnTo>
                  <a:lnTo>
                    <a:pt x="404" y="37"/>
                  </a:lnTo>
                  <a:lnTo>
                    <a:pt x="404" y="37"/>
                  </a:lnTo>
                  <a:lnTo>
                    <a:pt x="400" y="37"/>
                  </a:lnTo>
                  <a:lnTo>
                    <a:pt x="396" y="34"/>
                  </a:lnTo>
                  <a:lnTo>
                    <a:pt x="396" y="34"/>
                  </a:lnTo>
                  <a:lnTo>
                    <a:pt x="392" y="30"/>
                  </a:lnTo>
                  <a:lnTo>
                    <a:pt x="389" y="30"/>
                  </a:lnTo>
                  <a:lnTo>
                    <a:pt x="385" y="26"/>
                  </a:lnTo>
                  <a:lnTo>
                    <a:pt x="385" y="26"/>
                  </a:lnTo>
                  <a:lnTo>
                    <a:pt x="381" y="26"/>
                  </a:lnTo>
                  <a:lnTo>
                    <a:pt x="378" y="22"/>
                  </a:lnTo>
                  <a:lnTo>
                    <a:pt x="378" y="22"/>
                  </a:lnTo>
                  <a:lnTo>
                    <a:pt x="374" y="19"/>
                  </a:lnTo>
                  <a:lnTo>
                    <a:pt x="370" y="19"/>
                  </a:lnTo>
                  <a:lnTo>
                    <a:pt x="370" y="15"/>
                  </a:lnTo>
                  <a:lnTo>
                    <a:pt x="366" y="15"/>
                  </a:lnTo>
                  <a:lnTo>
                    <a:pt x="363" y="15"/>
                  </a:lnTo>
                  <a:lnTo>
                    <a:pt x="363" y="11"/>
                  </a:lnTo>
                  <a:lnTo>
                    <a:pt x="359" y="11"/>
                  </a:lnTo>
                  <a:lnTo>
                    <a:pt x="359" y="8"/>
                  </a:lnTo>
                  <a:lnTo>
                    <a:pt x="355" y="8"/>
                  </a:lnTo>
                  <a:lnTo>
                    <a:pt x="355" y="8"/>
                  </a:lnTo>
                  <a:lnTo>
                    <a:pt x="351" y="8"/>
                  </a:lnTo>
                  <a:lnTo>
                    <a:pt x="351" y="4"/>
                  </a:lnTo>
                  <a:lnTo>
                    <a:pt x="351" y="4"/>
                  </a:lnTo>
                  <a:lnTo>
                    <a:pt x="348" y="4"/>
                  </a:lnTo>
                  <a:lnTo>
                    <a:pt x="348" y="4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50"/>
            <p:cNvSpPr>
              <a:spLocks noChangeArrowheads="1"/>
            </p:cNvSpPr>
            <p:nvPr/>
          </p:nvSpPr>
          <p:spPr bwMode="auto">
            <a:xfrm>
              <a:off x="2977" y="3722"/>
              <a:ext cx="348" cy="3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51"/>
            <p:cNvSpPr>
              <a:spLocks/>
            </p:cNvSpPr>
            <p:nvPr/>
          </p:nvSpPr>
          <p:spPr bwMode="auto">
            <a:xfrm>
              <a:off x="2902" y="3292"/>
              <a:ext cx="255" cy="523"/>
            </a:xfrm>
            <a:custGeom>
              <a:avLst/>
              <a:gdLst>
                <a:gd name="T0" fmla="*/ 165 w 255"/>
                <a:gd name="T1" fmla="*/ 504 h 523"/>
                <a:gd name="T2" fmla="*/ 165 w 255"/>
                <a:gd name="T3" fmla="*/ 508 h 523"/>
                <a:gd name="T4" fmla="*/ 169 w 255"/>
                <a:gd name="T5" fmla="*/ 512 h 523"/>
                <a:gd name="T6" fmla="*/ 173 w 255"/>
                <a:gd name="T7" fmla="*/ 516 h 523"/>
                <a:gd name="T8" fmla="*/ 176 w 255"/>
                <a:gd name="T9" fmla="*/ 516 h 523"/>
                <a:gd name="T10" fmla="*/ 180 w 255"/>
                <a:gd name="T11" fmla="*/ 519 h 523"/>
                <a:gd name="T12" fmla="*/ 188 w 255"/>
                <a:gd name="T13" fmla="*/ 519 h 523"/>
                <a:gd name="T14" fmla="*/ 191 w 255"/>
                <a:gd name="T15" fmla="*/ 523 h 523"/>
                <a:gd name="T16" fmla="*/ 199 w 255"/>
                <a:gd name="T17" fmla="*/ 523 h 523"/>
                <a:gd name="T18" fmla="*/ 202 w 255"/>
                <a:gd name="T19" fmla="*/ 523 h 523"/>
                <a:gd name="T20" fmla="*/ 210 w 255"/>
                <a:gd name="T21" fmla="*/ 519 h 523"/>
                <a:gd name="T22" fmla="*/ 217 w 255"/>
                <a:gd name="T23" fmla="*/ 519 h 523"/>
                <a:gd name="T24" fmla="*/ 221 w 255"/>
                <a:gd name="T25" fmla="*/ 516 h 523"/>
                <a:gd name="T26" fmla="*/ 229 w 255"/>
                <a:gd name="T27" fmla="*/ 516 h 523"/>
                <a:gd name="T28" fmla="*/ 232 w 255"/>
                <a:gd name="T29" fmla="*/ 512 h 523"/>
                <a:gd name="T30" fmla="*/ 236 w 255"/>
                <a:gd name="T31" fmla="*/ 508 h 523"/>
                <a:gd name="T32" fmla="*/ 244 w 255"/>
                <a:gd name="T33" fmla="*/ 504 h 523"/>
                <a:gd name="T34" fmla="*/ 247 w 255"/>
                <a:gd name="T35" fmla="*/ 501 h 523"/>
                <a:gd name="T36" fmla="*/ 251 w 255"/>
                <a:gd name="T37" fmla="*/ 497 h 523"/>
                <a:gd name="T38" fmla="*/ 251 w 255"/>
                <a:gd name="T39" fmla="*/ 493 h 523"/>
                <a:gd name="T40" fmla="*/ 255 w 255"/>
                <a:gd name="T41" fmla="*/ 490 h 523"/>
                <a:gd name="T42" fmla="*/ 255 w 255"/>
                <a:gd name="T43" fmla="*/ 486 h 523"/>
                <a:gd name="T44" fmla="*/ 255 w 255"/>
                <a:gd name="T45" fmla="*/ 478 h 523"/>
                <a:gd name="T46" fmla="*/ 255 w 255"/>
                <a:gd name="T47" fmla="*/ 475 h 523"/>
                <a:gd name="T48" fmla="*/ 255 w 255"/>
                <a:gd name="T49" fmla="*/ 471 h 523"/>
                <a:gd name="T50" fmla="*/ 94 w 255"/>
                <a:gd name="T51" fmla="*/ 3 h 523"/>
                <a:gd name="T52" fmla="*/ 94 w 255"/>
                <a:gd name="T53" fmla="*/ 7 h 523"/>
                <a:gd name="T54" fmla="*/ 94 w 255"/>
                <a:gd name="T55" fmla="*/ 11 h 523"/>
                <a:gd name="T56" fmla="*/ 94 w 255"/>
                <a:gd name="T57" fmla="*/ 14 h 523"/>
                <a:gd name="T58" fmla="*/ 90 w 255"/>
                <a:gd name="T59" fmla="*/ 18 h 523"/>
                <a:gd name="T60" fmla="*/ 90 w 255"/>
                <a:gd name="T61" fmla="*/ 22 h 523"/>
                <a:gd name="T62" fmla="*/ 87 w 255"/>
                <a:gd name="T63" fmla="*/ 29 h 523"/>
                <a:gd name="T64" fmla="*/ 83 w 255"/>
                <a:gd name="T65" fmla="*/ 33 h 523"/>
                <a:gd name="T66" fmla="*/ 79 w 255"/>
                <a:gd name="T67" fmla="*/ 37 h 523"/>
                <a:gd name="T68" fmla="*/ 72 w 255"/>
                <a:gd name="T69" fmla="*/ 41 h 523"/>
                <a:gd name="T70" fmla="*/ 68 w 255"/>
                <a:gd name="T71" fmla="*/ 41 h 523"/>
                <a:gd name="T72" fmla="*/ 60 w 255"/>
                <a:gd name="T73" fmla="*/ 44 h 523"/>
                <a:gd name="T74" fmla="*/ 57 w 255"/>
                <a:gd name="T75" fmla="*/ 48 h 523"/>
                <a:gd name="T76" fmla="*/ 49 w 255"/>
                <a:gd name="T77" fmla="*/ 48 h 523"/>
                <a:gd name="T78" fmla="*/ 45 w 255"/>
                <a:gd name="T79" fmla="*/ 48 h 523"/>
                <a:gd name="T80" fmla="*/ 38 w 255"/>
                <a:gd name="T81" fmla="*/ 52 h 523"/>
                <a:gd name="T82" fmla="*/ 30 w 255"/>
                <a:gd name="T83" fmla="*/ 52 h 523"/>
                <a:gd name="T84" fmla="*/ 27 w 255"/>
                <a:gd name="T85" fmla="*/ 48 h 523"/>
                <a:gd name="T86" fmla="*/ 19 w 255"/>
                <a:gd name="T87" fmla="*/ 48 h 523"/>
                <a:gd name="T88" fmla="*/ 15 w 255"/>
                <a:gd name="T89" fmla="*/ 48 h 523"/>
                <a:gd name="T90" fmla="*/ 12 w 255"/>
                <a:gd name="T91" fmla="*/ 44 h 523"/>
                <a:gd name="T92" fmla="*/ 8 w 255"/>
                <a:gd name="T93" fmla="*/ 44 h 523"/>
                <a:gd name="T94" fmla="*/ 4 w 255"/>
                <a:gd name="T95" fmla="*/ 41 h 523"/>
                <a:gd name="T96" fmla="*/ 0 w 255"/>
                <a:gd name="T97" fmla="*/ 37 h 523"/>
                <a:gd name="T98" fmla="*/ 0 w 255"/>
                <a:gd name="T99" fmla="*/ 3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5" h="523">
                  <a:moveTo>
                    <a:pt x="165" y="504"/>
                  </a:moveTo>
                  <a:lnTo>
                    <a:pt x="165" y="504"/>
                  </a:lnTo>
                  <a:lnTo>
                    <a:pt x="165" y="508"/>
                  </a:lnTo>
                  <a:lnTo>
                    <a:pt x="165" y="508"/>
                  </a:lnTo>
                  <a:lnTo>
                    <a:pt x="169" y="512"/>
                  </a:lnTo>
                  <a:lnTo>
                    <a:pt x="169" y="512"/>
                  </a:lnTo>
                  <a:lnTo>
                    <a:pt x="173" y="512"/>
                  </a:lnTo>
                  <a:lnTo>
                    <a:pt x="173" y="516"/>
                  </a:lnTo>
                  <a:lnTo>
                    <a:pt x="176" y="516"/>
                  </a:lnTo>
                  <a:lnTo>
                    <a:pt x="176" y="516"/>
                  </a:lnTo>
                  <a:lnTo>
                    <a:pt x="180" y="519"/>
                  </a:lnTo>
                  <a:lnTo>
                    <a:pt x="180" y="519"/>
                  </a:lnTo>
                  <a:lnTo>
                    <a:pt x="184" y="519"/>
                  </a:lnTo>
                  <a:lnTo>
                    <a:pt x="188" y="519"/>
                  </a:lnTo>
                  <a:lnTo>
                    <a:pt x="188" y="519"/>
                  </a:lnTo>
                  <a:lnTo>
                    <a:pt x="191" y="523"/>
                  </a:lnTo>
                  <a:lnTo>
                    <a:pt x="195" y="523"/>
                  </a:lnTo>
                  <a:lnTo>
                    <a:pt x="199" y="523"/>
                  </a:lnTo>
                  <a:lnTo>
                    <a:pt x="202" y="523"/>
                  </a:lnTo>
                  <a:lnTo>
                    <a:pt x="202" y="523"/>
                  </a:lnTo>
                  <a:lnTo>
                    <a:pt x="206" y="519"/>
                  </a:lnTo>
                  <a:lnTo>
                    <a:pt x="210" y="519"/>
                  </a:lnTo>
                  <a:lnTo>
                    <a:pt x="214" y="519"/>
                  </a:lnTo>
                  <a:lnTo>
                    <a:pt x="217" y="519"/>
                  </a:lnTo>
                  <a:lnTo>
                    <a:pt x="217" y="519"/>
                  </a:lnTo>
                  <a:lnTo>
                    <a:pt x="221" y="516"/>
                  </a:lnTo>
                  <a:lnTo>
                    <a:pt x="225" y="516"/>
                  </a:lnTo>
                  <a:lnTo>
                    <a:pt x="229" y="516"/>
                  </a:lnTo>
                  <a:lnTo>
                    <a:pt x="229" y="512"/>
                  </a:lnTo>
                  <a:lnTo>
                    <a:pt x="232" y="512"/>
                  </a:lnTo>
                  <a:lnTo>
                    <a:pt x="236" y="512"/>
                  </a:lnTo>
                  <a:lnTo>
                    <a:pt x="236" y="508"/>
                  </a:lnTo>
                  <a:lnTo>
                    <a:pt x="240" y="508"/>
                  </a:lnTo>
                  <a:lnTo>
                    <a:pt x="244" y="504"/>
                  </a:lnTo>
                  <a:lnTo>
                    <a:pt x="244" y="504"/>
                  </a:lnTo>
                  <a:lnTo>
                    <a:pt x="247" y="501"/>
                  </a:lnTo>
                  <a:lnTo>
                    <a:pt x="247" y="501"/>
                  </a:lnTo>
                  <a:lnTo>
                    <a:pt x="251" y="497"/>
                  </a:lnTo>
                  <a:lnTo>
                    <a:pt x="251" y="497"/>
                  </a:lnTo>
                  <a:lnTo>
                    <a:pt x="251" y="493"/>
                  </a:lnTo>
                  <a:lnTo>
                    <a:pt x="255" y="490"/>
                  </a:lnTo>
                  <a:lnTo>
                    <a:pt x="255" y="490"/>
                  </a:lnTo>
                  <a:lnTo>
                    <a:pt x="255" y="486"/>
                  </a:lnTo>
                  <a:lnTo>
                    <a:pt x="255" y="486"/>
                  </a:lnTo>
                  <a:lnTo>
                    <a:pt x="255" y="482"/>
                  </a:lnTo>
                  <a:lnTo>
                    <a:pt x="255" y="478"/>
                  </a:lnTo>
                  <a:lnTo>
                    <a:pt x="255" y="478"/>
                  </a:lnTo>
                  <a:lnTo>
                    <a:pt x="255" y="475"/>
                  </a:lnTo>
                  <a:lnTo>
                    <a:pt x="255" y="475"/>
                  </a:lnTo>
                  <a:lnTo>
                    <a:pt x="255" y="471"/>
                  </a:lnTo>
                  <a:lnTo>
                    <a:pt x="94" y="0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7"/>
                  </a:lnTo>
                  <a:lnTo>
                    <a:pt x="94" y="7"/>
                  </a:lnTo>
                  <a:lnTo>
                    <a:pt x="94" y="11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8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7" y="26"/>
                  </a:lnTo>
                  <a:lnTo>
                    <a:pt x="87" y="29"/>
                  </a:lnTo>
                  <a:lnTo>
                    <a:pt x="83" y="29"/>
                  </a:lnTo>
                  <a:lnTo>
                    <a:pt x="83" y="33"/>
                  </a:lnTo>
                  <a:lnTo>
                    <a:pt x="79" y="33"/>
                  </a:lnTo>
                  <a:lnTo>
                    <a:pt x="79" y="37"/>
                  </a:lnTo>
                  <a:lnTo>
                    <a:pt x="75" y="37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68" y="41"/>
                  </a:lnTo>
                  <a:lnTo>
                    <a:pt x="64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57" y="48"/>
                  </a:lnTo>
                  <a:lnTo>
                    <a:pt x="53" y="48"/>
                  </a:lnTo>
                  <a:lnTo>
                    <a:pt x="49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7" y="48"/>
                  </a:lnTo>
                  <a:lnTo>
                    <a:pt x="23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65" y="50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352"/>
            <p:cNvSpPr>
              <a:spLocks noChangeArrowheads="1"/>
            </p:cNvSpPr>
            <p:nvPr/>
          </p:nvSpPr>
          <p:spPr bwMode="auto">
            <a:xfrm>
              <a:off x="5057" y="2805"/>
              <a:ext cx="348" cy="3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53"/>
            <p:cNvSpPr>
              <a:spLocks/>
            </p:cNvSpPr>
            <p:nvPr/>
          </p:nvSpPr>
          <p:spPr bwMode="auto">
            <a:xfrm>
              <a:off x="4717" y="2383"/>
              <a:ext cx="452" cy="512"/>
            </a:xfrm>
            <a:custGeom>
              <a:avLst/>
              <a:gdLst>
                <a:gd name="T0" fmla="*/ 377 w 452"/>
                <a:gd name="T1" fmla="*/ 512 h 512"/>
                <a:gd name="T2" fmla="*/ 381 w 452"/>
                <a:gd name="T3" fmla="*/ 512 h 512"/>
                <a:gd name="T4" fmla="*/ 385 w 452"/>
                <a:gd name="T5" fmla="*/ 512 h 512"/>
                <a:gd name="T6" fmla="*/ 385 w 452"/>
                <a:gd name="T7" fmla="*/ 512 h 512"/>
                <a:gd name="T8" fmla="*/ 389 w 452"/>
                <a:gd name="T9" fmla="*/ 512 h 512"/>
                <a:gd name="T10" fmla="*/ 392 w 452"/>
                <a:gd name="T11" fmla="*/ 512 h 512"/>
                <a:gd name="T12" fmla="*/ 396 w 452"/>
                <a:gd name="T13" fmla="*/ 508 h 512"/>
                <a:gd name="T14" fmla="*/ 404 w 452"/>
                <a:gd name="T15" fmla="*/ 508 h 512"/>
                <a:gd name="T16" fmla="*/ 407 w 452"/>
                <a:gd name="T17" fmla="*/ 505 h 512"/>
                <a:gd name="T18" fmla="*/ 411 w 452"/>
                <a:gd name="T19" fmla="*/ 501 h 512"/>
                <a:gd name="T20" fmla="*/ 419 w 452"/>
                <a:gd name="T21" fmla="*/ 497 h 512"/>
                <a:gd name="T22" fmla="*/ 422 w 452"/>
                <a:gd name="T23" fmla="*/ 493 h 512"/>
                <a:gd name="T24" fmla="*/ 426 w 452"/>
                <a:gd name="T25" fmla="*/ 490 h 512"/>
                <a:gd name="T26" fmla="*/ 430 w 452"/>
                <a:gd name="T27" fmla="*/ 486 h 512"/>
                <a:gd name="T28" fmla="*/ 437 w 452"/>
                <a:gd name="T29" fmla="*/ 482 h 512"/>
                <a:gd name="T30" fmla="*/ 441 w 452"/>
                <a:gd name="T31" fmla="*/ 478 h 512"/>
                <a:gd name="T32" fmla="*/ 445 w 452"/>
                <a:gd name="T33" fmla="*/ 475 h 512"/>
                <a:gd name="T34" fmla="*/ 445 w 452"/>
                <a:gd name="T35" fmla="*/ 471 h 512"/>
                <a:gd name="T36" fmla="*/ 448 w 452"/>
                <a:gd name="T37" fmla="*/ 463 h 512"/>
                <a:gd name="T38" fmla="*/ 452 w 452"/>
                <a:gd name="T39" fmla="*/ 460 h 512"/>
                <a:gd name="T40" fmla="*/ 452 w 452"/>
                <a:gd name="T41" fmla="*/ 460 h 512"/>
                <a:gd name="T42" fmla="*/ 452 w 452"/>
                <a:gd name="T43" fmla="*/ 456 h 512"/>
                <a:gd name="T44" fmla="*/ 452 w 452"/>
                <a:gd name="T45" fmla="*/ 452 h 512"/>
                <a:gd name="T46" fmla="*/ 452 w 452"/>
                <a:gd name="T47" fmla="*/ 448 h 512"/>
                <a:gd name="T48" fmla="*/ 452 w 452"/>
                <a:gd name="T49" fmla="*/ 448 h 512"/>
                <a:gd name="T50" fmla="*/ 74 w 452"/>
                <a:gd name="T51" fmla="*/ 0 h 512"/>
                <a:gd name="T52" fmla="*/ 74 w 452"/>
                <a:gd name="T53" fmla="*/ 3 h 512"/>
                <a:gd name="T54" fmla="*/ 74 w 452"/>
                <a:gd name="T55" fmla="*/ 7 h 512"/>
                <a:gd name="T56" fmla="*/ 74 w 452"/>
                <a:gd name="T57" fmla="*/ 7 h 512"/>
                <a:gd name="T58" fmla="*/ 71 w 452"/>
                <a:gd name="T59" fmla="*/ 11 h 512"/>
                <a:gd name="T60" fmla="*/ 71 w 452"/>
                <a:gd name="T61" fmla="*/ 15 h 512"/>
                <a:gd name="T62" fmla="*/ 67 w 452"/>
                <a:gd name="T63" fmla="*/ 18 h 512"/>
                <a:gd name="T64" fmla="*/ 63 w 452"/>
                <a:gd name="T65" fmla="*/ 22 h 512"/>
                <a:gd name="T66" fmla="*/ 63 w 452"/>
                <a:gd name="T67" fmla="*/ 26 h 512"/>
                <a:gd name="T68" fmla="*/ 59 w 452"/>
                <a:gd name="T69" fmla="*/ 33 h 512"/>
                <a:gd name="T70" fmla="*/ 52 w 452"/>
                <a:gd name="T71" fmla="*/ 37 h 512"/>
                <a:gd name="T72" fmla="*/ 48 w 452"/>
                <a:gd name="T73" fmla="*/ 41 h 512"/>
                <a:gd name="T74" fmla="*/ 44 w 452"/>
                <a:gd name="T75" fmla="*/ 45 h 512"/>
                <a:gd name="T76" fmla="*/ 41 w 452"/>
                <a:gd name="T77" fmla="*/ 48 h 512"/>
                <a:gd name="T78" fmla="*/ 33 w 452"/>
                <a:gd name="T79" fmla="*/ 52 h 512"/>
                <a:gd name="T80" fmla="*/ 30 w 452"/>
                <a:gd name="T81" fmla="*/ 56 h 512"/>
                <a:gd name="T82" fmla="*/ 26 w 452"/>
                <a:gd name="T83" fmla="*/ 59 h 512"/>
                <a:gd name="T84" fmla="*/ 18 w 452"/>
                <a:gd name="T85" fmla="*/ 59 h 512"/>
                <a:gd name="T86" fmla="*/ 15 w 452"/>
                <a:gd name="T87" fmla="*/ 63 h 512"/>
                <a:gd name="T88" fmla="*/ 11 w 452"/>
                <a:gd name="T89" fmla="*/ 63 h 512"/>
                <a:gd name="T90" fmla="*/ 7 w 452"/>
                <a:gd name="T91" fmla="*/ 63 h 512"/>
                <a:gd name="T92" fmla="*/ 3 w 452"/>
                <a:gd name="T93" fmla="*/ 67 h 512"/>
                <a:gd name="T94" fmla="*/ 3 w 452"/>
                <a:gd name="T95" fmla="*/ 67 h 512"/>
                <a:gd name="T96" fmla="*/ 0 w 452"/>
                <a:gd name="T97" fmla="*/ 63 h 512"/>
                <a:gd name="T98" fmla="*/ 0 w 452"/>
                <a:gd name="T99" fmla="*/ 6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2" h="512">
                  <a:moveTo>
                    <a:pt x="377" y="512"/>
                  </a:moveTo>
                  <a:lnTo>
                    <a:pt x="377" y="512"/>
                  </a:lnTo>
                  <a:lnTo>
                    <a:pt x="381" y="512"/>
                  </a:lnTo>
                  <a:lnTo>
                    <a:pt x="381" y="512"/>
                  </a:lnTo>
                  <a:lnTo>
                    <a:pt x="381" y="512"/>
                  </a:lnTo>
                  <a:lnTo>
                    <a:pt x="385" y="512"/>
                  </a:lnTo>
                  <a:lnTo>
                    <a:pt x="385" y="512"/>
                  </a:lnTo>
                  <a:lnTo>
                    <a:pt x="385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92" y="512"/>
                  </a:lnTo>
                  <a:lnTo>
                    <a:pt x="392" y="512"/>
                  </a:lnTo>
                  <a:lnTo>
                    <a:pt x="396" y="508"/>
                  </a:lnTo>
                  <a:lnTo>
                    <a:pt x="396" y="508"/>
                  </a:lnTo>
                  <a:lnTo>
                    <a:pt x="400" y="508"/>
                  </a:lnTo>
                  <a:lnTo>
                    <a:pt x="404" y="508"/>
                  </a:lnTo>
                  <a:lnTo>
                    <a:pt x="404" y="505"/>
                  </a:lnTo>
                  <a:lnTo>
                    <a:pt x="407" y="505"/>
                  </a:lnTo>
                  <a:lnTo>
                    <a:pt x="411" y="505"/>
                  </a:lnTo>
                  <a:lnTo>
                    <a:pt x="411" y="501"/>
                  </a:lnTo>
                  <a:lnTo>
                    <a:pt x="415" y="501"/>
                  </a:lnTo>
                  <a:lnTo>
                    <a:pt x="419" y="497"/>
                  </a:lnTo>
                  <a:lnTo>
                    <a:pt x="419" y="497"/>
                  </a:lnTo>
                  <a:lnTo>
                    <a:pt x="422" y="493"/>
                  </a:lnTo>
                  <a:lnTo>
                    <a:pt x="422" y="493"/>
                  </a:lnTo>
                  <a:lnTo>
                    <a:pt x="426" y="490"/>
                  </a:lnTo>
                  <a:lnTo>
                    <a:pt x="430" y="490"/>
                  </a:lnTo>
                  <a:lnTo>
                    <a:pt x="430" y="486"/>
                  </a:lnTo>
                  <a:lnTo>
                    <a:pt x="433" y="486"/>
                  </a:lnTo>
                  <a:lnTo>
                    <a:pt x="437" y="482"/>
                  </a:lnTo>
                  <a:lnTo>
                    <a:pt x="437" y="478"/>
                  </a:lnTo>
                  <a:lnTo>
                    <a:pt x="441" y="478"/>
                  </a:lnTo>
                  <a:lnTo>
                    <a:pt x="441" y="475"/>
                  </a:lnTo>
                  <a:lnTo>
                    <a:pt x="445" y="475"/>
                  </a:lnTo>
                  <a:lnTo>
                    <a:pt x="445" y="471"/>
                  </a:lnTo>
                  <a:lnTo>
                    <a:pt x="445" y="471"/>
                  </a:lnTo>
                  <a:lnTo>
                    <a:pt x="448" y="467"/>
                  </a:lnTo>
                  <a:lnTo>
                    <a:pt x="448" y="463"/>
                  </a:lnTo>
                  <a:lnTo>
                    <a:pt x="448" y="463"/>
                  </a:lnTo>
                  <a:lnTo>
                    <a:pt x="452" y="460"/>
                  </a:lnTo>
                  <a:lnTo>
                    <a:pt x="452" y="460"/>
                  </a:lnTo>
                  <a:lnTo>
                    <a:pt x="452" y="460"/>
                  </a:lnTo>
                  <a:lnTo>
                    <a:pt x="452" y="456"/>
                  </a:lnTo>
                  <a:lnTo>
                    <a:pt x="452" y="456"/>
                  </a:lnTo>
                  <a:lnTo>
                    <a:pt x="452" y="452"/>
                  </a:lnTo>
                  <a:lnTo>
                    <a:pt x="452" y="452"/>
                  </a:lnTo>
                  <a:lnTo>
                    <a:pt x="452" y="452"/>
                  </a:lnTo>
                  <a:lnTo>
                    <a:pt x="452" y="448"/>
                  </a:lnTo>
                  <a:lnTo>
                    <a:pt x="452" y="448"/>
                  </a:lnTo>
                  <a:lnTo>
                    <a:pt x="452" y="448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8"/>
                  </a:lnTo>
                  <a:lnTo>
                    <a:pt x="67" y="18"/>
                  </a:lnTo>
                  <a:lnTo>
                    <a:pt x="67" y="22"/>
                  </a:lnTo>
                  <a:lnTo>
                    <a:pt x="63" y="22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9" y="30"/>
                  </a:lnTo>
                  <a:lnTo>
                    <a:pt x="59" y="33"/>
                  </a:lnTo>
                  <a:lnTo>
                    <a:pt x="56" y="33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7" y="63"/>
                  </a:lnTo>
                  <a:lnTo>
                    <a:pt x="7" y="67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377" y="51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54"/>
            <p:cNvSpPr>
              <a:spLocks noChangeArrowheads="1"/>
            </p:cNvSpPr>
            <p:nvPr/>
          </p:nvSpPr>
          <p:spPr bwMode="auto">
            <a:xfrm>
              <a:off x="789" y="2356"/>
              <a:ext cx="303" cy="30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355"/>
            <p:cNvSpPr>
              <a:spLocks noChangeArrowheads="1"/>
            </p:cNvSpPr>
            <p:nvPr/>
          </p:nvSpPr>
          <p:spPr bwMode="auto">
            <a:xfrm>
              <a:off x="2663" y="2237"/>
              <a:ext cx="296" cy="29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56"/>
            <p:cNvSpPr>
              <a:spLocks/>
            </p:cNvSpPr>
            <p:nvPr/>
          </p:nvSpPr>
          <p:spPr bwMode="auto">
            <a:xfrm>
              <a:off x="2779" y="2484"/>
              <a:ext cx="157" cy="557"/>
            </a:xfrm>
            <a:custGeom>
              <a:avLst/>
              <a:gdLst>
                <a:gd name="T0" fmla="*/ 97 w 157"/>
                <a:gd name="T1" fmla="*/ 18 h 557"/>
                <a:gd name="T2" fmla="*/ 94 w 157"/>
                <a:gd name="T3" fmla="*/ 15 h 557"/>
                <a:gd name="T4" fmla="*/ 94 w 157"/>
                <a:gd name="T5" fmla="*/ 11 h 557"/>
                <a:gd name="T6" fmla="*/ 90 w 157"/>
                <a:gd name="T7" fmla="*/ 7 h 557"/>
                <a:gd name="T8" fmla="*/ 86 w 157"/>
                <a:gd name="T9" fmla="*/ 7 h 557"/>
                <a:gd name="T10" fmla="*/ 82 w 157"/>
                <a:gd name="T11" fmla="*/ 3 h 557"/>
                <a:gd name="T12" fmla="*/ 79 w 157"/>
                <a:gd name="T13" fmla="*/ 3 h 557"/>
                <a:gd name="T14" fmla="*/ 71 w 157"/>
                <a:gd name="T15" fmla="*/ 3 h 557"/>
                <a:gd name="T16" fmla="*/ 67 w 157"/>
                <a:gd name="T17" fmla="*/ 0 h 557"/>
                <a:gd name="T18" fmla="*/ 60 w 157"/>
                <a:gd name="T19" fmla="*/ 0 h 557"/>
                <a:gd name="T20" fmla="*/ 56 w 157"/>
                <a:gd name="T21" fmla="*/ 0 h 557"/>
                <a:gd name="T22" fmla="*/ 49 w 157"/>
                <a:gd name="T23" fmla="*/ 0 h 557"/>
                <a:gd name="T24" fmla="*/ 45 w 157"/>
                <a:gd name="T25" fmla="*/ 0 h 557"/>
                <a:gd name="T26" fmla="*/ 37 w 157"/>
                <a:gd name="T27" fmla="*/ 3 h 557"/>
                <a:gd name="T28" fmla="*/ 30 w 157"/>
                <a:gd name="T29" fmla="*/ 3 h 557"/>
                <a:gd name="T30" fmla="*/ 26 w 157"/>
                <a:gd name="T31" fmla="*/ 3 h 557"/>
                <a:gd name="T32" fmla="*/ 19 w 157"/>
                <a:gd name="T33" fmla="*/ 7 h 557"/>
                <a:gd name="T34" fmla="*/ 15 w 157"/>
                <a:gd name="T35" fmla="*/ 11 h 557"/>
                <a:gd name="T36" fmla="*/ 11 w 157"/>
                <a:gd name="T37" fmla="*/ 11 h 557"/>
                <a:gd name="T38" fmla="*/ 8 w 157"/>
                <a:gd name="T39" fmla="*/ 15 h 557"/>
                <a:gd name="T40" fmla="*/ 4 w 157"/>
                <a:gd name="T41" fmla="*/ 18 h 557"/>
                <a:gd name="T42" fmla="*/ 0 w 157"/>
                <a:gd name="T43" fmla="*/ 22 h 557"/>
                <a:gd name="T44" fmla="*/ 0 w 157"/>
                <a:gd name="T45" fmla="*/ 22 h 557"/>
                <a:gd name="T46" fmla="*/ 0 w 157"/>
                <a:gd name="T47" fmla="*/ 26 h 557"/>
                <a:gd name="T48" fmla="*/ 0 w 157"/>
                <a:gd name="T49" fmla="*/ 30 h 557"/>
                <a:gd name="T50" fmla="*/ 60 w 157"/>
                <a:gd name="T51" fmla="*/ 557 h 557"/>
                <a:gd name="T52" fmla="*/ 60 w 157"/>
                <a:gd name="T53" fmla="*/ 553 h 557"/>
                <a:gd name="T54" fmla="*/ 64 w 157"/>
                <a:gd name="T55" fmla="*/ 549 h 557"/>
                <a:gd name="T56" fmla="*/ 64 w 157"/>
                <a:gd name="T57" fmla="*/ 546 h 557"/>
                <a:gd name="T58" fmla="*/ 67 w 157"/>
                <a:gd name="T59" fmla="*/ 546 h 557"/>
                <a:gd name="T60" fmla="*/ 71 w 157"/>
                <a:gd name="T61" fmla="*/ 542 h 557"/>
                <a:gd name="T62" fmla="*/ 75 w 157"/>
                <a:gd name="T63" fmla="*/ 538 h 557"/>
                <a:gd name="T64" fmla="*/ 79 w 157"/>
                <a:gd name="T65" fmla="*/ 534 h 557"/>
                <a:gd name="T66" fmla="*/ 86 w 157"/>
                <a:gd name="T67" fmla="*/ 534 h 557"/>
                <a:gd name="T68" fmla="*/ 90 w 157"/>
                <a:gd name="T69" fmla="*/ 531 h 557"/>
                <a:gd name="T70" fmla="*/ 97 w 157"/>
                <a:gd name="T71" fmla="*/ 531 h 557"/>
                <a:gd name="T72" fmla="*/ 101 w 157"/>
                <a:gd name="T73" fmla="*/ 531 h 557"/>
                <a:gd name="T74" fmla="*/ 109 w 157"/>
                <a:gd name="T75" fmla="*/ 527 h 557"/>
                <a:gd name="T76" fmla="*/ 116 w 157"/>
                <a:gd name="T77" fmla="*/ 527 h 557"/>
                <a:gd name="T78" fmla="*/ 120 w 157"/>
                <a:gd name="T79" fmla="*/ 527 h 557"/>
                <a:gd name="T80" fmla="*/ 127 w 157"/>
                <a:gd name="T81" fmla="*/ 527 h 557"/>
                <a:gd name="T82" fmla="*/ 131 w 157"/>
                <a:gd name="T83" fmla="*/ 531 h 557"/>
                <a:gd name="T84" fmla="*/ 138 w 157"/>
                <a:gd name="T85" fmla="*/ 531 h 557"/>
                <a:gd name="T86" fmla="*/ 142 w 157"/>
                <a:gd name="T87" fmla="*/ 531 h 557"/>
                <a:gd name="T88" fmla="*/ 146 w 157"/>
                <a:gd name="T89" fmla="*/ 534 h 557"/>
                <a:gd name="T90" fmla="*/ 150 w 157"/>
                <a:gd name="T91" fmla="*/ 534 h 557"/>
                <a:gd name="T92" fmla="*/ 153 w 157"/>
                <a:gd name="T93" fmla="*/ 538 h 557"/>
                <a:gd name="T94" fmla="*/ 157 w 157"/>
                <a:gd name="T95" fmla="*/ 542 h 557"/>
                <a:gd name="T96" fmla="*/ 157 w 157"/>
                <a:gd name="T97" fmla="*/ 542 h 557"/>
                <a:gd name="T98" fmla="*/ 157 w 157"/>
                <a:gd name="T99" fmla="*/ 54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7" h="557">
                  <a:moveTo>
                    <a:pt x="97" y="18"/>
                  </a:moveTo>
                  <a:lnTo>
                    <a:pt x="97" y="18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1"/>
                  </a:lnTo>
                  <a:lnTo>
                    <a:pt x="90" y="11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2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5" y="3"/>
                  </a:lnTo>
                  <a:lnTo>
                    <a:pt x="71" y="3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0" y="557"/>
                  </a:lnTo>
                  <a:lnTo>
                    <a:pt x="60" y="557"/>
                  </a:lnTo>
                  <a:lnTo>
                    <a:pt x="60" y="553"/>
                  </a:lnTo>
                  <a:lnTo>
                    <a:pt x="60" y="553"/>
                  </a:lnTo>
                  <a:lnTo>
                    <a:pt x="60" y="553"/>
                  </a:lnTo>
                  <a:lnTo>
                    <a:pt x="64" y="549"/>
                  </a:lnTo>
                  <a:lnTo>
                    <a:pt x="64" y="549"/>
                  </a:lnTo>
                  <a:lnTo>
                    <a:pt x="64" y="546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7" y="542"/>
                  </a:lnTo>
                  <a:lnTo>
                    <a:pt x="71" y="542"/>
                  </a:lnTo>
                  <a:lnTo>
                    <a:pt x="71" y="538"/>
                  </a:lnTo>
                  <a:lnTo>
                    <a:pt x="75" y="538"/>
                  </a:lnTo>
                  <a:lnTo>
                    <a:pt x="79" y="538"/>
                  </a:lnTo>
                  <a:lnTo>
                    <a:pt x="79" y="534"/>
                  </a:lnTo>
                  <a:lnTo>
                    <a:pt x="82" y="534"/>
                  </a:lnTo>
                  <a:lnTo>
                    <a:pt x="86" y="534"/>
                  </a:lnTo>
                  <a:lnTo>
                    <a:pt x="86" y="534"/>
                  </a:lnTo>
                  <a:lnTo>
                    <a:pt x="90" y="531"/>
                  </a:lnTo>
                  <a:lnTo>
                    <a:pt x="94" y="531"/>
                  </a:lnTo>
                  <a:lnTo>
                    <a:pt x="97" y="531"/>
                  </a:lnTo>
                  <a:lnTo>
                    <a:pt x="97" y="531"/>
                  </a:lnTo>
                  <a:lnTo>
                    <a:pt x="101" y="531"/>
                  </a:lnTo>
                  <a:lnTo>
                    <a:pt x="105" y="527"/>
                  </a:lnTo>
                  <a:lnTo>
                    <a:pt x="109" y="527"/>
                  </a:lnTo>
                  <a:lnTo>
                    <a:pt x="112" y="527"/>
                  </a:lnTo>
                  <a:lnTo>
                    <a:pt x="116" y="527"/>
                  </a:lnTo>
                  <a:lnTo>
                    <a:pt x="116" y="527"/>
                  </a:lnTo>
                  <a:lnTo>
                    <a:pt x="120" y="527"/>
                  </a:lnTo>
                  <a:lnTo>
                    <a:pt x="123" y="527"/>
                  </a:lnTo>
                  <a:lnTo>
                    <a:pt x="127" y="527"/>
                  </a:lnTo>
                  <a:lnTo>
                    <a:pt x="131" y="527"/>
                  </a:lnTo>
                  <a:lnTo>
                    <a:pt x="131" y="531"/>
                  </a:lnTo>
                  <a:lnTo>
                    <a:pt x="135" y="531"/>
                  </a:lnTo>
                  <a:lnTo>
                    <a:pt x="138" y="531"/>
                  </a:lnTo>
                  <a:lnTo>
                    <a:pt x="142" y="531"/>
                  </a:lnTo>
                  <a:lnTo>
                    <a:pt x="142" y="531"/>
                  </a:lnTo>
                  <a:lnTo>
                    <a:pt x="146" y="531"/>
                  </a:lnTo>
                  <a:lnTo>
                    <a:pt x="146" y="534"/>
                  </a:lnTo>
                  <a:lnTo>
                    <a:pt x="150" y="534"/>
                  </a:lnTo>
                  <a:lnTo>
                    <a:pt x="150" y="534"/>
                  </a:lnTo>
                  <a:lnTo>
                    <a:pt x="153" y="538"/>
                  </a:lnTo>
                  <a:lnTo>
                    <a:pt x="153" y="538"/>
                  </a:lnTo>
                  <a:lnTo>
                    <a:pt x="153" y="538"/>
                  </a:lnTo>
                  <a:lnTo>
                    <a:pt x="157" y="542"/>
                  </a:lnTo>
                  <a:lnTo>
                    <a:pt x="157" y="542"/>
                  </a:lnTo>
                  <a:lnTo>
                    <a:pt x="157" y="542"/>
                  </a:lnTo>
                  <a:lnTo>
                    <a:pt x="157" y="546"/>
                  </a:lnTo>
                  <a:lnTo>
                    <a:pt x="157" y="546"/>
                  </a:lnTo>
                  <a:lnTo>
                    <a:pt x="97" y="1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357"/>
            <p:cNvSpPr>
              <a:spLocks noChangeArrowheads="1"/>
            </p:cNvSpPr>
            <p:nvPr/>
          </p:nvSpPr>
          <p:spPr bwMode="auto">
            <a:xfrm>
              <a:off x="4511" y="2158"/>
              <a:ext cx="303" cy="30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358"/>
            <p:cNvSpPr>
              <a:spLocks noChangeArrowheads="1"/>
            </p:cNvSpPr>
            <p:nvPr/>
          </p:nvSpPr>
          <p:spPr bwMode="auto">
            <a:xfrm>
              <a:off x="2727" y="3004"/>
              <a:ext cx="355" cy="35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4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2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5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15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3" y="762000"/>
            <a:ext cx="9128597" cy="5083926"/>
          </a:xfrm>
          <a:prstGeom prst="rect">
            <a:avLst/>
          </a:prstGeom>
        </p:spPr>
      </p:pic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657350" indent="-28575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2038350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446338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854325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3115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7687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2259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6831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Spectra of the tetramer dissolved in DMSO + </a:t>
            </a:r>
            <a:r>
              <a:rPr lang="en-US" sz="2800" dirty="0" err="1">
                <a:solidFill>
                  <a:schemeClr val="bg1"/>
                </a:solidFill>
              </a:rPr>
              <a:t>py</a:t>
            </a:r>
            <a:endParaRPr lang="en-US" sz="260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 rot="16200000">
            <a:off x="7510352" y="1481249"/>
            <a:ext cx="1212335" cy="993038"/>
            <a:chOff x="243" y="0"/>
            <a:chExt cx="5274" cy="4320"/>
          </a:xfrm>
        </p:grpSpPr>
        <p:sp>
          <p:nvSpPr>
            <p:cNvPr id="7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243" y="0"/>
              <a:ext cx="2880" cy="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266"/>
            <p:cNvSpPr>
              <a:spLocks noChangeArrowheads="1"/>
            </p:cNvSpPr>
            <p:nvPr/>
          </p:nvSpPr>
          <p:spPr bwMode="auto">
            <a:xfrm>
              <a:off x="243" y="0"/>
              <a:ext cx="5274" cy="43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67"/>
            <p:cNvSpPr>
              <a:spLocks noChangeArrowheads="1"/>
            </p:cNvSpPr>
            <p:nvPr/>
          </p:nvSpPr>
          <p:spPr bwMode="auto">
            <a:xfrm>
              <a:off x="2543" y="1070"/>
              <a:ext cx="378" cy="378"/>
            </a:xfrm>
            <a:prstGeom prst="ellipse">
              <a:avLst/>
            </a:prstGeom>
            <a:solidFill>
              <a:srgbClr val="00FF00"/>
            </a:solidFill>
            <a:ln w="63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8"/>
            <p:cNvSpPr>
              <a:spLocks/>
            </p:cNvSpPr>
            <p:nvPr/>
          </p:nvSpPr>
          <p:spPr bwMode="auto">
            <a:xfrm>
              <a:off x="2730" y="1362"/>
              <a:ext cx="251" cy="609"/>
            </a:xfrm>
            <a:custGeom>
              <a:avLst/>
              <a:gdLst>
                <a:gd name="T0" fmla="*/ 83 w 251"/>
                <a:gd name="T1" fmla="*/ 14 h 609"/>
                <a:gd name="T2" fmla="*/ 79 w 251"/>
                <a:gd name="T3" fmla="*/ 11 h 609"/>
                <a:gd name="T4" fmla="*/ 79 w 251"/>
                <a:gd name="T5" fmla="*/ 7 h 609"/>
                <a:gd name="T6" fmla="*/ 75 w 251"/>
                <a:gd name="T7" fmla="*/ 7 h 609"/>
                <a:gd name="T8" fmla="*/ 71 w 251"/>
                <a:gd name="T9" fmla="*/ 3 h 609"/>
                <a:gd name="T10" fmla="*/ 68 w 251"/>
                <a:gd name="T11" fmla="*/ 3 h 609"/>
                <a:gd name="T12" fmla="*/ 64 w 251"/>
                <a:gd name="T13" fmla="*/ 0 h 609"/>
                <a:gd name="T14" fmla="*/ 60 w 251"/>
                <a:gd name="T15" fmla="*/ 0 h 609"/>
                <a:gd name="T16" fmla="*/ 53 w 251"/>
                <a:gd name="T17" fmla="*/ 0 h 609"/>
                <a:gd name="T18" fmla="*/ 49 w 251"/>
                <a:gd name="T19" fmla="*/ 0 h 609"/>
                <a:gd name="T20" fmla="*/ 45 w 251"/>
                <a:gd name="T21" fmla="*/ 0 h 609"/>
                <a:gd name="T22" fmla="*/ 38 w 251"/>
                <a:gd name="T23" fmla="*/ 0 h 609"/>
                <a:gd name="T24" fmla="*/ 34 w 251"/>
                <a:gd name="T25" fmla="*/ 3 h 609"/>
                <a:gd name="T26" fmla="*/ 27 w 251"/>
                <a:gd name="T27" fmla="*/ 3 h 609"/>
                <a:gd name="T28" fmla="*/ 23 w 251"/>
                <a:gd name="T29" fmla="*/ 7 h 609"/>
                <a:gd name="T30" fmla="*/ 19 w 251"/>
                <a:gd name="T31" fmla="*/ 7 h 609"/>
                <a:gd name="T32" fmla="*/ 15 w 251"/>
                <a:gd name="T33" fmla="*/ 11 h 609"/>
                <a:gd name="T34" fmla="*/ 12 w 251"/>
                <a:gd name="T35" fmla="*/ 14 h 609"/>
                <a:gd name="T36" fmla="*/ 8 w 251"/>
                <a:gd name="T37" fmla="*/ 18 h 609"/>
                <a:gd name="T38" fmla="*/ 8 w 251"/>
                <a:gd name="T39" fmla="*/ 22 h 609"/>
                <a:gd name="T40" fmla="*/ 4 w 251"/>
                <a:gd name="T41" fmla="*/ 26 h 609"/>
                <a:gd name="T42" fmla="*/ 4 w 251"/>
                <a:gd name="T43" fmla="*/ 29 h 609"/>
                <a:gd name="T44" fmla="*/ 0 w 251"/>
                <a:gd name="T45" fmla="*/ 33 h 609"/>
                <a:gd name="T46" fmla="*/ 0 w 251"/>
                <a:gd name="T47" fmla="*/ 37 h 609"/>
                <a:gd name="T48" fmla="*/ 4 w 251"/>
                <a:gd name="T49" fmla="*/ 41 h 609"/>
                <a:gd name="T50" fmla="*/ 172 w 251"/>
                <a:gd name="T51" fmla="*/ 609 h 609"/>
                <a:gd name="T52" fmla="*/ 172 w 251"/>
                <a:gd name="T53" fmla="*/ 605 h 609"/>
                <a:gd name="T54" fmla="*/ 172 w 251"/>
                <a:gd name="T55" fmla="*/ 602 h 609"/>
                <a:gd name="T56" fmla="*/ 172 w 251"/>
                <a:gd name="T57" fmla="*/ 598 h 609"/>
                <a:gd name="T58" fmla="*/ 172 w 251"/>
                <a:gd name="T59" fmla="*/ 594 h 609"/>
                <a:gd name="T60" fmla="*/ 176 w 251"/>
                <a:gd name="T61" fmla="*/ 590 h 609"/>
                <a:gd name="T62" fmla="*/ 180 w 251"/>
                <a:gd name="T63" fmla="*/ 587 h 609"/>
                <a:gd name="T64" fmla="*/ 184 w 251"/>
                <a:gd name="T65" fmla="*/ 583 h 609"/>
                <a:gd name="T66" fmla="*/ 187 w 251"/>
                <a:gd name="T67" fmla="*/ 579 h 609"/>
                <a:gd name="T68" fmla="*/ 191 w 251"/>
                <a:gd name="T69" fmla="*/ 579 h 609"/>
                <a:gd name="T70" fmla="*/ 195 w 251"/>
                <a:gd name="T71" fmla="*/ 576 h 609"/>
                <a:gd name="T72" fmla="*/ 199 w 251"/>
                <a:gd name="T73" fmla="*/ 572 h 609"/>
                <a:gd name="T74" fmla="*/ 206 w 251"/>
                <a:gd name="T75" fmla="*/ 572 h 609"/>
                <a:gd name="T76" fmla="*/ 210 w 251"/>
                <a:gd name="T77" fmla="*/ 572 h 609"/>
                <a:gd name="T78" fmla="*/ 217 w 251"/>
                <a:gd name="T79" fmla="*/ 572 h 609"/>
                <a:gd name="T80" fmla="*/ 221 w 251"/>
                <a:gd name="T81" fmla="*/ 568 h 609"/>
                <a:gd name="T82" fmla="*/ 225 w 251"/>
                <a:gd name="T83" fmla="*/ 568 h 609"/>
                <a:gd name="T84" fmla="*/ 232 w 251"/>
                <a:gd name="T85" fmla="*/ 572 h 609"/>
                <a:gd name="T86" fmla="*/ 236 w 251"/>
                <a:gd name="T87" fmla="*/ 572 h 609"/>
                <a:gd name="T88" fmla="*/ 240 w 251"/>
                <a:gd name="T89" fmla="*/ 572 h 609"/>
                <a:gd name="T90" fmla="*/ 244 w 251"/>
                <a:gd name="T91" fmla="*/ 576 h 609"/>
                <a:gd name="T92" fmla="*/ 247 w 251"/>
                <a:gd name="T93" fmla="*/ 579 h 609"/>
                <a:gd name="T94" fmla="*/ 247 w 251"/>
                <a:gd name="T95" fmla="*/ 579 h 609"/>
                <a:gd name="T96" fmla="*/ 251 w 251"/>
                <a:gd name="T97" fmla="*/ 583 h 609"/>
                <a:gd name="T98" fmla="*/ 251 w 251"/>
                <a:gd name="T99" fmla="*/ 587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1" h="609">
                  <a:moveTo>
                    <a:pt x="83" y="14"/>
                  </a:moveTo>
                  <a:lnTo>
                    <a:pt x="83" y="14"/>
                  </a:lnTo>
                  <a:lnTo>
                    <a:pt x="79" y="14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5" y="7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41"/>
                  </a:lnTo>
                  <a:lnTo>
                    <a:pt x="172" y="609"/>
                  </a:lnTo>
                  <a:lnTo>
                    <a:pt x="172" y="609"/>
                  </a:lnTo>
                  <a:lnTo>
                    <a:pt x="172" y="609"/>
                  </a:lnTo>
                  <a:lnTo>
                    <a:pt x="172" y="605"/>
                  </a:lnTo>
                  <a:lnTo>
                    <a:pt x="172" y="605"/>
                  </a:lnTo>
                  <a:lnTo>
                    <a:pt x="172" y="602"/>
                  </a:lnTo>
                  <a:lnTo>
                    <a:pt x="172" y="602"/>
                  </a:lnTo>
                  <a:lnTo>
                    <a:pt x="172" y="598"/>
                  </a:lnTo>
                  <a:lnTo>
                    <a:pt x="172" y="598"/>
                  </a:lnTo>
                  <a:lnTo>
                    <a:pt x="172" y="594"/>
                  </a:lnTo>
                  <a:lnTo>
                    <a:pt x="176" y="594"/>
                  </a:lnTo>
                  <a:lnTo>
                    <a:pt x="176" y="590"/>
                  </a:lnTo>
                  <a:lnTo>
                    <a:pt x="176" y="590"/>
                  </a:lnTo>
                  <a:lnTo>
                    <a:pt x="180" y="587"/>
                  </a:lnTo>
                  <a:lnTo>
                    <a:pt x="180" y="587"/>
                  </a:lnTo>
                  <a:lnTo>
                    <a:pt x="184" y="583"/>
                  </a:lnTo>
                  <a:lnTo>
                    <a:pt x="184" y="583"/>
                  </a:lnTo>
                  <a:lnTo>
                    <a:pt x="187" y="579"/>
                  </a:lnTo>
                  <a:lnTo>
                    <a:pt x="187" y="579"/>
                  </a:lnTo>
                  <a:lnTo>
                    <a:pt x="191" y="579"/>
                  </a:lnTo>
                  <a:lnTo>
                    <a:pt x="191" y="576"/>
                  </a:lnTo>
                  <a:lnTo>
                    <a:pt x="195" y="576"/>
                  </a:lnTo>
                  <a:lnTo>
                    <a:pt x="199" y="576"/>
                  </a:lnTo>
                  <a:lnTo>
                    <a:pt x="199" y="572"/>
                  </a:lnTo>
                  <a:lnTo>
                    <a:pt x="202" y="572"/>
                  </a:lnTo>
                  <a:lnTo>
                    <a:pt x="206" y="572"/>
                  </a:lnTo>
                  <a:lnTo>
                    <a:pt x="206" y="572"/>
                  </a:lnTo>
                  <a:lnTo>
                    <a:pt x="210" y="572"/>
                  </a:lnTo>
                  <a:lnTo>
                    <a:pt x="214" y="572"/>
                  </a:lnTo>
                  <a:lnTo>
                    <a:pt x="217" y="572"/>
                  </a:lnTo>
                  <a:lnTo>
                    <a:pt x="217" y="568"/>
                  </a:lnTo>
                  <a:lnTo>
                    <a:pt x="221" y="568"/>
                  </a:lnTo>
                  <a:lnTo>
                    <a:pt x="225" y="568"/>
                  </a:lnTo>
                  <a:lnTo>
                    <a:pt x="225" y="568"/>
                  </a:lnTo>
                  <a:lnTo>
                    <a:pt x="229" y="572"/>
                  </a:lnTo>
                  <a:lnTo>
                    <a:pt x="232" y="572"/>
                  </a:lnTo>
                  <a:lnTo>
                    <a:pt x="232" y="572"/>
                  </a:lnTo>
                  <a:lnTo>
                    <a:pt x="236" y="572"/>
                  </a:lnTo>
                  <a:lnTo>
                    <a:pt x="236" y="572"/>
                  </a:lnTo>
                  <a:lnTo>
                    <a:pt x="240" y="572"/>
                  </a:lnTo>
                  <a:lnTo>
                    <a:pt x="240" y="576"/>
                  </a:lnTo>
                  <a:lnTo>
                    <a:pt x="244" y="576"/>
                  </a:lnTo>
                  <a:lnTo>
                    <a:pt x="244" y="576"/>
                  </a:lnTo>
                  <a:lnTo>
                    <a:pt x="247" y="579"/>
                  </a:lnTo>
                  <a:lnTo>
                    <a:pt x="247" y="579"/>
                  </a:lnTo>
                  <a:lnTo>
                    <a:pt x="247" y="579"/>
                  </a:lnTo>
                  <a:lnTo>
                    <a:pt x="251" y="583"/>
                  </a:lnTo>
                  <a:lnTo>
                    <a:pt x="251" y="583"/>
                  </a:lnTo>
                  <a:lnTo>
                    <a:pt x="251" y="587"/>
                  </a:lnTo>
                  <a:lnTo>
                    <a:pt x="251" y="587"/>
                  </a:lnTo>
                  <a:lnTo>
                    <a:pt x="83" y="1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69"/>
            <p:cNvSpPr>
              <a:spLocks noChangeArrowheads="1"/>
            </p:cNvSpPr>
            <p:nvPr/>
          </p:nvSpPr>
          <p:spPr bwMode="auto">
            <a:xfrm>
              <a:off x="2469" y="2869"/>
              <a:ext cx="273" cy="27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70"/>
            <p:cNvSpPr>
              <a:spLocks/>
            </p:cNvSpPr>
            <p:nvPr/>
          </p:nvSpPr>
          <p:spPr bwMode="auto">
            <a:xfrm>
              <a:off x="2611" y="2315"/>
              <a:ext cx="336" cy="621"/>
            </a:xfrm>
            <a:custGeom>
              <a:avLst/>
              <a:gdLst>
                <a:gd name="T0" fmla="*/ 0 w 336"/>
                <a:gd name="T1" fmla="*/ 580 h 621"/>
                <a:gd name="T2" fmla="*/ 0 w 336"/>
                <a:gd name="T3" fmla="*/ 584 h 621"/>
                <a:gd name="T4" fmla="*/ 0 w 336"/>
                <a:gd name="T5" fmla="*/ 588 h 621"/>
                <a:gd name="T6" fmla="*/ 0 w 336"/>
                <a:gd name="T7" fmla="*/ 588 h 621"/>
                <a:gd name="T8" fmla="*/ 0 w 336"/>
                <a:gd name="T9" fmla="*/ 591 h 621"/>
                <a:gd name="T10" fmla="*/ 3 w 336"/>
                <a:gd name="T11" fmla="*/ 595 h 621"/>
                <a:gd name="T12" fmla="*/ 7 w 336"/>
                <a:gd name="T13" fmla="*/ 599 h 621"/>
                <a:gd name="T14" fmla="*/ 7 w 336"/>
                <a:gd name="T15" fmla="*/ 602 h 621"/>
                <a:gd name="T16" fmla="*/ 11 w 336"/>
                <a:gd name="T17" fmla="*/ 606 h 621"/>
                <a:gd name="T18" fmla="*/ 15 w 336"/>
                <a:gd name="T19" fmla="*/ 610 h 621"/>
                <a:gd name="T20" fmla="*/ 18 w 336"/>
                <a:gd name="T21" fmla="*/ 614 h 621"/>
                <a:gd name="T22" fmla="*/ 26 w 336"/>
                <a:gd name="T23" fmla="*/ 614 h 621"/>
                <a:gd name="T24" fmla="*/ 30 w 336"/>
                <a:gd name="T25" fmla="*/ 617 h 621"/>
                <a:gd name="T26" fmla="*/ 33 w 336"/>
                <a:gd name="T27" fmla="*/ 617 h 621"/>
                <a:gd name="T28" fmla="*/ 41 w 336"/>
                <a:gd name="T29" fmla="*/ 621 h 621"/>
                <a:gd name="T30" fmla="*/ 45 w 336"/>
                <a:gd name="T31" fmla="*/ 621 h 621"/>
                <a:gd name="T32" fmla="*/ 48 w 336"/>
                <a:gd name="T33" fmla="*/ 621 h 621"/>
                <a:gd name="T34" fmla="*/ 52 w 336"/>
                <a:gd name="T35" fmla="*/ 621 h 621"/>
                <a:gd name="T36" fmla="*/ 60 w 336"/>
                <a:gd name="T37" fmla="*/ 621 h 621"/>
                <a:gd name="T38" fmla="*/ 63 w 336"/>
                <a:gd name="T39" fmla="*/ 621 h 621"/>
                <a:gd name="T40" fmla="*/ 67 w 336"/>
                <a:gd name="T41" fmla="*/ 621 h 621"/>
                <a:gd name="T42" fmla="*/ 71 w 336"/>
                <a:gd name="T43" fmla="*/ 617 h 621"/>
                <a:gd name="T44" fmla="*/ 71 w 336"/>
                <a:gd name="T45" fmla="*/ 617 h 621"/>
                <a:gd name="T46" fmla="*/ 75 w 336"/>
                <a:gd name="T47" fmla="*/ 614 h 621"/>
                <a:gd name="T48" fmla="*/ 75 w 336"/>
                <a:gd name="T49" fmla="*/ 614 h 621"/>
                <a:gd name="T50" fmla="*/ 336 w 336"/>
                <a:gd name="T51" fmla="*/ 34 h 621"/>
                <a:gd name="T52" fmla="*/ 333 w 336"/>
                <a:gd name="T53" fmla="*/ 38 h 621"/>
                <a:gd name="T54" fmla="*/ 333 w 336"/>
                <a:gd name="T55" fmla="*/ 38 h 621"/>
                <a:gd name="T56" fmla="*/ 329 w 336"/>
                <a:gd name="T57" fmla="*/ 41 h 621"/>
                <a:gd name="T58" fmla="*/ 325 w 336"/>
                <a:gd name="T59" fmla="*/ 41 h 621"/>
                <a:gd name="T60" fmla="*/ 321 w 336"/>
                <a:gd name="T61" fmla="*/ 41 h 621"/>
                <a:gd name="T62" fmla="*/ 318 w 336"/>
                <a:gd name="T63" fmla="*/ 41 h 621"/>
                <a:gd name="T64" fmla="*/ 314 w 336"/>
                <a:gd name="T65" fmla="*/ 41 h 621"/>
                <a:gd name="T66" fmla="*/ 306 w 336"/>
                <a:gd name="T67" fmla="*/ 41 h 621"/>
                <a:gd name="T68" fmla="*/ 303 w 336"/>
                <a:gd name="T69" fmla="*/ 41 h 621"/>
                <a:gd name="T70" fmla="*/ 299 w 336"/>
                <a:gd name="T71" fmla="*/ 41 h 621"/>
                <a:gd name="T72" fmla="*/ 291 w 336"/>
                <a:gd name="T73" fmla="*/ 38 h 621"/>
                <a:gd name="T74" fmla="*/ 288 w 336"/>
                <a:gd name="T75" fmla="*/ 38 h 621"/>
                <a:gd name="T76" fmla="*/ 284 w 336"/>
                <a:gd name="T77" fmla="*/ 34 h 621"/>
                <a:gd name="T78" fmla="*/ 277 w 336"/>
                <a:gd name="T79" fmla="*/ 30 h 621"/>
                <a:gd name="T80" fmla="*/ 273 w 336"/>
                <a:gd name="T81" fmla="*/ 26 h 621"/>
                <a:gd name="T82" fmla="*/ 269 w 336"/>
                <a:gd name="T83" fmla="*/ 26 h 621"/>
                <a:gd name="T84" fmla="*/ 265 w 336"/>
                <a:gd name="T85" fmla="*/ 23 h 621"/>
                <a:gd name="T86" fmla="*/ 265 w 336"/>
                <a:gd name="T87" fmla="*/ 19 h 621"/>
                <a:gd name="T88" fmla="*/ 262 w 336"/>
                <a:gd name="T89" fmla="*/ 15 h 621"/>
                <a:gd name="T90" fmla="*/ 262 w 336"/>
                <a:gd name="T91" fmla="*/ 12 h 621"/>
                <a:gd name="T92" fmla="*/ 258 w 336"/>
                <a:gd name="T93" fmla="*/ 8 h 621"/>
                <a:gd name="T94" fmla="*/ 258 w 336"/>
                <a:gd name="T95" fmla="*/ 4 h 621"/>
                <a:gd name="T96" fmla="*/ 258 w 336"/>
                <a:gd name="T97" fmla="*/ 0 h 621"/>
                <a:gd name="T98" fmla="*/ 262 w 336"/>
                <a:gd name="T9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6" h="621">
                  <a:moveTo>
                    <a:pt x="0" y="576"/>
                  </a:moveTo>
                  <a:lnTo>
                    <a:pt x="0" y="580"/>
                  </a:lnTo>
                  <a:lnTo>
                    <a:pt x="0" y="580"/>
                  </a:lnTo>
                  <a:lnTo>
                    <a:pt x="0" y="584"/>
                  </a:lnTo>
                  <a:lnTo>
                    <a:pt x="0" y="584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3" y="595"/>
                  </a:lnTo>
                  <a:lnTo>
                    <a:pt x="3" y="595"/>
                  </a:lnTo>
                  <a:lnTo>
                    <a:pt x="3" y="599"/>
                  </a:lnTo>
                  <a:lnTo>
                    <a:pt x="7" y="599"/>
                  </a:lnTo>
                  <a:lnTo>
                    <a:pt x="7" y="602"/>
                  </a:lnTo>
                  <a:lnTo>
                    <a:pt x="7" y="602"/>
                  </a:lnTo>
                  <a:lnTo>
                    <a:pt x="11" y="606"/>
                  </a:lnTo>
                  <a:lnTo>
                    <a:pt x="11" y="606"/>
                  </a:lnTo>
                  <a:lnTo>
                    <a:pt x="15" y="606"/>
                  </a:lnTo>
                  <a:lnTo>
                    <a:pt x="15" y="610"/>
                  </a:lnTo>
                  <a:lnTo>
                    <a:pt x="18" y="610"/>
                  </a:lnTo>
                  <a:lnTo>
                    <a:pt x="18" y="614"/>
                  </a:lnTo>
                  <a:lnTo>
                    <a:pt x="22" y="614"/>
                  </a:lnTo>
                  <a:lnTo>
                    <a:pt x="26" y="614"/>
                  </a:lnTo>
                  <a:lnTo>
                    <a:pt x="26" y="617"/>
                  </a:lnTo>
                  <a:lnTo>
                    <a:pt x="30" y="617"/>
                  </a:lnTo>
                  <a:lnTo>
                    <a:pt x="33" y="617"/>
                  </a:lnTo>
                  <a:lnTo>
                    <a:pt x="33" y="617"/>
                  </a:lnTo>
                  <a:lnTo>
                    <a:pt x="37" y="621"/>
                  </a:lnTo>
                  <a:lnTo>
                    <a:pt x="41" y="621"/>
                  </a:lnTo>
                  <a:lnTo>
                    <a:pt x="41" y="621"/>
                  </a:lnTo>
                  <a:lnTo>
                    <a:pt x="45" y="621"/>
                  </a:lnTo>
                  <a:lnTo>
                    <a:pt x="48" y="621"/>
                  </a:lnTo>
                  <a:lnTo>
                    <a:pt x="48" y="621"/>
                  </a:lnTo>
                  <a:lnTo>
                    <a:pt x="52" y="621"/>
                  </a:lnTo>
                  <a:lnTo>
                    <a:pt x="52" y="621"/>
                  </a:lnTo>
                  <a:lnTo>
                    <a:pt x="56" y="621"/>
                  </a:lnTo>
                  <a:lnTo>
                    <a:pt x="60" y="621"/>
                  </a:lnTo>
                  <a:lnTo>
                    <a:pt x="60" y="621"/>
                  </a:lnTo>
                  <a:lnTo>
                    <a:pt x="63" y="621"/>
                  </a:lnTo>
                  <a:lnTo>
                    <a:pt x="63" y="621"/>
                  </a:lnTo>
                  <a:lnTo>
                    <a:pt x="67" y="621"/>
                  </a:lnTo>
                  <a:lnTo>
                    <a:pt x="67" y="621"/>
                  </a:lnTo>
                  <a:lnTo>
                    <a:pt x="71" y="617"/>
                  </a:lnTo>
                  <a:lnTo>
                    <a:pt x="71" y="617"/>
                  </a:lnTo>
                  <a:lnTo>
                    <a:pt x="71" y="617"/>
                  </a:lnTo>
                  <a:lnTo>
                    <a:pt x="75" y="617"/>
                  </a:lnTo>
                  <a:lnTo>
                    <a:pt x="75" y="614"/>
                  </a:lnTo>
                  <a:lnTo>
                    <a:pt x="75" y="614"/>
                  </a:lnTo>
                  <a:lnTo>
                    <a:pt x="75" y="614"/>
                  </a:lnTo>
                  <a:lnTo>
                    <a:pt x="336" y="34"/>
                  </a:lnTo>
                  <a:lnTo>
                    <a:pt x="336" y="34"/>
                  </a:lnTo>
                  <a:lnTo>
                    <a:pt x="336" y="38"/>
                  </a:lnTo>
                  <a:lnTo>
                    <a:pt x="333" y="38"/>
                  </a:lnTo>
                  <a:lnTo>
                    <a:pt x="333" y="38"/>
                  </a:lnTo>
                  <a:lnTo>
                    <a:pt x="333" y="38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5" y="41"/>
                  </a:lnTo>
                  <a:lnTo>
                    <a:pt x="325" y="41"/>
                  </a:lnTo>
                  <a:lnTo>
                    <a:pt x="321" y="41"/>
                  </a:lnTo>
                  <a:lnTo>
                    <a:pt x="318" y="41"/>
                  </a:lnTo>
                  <a:lnTo>
                    <a:pt x="318" y="41"/>
                  </a:lnTo>
                  <a:lnTo>
                    <a:pt x="314" y="41"/>
                  </a:lnTo>
                  <a:lnTo>
                    <a:pt x="314" y="41"/>
                  </a:lnTo>
                  <a:lnTo>
                    <a:pt x="310" y="41"/>
                  </a:lnTo>
                  <a:lnTo>
                    <a:pt x="306" y="41"/>
                  </a:lnTo>
                  <a:lnTo>
                    <a:pt x="306" y="41"/>
                  </a:lnTo>
                  <a:lnTo>
                    <a:pt x="303" y="41"/>
                  </a:lnTo>
                  <a:lnTo>
                    <a:pt x="299" y="41"/>
                  </a:lnTo>
                  <a:lnTo>
                    <a:pt x="299" y="41"/>
                  </a:lnTo>
                  <a:lnTo>
                    <a:pt x="295" y="38"/>
                  </a:lnTo>
                  <a:lnTo>
                    <a:pt x="291" y="38"/>
                  </a:lnTo>
                  <a:lnTo>
                    <a:pt x="291" y="38"/>
                  </a:lnTo>
                  <a:lnTo>
                    <a:pt x="288" y="38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0" y="34"/>
                  </a:lnTo>
                  <a:lnTo>
                    <a:pt x="277" y="30"/>
                  </a:lnTo>
                  <a:lnTo>
                    <a:pt x="277" y="30"/>
                  </a:lnTo>
                  <a:lnTo>
                    <a:pt x="273" y="26"/>
                  </a:lnTo>
                  <a:lnTo>
                    <a:pt x="273" y="26"/>
                  </a:lnTo>
                  <a:lnTo>
                    <a:pt x="269" y="26"/>
                  </a:lnTo>
                  <a:lnTo>
                    <a:pt x="269" y="23"/>
                  </a:lnTo>
                  <a:lnTo>
                    <a:pt x="265" y="23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2" y="15"/>
                  </a:lnTo>
                  <a:lnTo>
                    <a:pt x="262" y="15"/>
                  </a:lnTo>
                  <a:lnTo>
                    <a:pt x="262" y="12"/>
                  </a:lnTo>
                  <a:lnTo>
                    <a:pt x="262" y="12"/>
                  </a:lnTo>
                  <a:lnTo>
                    <a:pt x="258" y="8"/>
                  </a:lnTo>
                  <a:lnTo>
                    <a:pt x="258" y="8"/>
                  </a:lnTo>
                  <a:lnTo>
                    <a:pt x="258" y="8"/>
                  </a:lnTo>
                  <a:lnTo>
                    <a:pt x="258" y="4"/>
                  </a:lnTo>
                  <a:lnTo>
                    <a:pt x="258" y="4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271"/>
            <p:cNvSpPr>
              <a:spLocks noChangeArrowheads="1"/>
            </p:cNvSpPr>
            <p:nvPr/>
          </p:nvSpPr>
          <p:spPr bwMode="auto">
            <a:xfrm>
              <a:off x="2742" y="1885"/>
              <a:ext cx="505" cy="505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72"/>
            <p:cNvSpPr>
              <a:spLocks/>
            </p:cNvSpPr>
            <p:nvPr/>
          </p:nvSpPr>
          <p:spPr bwMode="auto">
            <a:xfrm>
              <a:off x="3082" y="1545"/>
              <a:ext cx="445" cy="490"/>
            </a:xfrm>
            <a:custGeom>
              <a:avLst/>
              <a:gdLst>
                <a:gd name="T0" fmla="*/ 4 w 445"/>
                <a:gd name="T1" fmla="*/ 426 h 490"/>
                <a:gd name="T2" fmla="*/ 4 w 445"/>
                <a:gd name="T3" fmla="*/ 430 h 490"/>
                <a:gd name="T4" fmla="*/ 0 w 445"/>
                <a:gd name="T5" fmla="*/ 434 h 490"/>
                <a:gd name="T6" fmla="*/ 0 w 445"/>
                <a:gd name="T7" fmla="*/ 437 h 490"/>
                <a:gd name="T8" fmla="*/ 0 w 445"/>
                <a:gd name="T9" fmla="*/ 441 h 490"/>
                <a:gd name="T10" fmla="*/ 0 w 445"/>
                <a:gd name="T11" fmla="*/ 445 h 490"/>
                <a:gd name="T12" fmla="*/ 4 w 445"/>
                <a:gd name="T13" fmla="*/ 449 h 490"/>
                <a:gd name="T14" fmla="*/ 4 w 445"/>
                <a:gd name="T15" fmla="*/ 456 h 490"/>
                <a:gd name="T16" fmla="*/ 8 w 445"/>
                <a:gd name="T17" fmla="*/ 460 h 490"/>
                <a:gd name="T18" fmla="*/ 8 w 445"/>
                <a:gd name="T19" fmla="*/ 464 h 490"/>
                <a:gd name="T20" fmla="*/ 11 w 445"/>
                <a:gd name="T21" fmla="*/ 467 h 490"/>
                <a:gd name="T22" fmla="*/ 15 w 445"/>
                <a:gd name="T23" fmla="*/ 471 h 490"/>
                <a:gd name="T24" fmla="*/ 19 w 445"/>
                <a:gd name="T25" fmla="*/ 475 h 490"/>
                <a:gd name="T26" fmla="*/ 26 w 445"/>
                <a:gd name="T27" fmla="*/ 479 h 490"/>
                <a:gd name="T28" fmla="*/ 30 w 445"/>
                <a:gd name="T29" fmla="*/ 482 h 490"/>
                <a:gd name="T30" fmla="*/ 34 w 445"/>
                <a:gd name="T31" fmla="*/ 486 h 490"/>
                <a:gd name="T32" fmla="*/ 37 w 445"/>
                <a:gd name="T33" fmla="*/ 486 h 490"/>
                <a:gd name="T34" fmla="*/ 45 w 445"/>
                <a:gd name="T35" fmla="*/ 486 h 490"/>
                <a:gd name="T36" fmla="*/ 49 w 445"/>
                <a:gd name="T37" fmla="*/ 490 h 490"/>
                <a:gd name="T38" fmla="*/ 52 w 445"/>
                <a:gd name="T39" fmla="*/ 490 h 490"/>
                <a:gd name="T40" fmla="*/ 56 w 445"/>
                <a:gd name="T41" fmla="*/ 490 h 490"/>
                <a:gd name="T42" fmla="*/ 60 w 445"/>
                <a:gd name="T43" fmla="*/ 486 h 490"/>
                <a:gd name="T44" fmla="*/ 64 w 445"/>
                <a:gd name="T45" fmla="*/ 486 h 490"/>
                <a:gd name="T46" fmla="*/ 67 w 445"/>
                <a:gd name="T47" fmla="*/ 486 h 490"/>
                <a:gd name="T48" fmla="*/ 71 w 445"/>
                <a:gd name="T49" fmla="*/ 482 h 490"/>
                <a:gd name="T50" fmla="*/ 445 w 445"/>
                <a:gd name="T51" fmla="*/ 60 h 490"/>
                <a:gd name="T52" fmla="*/ 441 w 445"/>
                <a:gd name="T53" fmla="*/ 60 h 490"/>
                <a:gd name="T54" fmla="*/ 438 w 445"/>
                <a:gd name="T55" fmla="*/ 63 h 490"/>
                <a:gd name="T56" fmla="*/ 434 w 445"/>
                <a:gd name="T57" fmla="*/ 63 h 490"/>
                <a:gd name="T58" fmla="*/ 430 w 445"/>
                <a:gd name="T59" fmla="*/ 63 h 490"/>
                <a:gd name="T60" fmla="*/ 426 w 445"/>
                <a:gd name="T61" fmla="*/ 63 h 490"/>
                <a:gd name="T62" fmla="*/ 419 w 445"/>
                <a:gd name="T63" fmla="*/ 63 h 490"/>
                <a:gd name="T64" fmla="*/ 415 w 445"/>
                <a:gd name="T65" fmla="*/ 63 h 490"/>
                <a:gd name="T66" fmla="*/ 411 w 445"/>
                <a:gd name="T67" fmla="*/ 60 h 490"/>
                <a:gd name="T68" fmla="*/ 408 w 445"/>
                <a:gd name="T69" fmla="*/ 56 h 490"/>
                <a:gd name="T70" fmla="*/ 400 w 445"/>
                <a:gd name="T71" fmla="*/ 56 h 490"/>
                <a:gd name="T72" fmla="*/ 397 w 445"/>
                <a:gd name="T73" fmla="*/ 52 h 490"/>
                <a:gd name="T74" fmla="*/ 393 w 445"/>
                <a:gd name="T75" fmla="*/ 48 h 490"/>
                <a:gd name="T76" fmla="*/ 389 w 445"/>
                <a:gd name="T77" fmla="*/ 45 h 490"/>
                <a:gd name="T78" fmla="*/ 385 w 445"/>
                <a:gd name="T79" fmla="*/ 41 h 490"/>
                <a:gd name="T80" fmla="*/ 382 w 445"/>
                <a:gd name="T81" fmla="*/ 37 h 490"/>
                <a:gd name="T82" fmla="*/ 378 w 445"/>
                <a:gd name="T83" fmla="*/ 30 h 490"/>
                <a:gd name="T84" fmla="*/ 378 w 445"/>
                <a:gd name="T85" fmla="*/ 26 h 490"/>
                <a:gd name="T86" fmla="*/ 374 w 445"/>
                <a:gd name="T87" fmla="*/ 22 h 490"/>
                <a:gd name="T88" fmla="*/ 374 w 445"/>
                <a:gd name="T89" fmla="*/ 18 h 490"/>
                <a:gd name="T90" fmla="*/ 374 w 445"/>
                <a:gd name="T91" fmla="*/ 15 h 490"/>
                <a:gd name="T92" fmla="*/ 374 w 445"/>
                <a:gd name="T93" fmla="*/ 11 h 490"/>
                <a:gd name="T94" fmla="*/ 374 w 445"/>
                <a:gd name="T95" fmla="*/ 7 h 490"/>
                <a:gd name="T96" fmla="*/ 378 w 445"/>
                <a:gd name="T97" fmla="*/ 4 h 490"/>
                <a:gd name="T98" fmla="*/ 378 w 445"/>
                <a:gd name="T99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5" h="490">
                  <a:moveTo>
                    <a:pt x="8" y="426"/>
                  </a:moveTo>
                  <a:lnTo>
                    <a:pt x="4" y="426"/>
                  </a:lnTo>
                  <a:lnTo>
                    <a:pt x="4" y="430"/>
                  </a:lnTo>
                  <a:lnTo>
                    <a:pt x="4" y="430"/>
                  </a:lnTo>
                  <a:lnTo>
                    <a:pt x="4" y="430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7"/>
                  </a:lnTo>
                  <a:lnTo>
                    <a:pt x="0" y="441"/>
                  </a:lnTo>
                  <a:lnTo>
                    <a:pt x="0" y="441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0" y="449"/>
                  </a:lnTo>
                  <a:lnTo>
                    <a:pt x="4" y="449"/>
                  </a:lnTo>
                  <a:lnTo>
                    <a:pt x="4" y="452"/>
                  </a:lnTo>
                  <a:lnTo>
                    <a:pt x="4" y="456"/>
                  </a:lnTo>
                  <a:lnTo>
                    <a:pt x="4" y="456"/>
                  </a:lnTo>
                  <a:lnTo>
                    <a:pt x="8" y="460"/>
                  </a:lnTo>
                  <a:lnTo>
                    <a:pt x="8" y="460"/>
                  </a:lnTo>
                  <a:lnTo>
                    <a:pt x="8" y="464"/>
                  </a:lnTo>
                  <a:lnTo>
                    <a:pt x="11" y="467"/>
                  </a:lnTo>
                  <a:lnTo>
                    <a:pt x="11" y="467"/>
                  </a:lnTo>
                  <a:lnTo>
                    <a:pt x="15" y="471"/>
                  </a:lnTo>
                  <a:lnTo>
                    <a:pt x="15" y="471"/>
                  </a:lnTo>
                  <a:lnTo>
                    <a:pt x="19" y="475"/>
                  </a:lnTo>
                  <a:lnTo>
                    <a:pt x="19" y="475"/>
                  </a:lnTo>
                  <a:lnTo>
                    <a:pt x="22" y="479"/>
                  </a:lnTo>
                  <a:lnTo>
                    <a:pt x="26" y="479"/>
                  </a:lnTo>
                  <a:lnTo>
                    <a:pt x="26" y="479"/>
                  </a:lnTo>
                  <a:lnTo>
                    <a:pt x="30" y="482"/>
                  </a:lnTo>
                  <a:lnTo>
                    <a:pt x="30" y="482"/>
                  </a:lnTo>
                  <a:lnTo>
                    <a:pt x="34" y="486"/>
                  </a:lnTo>
                  <a:lnTo>
                    <a:pt x="37" y="486"/>
                  </a:lnTo>
                  <a:lnTo>
                    <a:pt x="37" y="486"/>
                  </a:lnTo>
                  <a:lnTo>
                    <a:pt x="41" y="486"/>
                  </a:lnTo>
                  <a:lnTo>
                    <a:pt x="45" y="486"/>
                  </a:lnTo>
                  <a:lnTo>
                    <a:pt x="45" y="490"/>
                  </a:lnTo>
                  <a:lnTo>
                    <a:pt x="49" y="490"/>
                  </a:lnTo>
                  <a:lnTo>
                    <a:pt x="49" y="490"/>
                  </a:lnTo>
                  <a:lnTo>
                    <a:pt x="52" y="490"/>
                  </a:lnTo>
                  <a:lnTo>
                    <a:pt x="56" y="490"/>
                  </a:lnTo>
                  <a:lnTo>
                    <a:pt x="56" y="490"/>
                  </a:lnTo>
                  <a:lnTo>
                    <a:pt x="60" y="490"/>
                  </a:lnTo>
                  <a:lnTo>
                    <a:pt x="60" y="486"/>
                  </a:lnTo>
                  <a:lnTo>
                    <a:pt x="64" y="486"/>
                  </a:lnTo>
                  <a:lnTo>
                    <a:pt x="64" y="486"/>
                  </a:lnTo>
                  <a:lnTo>
                    <a:pt x="67" y="486"/>
                  </a:lnTo>
                  <a:lnTo>
                    <a:pt x="67" y="486"/>
                  </a:lnTo>
                  <a:lnTo>
                    <a:pt x="67" y="482"/>
                  </a:lnTo>
                  <a:lnTo>
                    <a:pt x="71" y="482"/>
                  </a:lnTo>
                  <a:lnTo>
                    <a:pt x="445" y="56"/>
                  </a:lnTo>
                  <a:lnTo>
                    <a:pt x="445" y="60"/>
                  </a:lnTo>
                  <a:lnTo>
                    <a:pt x="441" y="60"/>
                  </a:lnTo>
                  <a:lnTo>
                    <a:pt x="441" y="60"/>
                  </a:lnTo>
                  <a:lnTo>
                    <a:pt x="438" y="60"/>
                  </a:lnTo>
                  <a:lnTo>
                    <a:pt x="438" y="63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0" y="63"/>
                  </a:lnTo>
                  <a:lnTo>
                    <a:pt x="430" y="63"/>
                  </a:lnTo>
                  <a:lnTo>
                    <a:pt x="426" y="63"/>
                  </a:lnTo>
                  <a:lnTo>
                    <a:pt x="426" y="63"/>
                  </a:lnTo>
                  <a:lnTo>
                    <a:pt x="423" y="63"/>
                  </a:lnTo>
                  <a:lnTo>
                    <a:pt x="419" y="63"/>
                  </a:lnTo>
                  <a:lnTo>
                    <a:pt x="419" y="63"/>
                  </a:lnTo>
                  <a:lnTo>
                    <a:pt x="415" y="63"/>
                  </a:lnTo>
                  <a:lnTo>
                    <a:pt x="411" y="60"/>
                  </a:lnTo>
                  <a:lnTo>
                    <a:pt x="411" y="60"/>
                  </a:lnTo>
                  <a:lnTo>
                    <a:pt x="408" y="60"/>
                  </a:lnTo>
                  <a:lnTo>
                    <a:pt x="408" y="56"/>
                  </a:lnTo>
                  <a:lnTo>
                    <a:pt x="404" y="56"/>
                  </a:lnTo>
                  <a:lnTo>
                    <a:pt x="400" y="56"/>
                  </a:lnTo>
                  <a:lnTo>
                    <a:pt x="400" y="52"/>
                  </a:lnTo>
                  <a:lnTo>
                    <a:pt x="397" y="52"/>
                  </a:lnTo>
                  <a:lnTo>
                    <a:pt x="393" y="48"/>
                  </a:lnTo>
                  <a:lnTo>
                    <a:pt x="393" y="48"/>
                  </a:lnTo>
                  <a:lnTo>
                    <a:pt x="389" y="45"/>
                  </a:lnTo>
                  <a:lnTo>
                    <a:pt x="389" y="45"/>
                  </a:lnTo>
                  <a:lnTo>
                    <a:pt x="385" y="41"/>
                  </a:lnTo>
                  <a:lnTo>
                    <a:pt x="385" y="41"/>
                  </a:lnTo>
                  <a:lnTo>
                    <a:pt x="382" y="37"/>
                  </a:lnTo>
                  <a:lnTo>
                    <a:pt x="382" y="37"/>
                  </a:lnTo>
                  <a:lnTo>
                    <a:pt x="382" y="33"/>
                  </a:lnTo>
                  <a:lnTo>
                    <a:pt x="378" y="30"/>
                  </a:lnTo>
                  <a:lnTo>
                    <a:pt x="378" y="30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74" y="22"/>
                  </a:lnTo>
                  <a:lnTo>
                    <a:pt x="374" y="18"/>
                  </a:lnTo>
                  <a:lnTo>
                    <a:pt x="374" y="18"/>
                  </a:lnTo>
                  <a:lnTo>
                    <a:pt x="374" y="15"/>
                  </a:lnTo>
                  <a:lnTo>
                    <a:pt x="374" y="15"/>
                  </a:lnTo>
                  <a:lnTo>
                    <a:pt x="374" y="11"/>
                  </a:lnTo>
                  <a:lnTo>
                    <a:pt x="374" y="11"/>
                  </a:lnTo>
                  <a:lnTo>
                    <a:pt x="374" y="7"/>
                  </a:lnTo>
                  <a:lnTo>
                    <a:pt x="374" y="7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8" y="42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73"/>
            <p:cNvSpPr>
              <a:spLocks/>
            </p:cNvSpPr>
            <p:nvPr/>
          </p:nvSpPr>
          <p:spPr bwMode="auto">
            <a:xfrm>
              <a:off x="1911" y="2117"/>
              <a:ext cx="876" cy="165"/>
            </a:xfrm>
            <a:custGeom>
              <a:avLst/>
              <a:gdLst>
                <a:gd name="T0" fmla="*/ 864 w 876"/>
                <a:gd name="T1" fmla="*/ 86 h 165"/>
                <a:gd name="T2" fmla="*/ 864 w 876"/>
                <a:gd name="T3" fmla="*/ 86 h 165"/>
                <a:gd name="T4" fmla="*/ 868 w 876"/>
                <a:gd name="T5" fmla="*/ 82 h 165"/>
                <a:gd name="T6" fmla="*/ 868 w 876"/>
                <a:gd name="T7" fmla="*/ 82 h 165"/>
                <a:gd name="T8" fmla="*/ 872 w 876"/>
                <a:gd name="T9" fmla="*/ 79 h 165"/>
                <a:gd name="T10" fmla="*/ 872 w 876"/>
                <a:gd name="T11" fmla="*/ 75 h 165"/>
                <a:gd name="T12" fmla="*/ 872 w 876"/>
                <a:gd name="T13" fmla="*/ 71 h 165"/>
                <a:gd name="T14" fmla="*/ 876 w 876"/>
                <a:gd name="T15" fmla="*/ 67 h 165"/>
                <a:gd name="T16" fmla="*/ 876 w 876"/>
                <a:gd name="T17" fmla="*/ 64 h 165"/>
                <a:gd name="T18" fmla="*/ 876 w 876"/>
                <a:gd name="T19" fmla="*/ 56 h 165"/>
                <a:gd name="T20" fmla="*/ 876 w 876"/>
                <a:gd name="T21" fmla="*/ 52 h 165"/>
                <a:gd name="T22" fmla="*/ 876 w 876"/>
                <a:gd name="T23" fmla="*/ 45 h 165"/>
                <a:gd name="T24" fmla="*/ 876 w 876"/>
                <a:gd name="T25" fmla="*/ 41 h 165"/>
                <a:gd name="T26" fmla="*/ 876 w 876"/>
                <a:gd name="T27" fmla="*/ 37 h 165"/>
                <a:gd name="T28" fmla="*/ 876 w 876"/>
                <a:gd name="T29" fmla="*/ 30 h 165"/>
                <a:gd name="T30" fmla="*/ 872 w 876"/>
                <a:gd name="T31" fmla="*/ 26 h 165"/>
                <a:gd name="T32" fmla="*/ 872 w 876"/>
                <a:gd name="T33" fmla="*/ 22 h 165"/>
                <a:gd name="T34" fmla="*/ 868 w 876"/>
                <a:gd name="T35" fmla="*/ 15 h 165"/>
                <a:gd name="T36" fmla="*/ 868 w 876"/>
                <a:gd name="T37" fmla="*/ 11 h 165"/>
                <a:gd name="T38" fmla="*/ 864 w 876"/>
                <a:gd name="T39" fmla="*/ 8 h 165"/>
                <a:gd name="T40" fmla="*/ 864 w 876"/>
                <a:gd name="T41" fmla="*/ 8 h 165"/>
                <a:gd name="T42" fmla="*/ 861 w 876"/>
                <a:gd name="T43" fmla="*/ 4 h 165"/>
                <a:gd name="T44" fmla="*/ 857 w 876"/>
                <a:gd name="T45" fmla="*/ 4 h 165"/>
                <a:gd name="T46" fmla="*/ 857 w 876"/>
                <a:gd name="T47" fmla="*/ 0 h 165"/>
                <a:gd name="T48" fmla="*/ 853 w 876"/>
                <a:gd name="T49" fmla="*/ 0 h 165"/>
                <a:gd name="T50" fmla="*/ 0 w 876"/>
                <a:gd name="T51" fmla="*/ 79 h 165"/>
                <a:gd name="T52" fmla="*/ 4 w 876"/>
                <a:gd name="T53" fmla="*/ 79 h 165"/>
                <a:gd name="T54" fmla="*/ 4 w 876"/>
                <a:gd name="T55" fmla="*/ 82 h 165"/>
                <a:gd name="T56" fmla="*/ 8 w 876"/>
                <a:gd name="T57" fmla="*/ 82 h 165"/>
                <a:gd name="T58" fmla="*/ 11 w 876"/>
                <a:gd name="T59" fmla="*/ 86 h 165"/>
                <a:gd name="T60" fmla="*/ 11 w 876"/>
                <a:gd name="T61" fmla="*/ 90 h 165"/>
                <a:gd name="T62" fmla="*/ 15 w 876"/>
                <a:gd name="T63" fmla="*/ 94 h 165"/>
                <a:gd name="T64" fmla="*/ 15 w 876"/>
                <a:gd name="T65" fmla="*/ 97 h 165"/>
                <a:gd name="T66" fmla="*/ 15 w 876"/>
                <a:gd name="T67" fmla="*/ 101 h 165"/>
                <a:gd name="T68" fmla="*/ 19 w 876"/>
                <a:gd name="T69" fmla="*/ 105 h 165"/>
                <a:gd name="T70" fmla="*/ 19 w 876"/>
                <a:gd name="T71" fmla="*/ 112 h 165"/>
                <a:gd name="T72" fmla="*/ 19 w 876"/>
                <a:gd name="T73" fmla="*/ 116 h 165"/>
                <a:gd name="T74" fmla="*/ 19 w 876"/>
                <a:gd name="T75" fmla="*/ 123 h 165"/>
                <a:gd name="T76" fmla="*/ 23 w 876"/>
                <a:gd name="T77" fmla="*/ 127 h 165"/>
                <a:gd name="T78" fmla="*/ 23 w 876"/>
                <a:gd name="T79" fmla="*/ 131 h 165"/>
                <a:gd name="T80" fmla="*/ 23 w 876"/>
                <a:gd name="T81" fmla="*/ 138 h 165"/>
                <a:gd name="T82" fmla="*/ 19 w 876"/>
                <a:gd name="T83" fmla="*/ 142 h 165"/>
                <a:gd name="T84" fmla="*/ 19 w 876"/>
                <a:gd name="T85" fmla="*/ 146 h 165"/>
                <a:gd name="T86" fmla="*/ 19 w 876"/>
                <a:gd name="T87" fmla="*/ 153 h 165"/>
                <a:gd name="T88" fmla="*/ 19 w 876"/>
                <a:gd name="T89" fmla="*/ 157 h 165"/>
                <a:gd name="T90" fmla="*/ 15 w 876"/>
                <a:gd name="T91" fmla="*/ 157 h 165"/>
                <a:gd name="T92" fmla="*/ 15 w 876"/>
                <a:gd name="T93" fmla="*/ 161 h 165"/>
                <a:gd name="T94" fmla="*/ 11 w 876"/>
                <a:gd name="T95" fmla="*/ 165 h 165"/>
                <a:gd name="T96" fmla="*/ 11 w 876"/>
                <a:gd name="T97" fmla="*/ 165 h 165"/>
                <a:gd name="T98" fmla="*/ 8 w 876"/>
                <a:gd name="T9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6" h="165">
                  <a:moveTo>
                    <a:pt x="861" y="86"/>
                  </a:moveTo>
                  <a:lnTo>
                    <a:pt x="864" y="86"/>
                  </a:lnTo>
                  <a:lnTo>
                    <a:pt x="864" y="86"/>
                  </a:lnTo>
                  <a:lnTo>
                    <a:pt x="864" y="86"/>
                  </a:lnTo>
                  <a:lnTo>
                    <a:pt x="864" y="86"/>
                  </a:lnTo>
                  <a:lnTo>
                    <a:pt x="868" y="82"/>
                  </a:lnTo>
                  <a:lnTo>
                    <a:pt x="868" y="82"/>
                  </a:lnTo>
                  <a:lnTo>
                    <a:pt x="868" y="82"/>
                  </a:lnTo>
                  <a:lnTo>
                    <a:pt x="872" y="79"/>
                  </a:lnTo>
                  <a:lnTo>
                    <a:pt x="872" y="79"/>
                  </a:lnTo>
                  <a:lnTo>
                    <a:pt x="872" y="79"/>
                  </a:lnTo>
                  <a:lnTo>
                    <a:pt x="872" y="75"/>
                  </a:lnTo>
                  <a:lnTo>
                    <a:pt x="872" y="75"/>
                  </a:lnTo>
                  <a:lnTo>
                    <a:pt x="872" y="71"/>
                  </a:lnTo>
                  <a:lnTo>
                    <a:pt x="876" y="67"/>
                  </a:lnTo>
                  <a:lnTo>
                    <a:pt x="876" y="67"/>
                  </a:lnTo>
                  <a:lnTo>
                    <a:pt x="876" y="64"/>
                  </a:lnTo>
                  <a:lnTo>
                    <a:pt x="876" y="64"/>
                  </a:lnTo>
                  <a:lnTo>
                    <a:pt x="876" y="60"/>
                  </a:lnTo>
                  <a:lnTo>
                    <a:pt x="876" y="56"/>
                  </a:lnTo>
                  <a:lnTo>
                    <a:pt x="876" y="56"/>
                  </a:lnTo>
                  <a:lnTo>
                    <a:pt x="876" y="52"/>
                  </a:lnTo>
                  <a:lnTo>
                    <a:pt x="876" y="49"/>
                  </a:lnTo>
                  <a:lnTo>
                    <a:pt x="876" y="45"/>
                  </a:lnTo>
                  <a:lnTo>
                    <a:pt x="876" y="45"/>
                  </a:lnTo>
                  <a:lnTo>
                    <a:pt x="876" y="41"/>
                  </a:lnTo>
                  <a:lnTo>
                    <a:pt x="876" y="37"/>
                  </a:lnTo>
                  <a:lnTo>
                    <a:pt x="876" y="37"/>
                  </a:lnTo>
                  <a:lnTo>
                    <a:pt x="876" y="34"/>
                  </a:lnTo>
                  <a:lnTo>
                    <a:pt x="876" y="30"/>
                  </a:lnTo>
                  <a:lnTo>
                    <a:pt x="872" y="26"/>
                  </a:lnTo>
                  <a:lnTo>
                    <a:pt x="872" y="26"/>
                  </a:lnTo>
                  <a:lnTo>
                    <a:pt x="872" y="22"/>
                  </a:lnTo>
                  <a:lnTo>
                    <a:pt x="872" y="22"/>
                  </a:lnTo>
                  <a:lnTo>
                    <a:pt x="872" y="19"/>
                  </a:lnTo>
                  <a:lnTo>
                    <a:pt x="868" y="15"/>
                  </a:lnTo>
                  <a:lnTo>
                    <a:pt x="868" y="15"/>
                  </a:lnTo>
                  <a:lnTo>
                    <a:pt x="868" y="11"/>
                  </a:lnTo>
                  <a:lnTo>
                    <a:pt x="868" y="11"/>
                  </a:lnTo>
                  <a:lnTo>
                    <a:pt x="864" y="8"/>
                  </a:lnTo>
                  <a:lnTo>
                    <a:pt x="864" y="8"/>
                  </a:lnTo>
                  <a:lnTo>
                    <a:pt x="864" y="8"/>
                  </a:lnTo>
                  <a:lnTo>
                    <a:pt x="861" y="4"/>
                  </a:lnTo>
                  <a:lnTo>
                    <a:pt x="861" y="4"/>
                  </a:lnTo>
                  <a:lnTo>
                    <a:pt x="861" y="4"/>
                  </a:lnTo>
                  <a:lnTo>
                    <a:pt x="857" y="4"/>
                  </a:lnTo>
                  <a:lnTo>
                    <a:pt x="857" y="4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3" y="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4" y="82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101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19" y="109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9" y="116"/>
                  </a:lnTo>
                  <a:lnTo>
                    <a:pt x="19" y="120"/>
                  </a:lnTo>
                  <a:lnTo>
                    <a:pt x="19" y="123"/>
                  </a:lnTo>
                  <a:lnTo>
                    <a:pt x="23" y="123"/>
                  </a:lnTo>
                  <a:lnTo>
                    <a:pt x="23" y="127"/>
                  </a:lnTo>
                  <a:lnTo>
                    <a:pt x="23" y="131"/>
                  </a:lnTo>
                  <a:lnTo>
                    <a:pt x="23" y="131"/>
                  </a:lnTo>
                  <a:lnTo>
                    <a:pt x="23" y="135"/>
                  </a:lnTo>
                  <a:lnTo>
                    <a:pt x="23" y="138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50"/>
                  </a:lnTo>
                  <a:lnTo>
                    <a:pt x="19" y="153"/>
                  </a:lnTo>
                  <a:lnTo>
                    <a:pt x="19" y="153"/>
                  </a:lnTo>
                  <a:lnTo>
                    <a:pt x="19" y="157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1" y="161"/>
                  </a:lnTo>
                  <a:lnTo>
                    <a:pt x="11" y="165"/>
                  </a:lnTo>
                  <a:lnTo>
                    <a:pt x="11" y="165"/>
                  </a:lnTo>
                  <a:lnTo>
                    <a:pt x="11" y="165"/>
                  </a:lnTo>
                  <a:lnTo>
                    <a:pt x="8" y="165"/>
                  </a:lnTo>
                  <a:lnTo>
                    <a:pt x="8" y="165"/>
                  </a:lnTo>
                  <a:lnTo>
                    <a:pt x="861" y="8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74"/>
            <p:cNvSpPr>
              <a:spLocks/>
            </p:cNvSpPr>
            <p:nvPr/>
          </p:nvSpPr>
          <p:spPr bwMode="auto">
            <a:xfrm>
              <a:off x="3056" y="2289"/>
              <a:ext cx="389" cy="595"/>
            </a:xfrm>
            <a:custGeom>
              <a:avLst/>
              <a:gdLst>
                <a:gd name="T0" fmla="*/ 78 w 389"/>
                <a:gd name="T1" fmla="*/ 8 h 595"/>
                <a:gd name="T2" fmla="*/ 75 w 389"/>
                <a:gd name="T3" fmla="*/ 4 h 595"/>
                <a:gd name="T4" fmla="*/ 71 w 389"/>
                <a:gd name="T5" fmla="*/ 0 h 595"/>
                <a:gd name="T6" fmla="*/ 67 w 389"/>
                <a:gd name="T7" fmla="*/ 0 h 595"/>
                <a:gd name="T8" fmla="*/ 63 w 389"/>
                <a:gd name="T9" fmla="*/ 0 h 595"/>
                <a:gd name="T10" fmla="*/ 60 w 389"/>
                <a:gd name="T11" fmla="*/ 0 h 595"/>
                <a:gd name="T12" fmla="*/ 56 w 389"/>
                <a:gd name="T13" fmla="*/ 0 h 595"/>
                <a:gd name="T14" fmla="*/ 52 w 389"/>
                <a:gd name="T15" fmla="*/ 0 h 595"/>
                <a:gd name="T16" fmla="*/ 48 w 389"/>
                <a:gd name="T17" fmla="*/ 0 h 595"/>
                <a:gd name="T18" fmla="*/ 41 w 389"/>
                <a:gd name="T19" fmla="*/ 0 h 595"/>
                <a:gd name="T20" fmla="*/ 37 w 389"/>
                <a:gd name="T21" fmla="*/ 4 h 595"/>
                <a:gd name="T22" fmla="*/ 34 w 389"/>
                <a:gd name="T23" fmla="*/ 4 h 595"/>
                <a:gd name="T24" fmla="*/ 26 w 389"/>
                <a:gd name="T25" fmla="*/ 8 h 595"/>
                <a:gd name="T26" fmla="*/ 22 w 389"/>
                <a:gd name="T27" fmla="*/ 11 h 595"/>
                <a:gd name="T28" fmla="*/ 19 w 389"/>
                <a:gd name="T29" fmla="*/ 15 h 595"/>
                <a:gd name="T30" fmla="*/ 15 w 389"/>
                <a:gd name="T31" fmla="*/ 19 h 595"/>
                <a:gd name="T32" fmla="*/ 11 w 389"/>
                <a:gd name="T33" fmla="*/ 23 h 595"/>
                <a:gd name="T34" fmla="*/ 7 w 389"/>
                <a:gd name="T35" fmla="*/ 26 h 595"/>
                <a:gd name="T36" fmla="*/ 7 w 389"/>
                <a:gd name="T37" fmla="*/ 30 h 595"/>
                <a:gd name="T38" fmla="*/ 4 w 389"/>
                <a:gd name="T39" fmla="*/ 34 h 595"/>
                <a:gd name="T40" fmla="*/ 4 w 389"/>
                <a:gd name="T41" fmla="*/ 38 h 595"/>
                <a:gd name="T42" fmla="*/ 0 w 389"/>
                <a:gd name="T43" fmla="*/ 41 h 595"/>
                <a:gd name="T44" fmla="*/ 0 w 389"/>
                <a:gd name="T45" fmla="*/ 45 h 595"/>
                <a:gd name="T46" fmla="*/ 4 w 389"/>
                <a:gd name="T47" fmla="*/ 49 h 595"/>
                <a:gd name="T48" fmla="*/ 4 w 389"/>
                <a:gd name="T49" fmla="*/ 49 h 595"/>
                <a:gd name="T50" fmla="*/ 314 w 389"/>
                <a:gd name="T51" fmla="*/ 591 h 595"/>
                <a:gd name="T52" fmla="*/ 310 w 389"/>
                <a:gd name="T53" fmla="*/ 587 h 595"/>
                <a:gd name="T54" fmla="*/ 310 w 389"/>
                <a:gd name="T55" fmla="*/ 587 h 595"/>
                <a:gd name="T56" fmla="*/ 310 w 389"/>
                <a:gd name="T57" fmla="*/ 584 h 595"/>
                <a:gd name="T58" fmla="*/ 314 w 389"/>
                <a:gd name="T59" fmla="*/ 580 h 595"/>
                <a:gd name="T60" fmla="*/ 314 w 389"/>
                <a:gd name="T61" fmla="*/ 576 h 595"/>
                <a:gd name="T62" fmla="*/ 318 w 389"/>
                <a:gd name="T63" fmla="*/ 572 h 595"/>
                <a:gd name="T64" fmla="*/ 322 w 389"/>
                <a:gd name="T65" fmla="*/ 569 h 595"/>
                <a:gd name="T66" fmla="*/ 322 w 389"/>
                <a:gd name="T67" fmla="*/ 565 h 595"/>
                <a:gd name="T68" fmla="*/ 325 w 389"/>
                <a:gd name="T69" fmla="*/ 561 h 595"/>
                <a:gd name="T70" fmla="*/ 333 w 389"/>
                <a:gd name="T71" fmla="*/ 557 h 595"/>
                <a:gd name="T72" fmla="*/ 336 w 389"/>
                <a:gd name="T73" fmla="*/ 554 h 595"/>
                <a:gd name="T74" fmla="*/ 340 w 389"/>
                <a:gd name="T75" fmla="*/ 550 h 595"/>
                <a:gd name="T76" fmla="*/ 344 w 389"/>
                <a:gd name="T77" fmla="*/ 546 h 595"/>
                <a:gd name="T78" fmla="*/ 351 w 389"/>
                <a:gd name="T79" fmla="*/ 546 h 595"/>
                <a:gd name="T80" fmla="*/ 355 w 389"/>
                <a:gd name="T81" fmla="*/ 542 h 595"/>
                <a:gd name="T82" fmla="*/ 359 w 389"/>
                <a:gd name="T83" fmla="*/ 542 h 595"/>
                <a:gd name="T84" fmla="*/ 366 w 389"/>
                <a:gd name="T85" fmla="*/ 542 h 595"/>
                <a:gd name="T86" fmla="*/ 370 w 389"/>
                <a:gd name="T87" fmla="*/ 542 h 595"/>
                <a:gd name="T88" fmla="*/ 374 w 389"/>
                <a:gd name="T89" fmla="*/ 542 h 595"/>
                <a:gd name="T90" fmla="*/ 378 w 389"/>
                <a:gd name="T91" fmla="*/ 542 h 595"/>
                <a:gd name="T92" fmla="*/ 381 w 389"/>
                <a:gd name="T93" fmla="*/ 542 h 595"/>
                <a:gd name="T94" fmla="*/ 385 w 389"/>
                <a:gd name="T95" fmla="*/ 546 h 595"/>
                <a:gd name="T96" fmla="*/ 385 w 389"/>
                <a:gd name="T97" fmla="*/ 546 h 595"/>
                <a:gd name="T98" fmla="*/ 389 w 389"/>
                <a:gd name="T99" fmla="*/ 55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" h="595">
                  <a:moveTo>
                    <a:pt x="78" y="8"/>
                  </a:moveTo>
                  <a:lnTo>
                    <a:pt x="78" y="8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314" y="595"/>
                  </a:lnTo>
                  <a:lnTo>
                    <a:pt x="314" y="591"/>
                  </a:lnTo>
                  <a:lnTo>
                    <a:pt x="314" y="591"/>
                  </a:lnTo>
                  <a:lnTo>
                    <a:pt x="310" y="587"/>
                  </a:lnTo>
                  <a:lnTo>
                    <a:pt x="310" y="587"/>
                  </a:lnTo>
                  <a:lnTo>
                    <a:pt x="310" y="587"/>
                  </a:lnTo>
                  <a:lnTo>
                    <a:pt x="310" y="584"/>
                  </a:lnTo>
                  <a:lnTo>
                    <a:pt x="310" y="584"/>
                  </a:lnTo>
                  <a:lnTo>
                    <a:pt x="314" y="580"/>
                  </a:lnTo>
                  <a:lnTo>
                    <a:pt x="314" y="580"/>
                  </a:lnTo>
                  <a:lnTo>
                    <a:pt x="314" y="576"/>
                  </a:lnTo>
                  <a:lnTo>
                    <a:pt x="314" y="576"/>
                  </a:lnTo>
                  <a:lnTo>
                    <a:pt x="314" y="572"/>
                  </a:lnTo>
                  <a:lnTo>
                    <a:pt x="318" y="572"/>
                  </a:lnTo>
                  <a:lnTo>
                    <a:pt x="318" y="569"/>
                  </a:lnTo>
                  <a:lnTo>
                    <a:pt x="322" y="569"/>
                  </a:lnTo>
                  <a:lnTo>
                    <a:pt x="322" y="565"/>
                  </a:lnTo>
                  <a:lnTo>
                    <a:pt x="322" y="565"/>
                  </a:lnTo>
                  <a:lnTo>
                    <a:pt x="325" y="561"/>
                  </a:lnTo>
                  <a:lnTo>
                    <a:pt x="325" y="561"/>
                  </a:lnTo>
                  <a:lnTo>
                    <a:pt x="329" y="557"/>
                  </a:lnTo>
                  <a:lnTo>
                    <a:pt x="333" y="557"/>
                  </a:lnTo>
                  <a:lnTo>
                    <a:pt x="333" y="554"/>
                  </a:lnTo>
                  <a:lnTo>
                    <a:pt x="336" y="554"/>
                  </a:lnTo>
                  <a:lnTo>
                    <a:pt x="336" y="550"/>
                  </a:lnTo>
                  <a:lnTo>
                    <a:pt x="340" y="550"/>
                  </a:lnTo>
                  <a:lnTo>
                    <a:pt x="344" y="550"/>
                  </a:lnTo>
                  <a:lnTo>
                    <a:pt x="344" y="546"/>
                  </a:lnTo>
                  <a:lnTo>
                    <a:pt x="348" y="546"/>
                  </a:lnTo>
                  <a:lnTo>
                    <a:pt x="351" y="546"/>
                  </a:lnTo>
                  <a:lnTo>
                    <a:pt x="351" y="546"/>
                  </a:lnTo>
                  <a:lnTo>
                    <a:pt x="355" y="542"/>
                  </a:lnTo>
                  <a:lnTo>
                    <a:pt x="359" y="542"/>
                  </a:lnTo>
                  <a:lnTo>
                    <a:pt x="359" y="542"/>
                  </a:lnTo>
                  <a:lnTo>
                    <a:pt x="363" y="542"/>
                  </a:lnTo>
                  <a:lnTo>
                    <a:pt x="366" y="542"/>
                  </a:lnTo>
                  <a:lnTo>
                    <a:pt x="366" y="542"/>
                  </a:lnTo>
                  <a:lnTo>
                    <a:pt x="370" y="542"/>
                  </a:lnTo>
                  <a:lnTo>
                    <a:pt x="374" y="542"/>
                  </a:lnTo>
                  <a:lnTo>
                    <a:pt x="374" y="542"/>
                  </a:lnTo>
                  <a:lnTo>
                    <a:pt x="378" y="542"/>
                  </a:lnTo>
                  <a:lnTo>
                    <a:pt x="378" y="542"/>
                  </a:lnTo>
                  <a:lnTo>
                    <a:pt x="381" y="542"/>
                  </a:lnTo>
                  <a:lnTo>
                    <a:pt x="381" y="542"/>
                  </a:lnTo>
                  <a:lnTo>
                    <a:pt x="381" y="546"/>
                  </a:lnTo>
                  <a:lnTo>
                    <a:pt x="385" y="546"/>
                  </a:lnTo>
                  <a:lnTo>
                    <a:pt x="385" y="546"/>
                  </a:lnTo>
                  <a:lnTo>
                    <a:pt x="385" y="546"/>
                  </a:lnTo>
                  <a:lnTo>
                    <a:pt x="389" y="550"/>
                  </a:lnTo>
                  <a:lnTo>
                    <a:pt x="389" y="550"/>
                  </a:lnTo>
                  <a:lnTo>
                    <a:pt x="78" y="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275"/>
            <p:cNvSpPr>
              <a:spLocks noChangeArrowheads="1"/>
            </p:cNvSpPr>
            <p:nvPr/>
          </p:nvSpPr>
          <p:spPr bwMode="auto">
            <a:xfrm>
              <a:off x="1664" y="2113"/>
              <a:ext cx="266" cy="26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6"/>
            <p:cNvSpPr>
              <a:spLocks/>
            </p:cNvSpPr>
            <p:nvPr/>
          </p:nvSpPr>
          <p:spPr bwMode="auto">
            <a:xfrm>
              <a:off x="1631" y="2169"/>
              <a:ext cx="164" cy="113"/>
            </a:xfrm>
            <a:custGeom>
              <a:avLst/>
              <a:gdLst>
                <a:gd name="T0" fmla="*/ 116 w 164"/>
                <a:gd name="T1" fmla="*/ 113 h 113"/>
                <a:gd name="T2" fmla="*/ 123 w 164"/>
                <a:gd name="T3" fmla="*/ 113 h 113"/>
                <a:gd name="T4" fmla="*/ 127 w 164"/>
                <a:gd name="T5" fmla="*/ 113 h 113"/>
                <a:gd name="T6" fmla="*/ 134 w 164"/>
                <a:gd name="T7" fmla="*/ 113 h 113"/>
                <a:gd name="T8" fmla="*/ 138 w 164"/>
                <a:gd name="T9" fmla="*/ 113 h 113"/>
                <a:gd name="T10" fmla="*/ 142 w 164"/>
                <a:gd name="T11" fmla="*/ 109 h 113"/>
                <a:gd name="T12" fmla="*/ 146 w 164"/>
                <a:gd name="T13" fmla="*/ 105 h 113"/>
                <a:gd name="T14" fmla="*/ 153 w 164"/>
                <a:gd name="T15" fmla="*/ 101 h 113"/>
                <a:gd name="T16" fmla="*/ 157 w 164"/>
                <a:gd name="T17" fmla="*/ 98 h 113"/>
                <a:gd name="T18" fmla="*/ 157 w 164"/>
                <a:gd name="T19" fmla="*/ 94 h 113"/>
                <a:gd name="T20" fmla="*/ 161 w 164"/>
                <a:gd name="T21" fmla="*/ 90 h 113"/>
                <a:gd name="T22" fmla="*/ 164 w 164"/>
                <a:gd name="T23" fmla="*/ 83 h 113"/>
                <a:gd name="T24" fmla="*/ 164 w 164"/>
                <a:gd name="T25" fmla="*/ 79 h 113"/>
                <a:gd name="T26" fmla="*/ 164 w 164"/>
                <a:gd name="T27" fmla="*/ 71 h 113"/>
                <a:gd name="T28" fmla="*/ 164 w 164"/>
                <a:gd name="T29" fmla="*/ 68 h 113"/>
                <a:gd name="T30" fmla="*/ 164 w 164"/>
                <a:gd name="T31" fmla="*/ 60 h 113"/>
                <a:gd name="T32" fmla="*/ 164 w 164"/>
                <a:gd name="T33" fmla="*/ 57 h 113"/>
                <a:gd name="T34" fmla="*/ 161 w 164"/>
                <a:gd name="T35" fmla="*/ 53 h 113"/>
                <a:gd name="T36" fmla="*/ 157 w 164"/>
                <a:gd name="T37" fmla="*/ 45 h 113"/>
                <a:gd name="T38" fmla="*/ 157 w 164"/>
                <a:gd name="T39" fmla="*/ 42 h 113"/>
                <a:gd name="T40" fmla="*/ 153 w 164"/>
                <a:gd name="T41" fmla="*/ 38 h 113"/>
                <a:gd name="T42" fmla="*/ 149 w 164"/>
                <a:gd name="T43" fmla="*/ 34 h 113"/>
                <a:gd name="T44" fmla="*/ 142 w 164"/>
                <a:gd name="T45" fmla="*/ 30 h 113"/>
                <a:gd name="T46" fmla="*/ 138 w 164"/>
                <a:gd name="T47" fmla="*/ 30 h 113"/>
                <a:gd name="T48" fmla="*/ 134 w 164"/>
                <a:gd name="T49" fmla="*/ 27 h 113"/>
                <a:gd name="T50" fmla="*/ 22 w 164"/>
                <a:gd name="T51" fmla="*/ 4 h 113"/>
                <a:gd name="T52" fmla="*/ 26 w 164"/>
                <a:gd name="T53" fmla="*/ 4 h 113"/>
                <a:gd name="T54" fmla="*/ 30 w 164"/>
                <a:gd name="T55" fmla="*/ 8 h 113"/>
                <a:gd name="T56" fmla="*/ 33 w 164"/>
                <a:gd name="T57" fmla="*/ 12 h 113"/>
                <a:gd name="T58" fmla="*/ 37 w 164"/>
                <a:gd name="T59" fmla="*/ 15 h 113"/>
                <a:gd name="T60" fmla="*/ 41 w 164"/>
                <a:gd name="T61" fmla="*/ 19 h 113"/>
                <a:gd name="T62" fmla="*/ 45 w 164"/>
                <a:gd name="T63" fmla="*/ 23 h 113"/>
                <a:gd name="T64" fmla="*/ 48 w 164"/>
                <a:gd name="T65" fmla="*/ 27 h 113"/>
                <a:gd name="T66" fmla="*/ 48 w 164"/>
                <a:gd name="T67" fmla="*/ 34 h 113"/>
                <a:gd name="T68" fmla="*/ 48 w 164"/>
                <a:gd name="T69" fmla="*/ 38 h 113"/>
                <a:gd name="T70" fmla="*/ 48 w 164"/>
                <a:gd name="T71" fmla="*/ 45 h 113"/>
                <a:gd name="T72" fmla="*/ 48 w 164"/>
                <a:gd name="T73" fmla="*/ 49 h 113"/>
                <a:gd name="T74" fmla="*/ 48 w 164"/>
                <a:gd name="T75" fmla="*/ 57 h 113"/>
                <a:gd name="T76" fmla="*/ 48 w 164"/>
                <a:gd name="T77" fmla="*/ 60 h 113"/>
                <a:gd name="T78" fmla="*/ 45 w 164"/>
                <a:gd name="T79" fmla="*/ 68 h 113"/>
                <a:gd name="T80" fmla="*/ 41 w 164"/>
                <a:gd name="T81" fmla="*/ 71 h 113"/>
                <a:gd name="T82" fmla="*/ 37 w 164"/>
                <a:gd name="T83" fmla="*/ 75 h 113"/>
                <a:gd name="T84" fmla="*/ 33 w 164"/>
                <a:gd name="T85" fmla="*/ 79 h 113"/>
                <a:gd name="T86" fmla="*/ 30 w 164"/>
                <a:gd name="T87" fmla="*/ 83 h 113"/>
                <a:gd name="T88" fmla="*/ 26 w 164"/>
                <a:gd name="T89" fmla="*/ 86 h 113"/>
                <a:gd name="T90" fmla="*/ 18 w 164"/>
                <a:gd name="T91" fmla="*/ 86 h 113"/>
                <a:gd name="T92" fmla="*/ 15 w 164"/>
                <a:gd name="T93" fmla="*/ 90 h 113"/>
                <a:gd name="T94" fmla="*/ 11 w 164"/>
                <a:gd name="T95" fmla="*/ 90 h 113"/>
                <a:gd name="T96" fmla="*/ 3 w 164"/>
                <a:gd name="T97" fmla="*/ 90 h 113"/>
                <a:gd name="T98" fmla="*/ 0 w 164"/>
                <a:gd name="T99" fmla="*/ 8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4" h="113">
                  <a:moveTo>
                    <a:pt x="116" y="113"/>
                  </a:moveTo>
                  <a:lnTo>
                    <a:pt x="116" y="113"/>
                  </a:lnTo>
                  <a:lnTo>
                    <a:pt x="119" y="113"/>
                  </a:lnTo>
                  <a:lnTo>
                    <a:pt x="123" y="113"/>
                  </a:lnTo>
                  <a:lnTo>
                    <a:pt x="127" y="113"/>
                  </a:lnTo>
                  <a:lnTo>
                    <a:pt x="127" y="113"/>
                  </a:lnTo>
                  <a:lnTo>
                    <a:pt x="131" y="113"/>
                  </a:lnTo>
                  <a:lnTo>
                    <a:pt x="134" y="113"/>
                  </a:lnTo>
                  <a:lnTo>
                    <a:pt x="134" y="113"/>
                  </a:lnTo>
                  <a:lnTo>
                    <a:pt x="138" y="113"/>
                  </a:lnTo>
                  <a:lnTo>
                    <a:pt x="142" y="109"/>
                  </a:lnTo>
                  <a:lnTo>
                    <a:pt x="142" y="109"/>
                  </a:lnTo>
                  <a:lnTo>
                    <a:pt x="146" y="109"/>
                  </a:lnTo>
                  <a:lnTo>
                    <a:pt x="146" y="105"/>
                  </a:lnTo>
                  <a:lnTo>
                    <a:pt x="149" y="105"/>
                  </a:lnTo>
                  <a:lnTo>
                    <a:pt x="153" y="101"/>
                  </a:lnTo>
                  <a:lnTo>
                    <a:pt x="153" y="101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57" y="94"/>
                  </a:lnTo>
                  <a:lnTo>
                    <a:pt x="161" y="90"/>
                  </a:lnTo>
                  <a:lnTo>
                    <a:pt x="161" y="90"/>
                  </a:lnTo>
                  <a:lnTo>
                    <a:pt x="161" y="86"/>
                  </a:lnTo>
                  <a:lnTo>
                    <a:pt x="164" y="83"/>
                  </a:lnTo>
                  <a:lnTo>
                    <a:pt x="164" y="79"/>
                  </a:lnTo>
                  <a:lnTo>
                    <a:pt x="164" y="79"/>
                  </a:lnTo>
                  <a:lnTo>
                    <a:pt x="164" y="75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68"/>
                  </a:lnTo>
                  <a:lnTo>
                    <a:pt x="164" y="64"/>
                  </a:lnTo>
                  <a:lnTo>
                    <a:pt x="164" y="60"/>
                  </a:lnTo>
                  <a:lnTo>
                    <a:pt x="164" y="60"/>
                  </a:lnTo>
                  <a:lnTo>
                    <a:pt x="164" y="57"/>
                  </a:lnTo>
                  <a:lnTo>
                    <a:pt x="161" y="53"/>
                  </a:lnTo>
                  <a:lnTo>
                    <a:pt x="161" y="53"/>
                  </a:lnTo>
                  <a:lnTo>
                    <a:pt x="161" y="49"/>
                  </a:lnTo>
                  <a:lnTo>
                    <a:pt x="157" y="45"/>
                  </a:lnTo>
                  <a:lnTo>
                    <a:pt x="157" y="45"/>
                  </a:lnTo>
                  <a:lnTo>
                    <a:pt x="157" y="42"/>
                  </a:lnTo>
                  <a:lnTo>
                    <a:pt x="153" y="42"/>
                  </a:lnTo>
                  <a:lnTo>
                    <a:pt x="153" y="38"/>
                  </a:lnTo>
                  <a:lnTo>
                    <a:pt x="149" y="38"/>
                  </a:lnTo>
                  <a:lnTo>
                    <a:pt x="149" y="34"/>
                  </a:lnTo>
                  <a:lnTo>
                    <a:pt x="146" y="34"/>
                  </a:lnTo>
                  <a:lnTo>
                    <a:pt x="142" y="30"/>
                  </a:lnTo>
                  <a:lnTo>
                    <a:pt x="142" y="30"/>
                  </a:lnTo>
                  <a:lnTo>
                    <a:pt x="138" y="30"/>
                  </a:lnTo>
                  <a:lnTo>
                    <a:pt x="134" y="30"/>
                  </a:lnTo>
                  <a:lnTo>
                    <a:pt x="134" y="27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5" y="23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9"/>
                  </a:lnTo>
                  <a:lnTo>
                    <a:pt x="48" y="53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48" y="60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0" y="83"/>
                  </a:lnTo>
                  <a:lnTo>
                    <a:pt x="26" y="83"/>
                  </a:lnTo>
                  <a:lnTo>
                    <a:pt x="26" y="86"/>
                  </a:lnTo>
                  <a:lnTo>
                    <a:pt x="22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5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7" y="90"/>
                  </a:lnTo>
                  <a:lnTo>
                    <a:pt x="3" y="90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116" y="11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277"/>
            <p:cNvSpPr>
              <a:spLocks noChangeArrowheads="1"/>
            </p:cNvSpPr>
            <p:nvPr/>
          </p:nvSpPr>
          <p:spPr bwMode="auto">
            <a:xfrm>
              <a:off x="3325" y="2816"/>
              <a:ext cx="266" cy="26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78"/>
            <p:cNvSpPr>
              <a:spLocks/>
            </p:cNvSpPr>
            <p:nvPr/>
          </p:nvSpPr>
          <p:spPr bwMode="auto">
            <a:xfrm>
              <a:off x="3520" y="2431"/>
              <a:ext cx="606" cy="490"/>
            </a:xfrm>
            <a:custGeom>
              <a:avLst/>
              <a:gdLst>
                <a:gd name="T0" fmla="*/ 3 w 606"/>
                <a:gd name="T1" fmla="*/ 419 h 490"/>
                <a:gd name="T2" fmla="*/ 3 w 606"/>
                <a:gd name="T3" fmla="*/ 419 h 490"/>
                <a:gd name="T4" fmla="*/ 0 w 606"/>
                <a:gd name="T5" fmla="*/ 423 h 490"/>
                <a:gd name="T6" fmla="*/ 0 w 606"/>
                <a:gd name="T7" fmla="*/ 427 h 490"/>
                <a:gd name="T8" fmla="*/ 0 w 606"/>
                <a:gd name="T9" fmla="*/ 430 h 490"/>
                <a:gd name="T10" fmla="*/ 0 w 606"/>
                <a:gd name="T11" fmla="*/ 434 h 490"/>
                <a:gd name="T12" fmla="*/ 3 w 606"/>
                <a:gd name="T13" fmla="*/ 438 h 490"/>
                <a:gd name="T14" fmla="*/ 3 w 606"/>
                <a:gd name="T15" fmla="*/ 442 h 490"/>
                <a:gd name="T16" fmla="*/ 3 w 606"/>
                <a:gd name="T17" fmla="*/ 445 h 490"/>
                <a:gd name="T18" fmla="*/ 7 w 606"/>
                <a:gd name="T19" fmla="*/ 449 h 490"/>
                <a:gd name="T20" fmla="*/ 11 w 606"/>
                <a:gd name="T21" fmla="*/ 457 h 490"/>
                <a:gd name="T22" fmla="*/ 15 w 606"/>
                <a:gd name="T23" fmla="*/ 460 h 490"/>
                <a:gd name="T24" fmla="*/ 18 w 606"/>
                <a:gd name="T25" fmla="*/ 464 h 490"/>
                <a:gd name="T26" fmla="*/ 22 w 606"/>
                <a:gd name="T27" fmla="*/ 468 h 490"/>
                <a:gd name="T28" fmla="*/ 26 w 606"/>
                <a:gd name="T29" fmla="*/ 472 h 490"/>
                <a:gd name="T30" fmla="*/ 30 w 606"/>
                <a:gd name="T31" fmla="*/ 475 h 490"/>
                <a:gd name="T32" fmla="*/ 33 w 606"/>
                <a:gd name="T33" fmla="*/ 479 h 490"/>
                <a:gd name="T34" fmla="*/ 37 w 606"/>
                <a:gd name="T35" fmla="*/ 483 h 490"/>
                <a:gd name="T36" fmla="*/ 41 w 606"/>
                <a:gd name="T37" fmla="*/ 486 h 490"/>
                <a:gd name="T38" fmla="*/ 45 w 606"/>
                <a:gd name="T39" fmla="*/ 486 h 490"/>
                <a:gd name="T40" fmla="*/ 48 w 606"/>
                <a:gd name="T41" fmla="*/ 486 h 490"/>
                <a:gd name="T42" fmla="*/ 48 w 606"/>
                <a:gd name="T43" fmla="*/ 490 h 490"/>
                <a:gd name="T44" fmla="*/ 52 w 606"/>
                <a:gd name="T45" fmla="*/ 490 h 490"/>
                <a:gd name="T46" fmla="*/ 56 w 606"/>
                <a:gd name="T47" fmla="*/ 486 h 490"/>
                <a:gd name="T48" fmla="*/ 56 w 606"/>
                <a:gd name="T49" fmla="*/ 486 h 490"/>
                <a:gd name="T50" fmla="*/ 602 w 606"/>
                <a:gd name="T51" fmla="*/ 71 h 490"/>
                <a:gd name="T52" fmla="*/ 602 w 606"/>
                <a:gd name="T53" fmla="*/ 71 h 490"/>
                <a:gd name="T54" fmla="*/ 598 w 606"/>
                <a:gd name="T55" fmla="*/ 71 h 490"/>
                <a:gd name="T56" fmla="*/ 594 w 606"/>
                <a:gd name="T57" fmla="*/ 71 h 490"/>
                <a:gd name="T58" fmla="*/ 591 w 606"/>
                <a:gd name="T59" fmla="*/ 68 h 490"/>
                <a:gd name="T60" fmla="*/ 587 w 606"/>
                <a:gd name="T61" fmla="*/ 68 h 490"/>
                <a:gd name="T62" fmla="*/ 583 w 606"/>
                <a:gd name="T63" fmla="*/ 64 h 490"/>
                <a:gd name="T64" fmla="*/ 579 w 606"/>
                <a:gd name="T65" fmla="*/ 64 h 490"/>
                <a:gd name="T66" fmla="*/ 576 w 606"/>
                <a:gd name="T67" fmla="*/ 60 h 490"/>
                <a:gd name="T68" fmla="*/ 572 w 606"/>
                <a:gd name="T69" fmla="*/ 56 h 490"/>
                <a:gd name="T70" fmla="*/ 568 w 606"/>
                <a:gd name="T71" fmla="*/ 53 h 490"/>
                <a:gd name="T72" fmla="*/ 564 w 606"/>
                <a:gd name="T73" fmla="*/ 49 h 490"/>
                <a:gd name="T74" fmla="*/ 561 w 606"/>
                <a:gd name="T75" fmla="*/ 45 h 490"/>
                <a:gd name="T76" fmla="*/ 557 w 606"/>
                <a:gd name="T77" fmla="*/ 38 h 490"/>
                <a:gd name="T78" fmla="*/ 557 w 606"/>
                <a:gd name="T79" fmla="*/ 34 h 490"/>
                <a:gd name="T80" fmla="*/ 553 w 606"/>
                <a:gd name="T81" fmla="*/ 30 h 490"/>
                <a:gd name="T82" fmla="*/ 550 w 606"/>
                <a:gd name="T83" fmla="*/ 26 h 490"/>
                <a:gd name="T84" fmla="*/ 550 w 606"/>
                <a:gd name="T85" fmla="*/ 19 h 490"/>
                <a:gd name="T86" fmla="*/ 550 w 606"/>
                <a:gd name="T87" fmla="*/ 15 h 490"/>
                <a:gd name="T88" fmla="*/ 546 w 606"/>
                <a:gd name="T89" fmla="*/ 11 h 490"/>
                <a:gd name="T90" fmla="*/ 546 w 606"/>
                <a:gd name="T91" fmla="*/ 8 h 490"/>
                <a:gd name="T92" fmla="*/ 546 w 606"/>
                <a:gd name="T93" fmla="*/ 4 h 490"/>
                <a:gd name="T94" fmla="*/ 546 w 606"/>
                <a:gd name="T95" fmla="*/ 4 h 490"/>
                <a:gd name="T96" fmla="*/ 550 w 606"/>
                <a:gd name="T97" fmla="*/ 0 h 490"/>
                <a:gd name="T98" fmla="*/ 550 w 606"/>
                <a:gd name="T99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6" h="490">
                  <a:moveTo>
                    <a:pt x="3" y="419"/>
                  </a:moveTo>
                  <a:lnTo>
                    <a:pt x="3" y="419"/>
                  </a:lnTo>
                  <a:lnTo>
                    <a:pt x="3" y="419"/>
                  </a:lnTo>
                  <a:lnTo>
                    <a:pt x="3" y="419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427"/>
                  </a:lnTo>
                  <a:lnTo>
                    <a:pt x="0" y="427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3" y="438"/>
                  </a:lnTo>
                  <a:lnTo>
                    <a:pt x="3" y="438"/>
                  </a:lnTo>
                  <a:lnTo>
                    <a:pt x="3" y="442"/>
                  </a:lnTo>
                  <a:lnTo>
                    <a:pt x="3" y="445"/>
                  </a:lnTo>
                  <a:lnTo>
                    <a:pt x="3" y="445"/>
                  </a:lnTo>
                  <a:lnTo>
                    <a:pt x="7" y="449"/>
                  </a:lnTo>
                  <a:lnTo>
                    <a:pt x="7" y="449"/>
                  </a:lnTo>
                  <a:lnTo>
                    <a:pt x="7" y="453"/>
                  </a:lnTo>
                  <a:lnTo>
                    <a:pt x="11" y="457"/>
                  </a:lnTo>
                  <a:lnTo>
                    <a:pt x="11" y="457"/>
                  </a:lnTo>
                  <a:lnTo>
                    <a:pt x="15" y="460"/>
                  </a:lnTo>
                  <a:lnTo>
                    <a:pt x="15" y="464"/>
                  </a:lnTo>
                  <a:lnTo>
                    <a:pt x="18" y="464"/>
                  </a:lnTo>
                  <a:lnTo>
                    <a:pt x="18" y="468"/>
                  </a:lnTo>
                  <a:lnTo>
                    <a:pt x="22" y="468"/>
                  </a:lnTo>
                  <a:lnTo>
                    <a:pt x="22" y="472"/>
                  </a:lnTo>
                  <a:lnTo>
                    <a:pt x="26" y="472"/>
                  </a:lnTo>
                  <a:lnTo>
                    <a:pt x="26" y="475"/>
                  </a:lnTo>
                  <a:lnTo>
                    <a:pt x="30" y="475"/>
                  </a:lnTo>
                  <a:lnTo>
                    <a:pt x="30" y="479"/>
                  </a:lnTo>
                  <a:lnTo>
                    <a:pt x="33" y="479"/>
                  </a:lnTo>
                  <a:lnTo>
                    <a:pt x="33" y="483"/>
                  </a:lnTo>
                  <a:lnTo>
                    <a:pt x="37" y="483"/>
                  </a:lnTo>
                  <a:lnTo>
                    <a:pt x="37" y="483"/>
                  </a:lnTo>
                  <a:lnTo>
                    <a:pt x="41" y="486"/>
                  </a:lnTo>
                  <a:lnTo>
                    <a:pt x="41" y="486"/>
                  </a:lnTo>
                  <a:lnTo>
                    <a:pt x="45" y="486"/>
                  </a:lnTo>
                  <a:lnTo>
                    <a:pt x="45" y="486"/>
                  </a:lnTo>
                  <a:lnTo>
                    <a:pt x="48" y="486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52" y="490"/>
                  </a:lnTo>
                  <a:lnTo>
                    <a:pt x="52" y="490"/>
                  </a:lnTo>
                  <a:lnTo>
                    <a:pt x="52" y="486"/>
                  </a:lnTo>
                  <a:lnTo>
                    <a:pt x="56" y="486"/>
                  </a:lnTo>
                  <a:lnTo>
                    <a:pt x="56" y="486"/>
                  </a:lnTo>
                  <a:lnTo>
                    <a:pt x="56" y="486"/>
                  </a:lnTo>
                  <a:lnTo>
                    <a:pt x="606" y="68"/>
                  </a:lnTo>
                  <a:lnTo>
                    <a:pt x="602" y="71"/>
                  </a:lnTo>
                  <a:lnTo>
                    <a:pt x="602" y="71"/>
                  </a:lnTo>
                  <a:lnTo>
                    <a:pt x="602" y="71"/>
                  </a:lnTo>
                  <a:lnTo>
                    <a:pt x="598" y="71"/>
                  </a:lnTo>
                  <a:lnTo>
                    <a:pt x="598" y="71"/>
                  </a:lnTo>
                  <a:lnTo>
                    <a:pt x="598" y="71"/>
                  </a:lnTo>
                  <a:lnTo>
                    <a:pt x="594" y="71"/>
                  </a:lnTo>
                  <a:lnTo>
                    <a:pt x="594" y="71"/>
                  </a:lnTo>
                  <a:lnTo>
                    <a:pt x="591" y="68"/>
                  </a:lnTo>
                  <a:lnTo>
                    <a:pt x="591" y="68"/>
                  </a:lnTo>
                  <a:lnTo>
                    <a:pt x="587" y="68"/>
                  </a:lnTo>
                  <a:lnTo>
                    <a:pt x="587" y="68"/>
                  </a:lnTo>
                  <a:lnTo>
                    <a:pt x="583" y="64"/>
                  </a:lnTo>
                  <a:lnTo>
                    <a:pt x="583" y="64"/>
                  </a:lnTo>
                  <a:lnTo>
                    <a:pt x="579" y="64"/>
                  </a:lnTo>
                  <a:lnTo>
                    <a:pt x="579" y="60"/>
                  </a:lnTo>
                  <a:lnTo>
                    <a:pt x="576" y="60"/>
                  </a:lnTo>
                  <a:lnTo>
                    <a:pt x="576" y="56"/>
                  </a:lnTo>
                  <a:lnTo>
                    <a:pt x="572" y="56"/>
                  </a:lnTo>
                  <a:lnTo>
                    <a:pt x="572" y="53"/>
                  </a:lnTo>
                  <a:lnTo>
                    <a:pt x="568" y="53"/>
                  </a:lnTo>
                  <a:lnTo>
                    <a:pt x="568" y="49"/>
                  </a:lnTo>
                  <a:lnTo>
                    <a:pt x="564" y="49"/>
                  </a:lnTo>
                  <a:lnTo>
                    <a:pt x="564" y="45"/>
                  </a:lnTo>
                  <a:lnTo>
                    <a:pt x="561" y="45"/>
                  </a:lnTo>
                  <a:lnTo>
                    <a:pt x="561" y="41"/>
                  </a:lnTo>
                  <a:lnTo>
                    <a:pt x="557" y="38"/>
                  </a:lnTo>
                  <a:lnTo>
                    <a:pt x="557" y="38"/>
                  </a:lnTo>
                  <a:lnTo>
                    <a:pt x="557" y="34"/>
                  </a:lnTo>
                  <a:lnTo>
                    <a:pt x="553" y="34"/>
                  </a:lnTo>
                  <a:lnTo>
                    <a:pt x="553" y="30"/>
                  </a:lnTo>
                  <a:lnTo>
                    <a:pt x="553" y="26"/>
                  </a:lnTo>
                  <a:lnTo>
                    <a:pt x="550" y="26"/>
                  </a:lnTo>
                  <a:lnTo>
                    <a:pt x="550" y="23"/>
                  </a:lnTo>
                  <a:lnTo>
                    <a:pt x="550" y="19"/>
                  </a:lnTo>
                  <a:lnTo>
                    <a:pt x="550" y="19"/>
                  </a:lnTo>
                  <a:lnTo>
                    <a:pt x="550" y="15"/>
                  </a:lnTo>
                  <a:lnTo>
                    <a:pt x="546" y="15"/>
                  </a:lnTo>
                  <a:lnTo>
                    <a:pt x="546" y="11"/>
                  </a:lnTo>
                  <a:lnTo>
                    <a:pt x="546" y="11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6" y="4"/>
                  </a:lnTo>
                  <a:lnTo>
                    <a:pt x="546" y="4"/>
                  </a:lnTo>
                  <a:lnTo>
                    <a:pt x="546" y="4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3" y="41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79"/>
            <p:cNvSpPr>
              <a:spLocks noChangeArrowheads="1"/>
            </p:cNvSpPr>
            <p:nvPr/>
          </p:nvSpPr>
          <p:spPr bwMode="auto">
            <a:xfrm>
              <a:off x="3419" y="1362"/>
              <a:ext cx="273" cy="27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0"/>
            <p:cNvSpPr>
              <a:spLocks/>
            </p:cNvSpPr>
            <p:nvPr/>
          </p:nvSpPr>
          <p:spPr bwMode="auto">
            <a:xfrm>
              <a:off x="3602" y="1556"/>
              <a:ext cx="554" cy="606"/>
            </a:xfrm>
            <a:custGeom>
              <a:avLst/>
              <a:gdLst>
                <a:gd name="T0" fmla="*/ 67 w 554"/>
                <a:gd name="T1" fmla="*/ 4 h 606"/>
                <a:gd name="T2" fmla="*/ 67 w 554"/>
                <a:gd name="T3" fmla="*/ 0 h 606"/>
                <a:gd name="T4" fmla="*/ 64 w 554"/>
                <a:gd name="T5" fmla="*/ 0 h 606"/>
                <a:gd name="T6" fmla="*/ 60 w 554"/>
                <a:gd name="T7" fmla="*/ 0 h 606"/>
                <a:gd name="T8" fmla="*/ 56 w 554"/>
                <a:gd name="T9" fmla="*/ 0 h 606"/>
                <a:gd name="T10" fmla="*/ 56 w 554"/>
                <a:gd name="T11" fmla="*/ 4 h 606"/>
                <a:gd name="T12" fmla="*/ 49 w 554"/>
                <a:gd name="T13" fmla="*/ 4 h 606"/>
                <a:gd name="T14" fmla="*/ 45 w 554"/>
                <a:gd name="T15" fmla="*/ 7 h 606"/>
                <a:gd name="T16" fmla="*/ 41 w 554"/>
                <a:gd name="T17" fmla="*/ 7 h 606"/>
                <a:gd name="T18" fmla="*/ 37 w 554"/>
                <a:gd name="T19" fmla="*/ 11 h 606"/>
                <a:gd name="T20" fmla="*/ 34 w 554"/>
                <a:gd name="T21" fmla="*/ 15 h 606"/>
                <a:gd name="T22" fmla="*/ 30 w 554"/>
                <a:gd name="T23" fmla="*/ 19 h 606"/>
                <a:gd name="T24" fmla="*/ 26 w 554"/>
                <a:gd name="T25" fmla="*/ 22 h 606"/>
                <a:gd name="T26" fmla="*/ 22 w 554"/>
                <a:gd name="T27" fmla="*/ 26 h 606"/>
                <a:gd name="T28" fmla="*/ 19 w 554"/>
                <a:gd name="T29" fmla="*/ 30 h 606"/>
                <a:gd name="T30" fmla="*/ 15 w 554"/>
                <a:gd name="T31" fmla="*/ 34 h 606"/>
                <a:gd name="T32" fmla="*/ 11 w 554"/>
                <a:gd name="T33" fmla="*/ 37 h 606"/>
                <a:gd name="T34" fmla="*/ 7 w 554"/>
                <a:gd name="T35" fmla="*/ 41 h 606"/>
                <a:gd name="T36" fmla="*/ 4 w 554"/>
                <a:gd name="T37" fmla="*/ 45 h 606"/>
                <a:gd name="T38" fmla="*/ 4 w 554"/>
                <a:gd name="T39" fmla="*/ 49 h 606"/>
                <a:gd name="T40" fmla="*/ 4 w 554"/>
                <a:gd name="T41" fmla="*/ 52 h 606"/>
                <a:gd name="T42" fmla="*/ 0 w 554"/>
                <a:gd name="T43" fmla="*/ 56 h 606"/>
                <a:gd name="T44" fmla="*/ 0 w 554"/>
                <a:gd name="T45" fmla="*/ 56 h 606"/>
                <a:gd name="T46" fmla="*/ 4 w 554"/>
                <a:gd name="T47" fmla="*/ 60 h 606"/>
                <a:gd name="T48" fmla="*/ 4 w 554"/>
                <a:gd name="T49" fmla="*/ 60 h 606"/>
                <a:gd name="T50" fmla="*/ 486 w 554"/>
                <a:gd name="T51" fmla="*/ 606 h 606"/>
                <a:gd name="T52" fmla="*/ 486 w 554"/>
                <a:gd name="T53" fmla="*/ 606 h 606"/>
                <a:gd name="T54" fmla="*/ 486 w 554"/>
                <a:gd name="T55" fmla="*/ 602 h 606"/>
                <a:gd name="T56" fmla="*/ 486 w 554"/>
                <a:gd name="T57" fmla="*/ 598 h 606"/>
                <a:gd name="T58" fmla="*/ 486 w 554"/>
                <a:gd name="T59" fmla="*/ 598 h 606"/>
                <a:gd name="T60" fmla="*/ 490 w 554"/>
                <a:gd name="T61" fmla="*/ 595 h 606"/>
                <a:gd name="T62" fmla="*/ 490 w 554"/>
                <a:gd name="T63" fmla="*/ 591 h 606"/>
                <a:gd name="T64" fmla="*/ 494 w 554"/>
                <a:gd name="T65" fmla="*/ 587 h 606"/>
                <a:gd name="T66" fmla="*/ 497 w 554"/>
                <a:gd name="T67" fmla="*/ 583 h 606"/>
                <a:gd name="T68" fmla="*/ 501 w 554"/>
                <a:gd name="T69" fmla="*/ 580 h 606"/>
                <a:gd name="T70" fmla="*/ 505 w 554"/>
                <a:gd name="T71" fmla="*/ 572 h 606"/>
                <a:gd name="T72" fmla="*/ 509 w 554"/>
                <a:gd name="T73" fmla="*/ 569 h 606"/>
                <a:gd name="T74" fmla="*/ 512 w 554"/>
                <a:gd name="T75" fmla="*/ 565 h 606"/>
                <a:gd name="T76" fmla="*/ 516 w 554"/>
                <a:gd name="T77" fmla="*/ 561 h 606"/>
                <a:gd name="T78" fmla="*/ 520 w 554"/>
                <a:gd name="T79" fmla="*/ 561 h 606"/>
                <a:gd name="T80" fmla="*/ 524 w 554"/>
                <a:gd name="T81" fmla="*/ 557 h 606"/>
                <a:gd name="T82" fmla="*/ 531 w 554"/>
                <a:gd name="T83" fmla="*/ 554 h 606"/>
                <a:gd name="T84" fmla="*/ 535 w 554"/>
                <a:gd name="T85" fmla="*/ 550 h 606"/>
                <a:gd name="T86" fmla="*/ 539 w 554"/>
                <a:gd name="T87" fmla="*/ 550 h 606"/>
                <a:gd name="T88" fmla="*/ 542 w 554"/>
                <a:gd name="T89" fmla="*/ 550 h 606"/>
                <a:gd name="T90" fmla="*/ 546 w 554"/>
                <a:gd name="T91" fmla="*/ 546 h 606"/>
                <a:gd name="T92" fmla="*/ 546 w 554"/>
                <a:gd name="T93" fmla="*/ 546 h 606"/>
                <a:gd name="T94" fmla="*/ 550 w 554"/>
                <a:gd name="T95" fmla="*/ 546 h 606"/>
                <a:gd name="T96" fmla="*/ 554 w 554"/>
                <a:gd name="T97" fmla="*/ 546 h 606"/>
                <a:gd name="T98" fmla="*/ 554 w 554"/>
                <a:gd name="T99" fmla="*/ 55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4" h="606">
                  <a:moveTo>
                    <a:pt x="67" y="4"/>
                  </a:moveTo>
                  <a:lnTo>
                    <a:pt x="67" y="4"/>
                  </a:lnTo>
                  <a:lnTo>
                    <a:pt x="67" y="4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5" y="3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86" y="606"/>
                  </a:lnTo>
                  <a:lnTo>
                    <a:pt x="486" y="606"/>
                  </a:lnTo>
                  <a:lnTo>
                    <a:pt x="486" y="606"/>
                  </a:lnTo>
                  <a:lnTo>
                    <a:pt x="486" y="606"/>
                  </a:lnTo>
                  <a:lnTo>
                    <a:pt x="486" y="602"/>
                  </a:lnTo>
                  <a:lnTo>
                    <a:pt x="486" y="602"/>
                  </a:lnTo>
                  <a:lnTo>
                    <a:pt x="486" y="602"/>
                  </a:lnTo>
                  <a:lnTo>
                    <a:pt x="486" y="598"/>
                  </a:lnTo>
                  <a:lnTo>
                    <a:pt x="486" y="598"/>
                  </a:lnTo>
                  <a:lnTo>
                    <a:pt x="486" y="598"/>
                  </a:lnTo>
                  <a:lnTo>
                    <a:pt x="490" y="595"/>
                  </a:lnTo>
                  <a:lnTo>
                    <a:pt x="490" y="595"/>
                  </a:lnTo>
                  <a:lnTo>
                    <a:pt x="490" y="591"/>
                  </a:lnTo>
                  <a:lnTo>
                    <a:pt x="490" y="591"/>
                  </a:lnTo>
                  <a:lnTo>
                    <a:pt x="494" y="587"/>
                  </a:lnTo>
                  <a:lnTo>
                    <a:pt x="494" y="587"/>
                  </a:lnTo>
                  <a:lnTo>
                    <a:pt x="494" y="583"/>
                  </a:lnTo>
                  <a:lnTo>
                    <a:pt x="497" y="583"/>
                  </a:lnTo>
                  <a:lnTo>
                    <a:pt x="497" y="580"/>
                  </a:lnTo>
                  <a:lnTo>
                    <a:pt x="501" y="580"/>
                  </a:lnTo>
                  <a:lnTo>
                    <a:pt x="501" y="576"/>
                  </a:lnTo>
                  <a:lnTo>
                    <a:pt x="505" y="572"/>
                  </a:lnTo>
                  <a:lnTo>
                    <a:pt x="505" y="572"/>
                  </a:lnTo>
                  <a:lnTo>
                    <a:pt x="509" y="569"/>
                  </a:lnTo>
                  <a:lnTo>
                    <a:pt x="509" y="569"/>
                  </a:lnTo>
                  <a:lnTo>
                    <a:pt x="512" y="565"/>
                  </a:lnTo>
                  <a:lnTo>
                    <a:pt x="516" y="565"/>
                  </a:lnTo>
                  <a:lnTo>
                    <a:pt x="516" y="561"/>
                  </a:lnTo>
                  <a:lnTo>
                    <a:pt x="520" y="561"/>
                  </a:lnTo>
                  <a:lnTo>
                    <a:pt x="520" y="561"/>
                  </a:lnTo>
                  <a:lnTo>
                    <a:pt x="524" y="557"/>
                  </a:lnTo>
                  <a:lnTo>
                    <a:pt x="524" y="557"/>
                  </a:lnTo>
                  <a:lnTo>
                    <a:pt x="527" y="554"/>
                  </a:lnTo>
                  <a:lnTo>
                    <a:pt x="531" y="554"/>
                  </a:lnTo>
                  <a:lnTo>
                    <a:pt x="531" y="554"/>
                  </a:lnTo>
                  <a:lnTo>
                    <a:pt x="535" y="550"/>
                  </a:lnTo>
                  <a:lnTo>
                    <a:pt x="535" y="550"/>
                  </a:lnTo>
                  <a:lnTo>
                    <a:pt x="539" y="550"/>
                  </a:lnTo>
                  <a:lnTo>
                    <a:pt x="539" y="550"/>
                  </a:lnTo>
                  <a:lnTo>
                    <a:pt x="542" y="550"/>
                  </a:lnTo>
                  <a:lnTo>
                    <a:pt x="542" y="546"/>
                  </a:lnTo>
                  <a:lnTo>
                    <a:pt x="546" y="546"/>
                  </a:lnTo>
                  <a:lnTo>
                    <a:pt x="546" y="546"/>
                  </a:lnTo>
                  <a:lnTo>
                    <a:pt x="546" y="546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54" y="546"/>
                  </a:lnTo>
                  <a:lnTo>
                    <a:pt x="554" y="546"/>
                  </a:lnTo>
                  <a:lnTo>
                    <a:pt x="554" y="550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81"/>
            <p:cNvSpPr>
              <a:spLocks noChangeArrowheads="1"/>
            </p:cNvSpPr>
            <p:nvPr/>
          </p:nvSpPr>
          <p:spPr bwMode="auto">
            <a:xfrm>
              <a:off x="1556" y="2143"/>
              <a:ext cx="131" cy="131"/>
            </a:xfrm>
            <a:prstGeom prst="ellipse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82"/>
            <p:cNvSpPr>
              <a:spLocks noChangeArrowheads="1"/>
            </p:cNvSpPr>
            <p:nvPr/>
          </p:nvSpPr>
          <p:spPr bwMode="auto">
            <a:xfrm>
              <a:off x="4017" y="2050"/>
              <a:ext cx="535" cy="535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83"/>
            <p:cNvSpPr>
              <a:spLocks/>
            </p:cNvSpPr>
            <p:nvPr/>
          </p:nvSpPr>
          <p:spPr bwMode="auto">
            <a:xfrm>
              <a:off x="4432" y="2480"/>
              <a:ext cx="651" cy="692"/>
            </a:xfrm>
            <a:custGeom>
              <a:avLst/>
              <a:gdLst>
                <a:gd name="T0" fmla="*/ 64 w 651"/>
                <a:gd name="T1" fmla="*/ 0 h 692"/>
                <a:gd name="T2" fmla="*/ 64 w 651"/>
                <a:gd name="T3" fmla="*/ 0 h 692"/>
                <a:gd name="T4" fmla="*/ 64 w 651"/>
                <a:gd name="T5" fmla="*/ 0 h 692"/>
                <a:gd name="T6" fmla="*/ 60 w 651"/>
                <a:gd name="T7" fmla="*/ 0 h 692"/>
                <a:gd name="T8" fmla="*/ 60 w 651"/>
                <a:gd name="T9" fmla="*/ 4 h 692"/>
                <a:gd name="T10" fmla="*/ 56 w 651"/>
                <a:gd name="T11" fmla="*/ 4 h 692"/>
                <a:gd name="T12" fmla="*/ 53 w 651"/>
                <a:gd name="T13" fmla="*/ 7 h 692"/>
                <a:gd name="T14" fmla="*/ 49 w 651"/>
                <a:gd name="T15" fmla="*/ 11 h 692"/>
                <a:gd name="T16" fmla="*/ 45 w 651"/>
                <a:gd name="T17" fmla="*/ 15 h 692"/>
                <a:gd name="T18" fmla="*/ 41 w 651"/>
                <a:gd name="T19" fmla="*/ 15 h 692"/>
                <a:gd name="T20" fmla="*/ 38 w 651"/>
                <a:gd name="T21" fmla="*/ 19 h 692"/>
                <a:gd name="T22" fmla="*/ 34 w 651"/>
                <a:gd name="T23" fmla="*/ 22 h 692"/>
                <a:gd name="T24" fmla="*/ 30 w 651"/>
                <a:gd name="T25" fmla="*/ 26 h 692"/>
                <a:gd name="T26" fmla="*/ 23 w 651"/>
                <a:gd name="T27" fmla="*/ 34 h 692"/>
                <a:gd name="T28" fmla="*/ 19 w 651"/>
                <a:gd name="T29" fmla="*/ 37 h 692"/>
                <a:gd name="T30" fmla="*/ 15 w 651"/>
                <a:gd name="T31" fmla="*/ 41 h 692"/>
                <a:gd name="T32" fmla="*/ 12 w 651"/>
                <a:gd name="T33" fmla="*/ 45 h 692"/>
                <a:gd name="T34" fmla="*/ 12 w 651"/>
                <a:gd name="T35" fmla="*/ 45 h 692"/>
                <a:gd name="T36" fmla="*/ 8 w 651"/>
                <a:gd name="T37" fmla="*/ 48 h 692"/>
                <a:gd name="T38" fmla="*/ 4 w 651"/>
                <a:gd name="T39" fmla="*/ 52 h 692"/>
                <a:gd name="T40" fmla="*/ 4 w 651"/>
                <a:gd name="T41" fmla="*/ 56 h 692"/>
                <a:gd name="T42" fmla="*/ 0 w 651"/>
                <a:gd name="T43" fmla="*/ 56 h 692"/>
                <a:gd name="T44" fmla="*/ 0 w 651"/>
                <a:gd name="T45" fmla="*/ 60 h 692"/>
                <a:gd name="T46" fmla="*/ 0 w 651"/>
                <a:gd name="T47" fmla="*/ 60 h 692"/>
                <a:gd name="T48" fmla="*/ 0 w 651"/>
                <a:gd name="T49" fmla="*/ 60 h 692"/>
                <a:gd name="T50" fmla="*/ 584 w 651"/>
                <a:gd name="T51" fmla="*/ 692 h 692"/>
                <a:gd name="T52" fmla="*/ 584 w 651"/>
                <a:gd name="T53" fmla="*/ 688 h 692"/>
                <a:gd name="T54" fmla="*/ 588 w 651"/>
                <a:gd name="T55" fmla="*/ 688 h 692"/>
                <a:gd name="T56" fmla="*/ 588 w 651"/>
                <a:gd name="T57" fmla="*/ 688 h 692"/>
                <a:gd name="T58" fmla="*/ 588 w 651"/>
                <a:gd name="T59" fmla="*/ 684 h 692"/>
                <a:gd name="T60" fmla="*/ 591 w 651"/>
                <a:gd name="T61" fmla="*/ 681 h 692"/>
                <a:gd name="T62" fmla="*/ 595 w 651"/>
                <a:gd name="T63" fmla="*/ 681 h 692"/>
                <a:gd name="T64" fmla="*/ 599 w 651"/>
                <a:gd name="T65" fmla="*/ 677 h 692"/>
                <a:gd name="T66" fmla="*/ 603 w 651"/>
                <a:gd name="T67" fmla="*/ 673 h 692"/>
                <a:gd name="T68" fmla="*/ 606 w 651"/>
                <a:gd name="T69" fmla="*/ 669 h 692"/>
                <a:gd name="T70" fmla="*/ 610 w 651"/>
                <a:gd name="T71" fmla="*/ 666 h 692"/>
                <a:gd name="T72" fmla="*/ 614 w 651"/>
                <a:gd name="T73" fmla="*/ 662 h 692"/>
                <a:gd name="T74" fmla="*/ 617 w 651"/>
                <a:gd name="T75" fmla="*/ 658 h 692"/>
                <a:gd name="T76" fmla="*/ 621 w 651"/>
                <a:gd name="T77" fmla="*/ 654 h 692"/>
                <a:gd name="T78" fmla="*/ 625 w 651"/>
                <a:gd name="T79" fmla="*/ 651 h 692"/>
                <a:gd name="T80" fmla="*/ 629 w 651"/>
                <a:gd name="T81" fmla="*/ 647 h 692"/>
                <a:gd name="T82" fmla="*/ 632 w 651"/>
                <a:gd name="T83" fmla="*/ 643 h 692"/>
                <a:gd name="T84" fmla="*/ 636 w 651"/>
                <a:gd name="T85" fmla="*/ 639 h 692"/>
                <a:gd name="T86" fmla="*/ 640 w 651"/>
                <a:gd name="T87" fmla="*/ 636 h 692"/>
                <a:gd name="T88" fmla="*/ 644 w 651"/>
                <a:gd name="T89" fmla="*/ 636 h 692"/>
                <a:gd name="T90" fmla="*/ 647 w 651"/>
                <a:gd name="T91" fmla="*/ 632 h 692"/>
                <a:gd name="T92" fmla="*/ 647 w 651"/>
                <a:gd name="T93" fmla="*/ 632 h 692"/>
                <a:gd name="T94" fmla="*/ 651 w 651"/>
                <a:gd name="T95" fmla="*/ 632 h 692"/>
                <a:gd name="T96" fmla="*/ 651 w 651"/>
                <a:gd name="T97" fmla="*/ 628 h 692"/>
                <a:gd name="T98" fmla="*/ 651 w 651"/>
                <a:gd name="T99" fmla="*/ 628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51" h="692">
                  <a:moveTo>
                    <a:pt x="64" y="0"/>
                  </a:move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7" y="30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584" y="692"/>
                  </a:lnTo>
                  <a:lnTo>
                    <a:pt x="584" y="692"/>
                  </a:lnTo>
                  <a:lnTo>
                    <a:pt x="584" y="688"/>
                  </a:lnTo>
                  <a:lnTo>
                    <a:pt x="584" y="688"/>
                  </a:lnTo>
                  <a:lnTo>
                    <a:pt x="588" y="688"/>
                  </a:lnTo>
                  <a:lnTo>
                    <a:pt x="588" y="688"/>
                  </a:lnTo>
                  <a:lnTo>
                    <a:pt x="588" y="688"/>
                  </a:lnTo>
                  <a:lnTo>
                    <a:pt x="588" y="688"/>
                  </a:lnTo>
                  <a:lnTo>
                    <a:pt x="588" y="684"/>
                  </a:lnTo>
                  <a:lnTo>
                    <a:pt x="588" y="684"/>
                  </a:lnTo>
                  <a:lnTo>
                    <a:pt x="591" y="684"/>
                  </a:lnTo>
                  <a:lnTo>
                    <a:pt x="591" y="681"/>
                  </a:lnTo>
                  <a:lnTo>
                    <a:pt x="591" y="681"/>
                  </a:lnTo>
                  <a:lnTo>
                    <a:pt x="595" y="681"/>
                  </a:lnTo>
                  <a:lnTo>
                    <a:pt x="595" y="677"/>
                  </a:lnTo>
                  <a:lnTo>
                    <a:pt x="599" y="677"/>
                  </a:lnTo>
                  <a:lnTo>
                    <a:pt x="599" y="673"/>
                  </a:lnTo>
                  <a:lnTo>
                    <a:pt x="603" y="673"/>
                  </a:lnTo>
                  <a:lnTo>
                    <a:pt x="603" y="669"/>
                  </a:lnTo>
                  <a:lnTo>
                    <a:pt x="606" y="669"/>
                  </a:lnTo>
                  <a:lnTo>
                    <a:pt x="606" y="666"/>
                  </a:lnTo>
                  <a:lnTo>
                    <a:pt x="610" y="666"/>
                  </a:lnTo>
                  <a:lnTo>
                    <a:pt x="610" y="662"/>
                  </a:lnTo>
                  <a:lnTo>
                    <a:pt x="614" y="662"/>
                  </a:lnTo>
                  <a:lnTo>
                    <a:pt x="614" y="658"/>
                  </a:lnTo>
                  <a:lnTo>
                    <a:pt x="617" y="658"/>
                  </a:lnTo>
                  <a:lnTo>
                    <a:pt x="617" y="654"/>
                  </a:lnTo>
                  <a:lnTo>
                    <a:pt x="621" y="654"/>
                  </a:lnTo>
                  <a:lnTo>
                    <a:pt x="625" y="651"/>
                  </a:lnTo>
                  <a:lnTo>
                    <a:pt x="625" y="651"/>
                  </a:lnTo>
                  <a:lnTo>
                    <a:pt x="629" y="647"/>
                  </a:lnTo>
                  <a:lnTo>
                    <a:pt x="629" y="647"/>
                  </a:lnTo>
                  <a:lnTo>
                    <a:pt x="632" y="643"/>
                  </a:lnTo>
                  <a:lnTo>
                    <a:pt x="632" y="643"/>
                  </a:lnTo>
                  <a:lnTo>
                    <a:pt x="636" y="639"/>
                  </a:lnTo>
                  <a:lnTo>
                    <a:pt x="636" y="639"/>
                  </a:lnTo>
                  <a:lnTo>
                    <a:pt x="640" y="639"/>
                  </a:lnTo>
                  <a:lnTo>
                    <a:pt x="640" y="636"/>
                  </a:lnTo>
                  <a:lnTo>
                    <a:pt x="644" y="636"/>
                  </a:lnTo>
                  <a:lnTo>
                    <a:pt x="644" y="636"/>
                  </a:lnTo>
                  <a:lnTo>
                    <a:pt x="644" y="632"/>
                  </a:lnTo>
                  <a:lnTo>
                    <a:pt x="647" y="632"/>
                  </a:lnTo>
                  <a:lnTo>
                    <a:pt x="647" y="632"/>
                  </a:lnTo>
                  <a:lnTo>
                    <a:pt x="647" y="632"/>
                  </a:lnTo>
                  <a:lnTo>
                    <a:pt x="647" y="632"/>
                  </a:lnTo>
                  <a:lnTo>
                    <a:pt x="651" y="632"/>
                  </a:lnTo>
                  <a:lnTo>
                    <a:pt x="651" y="628"/>
                  </a:lnTo>
                  <a:lnTo>
                    <a:pt x="651" y="628"/>
                  </a:lnTo>
                  <a:lnTo>
                    <a:pt x="651" y="628"/>
                  </a:lnTo>
                  <a:lnTo>
                    <a:pt x="651" y="62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4"/>
            <p:cNvSpPr>
              <a:spLocks/>
            </p:cNvSpPr>
            <p:nvPr/>
          </p:nvSpPr>
          <p:spPr bwMode="auto">
            <a:xfrm>
              <a:off x="4406" y="1459"/>
              <a:ext cx="557" cy="688"/>
            </a:xfrm>
            <a:custGeom>
              <a:avLst/>
              <a:gdLst>
                <a:gd name="T0" fmla="*/ 0 w 557"/>
                <a:gd name="T1" fmla="*/ 632 h 688"/>
                <a:gd name="T2" fmla="*/ 0 w 557"/>
                <a:gd name="T3" fmla="*/ 636 h 688"/>
                <a:gd name="T4" fmla="*/ 0 w 557"/>
                <a:gd name="T5" fmla="*/ 636 h 688"/>
                <a:gd name="T6" fmla="*/ 0 w 557"/>
                <a:gd name="T7" fmla="*/ 639 h 688"/>
                <a:gd name="T8" fmla="*/ 4 w 557"/>
                <a:gd name="T9" fmla="*/ 643 h 688"/>
                <a:gd name="T10" fmla="*/ 4 w 557"/>
                <a:gd name="T11" fmla="*/ 643 h 688"/>
                <a:gd name="T12" fmla="*/ 8 w 557"/>
                <a:gd name="T13" fmla="*/ 647 h 688"/>
                <a:gd name="T14" fmla="*/ 11 w 557"/>
                <a:gd name="T15" fmla="*/ 651 h 688"/>
                <a:gd name="T16" fmla="*/ 15 w 557"/>
                <a:gd name="T17" fmla="*/ 654 h 688"/>
                <a:gd name="T18" fmla="*/ 19 w 557"/>
                <a:gd name="T19" fmla="*/ 658 h 688"/>
                <a:gd name="T20" fmla="*/ 23 w 557"/>
                <a:gd name="T21" fmla="*/ 662 h 688"/>
                <a:gd name="T22" fmla="*/ 26 w 557"/>
                <a:gd name="T23" fmla="*/ 666 h 688"/>
                <a:gd name="T24" fmla="*/ 30 w 557"/>
                <a:gd name="T25" fmla="*/ 669 h 688"/>
                <a:gd name="T26" fmla="*/ 34 w 557"/>
                <a:gd name="T27" fmla="*/ 673 h 688"/>
                <a:gd name="T28" fmla="*/ 38 w 557"/>
                <a:gd name="T29" fmla="*/ 677 h 688"/>
                <a:gd name="T30" fmla="*/ 45 w 557"/>
                <a:gd name="T31" fmla="*/ 677 h 688"/>
                <a:gd name="T32" fmla="*/ 49 w 557"/>
                <a:gd name="T33" fmla="*/ 680 h 688"/>
                <a:gd name="T34" fmla="*/ 53 w 557"/>
                <a:gd name="T35" fmla="*/ 684 h 688"/>
                <a:gd name="T36" fmla="*/ 56 w 557"/>
                <a:gd name="T37" fmla="*/ 684 h 688"/>
                <a:gd name="T38" fmla="*/ 60 w 557"/>
                <a:gd name="T39" fmla="*/ 688 h 688"/>
                <a:gd name="T40" fmla="*/ 64 w 557"/>
                <a:gd name="T41" fmla="*/ 688 h 688"/>
                <a:gd name="T42" fmla="*/ 67 w 557"/>
                <a:gd name="T43" fmla="*/ 688 h 688"/>
                <a:gd name="T44" fmla="*/ 67 w 557"/>
                <a:gd name="T45" fmla="*/ 688 h 688"/>
                <a:gd name="T46" fmla="*/ 71 w 557"/>
                <a:gd name="T47" fmla="*/ 688 h 688"/>
                <a:gd name="T48" fmla="*/ 71 w 557"/>
                <a:gd name="T49" fmla="*/ 688 h 688"/>
                <a:gd name="T50" fmla="*/ 557 w 557"/>
                <a:gd name="T51" fmla="*/ 56 h 688"/>
                <a:gd name="T52" fmla="*/ 557 w 557"/>
                <a:gd name="T53" fmla="*/ 56 h 688"/>
                <a:gd name="T54" fmla="*/ 554 w 557"/>
                <a:gd name="T55" fmla="*/ 56 h 688"/>
                <a:gd name="T56" fmla="*/ 554 w 557"/>
                <a:gd name="T57" fmla="*/ 56 h 688"/>
                <a:gd name="T58" fmla="*/ 550 w 557"/>
                <a:gd name="T59" fmla="*/ 56 h 688"/>
                <a:gd name="T60" fmla="*/ 546 w 557"/>
                <a:gd name="T61" fmla="*/ 52 h 688"/>
                <a:gd name="T62" fmla="*/ 543 w 557"/>
                <a:gd name="T63" fmla="*/ 52 h 688"/>
                <a:gd name="T64" fmla="*/ 539 w 557"/>
                <a:gd name="T65" fmla="*/ 48 h 688"/>
                <a:gd name="T66" fmla="*/ 535 w 557"/>
                <a:gd name="T67" fmla="*/ 48 h 688"/>
                <a:gd name="T68" fmla="*/ 528 w 557"/>
                <a:gd name="T69" fmla="*/ 45 h 688"/>
                <a:gd name="T70" fmla="*/ 524 w 557"/>
                <a:gd name="T71" fmla="*/ 41 h 688"/>
                <a:gd name="T72" fmla="*/ 520 w 557"/>
                <a:gd name="T73" fmla="*/ 37 h 688"/>
                <a:gd name="T74" fmla="*/ 516 w 557"/>
                <a:gd name="T75" fmla="*/ 33 h 688"/>
                <a:gd name="T76" fmla="*/ 509 w 557"/>
                <a:gd name="T77" fmla="*/ 30 h 688"/>
                <a:gd name="T78" fmla="*/ 505 w 557"/>
                <a:gd name="T79" fmla="*/ 26 h 688"/>
                <a:gd name="T80" fmla="*/ 501 w 557"/>
                <a:gd name="T81" fmla="*/ 22 h 688"/>
                <a:gd name="T82" fmla="*/ 498 w 557"/>
                <a:gd name="T83" fmla="*/ 18 h 688"/>
                <a:gd name="T84" fmla="*/ 494 w 557"/>
                <a:gd name="T85" fmla="*/ 15 h 688"/>
                <a:gd name="T86" fmla="*/ 494 w 557"/>
                <a:gd name="T87" fmla="*/ 11 h 688"/>
                <a:gd name="T88" fmla="*/ 490 w 557"/>
                <a:gd name="T89" fmla="*/ 11 h 688"/>
                <a:gd name="T90" fmla="*/ 486 w 557"/>
                <a:gd name="T91" fmla="*/ 7 h 688"/>
                <a:gd name="T92" fmla="*/ 486 w 557"/>
                <a:gd name="T93" fmla="*/ 3 h 688"/>
                <a:gd name="T94" fmla="*/ 486 w 557"/>
                <a:gd name="T95" fmla="*/ 3 h 688"/>
                <a:gd name="T96" fmla="*/ 486 w 557"/>
                <a:gd name="T97" fmla="*/ 0 h 688"/>
                <a:gd name="T98" fmla="*/ 486 w 557"/>
                <a:gd name="T9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7" h="688">
                  <a:moveTo>
                    <a:pt x="0" y="632"/>
                  </a:moveTo>
                  <a:lnTo>
                    <a:pt x="0" y="632"/>
                  </a:lnTo>
                  <a:lnTo>
                    <a:pt x="0" y="632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0" y="639"/>
                  </a:lnTo>
                  <a:lnTo>
                    <a:pt x="0" y="639"/>
                  </a:lnTo>
                  <a:lnTo>
                    <a:pt x="0" y="639"/>
                  </a:lnTo>
                  <a:lnTo>
                    <a:pt x="4" y="643"/>
                  </a:lnTo>
                  <a:lnTo>
                    <a:pt x="4" y="643"/>
                  </a:lnTo>
                  <a:lnTo>
                    <a:pt x="4" y="643"/>
                  </a:lnTo>
                  <a:lnTo>
                    <a:pt x="4" y="647"/>
                  </a:lnTo>
                  <a:lnTo>
                    <a:pt x="8" y="647"/>
                  </a:lnTo>
                  <a:lnTo>
                    <a:pt x="8" y="651"/>
                  </a:lnTo>
                  <a:lnTo>
                    <a:pt x="11" y="651"/>
                  </a:lnTo>
                  <a:lnTo>
                    <a:pt x="11" y="654"/>
                  </a:lnTo>
                  <a:lnTo>
                    <a:pt x="15" y="654"/>
                  </a:lnTo>
                  <a:lnTo>
                    <a:pt x="15" y="658"/>
                  </a:lnTo>
                  <a:lnTo>
                    <a:pt x="19" y="658"/>
                  </a:lnTo>
                  <a:lnTo>
                    <a:pt x="19" y="662"/>
                  </a:lnTo>
                  <a:lnTo>
                    <a:pt x="23" y="662"/>
                  </a:lnTo>
                  <a:lnTo>
                    <a:pt x="23" y="666"/>
                  </a:lnTo>
                  <a:lnTo>
                    <a:pt x="26" y="666"/>
                  </a:lnTo>
                  <a:lnTo>
                    <a:pt x="26" y="666"/>
                  </a:lnTo>
                  <a:lnTo>
                    <a:pt x="30" y="669"/>
                  </a:lnTo>
                  <a:lnTo>
                    <a:pt x="34" y="669"/>
                  </a:lnTo>
                  <a:lnTo>
                    <a:pt x="34" y="673"/>
                  </a:lnTo>
                  <a:lnTo>
                    <a:pt x="38" y="673"/>
                  </a:lnTo>
                  <a:lnTo>
                    <a:pt x="38" y="677"/>
                  </a:lnTo>
                  <a:lnTo>
                    <a:pt x="41" y="677"/>
                  </a:lnTo>
                  <a:lnTo>
                    <a:pt x="45" y="677"/>
                  </a:lnTo>
                  <a:lnTo>
                    <a:pt x="45" y="680"/>
                  </a:lnTo>
                  <a:lnTo>
                    <a:pt x="49" y="680"/>
                  </a:lnTo>
                  <a:lnTo>
                    <a:pt x="49" y="680"/>
                  </a:lnTo>
                  <a:lnTo>
                    <a:pt x="53" y="684"/>
                  </a:lnTo>
                  <a:lnTo>
                    <a:pt x="56" y="684"/>
                  </a:lnTo>
                  <a:lnTo>
                    <a:pt x="56" y="684"/>
                  </a:lnTo>
                  <a:lnTo>
                    <a:pt x="60" y="684"/>
                  </a:lnTo>
                  <a:lnTo>
                    <a:pt x="60" y="688"/>
                  </a:lnTo>
                  <a:lnTo>
                    <a:pt x="60" y="688"/>
                  </a:lnTo>
                  <a:lnTo>
                    <a:pt x="64" y="688"/>
                  </a:lnTo>
                  <a:lnTo>
                    <a:pt x="64" y="688"/>
                  </a:lnTo>
                  <a:lnTo>
                    <a:pt x="67" y="688"/>
                  </a:lnTo>
                  <a:lnTo>
                    <a:pt x="67" y="688"/>
                  </a:lnTo>
                  <a:lnTo>
                    <a:pt x="67" y="688"/>
                  </a:lnTo>
                  <a:lnTo>
                    <a:pt x="71" y="688"/>
                  </a:lnTo>
                  <a:lnTo>
                    <a:pt x="71" y="688"/>
                  </a:lnTo>
                  <a:lnTo>
                    <a:pt x="71" y="688"/>
                  </a:lnTo>
                  <a:lnTo>
                    <a:pt x="71" y="688"/>
                  </a:lnTo>
                  <a:lnTo>
                    <a:pt x="557" y="56"/>
                  </a:lnTo>
                  <a:lnTo>
                    <a:pt x="557" y="56"/>
                  </a:lnTo>
                  <a:lnTo>
                    <a:pt x="557" y="56"/>
                  </a:lnTo>
                  <a:lnTo>
                    <a:pt x="557" y="56"/>
                  </a:lnTo>
                  <a:lnTo>
                    <a:pt x="554" y="56"/>
                  </a:lnTo>
                  <a:lnTo>
                    <a:pt x="554" y="56"/>
                  </a:lnTo>
                  <a:lnTo>
                    <a:pt x="554" y="56"/>
                  </a:lnTo>
                  <a:lnTo>
                    <a:pt x="554" y="56"/>
                  </a:lnTo>
                  <a:lnTo>
                    <a:pt x="550" y="56"/>
                  </a:lnTo>
                  <a:lnTo>
                    <a:pt x="550" y="56"/>
                  </a:lnTo>
                  <a:lnTo>
                    <a:pt x="546" y="52"/>
                  </a:lnTo>
                  <a:lnTo>
                    <a:pt x="546" y="52"/>
                  </a:lnTo>
                  <a:lnTo>
                    <a:pt x="543" y="52"/>
                  </a:lnTo>
                  <a:lnTo>
                    <a:pt x="543" y="52"/>
                  </a:lnTo>
                  <a:lnTo>
                    <a:pt x="539" y="48"/>
                  </a:lnTo>
                  <a:lnTo>
                    <a:pt x="539" y="48"/>
                  </a:lnTo>
                  <a:lnTo>
                    <a:pt x="535" y="48"/>
                  </a:lnTo>
                  <a:lnTo>
                    <a:pt x="535" y="48"/>
                  </a:lnTo>
                  <a:lnTo>
                    <a:pt x="531" y="45"/>
                  </a:lnTo>
                  <a:lnTo>
                    <a:pt x="528" y="45"/>
                  </a:lnTo>
                  <a:lnTo>
                    <a:pt x="528" y="41"/>
                  </a:lnTo>
                  <a:lnTo>
                    <a:pt x="524" y="41"/>
                  </a:lnTo>
                  <a:lnTo>
                    <a:pt x="524" y="41"/>
                  </a:lnTo>
                  <a:lnTo>
                    <a:pt x="520" y="37"/>
                  </a:lnTo>
                  <a:lnTo>
                    <a:pt x="516" y="37"/>
                  </a:lnTo>
                  <a:lnTo>
                    <a:pt x="516" y="33"/>
                  </a:lnTo>
                  <a:lnTo>
                    <a:pt x="513" y="33"/>
                  </a:lnTo>
                  <a:lnTo>
                    <a:pt x="509" y="30"/>
                  </a:lnTo>
                  <a:lnTo>
                    <a:pt x="509" y="30"/>
                  </a:lnTo>
                  <a:lnTo>
                    <a:pt x="505" y="26"/>
                  </a:lnTo>
                  <a:lnTo>
                    <a:pt x="505" y="26"/>
                  </a:lnTo>
                  <a:lnTo>
                    <a:pt x="501" y="22"/>
                  </a:lnTo>
                  <a:lnTo>
                    <a:pt x="501" y="22"/>
                  </a:lnTo>
                  <a:lnTo>
                    <a:pt x="498" y="18"/>
                  </a:lnTo>
                  <a:lnTo>
                    <a:pt x="498" y="18"/>
                  </a:lnTo>
                  <a:lnTo>
                    <a:pt x="494" y="15"/>
                  </a:lnTo>
                  <a:lnTo>
                    <a:pt x="494" y="15"/>
                  </a:lnTo>
                  <a:lnTo>
                    <a:pt x="494" y="11"/>
                  </a:lnTo>
                  <a:lnTo>
                    <a:pt x="490" y="11"/>
                  </a:lnTo>
                  <a:lnTo>
                    <a:pt x="490" y="11"/>
                  </a:lnTo>
                  <a:lnTo>
                    <a:pt x="490" y="7"/>
                  </a:lnTo>
                  <a:lnTo>
                    <a:pt x="486" y="7"/>
                  </a:lnTo>
                  <a:lnTo>
                    <a:pt x="486" y="7"/>
                  </a:lnTo>
                  <a:lnTo>
                    <a:pt x="486" y="3"/>
                  </a:lnTo>
                  <a:lnTo>
                    <a:pt x="486" y="3"/>
                  </a:lnTo>
                  <a:lnTo>
                    <a:pt x="486" y="3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0" y="63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5"/>
            <p:cNvSpPr>
              <a:spLocks/>
            </p:cNvSpPr>
            <p:nvPr/>
          </p:nvSpPr>
          <p:spPr bwMode="auto">
            <a:xfrm>
              <a:off x="3909" y="2166"/>
              <a:ext cx="348" cy="175"/>
            </a:xfrm>
            <a:custGeom>
              <a:avLst/>
              <a:gdLst>
                <a:gd name="T0" fmla="*/ 295 w 348"/>
                <a:gd name="T1" fmla="*/ 175 h 175"/>
                <a:gd name="T2" fmla="*/ 299 w 348"/>
                <a:gd name="T3" fmla="*/ 175 h 175"/>
                <a:gd name="T4" fmla="*/ 303 w 348"/>
                <a:gd name="T5" fmla="*/ 175 h 175"/>
                <a:gd name="T6" fmla="*/ 310 w 348"/>
                <a:gd name="T7" fmla="*/ 175 h 175"/>
                <a:gd name="T8" fmla="*/ 314 w 348"/>
                <a:gd name="T9" fmla="*/ 175 h 175"/>
                <a:gd name="T10" fmla="*/ 321 w 348"/>
                <a:gd name="T11" fmla="*/ 172 h 175"/>
                <a:gd name="T12" fmla="*/ 325 w 348"/>
                <a:gd name="T13" fmla="*/ 168 h 175"/>
                <a:gd name="T14" fmla="*/ 329 w 348"/>
                <a:gd name="T15" fmla="*/ 164 h 175"/>
                <a:gd name="T16" fmla="*/ 333 w 348"/>
                <a:gd name="T17" fmla="*/ 161 h 175"/>
                <a:gd name="T18" fmla="*/ 336 w 348"/>
                <a:gd name="T19" fmla="*/ 157 h 175"/>
                <a:gd name="T20" fmla="*/ 340 w 348"/>
                <a:gd name="T21" fmla="*/ 153 h 175"/>
                <a:gd name="T22" fmla="*/ 344 w 348"/>
                <a:gd name="T23" fmla="*/ 149 h 175"/>
                <a:gd name="T24" fmla="*/ 344 w 348"/>
                <a:gd name="T25" fmla="*/ 142 h 175"/>
                <a:gd name="T26" fmla="*/ 348 w 348"/>
                <a:gd name="T27" fmla="*/ 138 h 175"/>
                <a:gd name="T28" fmla="*/ 348 w 348"/>
                <a:gd name="T29" fmla="*/ 131 h 175"/>
                <a:gd name="T30" fmla="*/ 348 w 348"/>
                <a:gd name="T31" fmla="*/ 123 h 175"/>
                <a:gd name="T32" fmla="*/ 344 w 348"/>
                <a:gd name="T33" fmla="*/ 119 h 175"/>
                <a:gd name="T34" fmla="*/ 344 w 348"/>
                <a:gd name="T35" fmla="*/ 116 h 175"/>
                <a:gd name="T36" fmla="*/ 340 w 348"/>
                <a:gd name="T37" fmla="*/ 108 h 175"/>
                <a:gd name="T38" fmla="*/ 340 w 348"/>
                <a:gd name="T39" fmla="*/ 104 h 175"/>
                <a:gd name="T40" fmla="*/ 336 w 348"/>
                <a:gd name="T41" fmla="*/ 101 h 175"/>
                <a:gd name="T42" fmla="*/ 333 w 348"/>
                <a:gd name="T43" fmla="*/ 97 h 175"/>
                <a:gd name="T44" fmla="*/ 325 w 348"/>
                <a:gd name="T45" fmla="*/ 93 h 175"/>
                <a:gd name="T46" fmla="*/ 321 w 348"/>
                <a:gd name="T47" fmla="*/ 89 h 175"/>
                <a:gd name="T48" fmla="*/ 318 w 348"/>
                <a:gd name="T49" fmla="*/ 89 h 175"/>
                <a:gd name="T50" fmla="*/ 30 w 348"/>
                <a:gd name="T51" fmla="*/ 3 h 175"/>
                <a:gd name="T52" fmla="*/ 33 w 348"/>
                <a:gd name="T53" fmla="*/ 3 h 175"/>
                <a:gd name="T54" fmla="*/ 37 w 348"/>
                <a:gd name="T55" fmla="*/ 7 h 175"/>
                <a:gd name="T56" fmla="*/ 45 w 348"/>
                <a:gd name="T57" fmla="*/ 11 h 175"/>
                <a:gd name="T58" fmla="*/ 48 w 348"/>
                <a:gd name="T59" fmla="*/ 15 h 175"/>
                <a:gd name="T60" fmla="*/ 52 w 348"/>
                <a:gd name="T61" fmla="*/ 18 h 175"/>
                <a:gd name="T62" fmla="*/ 52 w 348"/>
                <a:gd name="T63" fmla="*/ 26 h 175"/>
                <a:gd name="T64" fmla="*/ 56 w 348"/>
                <a:gd name="T65" fmla="*/ 30 h 175"/>
                <a:gd name="T66" fmla="*/ 56 w 348"/>
                <a:gd name="T67" fmla="*/ 37 h 175"/>
                <a:gd name="T68" fmla="*/ 56 w 348"/>
                <a:gd name="T69" fmla="*/ 41 h 175"/>
                <a:gd name="T70" fmla="*/ 56 w 348"/>
                <a:gd name="T71" fmla="*/ 48 h 175"/>
                <a:gd name="T72" fmla="*/ 56 w 348"/>
                <a:gd name="T73" fmla="*/ 56 h 175"/>
                <a:gd name="T74" fmla="*/ 56 w 348"/>
                <a:gd name="T75" fmla="*/ 60 h 175"/>
                <a:gd name="T76" fmla="*/ 52 w 348"/>
                <a:gd name="T77" fmla="*/ 67 h 175"/>
                <a:gd name="T78" fmla="*/ 48 w 348"/>
                <a:gd name="T79" fmla="*/ 71 h 175"/>
                <a:gd name="T80" fmla="*/ 45 w 348"/>
                <a:gd name="T81" fmla="*/ 74 h 175"/>
                <a:gd name="T82" fmla="*/ 41 w 348"/>
                <a:gd name="T83" fmla="*/ 78 h 175"/>
                <a:gd name="T84" fmla="*/ 37 w 348"/>
                <a:gd name="T85" fmla="*/ 82 h 175"/>
                <a:gd name="T86" fmla="*/ 33 w 348"/>
                <a:gd name="T87" fmla="*/ 86 h 175"/>
                <a:gd name="T88" fmla="*/ 26 w 348"/>
                <a:gd name="T89" fmla="*/ 89 h 175"/>
                <a:gd name="T90" fmla="*/ 22 w 348"/>
                <a:gd name="T91" fmla="*/ 89 h 175"/>
                <a:gd name="T92" fmla="*/ 15 w 348"/>
                <a:gd name="T93" fmla="*/ 93 h 175"/>
                <a:gd name="T94" fmla="*/ 11 w 348"/>
                <a:gd name="T95" fmla="*/ 93 h 175"/>
                <a:gd name="T96" fmla="*/ 3 w 348"/>
                <a:gd name="T97" fmla="*/ 93 h 175"/>
                <a:gd name="T98" fmla="*/ 0 w 348"/>
                <a:gd name="T99" fmla="*/ 8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8" h="175">
                  <a:moveTo>
                    <a:pt x="291" y="175"/>
                  </a:moveTo>
                  <a:lnTo>
                    <a:pt x="295" y="175"/>
                  </a:lnTo>
                  <a:lnTo>
                    <a:pt x="295" y="175"/>
                  </a:lnTo>
                  <a:lnTo>
                    <a:pt x="299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6" y="175"/>
                  </a:lnTo>
                  <a:lnTo>
                    <a:pt x="310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8" y="172"/>
                  </a:lnTo>
                  <a:lnTo>
                    <a:pt x="321" y="172"/>
                  </a:lnTo>
                  <a:lnTo>
                    <a:pt x="321" y="172"/>
                  </a:lnTo>
                  <a:lnTo>
                    <a:pt x="325" y="168"/>
                  </a:lnTo>
                  <a:lnTo>
                    <a:pt x="329" y="168"/>
                  </a:lnTo>
                  <a:lnTo>
                    <a:pt x="329" y="164"/>
                  </a:lnTo>
                  <a:lnTo>
                    <a:pt x="333" y="164"/>
                  </a:lnTo>
                  <a:lnTo>
                    <a:pt x="333" y="161"/>
                  </a:lnTo>
                  <a:lnTo>
                    <a:pt x="336" y="161"/>
                  </a:lnTo>
                  <a:lnTo>
                    <a:pt x="336" y="157"/>
                  </a:lnTo>
                  <a:lnTo>
                    <a:pt x="340" y="157"/>
                  </a:lnTo>
                  <a:lnTo>
                    <a:pt x="340" y="153"/>
                  </a:lnTo>
                  <a:lnTo>
                    <a:pt x="344" y="149"/>
                  </a:lnTo>
                  <a:lnTo>
                    <a:pt x="344" y="149"/>
                  </a:lnTo>
                  <a:lnTo>
                    <a:pt x="344" y="146"/>
                  </a:lnTo>
                  <a:lnTo>
                    <a:pt x="344" y="142"/>
                  </a:lnTo>
                  <a:lnTo>
                    <a:pt x="348" y="138"/>
                  </a:lnTo>
                  <a:lnTo>
                    <a:pt x="348" y="138"/>
                  </a:lnTo>
                  <a:lnTo>
                    <a:pt x="348" y="134"/>
                  </a:lnTo>
                  <a:lnTo>
                    <a:pt x="348" y="131"/>
                  </a:lnTo>
                  <a:lnTo>
                    <a:pt x="348" y="127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44" y="119"/>
                  </a:lnTo>
                  <a:lnTo>
                    <a:pt x="344" y="116"/>
                  </a:lnTo>
                  <a:lnTo>
                    <a:pt x="344" y="116"/>
                  </a:lnTo>
                  <a:lnTo>
                    <a:pt x="344" y="112"/>
                  </a:lnTo>
                  <a:lnTo>
                    <a:pt x="340" y="108"/>
                  </a:lnTo>
                  <a:lnTo>
                    <a:pt x="340" y="108"/>
                  </a:lnTo>
                  <a:lnTo>
                    <a:pt x="340" y="104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3" y="97"/>
                  </a:lnTo>
                  <a:lnTo>
                    <a:pt x="333" y="97"/>
                  </a:lnTo>
                  <a:lnTo>
                    <a:pt x="329" y="93"/>
                  </a:lnTo>
                  <a:lnTo>
                    <a:pt x="325" y="93"/>
                  </a:lnTo>
                  <a:lnTo>
                    <a:pt x="325" y="93"/>
                  </a:lnTo>
                  <a:lnTo>
                    <a:pt x="321" y="89"/>
                  </a:lnTo>
                  <a:lnTo>
                    <a:pt x="318" y="89"/>
                  </a:lnTo>
                  <a:lnTo>
                    <a:pt x="318" y="89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56" y="30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60"/>
                  </a:lnTo>
                  <a:lnTo>
                    <a:pt x="52" y="63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48" y="71"/>
                  </a:lnTo>
                  <a:lnTo>
                    <a:pt x="48" y="74"/>
                  </a:lnTo>
                  <a:lnTo>
                    <a:pt x="45" y="74"/>
                  </a:lnTo>
                  <a:lnTo>
                    <a:pt x="45" y="78"/>
                  </a:lnTo>
                  <a:lnTo>
                    <a:pt x="41" y="78"/>
                  </a:lnTo>
                  <a:lnTo>
                    <a:pt x="41" y="82"/>
                  </a:lnTo>
                  <a:lnTo>
                    <a:pt x="37" y="82"/>
                  </a:lnTo>
                  <a:lnTo>
                    <a:pt x="37" y="86"/>
                  </a:lnTo>
                  <a:lnTo>
                    <a:pt x="33" y="86"/>
                  </a:lnTo>
                  <a:lnTo>
                    <a:pt x="30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18" y="93"/>
                  </a:lnTo>
                  <a:lnTo>
                    <a:pt x="15" y="93"/>
                  </a:lnTo>
                  <a:lnTo>
                    <a:pt x="15" y="93"/>
                  </a:lnTo>
                  <a:lnTo>
                    <a:pt x="11" y="93"/>
                  </a:lnTo>
                  <a:lnTo>
                    <a:pt x="7" y="93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0" y="89"/>
                  </a:lnTo>
                  <a:lnTo>
                    <a:pt x="291" y="17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86"/>
            <p:cNvSpPr>
              <a:spLocks noChangeArrowheads="1"/>
            </p:cNvSpPr>
            <p:nvPr/>
          </p:nvSpPr>
          <p:spPr bwMode="auto">
            <a:xfrm>
              <a:off x="4978" y="3078"/>
              <a:ext cx="416" cy="415"/>
            </a:xfrm>
            <a:prstGeom prst="ellipse">
              <a:avLst/>
            </a:prstGeom>
            <a:solidFill>
              <a:srgbClr val="00FF00"/>
            </a:solidFill>
            <a:ln w="63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7"/>
            <p:cNvSpPr>
              <a:spLocks noChangeArrowheads="1"/>
            </p:cNvSpPr>
            <p:nvPr/>
          </p:nvSpPr>
          <p:spPr bwMode="auto">
            <a:xfrm>
              <a:off x="2566" y="3744"/>
              <a:ext cx="131" cy="131"/>
            </a:xfrm>
            <a:prstGeom prst="ellipse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8"/>
            <p:cNvSpPr>
              <a:spLocks/>
            </p:cNvSpPr>
            <p:nvPr/>
          </p:nvSpPr>
          <p:spPr bwMode="auto">
            <a:xfrm>
              <a:off x="2555" y="3695"/>
              <a:ext cx="116" cy="146"/>
            </a:xfrm>
            <a:custGeom>
              <a:avLst/>
              <a:gdLst>
                <a:gd name="T0" fmla="*/ 30 w 116"/>
                <a:gd name="T1" fmla="*/ 120 h 146"/>
                <a:gd name="T2" fmla="*/ 33 w 116"/>
                <a:gd name="T3" fmla="*/ 128 h 146"/>
                <a:gd name="T4" fmla="*/ 37 w 116"/>
                <a:gd name="T5" fmla="*/ 131 h 146"/>
                <a:gd name="T6" fmla="*/ 41 w 116"/>
                <a:gd name="T7" fmla="*/ 135 h 146"/>
                <a:gd name="T8" fmla="*/ 45 w 116"/>
                <a:gd name="T9" fmla="*/ 139 h 146"/>
                <a:gd name="T10" fmla="*/ 48 w 116"/>
                <a:gd name="T11" fmla="*/ 143 h 146"/>
                <a:gd name="T12" fmla="*/ 52 w 116"/>
                <a:gd name="T13" fmla="*/ 143 h 146"/>
                <a:gd name="T14" fmla="*/ 59 w 116"/>
                <a:gd name="T15" fmla="*/ 146 h 146"/>
                <a:gd name="T16" fmla="*/ 63 w 116"/>
                <a:gd name="T17" fmla="*/ 146 h 146"/>
                <a:gd name="T18" fmla="*/ 71 w 116"/>
                <a:gd name="T19" fmla="*/ 146 h 146"/>
                <a:gd name="T20" fmla="*/ 74 w 116"/>
                <a:gd name="T21" fmla="*/ 146 h 146"/>
                <a:gd name="T22" fmla="*/ 82 w 116"/>
                <a:gd name="T23" fmla="*/ 146 h 146"/>
                <a:gd name="T24" fmla="*/ 86 w 116"/>
                <a:gd name="T25" fmla="*/ 146 h 146"/>
                <a:gd name="T26" fmla="*/ 93 w 116"/>
                <a:gd name="T27" fmla="*/ 143 h 146"/>
                <a:gd name="T28" fmla="*/ 97 w 116"/>
                <a:gd name="T29" fmla="*/ 139 h 146"/>
                <a:gd name="T30" fmla="*/ 101 w 116"/>
                <a:gd name="T31" fmla="*/ 135 h 146"/>
                <a:gd name="T32" fmla="*/ 104 w 116"/>
                <a:gd name="T33" fmla="*/ 131 h 146"/>
                <a:gd name="T34" fmla="*/ 108 w 116"/>
                <a:gd name="T35" fmla="*/ 128 h 146"/>
                <a:gd name="T36" fmla="*/ 112 w 116"/>
                <a:gd name="T37" fmla="*/ 124 h 146"/>
                <a:gd name="T38" fmla="*/ 116 w 116"/>
                <a:gd name="T39" fmla="*/ 116 h 146"/>
                <a:gd name="T40" fmla="*/ 116 w 116"/>
                <a:gd name="T41" fmla="*/ 113 h 146"/>
                <a:gd name="T42" fmla="*/ 116 w 116"/>
                <a:gd name="T43" fmla="*/ 105 h 146"/>
                <a:gd name="T44" fmla="*/ 116 w 116"/>
                <a:gd name="T45" fmla="*/ 101 h 146"/>
                <a:gd name="T46" fmla="*/ 116 w 116"/>
                <a:gd name="T47" fmla="*/ 98 h 146"/>
                <a:gd name="T48" fmla="*/ 116 w 116"/>
                <a:gd name="T49" fmla="*/ 90 h 146"/>
                <a:gd name="T50" fmla="*/ 86 w 116"/>
                <a:gd name="T51" fmla="*/ 0 h 146"/>
                <a:gd name="T52" fmla="*/ 89 w 116"/>
                <a:gd name="T53" fmla="*/ 8 h 146"/>
                <a:gd name="T54" fmla="*/ 89 w 116"/>
                <a:gd name="T55" fmla="*/ 12 h 146"/>
                <a:gd name="T56" fmla="*/ 89 w 116"/>
                <a:gd name="T57" fmla="*/ 19 h 146"/>
                <a:gd name="T58" fmla="*/ 86 w 116"/>
                <a:gd name="T59" fmla="*/ 23 h 146"/>
                <a:gd name="T60" fmla="*/ 86 w 116"/>
                <a:gd name="T61" fmla="*/ 30 h 146"/>
                <a:gd name="T62" fmla="*/ 82 w 116"/>
                <a:gd name="T63" fmla="*/ 34 h 146"/>
                <a:gd name="T64" fmla="*/ 78 w 116"/>
                <a:gd name="T65" fmla="*/ 38 h 146"/>
                <a:gd name="T66" fmla="*/ 74 w 116"/>
                <a:gd name="T67" fmla="*/ 45 h 146"/>
                <a:gd name="T68" fmla="*/ 71 w 116"/>
                <a:gd name="T69" fmla="*/ 49 h 146"/>
                <a:gd name="T70" fmla="*/ 67 w 116"/>
                <a:gd name="T71" fmla="*/ 49 h 146"/>
                <a:gd name="T72" fmla="*/ 59 w 116"/>
                <a:gd name="T73" fmla="*/ 53 h 146"/>
                <a:gd name="T74" fmla="*/ 56 w 116"/>
                <a:gd name="T75" fmla="*/ 57 h 146"/>
                <a:gd name="T76" fmla="*/ 48 w 116"/>
                <a:gd name="T77" fmla="*/ 57 h 146"/>
                <a:gd name="T78" fmla="*/ 45 w 116"/>
                <a:gd name="T79" fmla="*/ 57 h 146"/>
                <a:gd name="T80" fmla="*/ 37 w 116"/>
                <a:gd name="T81" fmla="*/ 57 h 146"/>
                <a:gd name="T82" fmla="*/ 33 w 116"/>
                <a:gd name="T83" fmla="*/ 57 h 146"/>
                <a:gd name="T84" fmla="*/ 26 w 116"/>
                <a:gd name="T85" fmla="*/ 57 h 146"/>
                <a:gd name="T86" fmla="*/ 22 w 116"/>
                <a:gd name="T87" fmla="*/ 53 h 146"/>
                <a:gd name="T88" fmla="*/ 18 w 116"/>
                <a:gd name="T89" fmla="*/ 49 h 146"/>
                <a:gd name="T90" fmla="*/ 11 w 116"/>
                <a:gd name="T91" fmla="*/ 45 h 146"/>
                <a:gd name="T92" fmla="*/ 7 w 116"/>
                <a:gd name="T93" fmla="*/ 42 h 146"/>
                <a:gd name="T94" fmla="*/ 3 w 116"/>
                <a:gd name="T95" fmla="*/ 38 h 146"/>
                <a:gd name="T96" fmla="*/ 3 w 116"/>
                <a:gd name="T97" fmla="*/ 34 h 146"/>
                <a:gd name="T98" fmla="*/ 0 w 116"/>
                <a:gd name="T9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6" h="146">
                  <a:moveTo>
                    <a:pt x="30" y="120"/>
                  </a:moveTo>
                  <a:lnTo>
                    <a:pt x="30" y="120"/>
                  </a:lnTo>
                  <a:lnTo>
                    <a:pt x="33" y="124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41" y="135"/>
                  </a:lnTo>
                  <a:lnTo>
                    <a:pt x="41" y="135"/>
                  </a:lnTo>
                  <a:lnTo>
                    <a:pt x="45" y="139"/>
                  </a:lnTo>
                  <a:lnTo>
                    <a:pt x="48" y="139"/>
                  </a:lnTo>
                  <a:lnTo>
                    <a:pt x="48" y="143"/>
                  </a:lnTo>
                  <a:lnTo>
                    <a:pt x="52" y="143"/>
                  </a:lnTo>
                  <a:lnTo>
                    <a:pt x="52" y="143"/>
                  </a:lnTo>
                  <a:lnTo>
                    <a:pt x="56" y="146"/>
                  </a:lnTo>
                  <a:lnTo>
                    <a:pt x="59" y="146"/>
                  </a:lnTo>
                  <a:lnTo>
                    <a:pt x="63" y="146"/>
                  </a:lnTo>
                  <a:lnTo>
                    <a:pt x="63" y="146"/>
                  </a:lnTo>
                  <a:lnTo>
                    <a:pt x="67" y="146"/>
                  </a:lnTo>
                  <a:lnTo>
                    <a:pt x="71" y="146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9" y="143"/>
                  </a:lnTo>
                  <a:lnTo>
                    <a:pt x="93" y="143"/>
                  </a:lnTo>
                  <a:lnTo>
                    <a:pt x="97" y="143"/>
                  </a:lnTo>
                  <a:lnTo>
                    <a:pt x="97" y="139"/>
                  </a:lnTo>
                  <a:lnTo>
                    <a:pt x="101" y="139"/>
                  </a:lnTo>
                  <a:lnTo>
                    <a:pt x="101" y="135"/>
                  </a:lnTo>
                  <a:lnTo>
                    <a:pt x="104" y="135"/>
                  </a:lnTo>
                  <a:lnTo>
                    <a:pt x="104" y="131"/>
                  </a:lnTo>
                  <a:lnTo>
                    <a:pt x="108" y="131"/>
                  </a:lnTo>
                  <a:lnTo>
                    <a:pt x="108" y="128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12" y="120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3"/>
                  </a:lnTo>
                  <a:lnTo>
                    <a:pt x="116" y="109"/>
                  </a:lnTo>
                  <a:lnTo>
                    <a:pt x="116" y="105"/>
                  </a:lnTo>
                  <a:lnTo>
                    <a:pt x="116" y="105"/>
                  </a:lnTo>
                  <a:lnTo>
                    <a:pt x="116" y="10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16" y="94"/>
                  </a:lnTo>
                  <a:lnTo>
                    <a:pt x="116" y="9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9" y="4"/>
                  </a:lnTo>
                  <a:lnTo>
                    <a:pt x="89" y="8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5"/>
                  </a:lnTo>
                  <a:lnTo>
                    <a:pt x="89" y="19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7"/>
                  </a:lnTo>
                  <a:lnTo>
                    <a:pt x="86" y="30"/>
                  </a:lnTo>
                  <a:lnTo>
                    <a:pt x="82" y="30"/>
                  </a:lnTo>
                  <a:lnTo>
                    <a:pt x="82" y="34"/>
                  </a:lnTo>
                  <a:lnTo>
                    <a:pt x="82" y="38"/>
                  </a:lnTo>
                  <a:lnTo>
                    <a:pt x="78" y="38"/>
                  </a:lnTo>
                  <a:lnTo>
                    <a:pt x="78" y="42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1" y="49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3" y="53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56" y="57"/>
                  </a:lnTo>
                  <a:lnTo>
                    <a:pt x="52" y="57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7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0" y="57"/>
                  </a:lnTo>
                  <a:lnTo>
                    <a:pt x="26" y="57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18" y="53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30" y="12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89"/>
            <p:cNvSpPr>
              <a:spLocks noChangeArrowheads="1"/>
            </p:cNvSpPr>
            <p:nvPr/>
          </p:nvSpPr>
          <p:spPr bwMode="auto">
            <a:xfrm>
              <a:off x="4862" y="1227"/>
              <a:ext cx="296" cy="295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90"/>
            <p:cNvSpPr>
              <a:spLocks noChangeArrowheads="1"/>
            </p:cNvSpPr>
            <p:nvPr/>
          </p:nvSpPr>
          <p:spPr bwMode="auto">
            <a:xfrm>
              <a:off x="2914" y="546"/>
              <a:ext cx="138" cy="139"/>
            </a:xfrm>
            <a:prstGeom prst="ellipse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1"/>
            <p:cNvSpPr>
              <a:spLocks/>
            </p:cNvSpPr>
            <p:nvPr/>
          </p:nvSpPr>
          <p:spPr bwMode="auto">
            <a:xfrm>
              <a:off x="2607" y="591"/>
              <a:ext cx="348" cy="195"/>
            </a:xfrm>
            <a:custGeom>
              <a:avLst/>
              <a:gdLst>
                <a:gd name="T0" fmla="*/ 344 w 348"/>
                <a:gd name="T1" fmla="*/ 86 h 195"/>
                <a:gd name="T2" fmla="*/ 344 w 348"/>
                <a:gd name="T3" fmla="*/ 82 h 195"/>
                <a:gd name="T4" fmla="*/ 348 w 348"/>
                <a:gd name="T5" fmla="*/ 82 h 195"/>
                <a:gd name="T6" fmla="*/ 348 w 348"/>
                <a:gd name="T7" fmla="*/ 79 h 195"/>
                <a:gd name="T8" fmla="*/ 348 w 348"/>
                <a:gd name="T9" fmla="*/ 79 h 195"/>
                <a:gd name="T10" fmla="*/ 348 w 348"/>
                <a:gd name="T11" fmla="*/ 75 h 195"/>
                <a:gd name="T12" fmla="*/ 344 w 348"/>
                <a:gd name="T13" fmla="*/ 71 h 195"/>
                <a:gd name="T14" fmla="*/ 344 w 348"/>
                <a:gd name="T15" fmla="*/ 64 h 195"/>
                <a:gd name="T16" fmla="*/ 344 w 348"/>
                <a:gd name="T17" fmla="*/ 60 h 195"/>
                <a:gd name="T18" fmla="*/ 344 w 348"/>
                <a:gd name="T19" fmla="*/ 56 h 195"/>
                <a:gd name="T20" fmla="*/ 340 w 348"/>
                <a:gd name="T21" fmla="*/ 49 h 195"/>
                <a:gd name="T22" fmla="*/ 340 w 348"/>
                <a:gd name="T23" fmla="*/ 45 h 195"/>
                <a:gd name="T24" fmla="*/ 337 w 348"/>
                <a:gd name="T25" fmla="*/ 37 h 195"/>
                <a:gd name="T26" fmla="*/ 337 w 348"/>
                <a:gd name="T27" fmla="*/ 34 h 195"/>
                <a:gd name="T28" fmla="*/ 333 w 348"/>
                <a:gd name="T29" fmla="*/ 26 h 195"/>
                <a:gd name="T30" fmla="*/ 333 w 348"/>
                <a:gd name="T31" fmla="*/ 22 h 195"/>
                <a:gd name="T32" fmla="*/ 329 w 348"/>
                <a:gd name="T33" fmla="*/ 19 h 195"/>
                <a:gd name="T34" fmla="*/ 325 w 348"/>
                <a:gd name="T35" fmla="*/ 15 h 195"/>
                <a:gd name="T36" fmla="*/ 325 w 348"/>
                <a:gd name="T37" fmla="*/ 11 h 195"/>
                <a:gd name="T38" fmla="*/ 322 w 348"/>
                <a:gd name="T39" fmla="*/ 7 h 195"/>
                <a:gd name="T40" fmla="*/ 322 w 348"/>
                <a:gd name="T41" fmla="*/ 4 h 195"/>
                <a:gd name="T42" fmla="*/ 318 w 348"/>
                <a:gd name="T43" fmla="*/ 0 h 195"/>
                <a:gd name="T44" fmla="*/ 318 w 348"/>
                <a:gd name="T45" fmla="*/ 0 h 195"/>
                <a:gd name="T46" fmla="*/ 318 w 348"/>
                <a:gd name="T47" fmla="*/ 0 h 195"/>
                <a:gd name="T48" fmla="*/ 314 w 348"/>
                <a:gd name="T49" fmla="*/ 0 h 195"/>
                <a:gd name="T50" fmla="*/ 0 w 348"/>
                <a:gd name="T51" fmla="*/ 108 h 195"/>
                <a:gd name="T52" fmla="*/ 0 w 348"/>
                <a:gd name="T53" fmla="*/ 108 h 195"/>
                <a:gd name="T54" fmla="*/ 4 w 348"/>
                <a:gd name="T55" fmla="*/ 108 h 195"/>
                <a:gd name="T56" fmla="*/ 4 w 348"/>
                <a:gd name="T57" fmla="*/ 108 h 195"/>
                <a:gd name="T58" fmla="*/ 7 w 348"/>
                <a:gd name="T59" fmla="*/ 112 h 195"/>
                <a:gd name="T60" fmla="*/ 7 w 348"/>
                <a:gd name="T61" fmla="*/ 116 h 195"/>
                <a:gd name="T62" fmla="*/ 11 w 348"/>
                <a:gd name="T63" fmla="*/ 120 h 195"/>
                <a:gd name="T64" fmla="*/ 11 w 348"/>
                <a:gd name="T65" fmla="*/ 123 h 195"/>
                <a:gd name="T66" fmla="*/ 15 w 348"/>
                <a:gd name="T67" fmla="*/ 127 h 195"/>
                <a:gd name="T68" fmla="*/ 15 w 348"/>
                <a:gd name="T69" fmla="*/ 131 h 195"/>
                <a:gd name="T70" fmla="*/ 19 w 348"/>
                <a:gd name="T71" fmla="*/ 138 h 195"/>
                <a:gd name="T72" fmla="*/ 19 w 348"/>
                <a:gd name="T73" fmla="*/ 142 h 195"/>
                <a:gd name="T74" fmla="*/ 22 w 348"/>
                <a:gd name="T75" fmla="*/ 150 h 195"/>
                <a:gd name="T76" fmla="*/ 22 w 348"/>
                <a:gd name="T77" fmla="*/ 153 h 195"/>
                <a:gd name="T78" fmla="*/ 26 w 348"/>
                <a:gd name="T79" fmla="*/ 161 h 195"/>
                <a:gd name="T80" fmla="*/ 26 w 348"/>
                <a:gd name="T81" fmla="*/ 165 h 195"/>
                <a:gd name="T82" fmla="*/ 26 w 348"/>
                <a:gd name="T83" fmla="*/ 168 h 195"/>
                <a:gd name="T84" fmla="*/ 30 w 348"/>
                <a:gd name="T85" fmla="*/ 176 h 195"/>
                <a:gd name="T86" fmla="*/ 30 w 348"/>
                <a:gd name="T87" fmla="*/ 180 h 195"/>
                <a:gd name="T88" fmla="*/ 30 w 348"/>
                <a:gd name="T89" fmla="*/ 183 h 195"/>
                <a:gd name="T90" fmla="*/ 30 w 348"/>
                <a:gd name="T91" fmla="*/ 187 h 195"/>
                <a:gd name="T92" fmla="*/ 30 w 348"/>
                <a:gd name="T93" fmla="*/ 187 h 195"/>
                <a:gd name="T94" fmla="*/ 30 w 348"/>
                <a:gd name="T95" fmla="*/ 191 h 195"/>
                <a:gd name="T96" fmla="*/ 30 w 348"/>
                <a:gd name="T97" fmla="*/ 191 h 195"/>
                <a:gd name="T98" fmla="*/ 30 w 348"/>
                <a:gd name="T9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8" h="195">
                  <a:moveTo>
                    <a:pt x="344" y="86"/>
                  </a:moveTo>
                  <a:lnTo>
                    <a:pt x="344" y="86"/>
                  </a:lnTo>
                  <a:lnTo>
                    <a:pt x="344" y="86"/>
                  </a:lnTo>
                  <a:lnTo>
                    <a:pt x="344" y="82"/>
                  </a:lnTo>
                  <a:lnTo>
                    <a:pt x="344" y="82"/>
                  </a:lnTo>
                  <a:lnTo>
                    <a:pt x="348" y="82"/>
                  </a:lnTo>
                  <a:lnTo>
                    <a:pt x="348" y="82"/>
                  </a:lnTo>
                  <a:lnTo>
                    <a:pt x="348" y="79"/>
                  </a:lnTo>
                  <a:lnTo>
                    <a:pt x="348" y="79"/>
                  </a:lnTo>
                  <a:lnTo>
                    <a:pt x="348" y="79"/>
                  </a:lnTo>
                  <a:lnTo>
                    <a:pt x="348" y="75"/>
                  </a:lnTo>
                  <a:lnTo>
                    <a:pt x="348" y="75"/>
                  </a:lnTo>
                  <a:lnTo>
                    <a:pt x="344" y="71"/>
                  </a:lnTo>
                  <a:lnTo>
                    <a:pt x="344" y="71"/>
                  </a:lnTo>
                  <a:lnTo>
                    <a:pt x="344" y="67"/>
                  </a:lnTo>
                  <a:lnTo>
                    <a:pt x="344" y="64"/>
                  </a:lnTo>
                  <a:lnTo>
                    <a:pt x="344" y="64"/>
                  </a:lnTo>
                  <a:lnTo>
                    <a:pt x="344" y="60"/>
                  </a:lnTo>
                  <a:lnTo>
                    <a:pt x="344" y="56"/>
                  </a:lnTo>
                  <a:lnTo>
                    <a:pt x="344" y="56"/>
                  </a:lnTo>
                  <a:lnTo>
                    <a:pt x="340" y="52"/>
                  </a:lnTo>
                  <a:lnTo>
                    <a:pt x="340" y="49"/>
                  </a:lnTo>
                  <a:lnTo>
                    <a:pt x="340" y="45"/>
                  </a:lnTo>
                  <a:lnTo>
                    <a:pt x="340" y="45"/>
                  </a:lnTo>
                  <a:lnTo>
                    <a:pt x="337" y="41"/>
                  </a:lnTo>
                  <a:lnTo>
                    <a:pt x="337" y="37"/>
                  </a:lnTo>
                  <a:lnTo>
                    <a:pt x="337" y="34"/>
                  </a:lnTo>
                  <a:lnTo>
                    <a:pt x="337" y="34"/>
                  </a:lnTo>
                  <a:lnTo>
                    <a:pt x="333" y="30"/>
                  </a:lnTo>
                  <a:lnTo>
                    <a:pt x="333" y="26"/>
                  </a:lnTo>
                  <a:lnTo>
                    <a:pt x="333" y="26"/>
                  </a:lnTo>
                  <a:lnTo>
                    <a:pt x="333" y="22"/>
                  </a:lnTo>
                  <a:lnTo>
                    <a:pt x="329" y="19"/>
                  </a:lnTo>
                  <a:lnTo>
                    <a:pt x="329" y="19"/>
                  </a:lnTo>
                  <a:lnTo>
                    <a:pt x="329" y="15"/>
                  </a:lnTo>
                  <a:lnTo>
                    <a:pt x="325" y="15"/>
                  </a:lnTo>
                  <a:lnTo>
                    <a:pt x="325" y="11"/>
                  </a:lnTo>
                  <a:lnTo>
                    <a:pt x="325" y="11"/>
                  </a:lnTo>
                  <a:lnTo>
                    <a:pt x="325" y="7"/>
                  </a:lnTo>
                  <a:lnTo>
                    <a:pt x="322" y="7"/>
                  </a:lnTo>
                  <a:lnTo>
                    <a:pt x="322" y="4"/>
                  </a:lnTo>
                  <a:lnTo>
                    <a:pt x="322" y="4"/>
                  </a:lnTo>
                  <a:lnTo>
                    <a:pt x="322" y="4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11" y="120"/>
                  </a:lnTo>
                  <a:lnTo>
                    <a:pt x="11" y="120"/>
                  </a:lnTo>
                  <a:lnTo>
                    <a:pt x="11" y="123"/>
                  </a:lnTo>
                  <a:lnTo>
                    <a:pt x="11" y="127"/>
                  </a:lnTo>
                  <a:lnTo>
                    <a:pt x="15" y="127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19" y="135"/>
                  </a:lnTo>
                  <a:lnTo>
                    <a:pt x="19" y="138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22" y="146"/>
                  </a:lnTo>
                  <a:lnTo>
                    <a:pt x="22" y="150"/>
                  </a:lnTo>
                  <a:lnTo>
                    <a:pt x="22" y="150"/>
                  </a:lnTo>
                  <a:lnTo>
                    <a:pt x="22" y="153"/>
                  </a:lnTo>
                  <a:lnTo>
                    <a:pt x="26" y="157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5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30" y="172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30" y="180"/>
                  </a:lnTo>
                  <a:lnTo>
                    <a:pt x="30" y="180"/>
                  </a:lnTo>
                  <a:lnTo>
                    <a:pt x="30" y="183"/>
                  </a:lnTo>
                  <a:lnTo>
                    <a:pt x="30" y="183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30" y="191"/>
                  </a:lnTo>
                  <a:lnTo>
                    <a:pt x="30" y="191"/>
                  </a:lnTo>
                  <a:lnTo>
                    <a:pt x="30" y="191"/>
                  </a:lnTo>
                  <a:lnTo>
                    <a:pt x="30" y="191"/>
                  </a:lnTo>
                  <a:lnTo>
                    <a:pt x="30" y="195"/>
                  </a:lnTo>
                  <a:lnTo>
                    <a:pt x="30" y="195"/>
                  </a:lnTo>
                  <a:lnTo>
                    <a:pt x="344" y="8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292"/>
            <p:cNvSpPr>
              <a:spLocks noChangeArrowheads="1"/>
            </p:cNvSpPr>
            <p:nvPr/>
          </p:nvSpPr>
          <p:spPr bwMode="auto">
            <a:xfrm>
              <a:off x="2356" y="640"/>
              <a:ext cx="281" cy="28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3"/>
            <p:cNvSpPr>
              <a:spLocks/>
            </p:cNvSpPr>
            <p:nvPr/>
          </p:nvSpPr>
          <p:spPr bwMode="auto">
            <a:xfrm>
              <a:off x="1807" y="786"/>
              <a:ext cx="650" cy="437"/>
            </a:xfrm>
            <a:custGeom>
              <a:avLst/>
              <a:gdLst>
                <a:gd name="T0" fmla="*/ 639 w 650"/>
                <a:gd name="T1" fmla="*/ 82 h 437"/>
                <a:gd name="T2" fmla="*/ 643 w 650"/>
                <a:gd name="T3" fmla="*/ 78 h 437"/>
                <a:gd name="T4" fmla="*/ 647 w 650"/>
                <a:gd name="T5" fmla="*/ 74 h 437"/>
                <a:gd name="T6" fmla="*/ 647 w 650"/>
                <a:gd name="T7" fmla="*/ 71 h 437"/>
                <a:gd name="T8" fmla="*/ 650 w 650"/>
                <a:gd name="T9" fmla="*/ 67 h 437"/>
                <a:gd name="T10" fmla="*/ 650 w 650"/>
                <a:gd name="T11" fmla="*/ 59 h 437"/>
                <a:gd name="T12" fmla="*/ 650 w 650"/>
                <a:gd name="T13" fmla="*/ 56 h 437"/>
                <a:gd name="T14" fmla="*/ 650 w 650"/>
                <a:gd name="T15" fmla="*/ 52 h 437"/>
                <a:gd name="T16" fmla="*/ 650 w 650"/>
                <a:gd name="T17" fmla="*/ 44 h 437"/>
                <a:gd name="T18" fmla="*/ 650 w 650"/>
                <a:gd name="T19" fmla="*/ 41 h 437"/>
                <a:gd name="T20" fmla="*/ 647 w 650"/>
                <a:gd name="T21" fmla="*/ 33 h 437"/>
                <a:gd name="T22" fmla="*/ 647 w 650"/>
                <a:gd name="T23" fmla="*/ 29 h 437"/>
                <a:gd name="T24" fmla="*/ 643 w 650"/>
                <a:gd name="T25" fmla="*/ 26 h 437"/>
                <a:gd name="T26" fmla="*/ 639 w 650"/>
                <a:gd name="T27" fmla="*/ 18 h 437"/>
                <a:gd name="T28" fmla="*/ 635 w 650"/>
                <a:gd name="T29" fmla="*/ 14 h 437"/>
                <a:gd name="T30" fmla="*/ 632 w 650"/>
                <a:gd name="T31" fmla="*/ 11 h 437"/>
                <a:gd name="T32" fmla="*/ 628 w 650"/>
                <a:gd name="T33" fmla="*/ 7 h 437"/>
                <a:gd name="T34" fmla="*/ 624 w 650"/>
                <a:gd name="T35" fmla="*/ 3 h 437"/>
                <a:gd name="T36" fmla="*/ 617 w 650"/>
                <a:gd name="T37" fmla="*/ 3 h 437"/>
                <a:gd name="T38" fmla="*/ 613 w 650"/>
                <a:gd name="T39" fmla="*/ 0 h 437"/>
                <a:gd name="T40" fmla="*/ 609 w 650"/>
                <a:gd name="T41" fmla="*/ 0 h 437"/>
                <a:gd name="T42" fmla="*/ 602 w 650"/>
                <a:gd name="T43" fmla="*/ 0 h 437"/>
                <a:gd name="T44" fmla="*/ 598 w 650"/>
                <a:gd name="T45" fmla="*/ 0 h 437"/>
                <a:gd name="T46" fmla="*/ 594 w 650"/>
                <a:gd name="T47" fmla="*/ 3 h 437"/>
                <a:gd name="T48" fmla="*/ 591 w 650"/>
                <a:gd name="T49" fmla="*/ 3 h 437"/>
                <a:gd name="T50" fmla="*/ 3 w 650"/>
                <a:gd name="T51" fmla="*/ 359 h 437"/>
                <a:gd name="T52" fmla="*/ 7 w 650"/>
                <a:gd name="T53" fmla="*/ 355 h 437"/>
                <a:gd name="T54" fmla="*/ 11 w 650"/>
                <a:gd name="T55" fmla="*/ 355 h 437"/>
                <a:gd name="T56" fmla="*/ 14 w 650"/>
                <a:gd name="T57" fmla="*/ 355 h 437"/>
                <a:gd name="T58" fmla="*/ 18 w 650"/>
                <a:gd name="T59" fmla="*/ 355 h 437"/>
                <a:gd name="T60" fmla="*/ 26 w 650"/>
                <a:gd name="T61" fmla="*/ 355 h 437"/>
                <a:gd name="T62" fmla="*/ 29 w 650"/>
                <a:gd name="T63" fmla="*/ 359 h 437"/>
                <a:gd name="T64" fmla="*/ 33 w 650"/>
                <a:gd name="T65" fmla="*/ 362 h 437"/>
                <a:gd name="T66" fmla="*/ 37 w 650"/>
                <a:gd name="T67" fmla="*/ 366 h 437"/>
                <a:gd name="T68" fmla="*/ 44 w 650"/>
                <a:gd name="T69" fmla="*/ 370 h 437"/>
                <a:gd name="T70" fmla="*/ 48 w 650"/>
                <a:gd name="T71" fmla="*/ 374 h 437"/>
                <a:gd name="T72" fmla="*/ 52 w 650"/>
                <a:gd name="T73" fmla="*/ 377 h 437"/>
                <a:gd name="T74" fmla="*/ 56 w 650"/>
                <a:gd name="T75" fmla="*/ 381 h 437"/>
                <a:gd name="T76" fmla="*/ 56 w 650"/>
                <a:gd name="T77" fmla="*/ 388 h 437"/>
                <a:gd name="T78" fmla="*/ 59 w 650"/>
                <a:gd name="T79" fmla="*/ 392 h 437"/>
                <a:gd name="T80" fmla="*/ 59 w 650"/>
                <a:gd name="T81" fmla="*/ 400 h 437"/>
                <a:gd name="T82" fmla="*/ 63 w 650"/>
                <a:gd name="T83" fmla="*/ 403 h 437"/>
                <a:gd name="T84" fmla="*/ 63 w 650"/>
                <a:gd name="T85" fmla="*/ 411 h 437"/>
                <a:gd name="T86" fmla="*/ 63 w 650"/>
                <a:gd name="T87" fmla="*/ 415 h 437"/>
                <a:gd name="T88" fmla="*/ 59 w 650"/>
                <a:gd name="T89" fmla="*/ 422 h 437"/>
                <a:gd name="T90" fmla="*/ 59 w 650"/>
                <a:gd name="T91" fmla="*/ 426 h 437"/>
                <a:gd name="T92" fmla="*/ 59 w 650"/>
                <a:gd name="T93" fmla="*/ 430 h 437"/>
                <a:gd name="T94" fmla="*/ 56 w 650"/>
                <a:gd name="T95" fmla="*/ 433 h 437"/>
                <a:gd name="T96" fmla="*/ 52 w 650"/>
                <a:gd name="T97" fmla="*/ 437 h 437"/>
                <a:gd name="T98" fmla="*/ 48 w 650"/>
                <a:gd name="T9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50" h="437">
                  <a:moveTo>
                    <a:pt x="639" y="82"/>
                  </a:moveTo>
                  <a:lnTo>
                    <a:pt x="639" y="82"/>
                  </a:lnTo>
                  <a:lnTo>
                    <a:pt x="643" y="78"/>
                  </a:lnTo>
                  <a:lnTo>
                    <a:pt x="643" y="78"/>
                  </a:lnTo>
                  <a:lnTo>
                    <a:pt x="643" y="74"/>
                  </a:lnTo>
                  <a:lnTo>
                    <a:pt x="647" y="74"/>
                  </a:lnTo>
                  <a:lnTo>
                    <a:pt x="647" y="71"/>
                  </a:lnTo>
                  <a:lnTo>
                    <a:pt x="647" y="71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0" y="63"/>
                  </a:lnTo>
                  <a:lnTo>
                    <a:pt x="650" y="59"/>
                  </a:lnTo>
                  <a:lnTo>
                    <a:pt x="650" y="59"/>
                  </a:lnTo>
                  <a:lnTo>
                    <a:pt x="650" y="56"/>
                  </a:lnTo>
                  <a:lnTo>
                    <a:pt x="650" y="52"/>
                  </a:lnTo>
                  <a:lnTo>
                    <a:pt x="650" y="52"/>
                  </a:lnTo>
                  <a:lnTo>
                    <a:pt x="650" y="48"/>
                  </a:lnTo>
                  <a:lnTo>
                    <a:pt x="650" y="44"/>
                  </a:lnTo>
                  <a:lnTo>
                    <a:pt x="650" y="44"/>
                  </a:lnTo>
                  <a:lnTo>
                    <a:pt x="650" y="41"/>
                  </a:lnTo>
                  <a:lnTo>
                    <a:pt x="650" y="37"/>
                  </a:lnTo>
                  <a:lnTo>
                    <a:pt x="647" y="33"/>
                  </a:lnTo>
                  <a:lnTo>
                    <a:pt x="647" y="33"/>
                  </a:lnTo>
                  <a:lnTo>
                    <a:pt x="647" y="29"/>
                  </a:lnTo>
                  <a:lnTo>
                    <a:pt x="643" y="26"/>
                  </a:lnTo>
                  <a:lnTo>
                    <a:pt x="643" y="26"/>
                  </a:lnTo>
                  <a:lnTo>
                    <a:pt x="643" y="22"/>
                  </a:lnTo>
                  <a:lnTo>
                    <a:pt x="639" y="18"/>
                  </a:lnTo>
                  <a:lnTo>
                    <a:pt x="639" y="18"/>
                  </a:lnTo>
                  <a:lnTo>
                    <a:pt x="635" y="14"/>
                  </a:lnTo>
                  <a:lnTo>
                    <a:pt x="635" y="14"/>
                  </a:lnTo>
                  <a:lnTo>
                    <a:pt x="632" y="11"/>
                  </a:lnTo>
                  <a:lnTo>
                    <a:pt x="628" y="11"/>
                  </a:lnTo>
                  <a:lnTo>
                    <a:pt x="628" y="7"/>
                  </a:lnTo>
                  <a:lnTo>
                    <a:pt x="624" y="7"/>
                  </a:lnTo>
                  <a:lnTo>
                    <a:pt x="624" y="3"/>
                  </a:lnTo>
                  <a:lnTo>
                    <a:pt x="620" y="3"/>
                  </a:lnTo>
                  <a:lnTo>
                    <a:pt x="617" y="3"/>
                  </a:lnTo>
                  <a:lnTo>
                    <a:pt x="617" y="3"/>
                  </a:lnTo>
                  <a:lnTo>
                    <a:pt x="613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05" y="0"/>
                  </a:lnTo>
                  <a:lnTo>
                    <a:pt x="602" y="0"/>
                  </a:lnTo>
                  <a:lnTo>
                    <a:pt x="602" y="0"/>
                  </a:lnTo>
                  <a:lnTo>
                    <a:pt x="598" y="0"/>
                  </a:lnTo>
                  <a:lnTo>
                    <a:pt x="598" y="0"/>
                  </a:lnTo>
                  <a:lnTo>
                    <a:pt x="594" y="3"/>
                  </a:lnTo>
                  <a:lnTo>
                    <a:pt x="594" y="3"/>
                  </a:lnTo>
                  <a:lnTo>
                    <a:pt x="591" y="3"/>
                  </a:lnTo>
                  <a:lnTo>
                    <a:pt x="0" y="359"/>
                  </a:lnTo>
                  <a:lnTo>
                    <a:pt x="3" y="359"/>
                  </a:lnTo>
                  <a:lnTo>
                    <a:pt x="3" y="355"/>
                  </a:lnTo>
                  <a:lnTo>
                    <a:pt x="7" y="355"/>
                  </a:lnTo>
                  <a:lnTo>
                    <a:pt x="7" y="355"/>
                  </a:lnTo>
                  <a:lnTo>
                    <a:pt x="11" y="355"/>
                  </a:lnTo>
                  <a:lnTo>
                    <a:pt x="11" y="355"/>
                  </a:lnTo>
                  <a:lnTo>
                    <a:pt x="14" y="355"/>
                  </a:lnTo>
                  <a:lnTo>
                    <a:pt x="18" y="355"/>
                  </a:lnTo>
                  <a:lnTo>
                    <a:pt x="18" y="355"/>
                  </a:lnTo>
                  <a:lnTo>
                    <a:pt x="22" y="355"/>
                  </a:lnTo>
                  <a:lnTo>
                    <a:pt x="26" y="355"/>
                  </a:lnTo>
                  <a:lnTo>
                    <a:pt x="26" y="359"/>
                  </a:lnTo>
                  <a:lnTo>
                    <a:pt x="29" y="359"/>
                  </a:lnTo>
                  <a:lnTo>
                    <a:pt x="33" y="359"/>
                  </a:lnTo>
                  <a:lnTo>
                    <a:pt x="33" y="362"/>
                  </a:lnTo>
                  <a:lnTo>
                    <a:pt x="37" y="362"/>
                  </a:lnTo>
                  <a:lnTo>
                    <a:pt x="37" y="366"/>
                  </a:lnTo>
                  <a:lnTo>
                    <a:pt x="41" y="366"/>
                  </a:lnTo>
                  <a:lnTo>
                    <a:pt x="44" y="370"/>
                  </a:lnTo>
                  <a:lnTo>
                    <a:pt x="44" y="370"/>
                  </a:lnTo>
                  <a:lnTo>
                    <a:pt x="48" y="374"/>
                  </a:lnTo>
                  <a:lnTo>
                    <a:pt x="48" y="374"/>
                  </a:lnTo>
                  <a:lnTo>
                    <a:pt x="52" y="377"/>
                  </a:lnTo>
                  <a:lnTo>
                    <a:pt x="52" y="381"/>
                  </a:lnTo>
                  <a:lnTo>
                    <a:pt x="56" y="381"/>
                  </a:lnTo>
                  <a:lnTo>
                    <a:pt x="56" y="385"/>
                  </a:lnTo>
                  <a:lnTo>
                    <a:pt x="56" y="388"/>
                  </a:lnTo>
                  <a:lnTo>
                    <a:pt x="59" y="388"/>
                  </a:lnTo>
                  <a:lnTo>
                    <a:pt x="59" y="392"/>
                  </a:lnTo>
                  <a:lnTo>
                    <a:pt x="59" y="396"/>
                  </a:lnTo>
                  <a:lnTo>
                    <a:pt x="59" y="400"/>
                  </a:lnTo>
                  <a:lnTo>
                    <a:pt x="59" y="400"/>
                  </a:lnTo>
                  <a:lnTo>
                    <a:pt x="63" y="403"/>
                  </a:lnTo>
                  <a:lnTo>
                    <a:pt x="63" y="407"/>
                  </a:lnTo>
                  <a:lnTo>
                    <a:pt x="63" y="411"/>
                  </a:lnTo>
                  <a:lnTo>
                    <a:pt x="63" y="411"/>
                  </a:lnTo>
                  <a:lnTo>
                    <a:pt x="63" y="415"/>
                  </a:lnTo>
                  <a:lnTo>
                    <a:pt x="63" y="418"/>
                  </a:lnTo>
                  <a:lnTo>
                    <a:pt x="59" y="422"/>
                  </a:lnTo>
                  <a:lnTo>
                    <a:pt x="59" y="422"/>
                  </a:lnTo>
                  <a:lnTo>
                    <a:pt x="59" y="426"/>
                  </a:lnTo>
                  <a:lnTo>
                    <a:pt x="59" y="426"/>
                  </a:lnTo>
                  <a:lnTo>
                    <a:pt x="59" y="430"/>
                  </a:lnTo>
                  <a:lnTo>
                    <a:pt x="56" y="430"/>
                  </a:lnTo>
                  <a:lnTo>
                    <a:pt x="56" y="433"/>
                  </a:lnTo>
                  <a:lnTo>
                    <a:pt x="52" y="433"/>
                  </a:lnTo>
                  <a:lnTo>
                    <a:pt x="52" y="437"/>
                  </a:lnTo>
                  <a:lnTo>
                    <a:pt x="52" y="437"/>
                  </a:lnTo>
                  <a:lnTo>
                    <a:pt x="48" y="437"/>
                  </a:lnTo>
                  <a:lnTo>
                    <a:pt x="639" y="8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294"/>
            <p:cNvSpPr>
              <a:spLocks noChangeArrowheads="1"/>
            </p:cNvSpPr>
            <p:nvPr/>
          </p:nvSpPr>
          <p:spPr bwMode="auto">
            <a:xfrm>
              <a:off x="2442" y="3531"/>
              <a:ext cx="281" cy="28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95"/>
            <p:cNvSpPr>
              <a:spLocks/>
            </p:cNvSpPr>
            <p:nvPr/>
          </p:nvSpPr>
          <p:spPr bwMode="auto">
            <a:xfrm>
              <a:off x="1765" y="3217"/>
              <a:ext cx="763" cy="452"/>
            </a:xfrm>
            <a:custGeom>
              <a:avLst/>
              <a:gdLst>
                <a:gd name="T0" fmla="*/ 711 w 763"/>
                <a:gd name="T1" fmla="*/ 449 h 452"/>
                <a:gd name="T2" fmla="*/ 715 w 763"/>
                <a:gd name="T3" fmla="*/ 452 h 452"/>
                <a:gd name="T4" fmla="*/ 719 w 763"/>
                <a:gd name="T5" fmla="*/ 452 h 452"/>
                <a:gd name="T6" fmla="*/ 722 w 763"/>
                <a:gd name="T7" fmla="*/ 452 h 452"/>
                <a:gd name="T8" fmla="*/ 726 w 763"/>
                <a:gd name="T9" fmla="*/ 449 h 452"/>
                <a:gd name="T10" fmla="*/ 730 w 763"/>
                <a:gd name="T11" fmla="*/ 449 h 452"/>
                <a:gd name="T12" fmla="*/ 734 w 763"/>
                <a:gd name="T13" fmla="*/ 445 h 452"/>
                <a:gd name="T14" fmla="*/ 737 w 763"/>
                <a:gd name="T15" fmla="*/ 441 h 452"/>
                <a:gd name="T16" fmla="*/ 741 w 763"/>
                <a:gd name="T17" fmla="*/ 437 h 452"/>
                <a:gd name="T18" fmla="*/ 745 w 763"/>
                <a:gd name="T19" fmla="*/ 434 h 452"/>
                <a:gd name="T20" fmla="*/ 748 w 763"/>
                <a:gd name="T21" fmla="*/ 430 h 452"/>
                <a:gd name="T22" fmla="*/ 752 w 763"/>
                <a:gd name="T23" fmla="*/ 426 h 452"/>
                <a:gd name="T24" fmla="*/ 756 w 763"/>
                <a:gd name="T25" fmla="*/ 419 h 452"/>
                <a:gd name="T26" fmla="*/ 760 w 763"/>
                <a:gd name="T27" fmla="*/ 415 h 452"/>
                <a:gd name="T28" fmla="*/ 760 w 763"/>
                <a:gd name="T29" fmla="*/ 407 h 452"/>
                <a:gd name="T30" fmla="*/ 760 w 763"/>
                <a:gd name="T31" fmla="*/ 404 h 452"/>
                <a:gd name="T32" fmla="*/ 763 w 763"/>
                <a:gd name="T33" fmla="*/ 400 h 452"/>
                <a:gd name="T34" fmla="*/ 763 w 763"/>
                <a:gd name="T35" fmla="*/ 392 h 452"/>
                <a:gd name="T36" fmla="*/ 763 w 763"/>
                <a:gd name="T37" fmla="*/ 389 h 452"/>
                <a:gd name="T38" fmla="*/ 763 w 763"/>
                <a:gd name="T39" fmla="*/ 385 h 452"/>
                <a:gd name="T40" fmla="*/ 760 w 763"/>
                <a:gd name="T41" fmla="*/ 377 h 452"/>
                <a:gd name="T42" fmla="*/ 760 w 763"/>
                <a:gd name="T43" fmla="*/ 374 h 452"/>
                <a:gd name="T44" fmla="*/ 756 w 763"/>
                <a:gd name="T45" fmla="*/ 374 h 452"/>
                <a:gd name="T46" fmla="*/ 752 w 763"/>
                <a:gd name="T47" fmla="*/ 370 h 452"/>
                <a:gd name="T48" fmla="*/ 752 w 763"/>
                <a:gd name="T49" fmla="*/ 366 h 452"/>
                <a:gd name="T50" fmla="*/ 45 w 763"/>
                <a:gd name="T51" fmla="*/ 3 h 452"/>
                <a:gd name="T52" fmla="*/ 49 w 763"/>
                <a:gd name="T53" fmla="*/ 3 h 452"/>
                <a:gd name="T54" fmla="*/ 49 w 763"/>
                <a:gd name="T55" fmla="*/ 7 h 452"/>
                <a:gd name="T56" fmla="*/ 53 w 763"/>
                <a:gd name="T57" fmla="*/ 11 h 452"/>
                <a:gd name="T58" fmla="*/ 53 w 763"/>
                <a:gd name="T59" fmla="*/ 15 h 452"/>
                <a:gd name="T60" fmla="*/ 53 w 763"/>
                <a:gd name="T61" fmla="*/ 18 h 452"/>
                <a:gd name="T62" fmla="*/ 53 w 763"/>
                <a:gd name="T63" fmla="*/ 26 h 452"/>
                <a:gd name="T64" fmla="*/ 53 w 763"/>
                <a:gd name="T65" fmla="*/ 30 h 452"/>
                <a:gd name="T66" fmla="*/ 53 w 763"/>
                <a:gd name="T67" fmla="*/ 37 h 452"/>
                <a:gd name="T68" fmla="*/ 53 w 763"/>
                <a:gd name="T69" fmla="*/ 41 h 452"/>
                <a:gd name="T70" fmla="*/ 49 w 763"/>
                <a:gd name="T71" fmla="*/ 45 h 452"/>
                <a:gd name="T72" fmla="*/ 49 w 763"/>
                <a:gd name="T73" fmla="*/ 52 h 452"/>
                <a:gd name="T74" fmla="*/ 45 w 763"/>
                <a:gd name="T75" fmla="*/ 56 h 452"/>
                <a:gd name="T76" fmla="*/ 42 w 763"/>
                <a:gd name="T77" fmla="*/ 63 h 452"/>
                <a:gd name="T78" fmla="*/ 38 w 763"/>
                <a:gd name="T79" fmla="*/ 67 h 452"/>
                <a:gd name="T80" fmla="*/ 34 w 763"/>
                <a:gd name="T81" fmla="*/ 71 h 452"/>
                <a:gd name="T82" fmla="*/ 30 w 763"/>
                <a:gd name="T83" fmla="*/ 75 h 452"/>
                <a:gd name="T84" fmla="*/ 27 w 763"/>
                <a:gd name="T85" fmla="*/ 78 h 452"/>
                <a:gd name="T86" fmla="*/ 23 w 763"/>
                <a:gd name="T87" fmla="*/ 82 h 452"/>
                <a:gd name="T88" fmla="*/ 19 w 763"/>
                <a:gd name="T89" fmla="*/ 86 h 452"/>
                <a:gd name="T90" fmla="*/ 15 w 763"/>
                <a:gd name="T91" fmla="*/ 86 h 452"/>
                <a:gd name="T92" fmla="*/ 12 w 763"/>
                <a:gd name="T93" fmla="*/ 86 h 452"/>
                <a:gd name="T94" fmla="*/ 8 w 763"/>
                <a:gd name="T95" fmla="*/ 86 h 452"/>
                <a:gd name="T96" fmla="*/ 4 w 763"/>
                <a:gd name="T97" fmla="*/ 86 h 452"/>
                <a:gd name="T98" fmla="*/ 0 w 763"/>
                <a:gd name="T99" fmla="*/ 8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3" h="452">
                  <a:moveTo>
                    <a:pt x="707" y="449"/>
                  </a:moveTo>
                  <a:lnTo>
                    <a:pt x="711" y="449"/>
                  </a:lnTo>
                  <a:lnTo>
                    <a:pt x="711" y="449"/>
                  </a:lnTo>
                  <a:lnTo>
                    <a:pt x="715" y="452"/>
                  </a:lnTo>
                  <a:lnTo>
                    <a:pt x="715" y="452"/>
                  </a:lnTo>
                  <a:lnTo>
                    <a:pt x="719" y="452"/>
                  </a:lnTo>
                  <a:lnTo>
                    <a:pt x="719" y="452"/>
                  </a:lnTo>
                  <a:lnTo>
                    <a:pt x="722" y="452"/>
                  </a:lnTo>
                  <a:lnTo>
                    <a:pt x="722" y="449"/>
                  </a:lnTo>
                  <a:lnTo>
                    <a:pt x="726" y="449"/>
                  </a:lnTo>
                  <a:lnTo>
                    <a:pt x="730" y="449"/>
                  </a:lnTo>
                  <a:lnTo>
                    <a:pt x="730" y="449"/>
                  </a:lnTo>
                  <a:lnTo>
                    <a:pt x="734" y="445"/>
                  </a:lnTo>
                  <a:lnTo>
                    <a:pt x="734" y="445"/>
                  </a:lnTo>
                  <a:lnTo>
                    <a:pt x="737" y="445"/>
                  </a:lnTo>
                  <a:lnTo>
                    <a:pt x="737" y="441"/>
                  </a:lnTo>
                  <a:lnTo>
                    <a:pt x="741" y="441"/>
                  </a:lnTo>
                  <a:lnTo>
                    <a:pt x="741" y="437"/>
                  </a:lnTo>
                  <a:lnTo>
                    <a:pt x="745" y="437"/>
                  </a:lnTo>
                  <a:lnTo>
                    <a:pt x="745" y="434"/>
                  </a:lnTo>
                  <a:lnTo>
                    <a:pt x="748" y="434"/>
                  </a:lnTo>
                  <a:lnTo>
                    <a:pt x="748" y="430"/>
                  </a:lnTo>
                  <a:lnTo>
                    <a:pt x="752" y="426"/>
                  </a:lnTo>
                  <a:lnTo>
                    <a:pt x="752" y="426"/>
                  </a:lnTo>
                  <a:lnTo>
                    <a:pt x="756" y="422"/>
                  </a:lnTo>
                  <a:lnTo>
                    <a:pt x="756" y="419"/>
                  </a:lnTo>
                  <a:lnTo>
                    <a:pt x="756" y="419"/>
                  </a:lnTo>
                  <a:lnTo>
                    <a:pt x="760" y="415"/>
                  </a:lnTo>
                  <a:lnTo>
                    <a:pt x="760" y="411"/>
                  </a:lnTo>
                  <a:lnTo>
                    <a:pt x="760" y="407"/>
                  </a:lnTo>
                  <a:lnTo>
                    <a:pt x="760" y="407"/>
                  </a:lnTo>
                  <a:lnTo>
                    <a:pt x="760" y="404"/>
                  </a:lnTo>
                  <a:lnTo>
                    <a:pt x="763" y="400"/>
                  </a:lnTo>
                  <a:lnTo>
                    <a:pt x="763" y="400"/>
                  </a:lnTo>
                  <a:lnTo>
                    <a:pt x="763" y="396"/>
                  </a:lnTo>
                  <a:lnTo>
                    <a:pt x="763" y="392"/>
                  </a:lnTo>
                  <a:lnTo>
                    <a:pt x="763" y="389"/>
                  </a:lnTo>
                  <a:lnTo>
                    <a:pt x="763" y="389"/>
                  </a:lnTo>
                  <a:lnTo>
                    <a:pt x="763" y="385"/>
                  </a:lnTo>
                  <a:lnTo>
                    <a:pt x="763" y="385"/>
                  </a:lnTo>
                  <a:lnTo>
                    <a:pt x="760" y="381"/>
                  </a:lnTo>
                  <a:lnTo>
                    <a:pt x="760" y="377"/>
                  </a:lnTo>
                  <a:lnTo>
                    <a:pt x="760" y="377"/>
                  </a:lnTo>
                  <a:lnTo>
                    <a:pt x="760" y="374"/>
                  </a:lnTo>
                  <a:lnTo>
                    <a:pt x="756" y="374"/>
                  </a:lnTo>
                  <a:lnTo>
                    <a:pt x="756" y="374"/>
                  </a:lnTo>
                  <a:lnTo>
                    <a:pt x="756" y="370"/>
                  </a:lnTo>
                  <a:lnTo>
                    <a:pt x="752" y="370"/>
                  </a:lnTo>
                  <a:lnTo>
                    <a:pt x="752" y="370"/>
                  </a:lnTo>
                  <a:lnTo>
                    <a:pt x="752" y="366"/>
                  </a:lnTo>
                  <a:lnTo>
                    <a:pt x="42" y="0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53" y="11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22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30"/>
                  </a:lnTo>
                  <a:lnTo>
                    <a:pt x="53" y="33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3" y="41"/>
                  </a:lnTo>
                  <a:lnTo>
                    <a:pt x="53" y="45"/>
                  </a:lnTo>
                  <a:lnTo>
                    <a:pt x="49" y="45"/>
                  </a:lnTo>
                  <a:lnTo>
                    <a:pt x="49" y="48"/>
                  </a:lnTo>
                  <a:lnTo>
                    <a:pt x="49" y="52"/>
                  </a:lnTo>
                  <a:lnTo>
                    <a:pt x="49" y="56"/>
                  </a:lnTo>
                  <a:lnTo>
                    <a:pt x="45" y="56"/>
                  </a:lnTo>
                  <a:lnTo>
                    <a:pt x="45" y="60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38" y="67"/>
                  </a:lnTo>
                  <a:lnTo>
                    <a:pt x="38" y="71"/>
                  </a:lnTo>
                  <a:lnTo>
                    <a:pt x="34" y="71"/>
                  </a:lnTo>
                  <a:lnTo>
                    <a:pt x="34" y="75"/>
                  </a:lnTo>
                  <a:lnTo>
                    <a:pt x="30" y="75"/>
                  </a:lnTo>
                  <a:lnTo>
                    <a:pt x="30" y="78"/>
                  </a:lnTo>
                  <a:lnTo>
                    <a:pt x="27" y="78"/>
                  </a:lnTo>
                  <a:lnTo>
                    <a:pt x="27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19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707" y="44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96"/>
            <p:cNvSpPr>
              <a:spLocks noChangeArrowheads="1"/>
            </p:cNvSpPr>
            <p:nvPr/>
          </p:nvSpPr>
          <p:spPr bwMode="auto">
            <a:xfrm>
              <a:off x="1070" y="2050"/>
              <a:ext cx="288" cy="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7"/>
            <p:cNvSpPr>
              <a:spLocks/>
            </p:cNvSpPr>
            <p:nvPr/>
          </p:nvSpPr>
          <p:spPr bwMode="auto">
            <a:xfrm>
              <a:off x="1212" y="2270"/>
              <a:ext cx="333" cy="681"/>
            </a:xfrm>
            <a:custGeom>
              <a:avLst/>
              <a:gdLst>
                <a:gd name="T0" fmla="*/ 86 w 333"/>
                <a:gd name="T1" fmla="*/ 12 h 681"/>
                <a:gd name="T2" fmla="*/ 86 w 333"/>
                <a:gd name="T3" fmla="*/ 8 h 681"/>
                <a:gd name="T4" fmla="*/ 82 w 333"/>
                <a:gd name="T5" fmla="*/ 8 h 681"/>
                <a:gd name="T6" fmla="*/ 78 w 333"/>
                <a:gd name="T7" fmla="*/ 4 h 681"/>
                <a:gd name="T8" fmla="*/ 75 w 333"/>
                <a:gd name="T9" fmla="*/ 4 h 681"/>
                <a:gd name="T10" fmla="*/ 71 w 333"/>
                <a:gd name="T11" fmla="*/ 0 h 681"/>
                <a:gd name="T12" fmla="*/ 67 w 333"/>
                <a:gd name="T13" fmla="*/ 0 h 681"/>
                <a:gd name="T14" fmla="*/ 63 w 333"/>
                <a:gd name="T15" fmla="*/ 0 h 681"/>
                <a:gd name="T16" fmla="*/ 56 w 333"/>
                <a:gd name="T17" fmla="*/ 0 h 681"/>
                <a:gd name="T18" fmla="*/ 52 w 333"/>
                <a:gd name="T19" fmla="*/ 4 h 681"/>
                <a:gd name="T20" fmla="*/ 45 w 333"/>
                <a:gd name="T21" fmla="*/ 4 h 681"/>
                <a:gd name="T22" fmla="*/ 41 w 333"/>
                <a:gd name="T23" fmla="*/ 4 h 681"/>
                <a:gd name="T24" fmla="*/ 33 w 333"/>
                <a:gd name="T25" fmla="*/ 8 h 681"/>
                <a:gd name="T26" fmla="*/ 30 w 333"/>
                <a:gd name="T27" fmla="*/ 8 h 681"/>
                <a:gd name="T28" fmla="*/ 22 w 333"/>
                <a:gd name="T29" fmla="*/ 12 h 681"/>
                <a:gd name="T30" fmla="*/ 19 w 333"/>
                <a:gd name="T31" fmla="*/ 15 h 681"/>
                <a:gd name="T32" fmla="*/ 15 w 333"/>
                <a:gd name="T33" fmla="*/ 19 h 681"/>
                <a:gd name="T34" fmla="*/ 11 w 333"/>
                <a:gd name="T35" fmla="*/ 23 h 681"/>
                <a:gd name="T36" fmla="*/ 7 w 333"/>
                <a:gd name="T37" fmla="*/ 27 h 681"/>
                <a:gd name="T38" fmla="*/ 4 w 333"/>
                <a:gd name="T39" fmla="*/ 30 h 681"/>
                <a:gd name="T40" fmla="*/ 4 w 333"/>
                <a:gd name="T41" fmla="*/ 34 h 681"/>
                <a:gd name="T42" fmla="*/ 0 w 333"/>
                <a:gd name="T43" fmla="*/ 38 h 681"/>
                <a:gd name="T44" fmla="*/ 0 w 333"/>
                <a:gd name="T45" fmla="*/ 42 h 681"/>
                <a:gd name="T46" fmla="*/ 0 w 333"/>
                <a:gd name="T47" fmla="*/ 45 h 681"/>
                <a:gd name="T48" fmla="*/ 0 w 333"/>
                <a:gd name="T49" fmla="*/ 45 h 681"/>
                <a:gd name="T50" fmla="*/ 247 w 333"/>
                <a:gd name="T51" fmla="*/ 681 h 681"/>
                <a:gd name="T52" fmla="*/ 247 w 333"/>
                <a:gd name="T53" fmla="*/ 677 h 681"/>
                <a:gd name="T54" fmla="*/ 247 w 333"/>
                <a:gd name="T55" fmla="*/ 674 h 681"/>
                <a:gd name="T56" fmla="*/ 247 w 333"/>
                <a:gd name="T57" fmla="*/ 670 h 681"/>
                <a:gd name="T58" fmla="*/ 250 w 333"/>
                <a:gd name="T59" fmla="*/ 666 h 681"/>
                <a:gd name="T60" fmla="*/ 250 w 333"/>
                <a:gd name="T61" fmla="*/ 662 h 681"/>
                <a:gd name="T62" fmla="*/ 254 w 333"/>
                <a:gd name="T63" fmla="*/ 659 h 681"/>
                <a:gd name="T64" fmla="*/ 258 w 333"/>
                <a:gd name="T65" fmla="*/ 655 h 681"/>
                <a:gd name="T66" fmla="*/ 262 w 333"/>
                <a:gd name="T67" fmla="*/ 655 h 681"/>
                <a:gd name="T68" fmla="*/ 269 w 333"/>
                <a:gd name="T69" fmla="*/ 651 h 681"/>
                <a:gd name="T70" fmla="*/ 273 w 333"/>
                <a:gd name="T71" fmla="*/ 647 h 681"/>
                <a:gd name="T72" fmla="*/ 277 w 333"/>
                <a:gd name="T73" fmla="*/ 644 h 681"/>
                <a:gd name="T74" fmla="*/ 284 w 333"/>
                <a:gd name="T75" fmla="*/ 644 h 681"/>
                <a:gd name="T76" fmla="*/ 288 w 333"/>
                <a:gd name="T77" fmla="*/ 640 h 681"/>
                <a:gd name="T78" fmla="*/ 295 w 333"/>
                <a:gd name="T79" fmla="*/ 640 h 681"/>
                <a:gd name="T80" fmla="*/ 299 w 333"/>
                <a:gd name="T81" fmla="*/ 636 h 681"/>
                <a:gd name="T82" fmla="*/ 307 w 333"/>
                <a:gd name="T83" fmla="*/ 636 h 681"/>
                <a:gd name="T84" fmla="*/ 310 w 333"/>
                <a:gd name="T85" fmla="*/ 636 h 681"/>
                <a:gd name="T86" fmla="*/ 318 w 333"/>
                <a:gd name="T87" fmla="*/ 636 h 681"/>
                <a:gd name="T88" fmla="*/ 321 w 333"/>
                <a:gd name="T89" fmla="*/ 640 h 681"/>
                <a:gd name="T90" fmla="*/ 325 w 333"/>
                <a:gd name="T91" fmla="*/ 640 h 681"/>
                <a:gd name="T92" fmla="*/ 329 w 333"/>
                <a:gd name="T93" fmla="*/ 640 h 681"/>
                <a:gd name="T94" fmla="*/ 333 w 333"/>
                <a:gd name="T95" fmla="*/ 644 h 681"/>
                <a:gd name="T96" fmla="*/ 333 w 333"/>
                <a:gd name="T97" fmla="*/ 647 h 681"/>
                <a:gd name="T98" fmla="*/ 333 w 333"/>
                <a:gd name="T99" fmla="*/ 64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3" h="681">
                  <a:moveTo>
                    <a:pt x="86" y="12"/>
                  </a:moveTo>
                  <a:lnTo>
                    <a:pt x="86" y="12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47" y="681"/>
                  </a:lnTo>
                  <a:lnTo>
                    <a:pt x="247" y="681"/>
                  </a:lnTo>
                  <a:lnTo>
                    <a:pt x="247" y="681"/>
                  </a:lnTo>
                  <a:lnTo>
                    <a:pt x="247" y="677"/>
                  </a:lnTo>
                  <a:lnTo>
                    <a:pt x="247" y="677"/>
                  </a:lnTo>
                  <a:lnTo>
                    <a:pt x="247" y="674"/>
                  </a:lnTo>
                  <a:lnTo>
                    <a:pt x="247" y="674"/>
                  </a:lnTo>
                  <a:lnTo>
                    <a:pt x="247" y="670"/>
                  </a:lnTo>
                  <a:lnTo>
                    <a:pt x="247" y="670"/>
                  </a:lnTo>
                  <a:lnTo>
                    <a:pt x="250" y="666"/>
                  </a:lnTo>
                  <a:lnTo>
                    <a:pt x="250" y="666"/>
                  </a:lnTo>
                  <a:lnTo>
                    <a:pt x="250" y="662"/>
                  </a:lnTo>
                  <a:lnTo>
                    <a:pt x="254" y="662"/>
                  </a:lnTo>
                  <a:lnTo>
                    <a:pt x="254" y="659"/>
                  </a:lnTo>
                  <a:lnTo>
                    <a:pt x="258" y="659"/>
                  </a:lnTo>
                  <a:lnTo>
                    <a:pt x="258" y="655"/>
                  </a:lnTo>
                  <a:lnTo>
                    <a:pt x="262" y="655"/>
                  </a:lnTo>
                  <a:lnTo>
                    <a:pt x="262" y="655"/>
                  </a:lnTo>
                  <a:lnTo>
                    <a:pt x="265" y="651"/>
                  </a:lnTo>
                  <a:lnTo>
                    <a:pt x="269" y="651"/>
                  </a:lnTo>
                  <a:lnTo>
                    <a:pt x="269" y="647"/>
                  </a:lnTo>
                  <a:lnTo>
                    <a:pt x="273" y="647"/>
                  </a:lnTo>
                  <a:lnTo>
                    <a:pt x="277" y="647"/>
                  </a:lnTo>
                  <a:lnTo>
                    <a:pt x="277" y="644"/>
                  </a:lnTo>
                  <a:lnTo>
                    <a:pt x="280" y="644"/>
                  </a:lnTo>
                  <a:lnTo>
                    <a:pt x="284" y="644"/>
                  </a:lnTo>
                  <a:lnTo>
                    <a:pt x="288" y="640"/>
                  </a:lnTo>
                  <a:lnTo>
                    <a:pt x="288" y="640"/>
                  </a:lnTo>
                  <a:lnTo>
                    <a:pt x="292" y="640"/>
                  </a:lnTo>
                  <a:lnTo>
                    <a:pt x="295" y="640"/>
                  </a:lnTo>
                  <a:lnTo>
                    <a:pt x="299" y="640"/>
                  </a:lnTo>
                  <a:lnTo>
                    <a:pt x="299" y="636"/>
                  </a:lnTo>
                  <a:lnTo>
                    <a:pt x="303" y="636"/>
                  </a:lnTo>
                  <a:lnTo>
                    <a:pt x="307" y="636"/>
                  </a:lnTo>
                  <a:lnTo>
                    <a:pt x="310" y="636"/>
                  </a:lnTo>
                  <a:lnTo>
                    <a:pt x="310" y="636"/>
                  </a:lnTo>
                  <a:lnTo>
                    <a:pt x="314" y="636"/>
                  </a:lnTo>
                  <a:lnTo>
                    <a:pt x="318" y="636"/>
                  </a:lnTo>
                  <a:lnTo>
                    <a:pt x="318" y="636"/>
                  </a:lnTo>
                  <a:lnTo>
                    <a:pt x="321" y="640"/>
                  </a:lnTo>
                  <a:lnTo>
                    <a:pt x="321" y="640"/>
                  </a:lnTo>
                  <a:lnTo>
                    <a:pt x="325" y="640"/>
                  </a:lnTo>
                  <a:lnTo>
                    <a:pt x="325" y="640"/>
                  </a:lnTo>
                  <a:lnTo>
                    <a:pt x="329" y="640"/>
                  </a:lnTo>
                  <a:lnTo>
                    <a:pt x="329" y="644"/>
                  </a:lnTo>
                  <a:lnTo>
                    <a:pt x="333" y="644"/>
                  </a:lnTo>
                  <a:lnTo>
                    <a:pt x="333" y="644"/>
                  </a:lnTo>
                  <a:lnTo>
                    <a:pt x="333" y="647"/>
                  </a:lnTo>
                  <a:lnTo>
                    <a:pt x="333" y="647"/>
                  </a:lnTo>
                  <a:lnTo>
                    <a:pt x="333" y="647"/>
                  </a:lnTo>
                  <a:lnTo>
                    <a:pt x="86" y="1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98"/>
            <p:cNvSpPr>
              <a:spLocks/>
            </p:cNvSpPr>
            <p:nvPr/>
          </p:nvSpPr>
          <p:spPr bwMode="auto">
            <a:xfrm>
              <a:off x="1219" y="1470"/>
              <a:ext cx="386" cy="658"/>
            </a:xfrm>
            <a:custGeom>
              <a:avLst/>
              <a:gdLst>
                <a:gd name="T0" fmla="*/ 4 w 386"/>
                <a:gd name="T1" fmla="*/ 610 h 658"/>
                <a:gd name="T2" fmla="*/ 0 w 386"/>
                <a:gd name="T3" fmla="*/ 610 h 658"/>
                <a:gd name="T4" fmla="*/ 0 w 386"/>
                <a:gd name="T5" fmla="*/ 613 h 658"/>
                <a:gd name="T6" fmla="*/ 0 w 386"/>
                <a:gd name="T7" fmla="*/ 617 h 658"/>
                <a:gd name="T8" fmla="*/ 4 w 386"/>
                <a:gd name="T9" fmla="*/ 625 h 658"/>
                <a:gd name="T10" fmla="*/ 4 w 386"/>
                <a:gd name="T11" fmla="*/ 628 h 658"/>
                <a:gd name="T12" fmla="*/ 8 w 386"/>
                <a:gd name="T13" fmla="*/ 632 h 658"/>
                <a:gd name="T14" fmla="*/ 12 w 386"/>
                <a:gd name="T15" fmla="*/ 636 h 658"/>
                <a:gd name="T16" fmla="*/ 15 w 386"/>
                <a:gd name="T17" fmla="*/ 640 h 658"/>
                <a:gd name="T18" fmla="*/ 19 w 386"/>
                <a:gd name="T19" fmla="*/ 643 h 658"/>
                <a:gd name="T20" fmla="*/ 23 w 386"/>
                <a:gd name="T21" fmla="*/ 647 h 658"/>
                <a:gd name="T22" fmla="*/ 30 w 386"/>
                <a:gd name="T23" fmla="*/ 651 h 658"/>
                <a:gd name="T24" fmla="*/ 34 w 386"/>
                <a:gd name="T25" fmla="*/ 651 h 658"/>
                <a:gd name="T26" fmla="*/ 38 w 386"/>
                <a:gd name="T27" fmla="*/ 655 h 658"/>
                <a:gd name="T28" fmla="*/ 45 w 386"/>
                <a:gd name="T29" fmla="*/ 655 h 658"/>
                <a:gd name="T30" fmla="*/ 49 w 386"/>
                <a:gd name="T31" fmla="*/ 658 h 658"/>
                <a:gd name="T32" fmla="*/ 56 w 386"/>
                <a:gd name="T33" fmla="*/ 658 h 658"/>
                <a:gd name="T34" fmla="*/ 60 w 386"/>
                <a:gd name="T35" fmla="*/ 658 h 658"/>
                <a:gd name="T36" fmla="*/ 68 w 386"/>
                <a:gd name="T37" fmla="*/ 658 h 658"/>
                <a:gd name="T38" fmla="*/ 71 w 386"/>
                <a:gd name="T39" fmla="*/ 658 h 658"/>
                <a:gd name="T40" fmla="*/ 75 w 386"/>
                <a:gd name="T41" fmla="*/ 658 h 658"/>
                <a:gd name="T42" fmla="*/ 79 w 386"/>
                <a:gd name="T43" fmla="*/ 655 h 658"/>
                <a:gd name="T44" fmla="*/ 83 w 386"/>
                <a:gd name="T45" fmla="*/ 655 h 658"/>
                <a:gd name="T46" fmla="*/ 83 w 386"/>
                <a:gd name="T47" fmla="*/ 651 h 658"/>
                <a:gd name="T48" fmla="*/ 86 w 386"/>
                <a:gd name="T49" fmla="*/ 647 h 658"/>
                <a:gd name="T50" fmla="*/ 386 w 386"/>
                <a:gd name="T51" fmla="*/ 45 h 658"/>
                <a:gd name="T52" fmla="*/ 382 w 386"/>
                <a:gd name="T53" fmla="*/ 45 h 658"/>
                <a:gd name="T54" fmla="*/ 382 w 386"/>
                <a:gd name="T55" fmla="*/ 49 h 658"/>
                <a:gd name="T56" fmla="*/ 378 w 386"/>
                <a:gd name="T57" fmla="*/ 49 h 658"/>
                <a:gd name="T58" fmla="*/ 374 w 386"/>
                <a:gd name="T59" fmla="*/ 52 h 658"/>
                <a:gd name="T60" fmla="*/ 371 w 386"/>
                <a:gd name="T61" fmla="*/ 52 h 658"/>
                <a:gd name="T62" fmla="*/ 363 w 386"/>
                <a:gd name="T63" fmla="*/ 52 h 658"/>
                <a:gd name="T64" fmla="*/ 359 w 386"/>
                <a:gd name="T65" fmla="*/ 52 h 658"/>
                <a:gd name="T66" fmla="*/ 352 w 386"/>
                <a:gd name="T67" fmla="*/ 52 h 658"/>
                <a:gd name="T68" fmla="*/ 348 w 386"/>
                <a:gd name="T69" fmla="*/ 52 h 658"/>
                <a:gd name="T70" fmla="*/ 341 w 386"/>
                <a:gd name="T71" fmla="*/ 49 h 658"/>
                <a:gd name="T72" fmla="*/ 337 w 386"/>
                <a:gd name="T73" fmla="*/ 49 h 658"/>
                <a:gd name="T74" fmla="*/ 329 w 386"/>
                <a:gd name="T75" fmla="*/ 45 h 658"/>
                <a:gd name="T76" fmla="*/ 326 w 386"/>
                <a:gd name="T77" fmla="*/ 41 h 658"/>
                <a:gd name="T78" fmla="*/ 322 w 386"/>
                <a:gd name="T79" fmla="*/ 37 h 658"/>
                <a:gd name="T80" fmla="*/ 318 w 386"/>
                <a:gd name="T81" fmla="*/ 34 h 658"/>
                <a:gd name="T82" fmla="*/ 311 w 386"/>
                <a:gd name="T83" fmla="*/ 30 h 658"/>
                <a:gd name="T84" fmla="*/ 307 w 386"/>
                <a:gd name="T85" fmla="*/ 26 h 658"/>
                <a:gd name="T86" fmla="*/ 307 w 386"/>
                <a:gd name="T87" fmla="*/ 22 h 658"/>
                <a:gd name="T88" fmla="*/ 303 w 386"/>
                <a:gd name="T89" fmla="*/ 19 h 658"/>
                <a:gd name="T90" fmla="*/ 303 w 386"/>
                <a:gd name="T91" fmla="*/ 15 h 658"/>
                <a:gd name="T92" fmla="*/ 300 w 386"/>
                <a:gd name="T93" fmla="*/ 11 h 658"/>
                <a:gd name="T94" fmla="*/ 300 w 386"/>
                <a:gd name="T95" fmla="*/ 7 h 658"/>
                <a:gd name="T96" fmla="*/ 300 w 386"/>
                <a:gd name="T97" fmla="*/ 4 h 658"/>
                <a:gd name="T98" fmla="*/ 303 w 386"/>
                <a:gd name="T99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" h="658">
                  <a:moveTo>
                    <a:pt x="4" y="606"/>
                  </a:moveTo>
                  <a:lnTo>
                    <a:pt x="4" y="610"/>
                  </a:lnTo>
                  <a:lnTo>
                    <a:pt x="0" y="610"/>
                  </a:lnTo>
                  <a:lnTo>
                    <a:pt x="0" y="610"/>
                  </a:lnTo>
                  <a:lnTo>
                    <a:pt x="0" y="613"/>
                  </a:lnTo>
                  <a:lnTo>
                    <a:pt x="0" y="613"/>
                  </a:lnTo>
                  <a:lnTo>
                    <a:pt x="0" y="617"/>
                  </a:lnTo>
                  <a:lnTo>
                    <a:pt x="0" y="617"/>
                  </a:lnTo>
                  <a:lnTo>
                    <a:pt x="4" y="621"/>
                  </a:lnTo>
                  <a:lnTo>
                    <a:pt x="4" y="625"/>
                  </a:lnTo>
                  <a:lnTo>
                    <a:pt x="4" y="625"/>
                  </a:lnTo>
                  <a:lnTo>
                    <a:pt x="4" y="628"/>
                  </a:lnTo>
                  <a:lnTo>
                    <a:pt x="8" y="628"/>
                  </a:lnTo>
                  <a:lnTo>
                    <a:pt x="8" y="632"/>
                  </a:lnTo>
                  <a:lnTo>
                    <a:pt x="8" y="632"/>
                  </a:lnTo>
                  <a:lnTo>
                    <a:pt x="12" y="636"/>
                  </a:lnTo>
                  <a:lnTo>
                    <a:pt x="12" y="636"/>
                  </a:lnTo>
                  <a:lnTo>
                    <a:pt x="15" y="640"/>
                  </a:lnTo>
                  <a:lnTo>
                    <a:pt x="15" y="640"/>
                  </a:lnTo>
                  <a:lnTo>
                    <a:pt x="19" y="643"/>
                  </a:lnTo>
                  <a:lnTo>
                    <a:pt x="23" y="643"/>
                  </a:lnTo>
                  <a:lnTo>
                    <a:pt x="23" y="647"/>
                  </a:lnTo>
                  <a:lnTo>
                    <a:pt x="26" y="647"/>
                  </a:lnTo>
                  <a:lnTo>
                    <a:pt x="30" y="651"/>
                  </a:lnTo>
                  <a:lnTo>
                    <a:pt x="30" y="651"/>
                  </a:lnTo>
                  <a:lnTo>
                    <a:pt x="34" y="651"/>
                  </a:lnTo>
                  <a:lnTo>
                    <a:pt x="38" y="655"/>
                  </a:lnTo>
                  <a:lnTo>
                    <a:pt x="38" y="655"/>
                  </a:lnTo>
                  <a:lnTo>
                    <a:pt x="41" y="655"/>
                  </a:lnTo>
                  <a:lnTo>
                    <a:pt x="45" y="655"/>
                  </a:lnTo>
                  <a:lnTo>
                    <a:pt x="49" y="658"/>
                  </a:lnTo>
                  <a:lnTo>
                    <a:pt x="49" y="658"/>
                  </a:lnTo>
                  <a:lnTo>
                    <a:pt x="53" y="658"/>
                  </a:lnTo>
                  <a:lnTo>
                    <a:pt x="56" y="658"/>
                  </a:lnTo>
                  <a:lnTo>
                    <a:pt x="60" y="658"/>
                  </a:lnTo>
                  <a:lnTo>
                    <a:pt x="60" y="658"/>
                  </a:lnTo>
                  <a:lnTo>
                    <a:pt x="64" y="658"/>
                  </a:lnTo>
                  <a:lnTo>
                    <a:pt x="68" y="658"/>
                  </a:lnTo>
                  <a:lnTo>
                    <a:pt x="68" y="658"/>
                  </a:lnTo>
                  <a:lnTo>
                    <a:pt x="71" y="658"/>
                  </a:lnTo>
                  <a:lnTo>
                    <a:pt x="71" y="658"/>
                  </a:lnTo>
                  <a:lnTo>
                    <a:pt x="75" y="658"/>
                  </a:lnTo>
                  <a:lnTo>
                    <a:pt x="75" y="655"/>
                  </a:lnTo>
                  <a:lnTo>
                    <a:pt x="79" y="655"/>
                  </a:lnTo>
                  <a:lnTo>
                    <a:pt x="79" y="655"/>
                  </a:lnTo>
                  <a:lnTo>
                    <a:pt x="83" y="655"/>
                  </a:lnTo>
                  <a:lnTo>
                    <a:pt x="83" y="651"/>
                  </a:lnTo>
                  <a:lnTo>
                    <a:pt x="83" y="651"/>
                  </a:lnTo>
                  <a:lnTo>
                    <a:pt x="86" y="647"/>
                  </a:lnTo>
                  <a:lnTo>
                    <a:pt x="86" y="647"/>
                  </a:lnTo>
                  <a:lnTo>
                    <a:pt x="386" y="41"/>
                  </a:lnTo>
                  <a:lnTo>
                    <a:pt x="386" y="45"/>
                  </a:lnTo>
                  <a:lnTo>
                    <a:pt x="386" y="45"/>
                  </a:lnTo>
                  <a:lnTo>
                    <a:pt x="382" y="45"/>
                  </a:lnTo>
                  <a:lnTo>
                    <a:pt x="382" y="49"/>
                  </a:lnTo>
                  <a:lnTo>
                    <a:pt x="382" y="49"/>
                  </a:lnTo>
                  <a:lnTo>
                    <a:pt x="378" y="49"/>
                  </a:lnTo>
                  <a:lnTo>
                    <a:pt x="378" y="49"/>
                  </a:lnTo>
                  <a:lnTo>
                    <a:pt x="374" y="52"/>
                  </a:lnTo>
                  <a:lnTo>
                    <a:pt x="374" y="52"/>
                  </a:lnTo>
                  <a:lnTo>
                    <a:pt x="371" y="52"/>
                  </a:lnTo>
                  <a:lnTo>
                    <a:pt x="371" y="52"/>
                  </a:lnTo>
                  <a:lnTo>
                    <a:pt x="367" y="52"/>
                  </a:lnTo>
                  <a:lnTo>
                    <a:pt x="363" y="52"/>
                  </a:lnTo>
                  <a:lnTo>
                    <a:pt x="363" y="52"/>
                  </a:lnTo>
                  <a:lnTo>
                    <a:pt x="359" y="52"/>
                  </a:lnTo>
                  <a:lnTo>
                    <a:pt x="356" y="52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48" y="52"/>
                  </a:lnTo>
                  <a:lnTo>
                    <a:pt x="344" y="49"/>
                  </a:lnTo>
                  <a:lnTo>
                    <a:pt x="341" y="49"/>
                  </a:lnTo>
                  <a:lnTo>
                    <a:pt x="341" y="49"/>
                  </a:lnTo>
                  <a:lnTo>
                    <a:pt x="337" y="49"/>
                  </a:lnTo>
                  <a:lnTo>
                    <a:pt x="333" y="45"/>
                  </a:lnTo>
                  <a:lnTo>
                    <a:pt x="329" y="45"/>
                  </a:lnTo>
                  <a:lnTo>
                    <a:pt x="329" y="41"/>
                  </a:lnTo>
                  <a:lnTo>
                    <a:pt x="326" y="41"/>
                  </a:lnTo>
                  <a:lnTo>
                    <a:pt x="322" y="41"/>
                  </a:lnTo>
                  <a:lnTo>
                    <a:pt x="322" y="37"/>
                  </a:lnTo>
                  <a:lnTo>
                    <a:pt x="318" y="37"/>
                  </a:lnTo>
                  <a:lnTo>
                    <a:pt x="318" y="34"/>
                  </a:lnTo>
                  <a:lnTo>
                    <a:pt x="314" y="34"/>
                  </a:lnTo>
                  <a:lnTo>
                    <a:pt x="311" y="30"/>
                  </a:lnTo>
                  <a:lnTo>
                    <a:pt x="311" y="30"/>
                  </a:lnTo>
                  <a:lnTo>
                    <a:pt x="307" y="26"/>
                  </a:lnTo>
                  <a:lnTo>
                    <a:pt x="307" y="26"/>
                  </a:lnTo>
                  <a:lnTo>
                    <a:pt x="307" y="22"/>
                  </a:lnTo>
                  <a:lnTo>
                    <a:pt x="303" y="22"/>
                  </a:lnTo>
                  <a:lnTo>
                    <a:pt x="303" y="19"/>
                  </a:lnTo>
                  <a:lnTo>
                    <a:pt x="303" y="15"/>
                  </a:lnTo>
                  <a:lnTo>
                    <a:pt x="303" y="15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0" y="7"/>
                  </a:lnTo>
                  <a:lnTo>
                    <a:pt x="300" y="7"/>
                  </a:lnTo>
                  <a:lnTo>
                    <a:pt x="300" y="4"/>
                  </a:lnTo>
                  <a:lnTo>
                    <a:pt x="300" y="4"/>
                  </a:lnTo>
                  <a:lnTo>
                    <a:pt x="300" y="0"/>
                  </a:lnTo>
                  <a:lnTo>
                    <a:pt x="303" y="0"/>
                  </a:lnTo>
                  <a:lnTo>
                    <a:pt x="4" y="60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99"/>
            <p:cNvSpPr>
              <a:spLocks noChangeArrowheads="1"/>
            </p:cNvSpPr>
            <p:nvPr/>
          </p:nvSpPr>
          <p:spPr bwMode="auto">
            <a:xfrm>
              <a:off x="654" y="419"/>
              <a:ext cx="303" cy="30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00"/>
            <p:cNvSpPr>
              <a:spLocks/>
            </p:cNvSpPr>
            <p:nvPr/>
          </p:nvSpPr>
          <p:spPr bwMode="auto">
            <a:xfrm>
              <a:off x="868" y="613"/>
              <a:ext cx="639" cy="550"/>
            </a:xfrm>
            <a:custGeom>
              <a:avLst/>
              <a:gdLst>
                <a:gd name="T0" fmla="*/ 63 w 639"/>
                <a:gd name="T1" fmla="*/ 4 h 550"/>
                <a:gd name="T2" fmla="*/ 60 w 639"/>
                <a:gd name="T3" fmla="*/ 0 h 550"/>
                <a:gd name="T4" fmla="*/ 56 w 639"/>
                <a:gd name="T5" fmla="*/ 0 h 550"/>
                <a:gd name="T6" fmla="*/ 56 w 639"/>
                <a:gd name="T7" fmla="*/ 0 h 550"/>
                <a:gd name="T8" fmla="*/ 48 w 639"/>
                <a:gd name="T9" fmla="*/ 0 h 550"/>
                <a:gd name="T10" fmla="*/ 45 w 639"/>
                <a:gd name="T11" fmla="*/ 0 h 550"/>
                <a:gd name="T12" fmla="*/ 41 w 639"/>
                <a:gd name="T13" fmla="*/ 4 h 550"/>
                <a:gd name="T14" fmla="*/ 37 w 639"/>
                <a:gd name="T15" fmla="*/ 8 h 550"/>
                <a:gd name="T16" fmla="*/ 33 w 639"/>
                <a:gd name="T17" fmla="*/ 8 h 550"/>
                <a:gd name="T18" fmla="*/ 30 w 639"/>
                <a:gd name="T19" fmla="*/ 12 h 550"/>
                <a:gd name="T20" fmla="*/ 22 w 639"/>
                <a:gd name="T21" fmla="*/ 15 h 550"/>
                <a:gd name="T22" fmla="*/ 18 w 639"/>
                <a:gd name="T23" fmla="*/ 19 h 550"/>
                <a:gd name="T24" fmla="*/ 15 w 639"/>
                <a:gd name="T25" fmla="*/ 27 h 550"/>
                <a:gd name="T26" fmla="*/ 11 w 639"/>
                <a:gd name="T27" fmla="*/ 30 h 550"/>
                <a:gd name="T28" fmla="*/ 11 w 639"/>
                <a:gd name="T29" fmla="*/ 34 h 550"/>
                <a:gd name="T30" fmla="*/ 7 w 639"/>
                <a:gd name="T31" fmla="*/ 38 h 550"/>
                <a:gd name="T32" fmla="*/ 3 w 639"/>
                <a:gd name="T33" fmla="*/ 45 h 550"/>
                <a:gd name="T34" fmla="*/ 3 w 639"/>
                <a:gd name="T35" fmla="*/ 49 h 550"/>
                <a:gd name="T36" fmla="*/ 0 w 639"/>
                <a:gd name="T37" fmla="*/ 53 h 550"/>
                <a:gd name="T38" fmla="*/ 0 w 639"/>
                <a:gd name="T39" fmla="*/ 60 h 550"/>
                <a:gd name="T40" fmla="*/ 0 w 639"/>
                <a:gd name="T41" fmla="*/ 64 h 550"/>
                <a:gd name="T42" fmla="*/ 0 w 639"/>
                <a:gd name="T43" fmla="*/ 68 h 550"/>
                <a:gd name="T44" fmla="*/ 3 w 639"/>
                <a:gd name="T45" fmla="*/ 72 h 550"/>
                <a:gd name="T46" fmla="*/ 3 w 639"/>
                <a:gd name="T47" fmla="*/ 72 h 550"/>
                <a:gd name="T48" fmla="*/ 7 w 639"/>
                <a:gd name="T49" fmla="*/ 75 h 550"/>
                <a:gd name="T50" fmla="*/ 579 w 639"/>
                <a:gd name="T51" fmla="*/ 550 h 550"/>
                <a:gd name="T52" fmla="*/ 576 w 639"/>
                <a:gd name="T53" fmla="*/ 547 h 550"/>
                <a:gd name="T54" fmla="*/ 576 w 639"/>
                <a:gd name="T55" fmla="*/ 543 h 550"/>
                <a:gd name="T56" fmla="*/ 576 w 639"/>
                <a:gd name="T57" fmla="*/ 543 h 550"/>
                <a:gd name="T58" fmla="*/ 576 w 639"/>
                <a:gd name="T59" fmla="*/ 535 h 550"/>
                <a:gd name="T60" fmla="*/ 576 w 639"/>
                <a:gd name="T61" fmla="*/ 532 h 550"/>
                <a:gd name="T62" fmla="*/ 576 w 639"/>
                <a:gd name="T63" fmla="*/ 528 h 550"/>
                <a:gd name="T64" fmla="*/ 576 w 639"/>
                <a:gd name="T65" fmla="*/ 524 h 550"/>
                <a:gd name="T66" fmla="*/ 579 w 639"/>
                <a:gd name="T67" fmla="*/ 520 h 550"/>
                <a:gd name="T68" fmla="*/ 583 w 639"/>
                <a:gd name="T69" fmla="*/ 513 h 550"/>
                <a:gd name="T70" fmla="*/ 583 w 639"/>
                <a:gd name="T71" fmla="*/ 509 h 550"/>
                <a:gd name="T72" fmla="*/ 587 w 639"/>
                <a:gd name="T73" fmla="*/ 505 h 550"/>
                <a:gd name="T74" fmla="*/ 591 w 639"/>
                <a:gd name="T75" fmla="*/ 498 h 550"/>
                <a:gd name="T76" fmla="*/ 598 w 639"/>
                <a:gd name="T77" fmla="*/ 494 h 550"/>
                <a:gd name="T78" fmla="*/ 602 w 639"/>
                <a:gd name="T79" fmla="*/ 490 h 550"/>
                <a:gd name="T80" fmla="*/ 606 w 639"/>
                <a:gd name="T81" fmla="*/ 487 h 550"/>
                <a:gd name="T82" fmla="*/ 609 w 639"/>
                <a:gd name="T83" fmla="*/ 483 h 550"/>
                <a:gd name="T84" fmla="*/ 613 w 639"/>
                <a:gd name="T85" fmla="*/ 479 h 550"/>
                <a:gd name="T86" fmla="*/ 617 w 639"/>
                <a:gd name="T87" fmla="*/ 479 h 550"/>
                <a:gd name="T88" fmla="*/ 624 w 639"/>
                <a:gd name="T89" fmla="*/ 475 h 550"/>
                <a:gd name="T90" fmla="*/ 628 w 639"/>
                <a:gd name="T91" fmla="*/ 475 h 550"/>
                <a:gd name="T92" fmla="*/ 632 w 639"/>
                <a:gd name="T93" fmla="*/ 475 h 550"/>
                <a:gd name="T94" fmla="*/ 632 w 639"/>
                <a:gd name="T95" fmla="*/ 475 h 550"/>
                <a:gd name="T96" fmla="*/ 636 w 639"/>
                <a:gd name="T97" fmla="*/ 475 h 550"/>
                <a:gd name="T98" fmla="*/ 639 w 639"/>
                <a:gd name="T99" fmla="*/ 479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9" h="550">
                  <a:moveTo>
                    <a:pt x="63" y="4"/>
                  </a:moveTo>
                  <a:lnTo>
                    <a:pt x="63" y="4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9"/>
                  </a:lnTo>
                  <a:lnTo>
                    <a:pt x="3" y="53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3" y="75"/>
                  </a:lnTo>
                  <a:lnTo>
                    <a:pt x="7" y="75"/>
                  </a:lnTo>
                  <a:lnTo>
                    <a:pt x="579" y="550"/>
                  </a:lnTo>
                  <a:lnTo>
                    <a:pt x="579" y="550"/>
                  </a:lnTo>
                  <a:lnTo>
                    <a:pt x="576" y="550"/>
                  </a:lnTo>
                  <a:lnTo>
                    <a:pt x="576" y="547"/>
                  </a:lnTo>
                  <a:lnTo>
                    <a:pt x="576" y="547"/>
                  </a:lnTo>
                  <a:lnTo>
                    <a:pt x="576" y="543"/>
                  </a:lnTo>
                  <a:lnTo>
                    <a:pt x="576" y="543"/>
                  </a:lnTo>
                  <a:lnTo>
                    <a:pt x="576" y="543"/>
                  </a:lnTo>
                  <a:lnTo>
                    <a:pt x="576" y="539"/>
                  </a:lnTo>
                  <a:lnTo>
                    <a:pt x="576" y="535"/>
                  </a:lnTo>
                  <a:lnTo>
                    <a:pt x="576" y="535"/>
                  </a:lnTo>
                  <a:lnTo>
                    <a:pt x="576" y="532"/>
                  </a:lnTo>
                  <a:lnTo>
                    <a:pt x="576" y="532"/>
                  </a:lnTo>
                  <a:lnTo>
                    <a:pt x="576" y="528"/>
                  </a:lnTo>
                  <a:lnTo>
                    <a:pt x="576" y="524"/>
                  </a:lnTo>
                  <a:lnTo>
                    <a:pt x="576" y="524"/>
                  </a:lnTo>
                  <a:lnTo>
                    <a:pt x="579" y="520"/>
                  </a:lnTo>
                  <a:lnTo>
                    <a:pt x="579" y="520"/>
                  </a:lnTo>
                  <a:lnTo>
                    <a:pt x="579" y="517"/>
                  </a:lnTo>
                  <a:lnTo>
                    <a:pt x="583" y="513"/>
                  </a:lnTo>
                  <a:lnTo>
                    <a:pt x="583" y="513"/>
                  </a:lnTo>
                  <a:lnTo>
                    <a:pt x="583" y="509"/>
                  </a:lnTo>
                  <a:lnTo>
                    <a:pt x="587" y="505"/>
                  </a:lnTo>
                  <a:lnTo>
                    <a:pt x="587" y="505"/>
                  </a:lnTo>
                  <a:lnTo>
                    <a:pt x="591" y="502"/>
                  </a:lnTo>
                  <a:lnTo>
                    <a:pt x="591" y="498"/>
                  </a:lnTo>
                  <a:lnTo>
                    <a:pt x="594" y="498"/>
                  </a:lnTo>
                  <a:lnTo>
                    <a:pt x="598" y="494"/>
                  </a:lnTo>
                  <a:lnTo>
                    <a:pt x="598" y="494"/>
                  </a:lnTo>
                  <a:lnTo>
                    <a:pt x="602" y="490"/>
                  </a:lnTo>
                  <a:lnTo>
                    <a:pt x="602" y="487"/>
                  </a:lnTo>
                  <a:lnTo>
                    <a:pt x="606" y="487"/>
                  </a:lnTo>
                  <a:lnTo>
                    <a:pt x="606" y="487"/>
                  </a:lnTo>
                  <a:lnTo>
                    <a:pt x="609" y="483"/>
                  </a:lnTo>
                  <a:lnTo>
                    <a:pt x="613" y="483"/>
                  </a:lnTo>
                  <a:lnTo>
                    <a:pt x="613" y="479"/>
                  </a:lnTo>
                  <a:lnTo>
                    <a:pt x="617" y="479"/>
                  </a:lnTo>
                  <a:lnTo>
                    <a:pt x="617" y="479"/>
                  </a:lnTo>
                  <a:lnTo>
                    <a:pt x="621" y="479"/>
                  </a:lnTo>
                  <a:lnTo>
                    <a:pt x="624" y="475"/>
                  </a:lnTo>
                  <a:lnTo>
                    <a:pt x="624" y="475"/>
                  </a:lnTo>
                  <a:lnTo>
                    <a:pt x="628" y="475"/>
                  </a:lnTo>
                  <a:lnTo>
                    <a:pt x="628" y="475"/>
                  </a:lnTo>
                  <a:lnTo>
                    <a:pt x="632" y="475"/>
                  </a:lnTo>
                  <a:lnTo>
                    <a:pt x="632" y="475"/>
                  </a:lnTo>
                  <a:lnTo>
                    <a:pt x="632" y="475"/>
                  </a:lnTo>
                  <a:lnTo>
                    <a:pt x="636" y="475"/>
                  </a:lnTo>
                  <a:lnTo>
                    <a:pt x="636" y="475"/>
                  </a:lnTo>
                  <a:lnTo>
                    <a:pt x="639" y="479"/>
                  </a:lnTo>
                  <a:lnTo>
                    <a:pt x="639" y="479"/>
                  </a:lnTo>
                  <a:lnTo>
                    <a:pt x="63" y="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301"/>
            <p:cNvSpPr>
              <a:spLocks noChangeArrowheads="1"/>
            </p:cNvSpPr>
            <p:nvPr/>
          </p:nvSpPr>
          <p:spPr bwMode="auto">
            <a:xfrm>
              <a:off x="359" y="3800"/>
              <a:ext cx="430" cy="430"/>
            </a:xfrm>
            <a:prstGeom prst="ellipse">
              <a:avLst/>
            </a:prstGeom>
            <a:solidFill>
              <a:srgbClr val="00FF00"/>
            </a:solidFill>
            <a:ln w="63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02"/>
            <p:cNvSpPr>
              <a:spLocks/>
            </p:cNvSpPr>
            <p:nvPr/>
          </p:nvSpPr>
          <p:spPr bwMode="auto">
            <a:xfrm>
              <a:off x="696" y="3295"/>
              <a:ext cx="722" cy="629"/>
            </a:xfrm>
            <a:custGeom>
              <a:avLst/>
              <a:gdLst>
                <a:gd name="T0" fmla="*/ 0 w 722"/>
                <a:gd name="T1" fmla="*/ 558 h 629"/>
                <a:gd name="T2" fmla="*/ 0 w 722"/>
                <a:gd name="T3" fmla="*/ 561 h 629"/>
                <a:gd name="T4" fmla="*/ 0 w 722"/>
                <a:gd name="T5" fmla="*/ 561 h 629"/>
                <a:gd name="T6" fmla="*/ 0 w 722"/>
                <a:gd name="T7" fmla="*/ 565 h 629"/>
                <a:gd name="T8" fmla="*/ 0 w 722"/>
                <a:gd name="T9" fmla="*/ 569 h 629"/>
                <a:gd name="T10" fmla="*/ 0 w 722"/>
                <a:gd name="T11" fmla="*/ 573 h 629"/>
                <a:gd name="T12" fmla="*/ 3 w 722"/>
                <a:gd name="T13" fmla="*/ 576 h 629"/>
                <a:gd name="T14" fmla="*/ 3 w 722"/>
                <a:gd name="T15" fmla="*/ 580 h 629"/>
                <a:gd name="T16" fmla="*/ 7 w 722"/>
                <a:gd name="T17" fmla="*/ 587 h 629"/>
                <a:gd name="T18" fmla="*/ 11 w 722"/>
                <a:gd name="T19" fmla="*/ 591 h 629"/>
                <a:gd name="T20" fmla="*/ 11 w 722"/>
                <a:gd name="T21" fmla="*/ 595 h 629"/>
                <a:gd name="T22" fmla="*/ 15 w 722"/>
                <a:gd name="T23" fmla="*/ 599 h 629"/>
                <a:gd name="T24" fmla="*/ 18 w 722"/>
                <a:gd name="T25" fmla="*/ 606 h 629"/>
                <a:gd name="T26" fmla="*/ 22 w 722"/>
                <a:gd name="T27" fmla="*/ 610 h 629"/>
                <a:gd name="T28" fmla="*/ 30 w 722"/>
                <a:gd name="T29" fmla="*/ 614 h 629"/>
                <a:gd name="T30" fmla="*/ 33 w 722"/>
                <a:gd name="T31" fmla="*/ 617 h 629"/>
                <a:gd name="T32" fmla="*/ 37 w 722"/>
                <a:gd name="T33" fmla="*/ 621 h 629"/>
                <a:gd name="T34" fmla="*/ 41 w 722"/>
                <a:gd name="T35" fmla="*/ 625 h 629"/>
                <a:gd name="T36" fmla="*/ 45 w 722"/>
                <a:gd name="T37" fmla="*/ 625 h 629"/>
                <a:gd name="T38" fmla="*/ 48 w 722"/>
                <a:gd name="T39" fmla="*/ 629 h 629"/>
                <a:gd name="T40" fmla="*/ 52 w 722"/>
                <a:gd name="T41" fmla="*/ 629 h 629"/>
                <a:gd name="T42" fmla="*/ 56 w 722"/>
                <a:gd name="T43" fmla="*/ 629 h 629"/>
                <a:gd name="T44" fmla="*/ 56 w 722"/>
                <a:gd name="T45" fmla="*/ 629 h 629"/>
                <a:gd name="T46" fmla="*/ 59 w 722"/>
                <a:gd name="T47" fmla="*/ 629 h 629"/>
                <a:gd name="T48" fmla="*/ 59 w 722"/>
                <a:gd name="T49" fmla="*/ 629 h 629"/>
                <a:gd name="T50" fmla="*/ 718 w 722"/>
                <a:gd name="T51" fmla="*/ 71 h 629"/>
                <a:gd name="T52" fmla="*/ 718 w 722"/>
                <a:gd name="T53" fmla="*/ 71 h 629"/>
                <a:gd name="T54" fmla="*/ 714 w 722"/>
                <a:gd name="T55" fmla="*/ 71 h 629"/>
                <a:gd name="T56" fmla="*/ 714 w 722"/>
                <a:gd name="T57" fmla="*/ 71 h 629"/>
                <a:gd name="T58" fmla="*/ 710 w 722"/>
                <a:gd name="T59" fmla="*/ 71 h 629"/>
                <a:gd name="T60" fmla="*/ 707 w 722"/>
                <a:gd name="T61" fmla="*/ 68 h 629"/>
                <a:gd name="T62" fmla="*/ 703 w 722"/>
                <a:gd name="T63" fmla="*/ 68 h 629"/>
                <a:gd name="T64" fmla="*/ 699 w 722"/>
                <a:gd name="T65" fmla="*/ 64 h 629"/>
                <a:gd name="T66" fmla="*/ 695 w 722"/>
                <a:gd name="T67" fmla="*/ 60 h 629"/>
                <a:gd name="T68" fmla="*/ 692 w 722"/>
                <a:gd name="T69" fmla="*/ 56 h 629"/>
                <a:gd name="T70" fmla="*/ 684 w 722"/>
                <a:gd name="T71" fmla="*/ 53 h 629"/>
                <a:gd name="T72" fmla="*/ 680 w 722"/>
                <a:gd name="T73" fmla="*/ 49 h 629"/>
                <a:gd name="T74" fmla="*/ 677 w 722"/>
                <a:gd name="T75" fmla="*/ 45 h 629"/>
                <a:gd name="T76" fmla="*/ 673 w 722"/>
                <a:gd name="T77" fmla="*/ 38 h 629"/>
                <a:gd name="T78" fmla="*/ 669 w 722"/>
                <a:gd name="T79" fmla="*/ 34 h 629"/>
                <a:gd name="T80" fmla="*/ 669 w 722"/>
                <a:gd name="T81" fmla="*/ 30 h 629"/>
                <a:gd name="T82" fmla="*/ 665 w 722"/>
                <a:gd name="T83" fmla="*/ 26 h 629"/>
                <a:gd name="T84" fmla="*/ 662 w 722"/>
                <a:gd name="T85" fmla="*/ 19 h 629"/>
                <a:gd name="T86" fmla="*/ 662 w 722"/>
                <a:gd name="T87" fmla="*/ 15 h 629"/>
                <a:gd name="T88" fmla="*/ 658 w 722"/>
                <a:gd name="T89" fmla="*/ 11 h 629"/>
                <a:gd name="T90" fmla="*/ 658 w 722"/>
                <a:gd name="T91" fmla="*/ 8 h 629"/>
                <a:gd name="T92" fmla="*/ 658 w 722"/>
                <a:gd name="T93" fmla="*/ 4 h 629"/>
                <a:gd name="T94" fmla="*/ 658 w 722"/>
                <a:gd name="T95" fmla="*/ 4 h 629"/>
                <a:gd name="T96" fmla="*/ 658 w 722"/>
                <a:gd name="T97" fmla="*/ 0 h 629"/>
                <a:gd name="T98" fmla="*/ 658 w 722"/>
                <a:gd name="T99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2" h="629">
                  <a:moveTo>
                    <a:pt x="0" y="558"/>
                  </a:moveTo>
                  <a:lnTo>
                    <a:pt x="0" y="558"/>
                  </a:lnTo>
                  <a:lnTo>
                    <a:pt x="0" y="558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0" y="565"/>
                  </a:lnTo>
                  <a:lnTo>
                    <a:pt x="0" y="565"/>
                  </a:lnTo>
                  <a:lnTo>
                    <a:pt x="0" y="569"/>
                  </a:lnTo>
                  <a:lnTo>
                    <a:pt x="0" y="569"/>
                  </a:lnTo>
                  <a:lnTo>
                    <a:pt x="0" y="573"/>
                  </a:lnTo>
                  <a:lnTo>
                    <a:pt x="0" y="573"/>
                  </a:lnTo>
                  <a:lnTo>
                    <a:pt x="0" y="576"/>
                  </a:lnTo>
                  <a:lnTo>
                    <a:pt x="3" y="576"/>
                  </a:lnTo>
                  <a:lnTo>
                    <a:pt x="3" y="580"/>
                  </a:lnTo>
                  <a:lnTo>
                    <a:pt x="3" y="580"/>
                  </a:lnTo>
                  <a:lnTo>
                    <a:pt x="3" y="584"/>
                  </a:lnTo>
                  <a:lnTo>
                    <a:pt x="7" y="587"/>
                  </a:lnTo>
                  <a:lnTo>
                    <a:pt x="7" y="587"/>
                  </a:lnTo>
                  <a:lnTo>
                    <a:pt x="11" y="591"/>
                  </a:lnTo>
                  <a:lnTo>
                    <a:pt x="11" y="591"/>
                  </a:lnTo>
                  <a:lnTo>
                    <a:pt x="11" y="595"/>
                  </a:lnTo>
                  <a:lnTo>
                    <a:pt x="15" y="599"/>
                  </a:lnTo>
                  <a:lnTo>
                    <a:pt x="15" y="599"/>
                  </a:lnTo>
                  <a:lnTo>
                    <a:pt x="18" y="602"/>
                  </a:lnTo>
                  <a:lnTo>
                    <a:pt x="18" y="606"/>
                  </a:lnTo>
                  <a:lnTo>
                    <a:pt x="22" y="606"/>
                  </a:lnTo>
                  <a:lnTo>
                    <a:pt x="22" y="610"/>
                  </a:lnTo>
                  <a:lnTo>
                    <a:pt x="26" y="610"/>
                  </a:lnTo>
                  <a:lnTo>
                    <a:pt x="30" y="614"/>
                  </a:lnTo>
                  <a:lnTo>
                    <a:pt x="30" y="614"/>
                  </a:lnTo>
                  <a:lnTo>
                    <a:pt x="33" y="617"/>
                  </a:lnTo>
                  <a:lnTo>
                    <a:pt x="33" y="617"/>
                  </a:lnTo>
                  <a:lnTo>
                    <a:pt x="37" y="621"/>
                  </a:lnTo>
                  <a:lnTo>
                    <a:pt x="37" y="621"/>
                  </a:lnTo>
                  <a:lnTo>
                    <a:pt x="41" y="625"/>
                  </a:lnTo>
                  <a:lnTo>
                    <a:pt x="41" y="625"/>
                  </a:lnTo>
                  <a:lnTo>
                    <a:pt x="45" y="625"/>
                  </a:lnTo>
                  <a:lnTo>
                    <a:pt x="45" y="629"/>
                  </a:lnTo>
                  <a:lnTo>
                    <a:pt x="48" y="629"/>
                  </a:lnTo>
                  <a:lnTo>
                    <a:pt x="48" y="629"/>
                  </a:lnTo>
                  <a:lnTo>
                    <a:pt x="52" y="629"/>
                  </a:lnTo>
                  <a:lnTo>
                    <a:pt x="52" y="629"/>
                  </a:lnTo>
                  <a:lnTo>
                    <a:pt x="56" y="629"/>
                  </a:lnTo>
                  <a:lnTo>
                    <a:pt x="56" y="629"/>
                  </a:lnTo>
                  <a:lnTo>
                    <a:pt x="56" y="629"/>
                  </a:lnTo>
                  <a:lnTo>
                    <a:pt x="59" y="629"/>
                  </a:lnTo>
                  <a:lnTo>
                    <a:pt x="59" y="629"/>
                  </a:lnTo>
                  <a:lnTo>
                    <a:pt x="59" y="629"/>
                  </a:lnTo>
                  <a:lnTo>
                    <a:pt x="59" y="629"/>
                  </a:lnTo>
                  <a:lnTo>
                    <a:pt x="722" y="71"/>
                  </a:lnTo>
                  <a:lnTo>
                    <a:pt x="718" y="71"/>
                  </a:lnTo>
                  <a:lnTo>
                    <a:pt x="718" y="71"/>
                  </a:lnTo>
                  <a:lnTo>
                    <a:pt x="718" y="71"/>
                  </a:lnTo>
                  <a:lnTo>
                    <a:pt x="718" y="71"/>
                  </a:lnTo>
                  <a:lnTo>
                    <a:pt x="714" y="71"/>
                  </a:lnTo>
                  <a:lnTo>
                    <a:pt x="714" y="71"/>
                  </a:lnTo>
                  <a:lnTo>
                    <a:pt x="714" y="71"/>
                  </a:lnTo>
                  <a:lnTo>
                    <a:pt x="710" y="71"/>
                  </a:lnTo>
                  <a:lnTo>
                    <a:pt x="710" y="71"/>
                  </a:lnTo>
                  <a:lnTo>
                    <a:pt x="707" y="71"/>
                  </a:lnTo>
                  <a:lnTo>
                    <a:pt x="707" y="68"/>
                  </a:lnTo>
                  <a:lnTo>
                    <a:pt x="703" y="68"/>
                  </a:lnTo>
                  <a:lnTo>
                    <a:pt x="703" y="68"/>
                  </a:lnTo>
                  <a:lnTo>
                    <a:pt x="699" y="64"/>
                  </a:lnTo>
                  <a:lnTo>
                    <a:pt x="699" y="64"/>
                  </a:lnTo>
                  <a:lnTo>
                    <a:pt x="695" y="64"/>
                  </a:lnTo>
                  <a:lnTo>
                    <a:pt x="695" y="60"/>
                  </a:lnTo>
                  <a:lnTo>
                    <a:pt x="692" y="60"/>
                  </a:lnTo>
                  <a:lnTo>
                    <a:pt x="692" y="56"/>
                  </a:lnTo>
                  <a:lnTo>
                    <a:pt x="688" y="56"/>
                  </a:lnTo>
                  <a:lnTo>
                    <a:pt x="684" y="53"/>
                  </a:lnTo>
                  <a:lnTo>
                    <a:pt x="684" y="49"/>
                  </a:lnTo>
                  <a:lnTo>
                    <a:pt x="680" y="49"/>
                  </a:lnTo>
                  <a:lnTo>
                    <a:pt x="680" y="45"/>
                  </a:lnTo>
                  <a:lnTo>
                    <a:pt x="677" y="45"/>
                  </a:lnTo>
                  <a:lnTo>
                    <a:pt x="677" y="41"/>
                  </a:lnTo>
                  <a:lnTo>
                    <a:pt x="673" y="38"/>
                  </a:lnTo>
                  <a:lnTo>
                    <a:pt x="673" y="38"/>
                  </a:lnTo>
                  <a:lnTo>
                    <a:pt x="669" y="34"/>
                  </a:lnTo>
                  <a:lnTo>
                    <a:pt x="669" y="30"/>
                  </a:lnTo>
                  <a:lnTo>
                    <a:pt x="669" y="30"/>
                  </a:lnTo>
                  <a:lnTo>
                    <a:pt x="665" y="26"/>
                  </a:lnTo>
                  <a:lnTo>
                    <a:pt x="665" y="26"/>
                  </a:lnTo>
                  <a:lnTo>
                    <a:pt x="662" y="23"/>
                  </a:lnTo>
                  <a:lnTo>
                    <a:pt x="662" y="19"/>
                  </a:lnTo>
                  <a:lnTo>
                    <a:pt x="662" y="19"/>
                  </a:lnTo>
                  <a:lnTo>
                    <a:pt x="662" y="15"/>
                  </a:lnTo>
                  <a:lnTo>
                    <a:pt x="658" y="15"/>
                  </a:lnTo>
                  <a:lnTo>
                    <a:pt x="658" y="11"/>
                  </a:lnTo>
                  <a:lnTo>
                    <a:pt x="658" y="11"/>
                  </a:lnTo>
                  <a:lnTo>
                    <a:pt x="658" y="8"/>
                  </a:lnTo>
                  <a:lnTo>
                    <a:pt x="658" y="8"/>
                  </a:lnTo>
                  <a:lnTo>
                    <a:pt x="658" y="4"/>
                  </a:lnTo>
                  <a:lnTo>
                    <a:pt x="658" y="4"/>
                  </a:lnTo>
                  <a:lnTo>
                    <a:pt x="658" y="4"/>
                  </a:lnTo>
                  <a:lnTo>
                    <a:pt x="658" y="0"/>
                  </a:lnTo>
                  <a:lnTo>
                    <a:pt x="658" y="0"/>
                  </a:lnTo>
                  <a:lnTo>
                    <a:pt x="658" y="0"/>
                  </a:lnTo>
                  <a:lnTo>
                    <a:pt x="658" y="0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303"/>
            <p:cNvSpPr>
              <a:spLocks noChangeArrowheads="1"/>
            </p:cNvSpPr>
            <p:nvPr/>
          </p:nvSpPr>
          <p:spPr bwMode="auto">
            <a:xfrm>
              <a:off x="3737" y="2053"/>
              <a:ext cx="288" cy="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04"/>
            <p:cNvSpPr>
              <a:spLocks/>
            </p:cNvSpPr>
            <p:nvPr/>
          </p:nvSpPr>
          <p:spPr bwMode="auto">
            <a:xfrm>
              <a:off x="3430" y="2162"/>
              <a:ext cx="348" cy="120"/>
            </a:xfrm>
            <a:custGeom>
              <a:avLst/>
              <a:gdLst>
                <a:gd name="T0" fmla="*/ 333 w 348"/>
                <a:gd name="T1" fmla="*/ 93 h 120"/>
                <a:gd name="T2" fmla="*/ 333 w 348"/>
                <a:gd name="T3" fmla="*/ 93 h 120"/>
                <a:gd name="T4" fmla="*/ 337 w 348"/>
                <a:gd name="T5" fmla="*/ 93 h 120"/>
                <a:gd name="T6" fmla="*/ 340 w 348"/>
                <a:gd name="T7" fmla="*/ 90 h 120"/>
                <a:gd name="T8" fmla="*/ 340 w 348"/>
                <a:gd name="T9" fmla="*/ 86 h 120"/>
                <a:gd name="T10" fmla="*/ 344 w 348"/>
                <a:gd name="T11" fmla="*/ 82 h 120"/>
                <a:gd name="T12" fmla="*/ 344 w 348"/>
                <a:gd name="T13" fmla="*/ 78 h 120"/>
                <a:gd name="T14" fmla="*/ 344 w 348"/>
                <a:gd name="T15" fmla="*/ 75 h 120"/>
                <a:gd name="T16" fmla="*/ 348 w 348"/>
                <a:gd name="T17" fmla="*/ 67 h 120"/>
                <a:gd name="T18" fmla="*/ 348 w 348"/>
                <a:gd name="T19" fmla="*/ 64 h 120"/>
                <a:gd name="T20" fmla="*/ 348 w 348"/>
                <a:gd name="T21" fmla="*/ 56 h 120"/>
                <a:gd name="T22" fmla="*/ 348 w 348"/>
                <a:gd name="T23" fmla="*/ 52 h 120"/>
                <a:gd name="T24" fmla="*/ 348 w 348"/>
                <a:gd name="T25" fmla="*/ 45 h 120"/>
                <a:gd name="T26" fmla="*/ 344 w 348"/>
                <a:gd name="T27" fmla="*/ 37 h 120"/>
                <a:gd name="T28" fmla="*/ 344 w 348"/>
                <a:gd name="T29" fmla="*/ 34 h 120"/>
                <a:gd name="T30" fmla="*/ 344 w 348"/>
                <a:gd name="T31" fmla="*/ 26 h 120"/>
                <a:gd name="T32" fmla="*/ 340 w 348"/>
                <a:gd name="T33" fmla="*/ 22 h 120"/>
                <a:gd name="T34" fmla="*/ 340 w 348"/>
                <a:gd name="T35" fmla="*/ 19 h 120"/>
                <a:gd name="T36" fmla="*/ 337 w 348"/>
                <a:gd name="T37" fmla="*/ 15 h 120"/>
                <a:gd name="T38" fmla="*/ 337 w 348"/>
                <a:gd name="T39" fmla="*/ 11 h 120"/>
                <a:gd name="T40" fmla="*/ 333 w 348"/>
                <a:gd name="T41" fmla="*/ 7 h 120"/>
                <a:gd name="T42" fmla="*/ 329 w 348"/>
                <a:gd name="T43" fmla="*/ 4 h 120"/>
                <a:gd name="T44" fmla="*/ 329 w 348"/>
                <a:gd name="T45" fmla="*/ 4 h 120"/>
                <a:gd name="T46" fmla="*/ 325 w 348"/>
                <a:gd name="T47" fmla="*/ 0 h 120"/>
                <a:gd name="T48" fmla="*/ 322 w 348"/>
                <a:gd name="T49" fmla="*/ 0 h 120"/>
                <a:gd name="T50" fmla="*/ 4 w 348"/>
                <a:gd name="T51" fmla="*/ 26 h 120"/>
                <a:gd name="T52" fmla="*/ 4 w 348"/>
                <a:gd name="T53" fmla="*/ 26 h 120"/>
                <a:gd name="T54" fmla="*/ 7 w 348"/>
                <a:gd name="T55" fmla="*/ 30 h 120"/>
                <a:gd name="T56" fmla="*/ 11 w 348"/>
                <a:gd name="T57" fmla="*/ 30 h 120"/>
                <a:gd name="T58" fmla="*/ 11 w 348"/>
                <a:gd name="T59" fmla="*/ 34 h 120"/>
                <a:gd name="T60" fmla="*/ 15 w 348"/>
                <a:gd name="T61" fmla="*/ 37 h 120"/>
                <a:gd name="T62" fmla="*/ 15 w 348"/>
                <a:gd name="T63" fmla="*/ 41 h 120"/>
                <a:gd name="T64" fmla="*/ 19 w 348"/>
                <a:gd name="T65" fmla="*/ 45 h 120"/>
                <a:gd name="T66" fmla="*/ 19 w 348"/>
                <a:gd name="T67" fmla="*/ 52 h 120"/>
                <a:gd name="T68" fmla="*/ 22 w 348"/>
                <a:gd name="T69" fmla="*/ 56 h 120"/>
                <a:gd name="T70" fmla="*/ 22 w 348"/>
                <a:gd name="T71" fmla="*/ 64 h 120"/>
                <a:gd name="T72" fmla="*/ 22 w 348"/>
                <a:gd name="T73" fmla="*/ 67 h 120"/>
                <a:gd name="T74" fmla="*/ 22 w 348"/>
                <a:gd name="T75" fmla="*/ 75 h 120"/>
                <a:gd name="T76" fmla="*/ 22 w 348"/>
                <a:gd name="T77" fmla="*/ 78 h 120"/>
                <a:gd name="T78" fmla="*/ 22 w 348"/>
                <a:gd name="T79" fmla="*/ 86 h 120"/>
                <a:gd name="T80" fmla="*/ 22 w 348"/>
                <a:gd name="T81" fmla="*/ 93 h 120"/>
                <a:gd name="T82" fmla="*/ 22 w 348"/>
                <a:gd name="T83" fmla="*/ 97 h 120"/>
                <a:gd name="T84" fmla="*/ 22 w 348"/>
                <a:gd name="T85" fmla="*/ 101 h 120"/>
                <a:gd name="T86" fmla="*/ 22 w 348"/>
                <a:gd name="T87" fmla="*/ 108 h 120"/>
                <a:gd name="T88" fmla="*/ 19 w 348"/>
                <a:gd name="T89" fmla="*/ 112 h 120"/>
                <a:gd name="T90" fmla="*/ 19 w 348"/>
                <a:gd name="T91" fmla="*/ 116 h 120"/>
                <a:gd name="T92" fmla="*/ 15 w 348"/>
                <a:gd name="T93" fmla="*/ 116 h 120"/>
                <a:gd name="T94" fmla="*/ 15 w 348"/>
                <a:gd name="T95" fmla="*/ 120 h 120"/>
                <a:gd name="T96" fmla="*/ 11 w 348"/>
                <a:gd name="T97" fmla="*/ 120 h 120"/>
                <a:gd name="T98" fmla="*/ 7 w 348"/>
                <a:gd name="T9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8" h="120">
                  <a:moveTo>
                    <a:pt x="333" y="93"/>
                  </a:moveTo>
                  <a:lnTo>
                    <a:pt x="333" y="93"/>
                  </a:lnTo>
                  <a:lnTo>
                    <a:pt x="333" y="93"/>
                  </a:lnTo>
                  <a:lnTo>
                    <a:pt x="333" y="93"/>
                  </a:lnTo>
                  <a:lnTo>
                    <a:pt x="337" y="93"/>
                  </a:lnTo>
                  <a:lnTo>
                    <a:pt x="337" y="93"/>
                  </a:lnTo>
                  <a:lnTo>
                    <a:pt x="337" y="90"/>
                  </a:lnTo>
                  <a:lnTo>
                    <a:pt x="340" y="90"/>
                  </a:lnTo>
                  <a:lnTo>
                    <a:pt x="340" y="90"/>
                  </a:lnTo>
                  <a:lnTo>
                    <a:pt x="340" y="86"/>
                  </a:lnTo>
                  <a:lnTo>
                    <a:pt x="340" y="86"/>
                  </a:lnTo>
                  <a:lnTo>
                    <a:pt x="344" y="82"/>
                  </a:lnTo>
                  <a:lnTo>
                    <a:pt x="344" y="82"/>
                  </a:lnTo>
                  <a:lnTo>
                    <a:pt x="344" y="78"/>
                  </a:lnTo>
                  <a:lnTo>
                    <a:pt x="344" y="75"/>
                  </a:lnTo>
                  <a:lnTo>
                    <a:pt x="344" y="75"/>
                  </a:lnTo>
                  <a:lnTo>
                    <a:pt x="344" y="71"/>
                  </a:lnTo>
                  <a:lnTo>
                    <a:pt x="348" y="67"/>
                  </a:lnTo>
                  <a:lnTo>
                    <a:pt x="348" y="67"/>
                  </a:lnTo>
                  <a:lnTo>
                    <a:pt x="348" y="64"/>
                  </a:lnTo>
                  <a:lnTo>
                    <a:pt x="348" y="60"/>
                  </a:lnTo>
                  <a:lnTo>
                    <a:pt x="348" y="56"/>
                  </a:lnTo>
                  <a:lnTo>
                    <a:pt x="348" y="52"/>
                  </a:lnTo>
                  <a:lnTo>
                    <a:pt x="348" y="52"/>
                  </a:lnTo>
                  <a:lnTo>
                    <a:pt x="348" y="49"/>
                  </a:lnTo>
                  <a:lnTo>
                    <a:pt x="348" y="45"/>
                  </a:lnTo>
                  <a:lnTo>
                    <a:pt x="348" y="41"/>
                  </a:lnTo>
                  <a:lnTo>
                    <a:pt x="344" y="37"/>
                  </a:lnTo>
                  <a:lnTo>
                    <a:pt x="344" y="37"/>
                  </a:lnTo>
                  <a:lnTo>
                    <a:pt x="344" y="34"/>
                  </a:lnTo>
                  <a:lnTo>
                    <a:pt x="344" y="30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0" y="22"/>
                  </a:lnTo>
                  <a:lnTo>
                    <a:pt x="340" y="19"/>
                  </a:lnTo>
                  <a:lnTo>
                    <a:pt x="340" y="19"/>
                  </a:lnTo>
                  <a:lnTo>
                    <a:pt x="340" y="15"/>
                  </a:lnTo>
                  <a:lnTo>
                    <a:pt x="337" y="15"/>
                  </a:lnTo>
                  <a:lnTo>
                    <a:pt x="337" y="11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7"/>
                  </a:lnTo>
                  <a:lnTo>
                    <a:pt x="333" y="4"/>
                  </a:lnTo>
                  <a:lnTo>
                    <a:pt x="329" y="4"/>
                  </a:lnTo>
                  <a:lnTo>
                    <a:pt x="329" y="4"/>
                  </a:lnTo>
                  <a:lnTo>
                    <a:pt x="329" y="4"/>
                  </a:lnTo>
                  <a:lnTo>
                    <a:pt x="325" y="0"/>
                  </a:lnTo>
                  <a:lnTo>
                    <a:pt x="325" y="0"/>
                  </a:lnTo>
                  <a:lnTo>
                    <a:pt x="325" y="0"/>
                  </a:lnTo>
                  <a:lnTo>
                    <a:pt x="322" y="0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9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7"/>
                  </a:lnTo>
                  <a:lnTo>
                    <a:pt x="22" y="71"/>
                  </a:lnTo>
                  <a:lnTo>
                    <a:pt x="22" y="75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7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5"/>
                  </a:lnTo>
                  <a:lnTo>
                    <a:pt x="22" y="108"/>
                  </a:lnTo>
                  <a:lnTo>
                    <a:pt x="19" y="108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9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20"/>
                  </a:lnTo>
                  <a:lnTo>
                    <a:pt x="15" y="120"/>
                  </a:lnTo>
                  <a:lnTo>
                    <a:pt x="11" y="120"/>
                  </a:lnTo>
                  <a:lnTo>
                    <a:pt x="11" y="120"/>
                  </a:lnTo>
                  <a:lnTo>
                    <a:pt x="11" y="120"/>
                  </a:lnTo>
                  <a:lnTo>
                    <a:pt x="7" y="120"/>
                  </a:lnTo>
                  <a:lnTo>
                    <a:pt x="333" y="9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305"/>
            <p:cNvSpPr>
              <a:spLocks noChangeArrowheads="1"/>
            </p:cNvSpPr>
            <p:nvPr/>
          </p:nvSpPr>
          <p:spPr bwMode="auto">
            <a:xfrm>
              <a:off x="1305" y="2873"/>
              <a:ext cx="565" cy="564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06"/>
            <p:cNvSpPr>
              <a:spLocks/>
            </p:cNvSpPr>
            <p:nvPr/>
          </p:nvSpPr>
          <p:spPr bwMode="auto">
            <a:xfrm>
              <a:off x="1668" y="3292"/>
              <a:ext cx="479" cy="609"/>
            </a:xfrm>
            <a:custGeom>
              <a:avLst/>
              <a:gdLst>
                <a:gd name="T0" fmla="*/ 82 w 479"/>
                <a:gd name="T1" fmla="*/ 7 h 609"/>
                <a:gd name="T2" fmla="*/ 79 w 479"/>
                <a:gd name="T3" fmla="*/ 3 h 609"/>
                <a:gd name="T4" fmla="*/ 75 w 479"/>
                <a:gd name="T5" fmla="*/ 0 h 609"/>
                <a:gd name="T6" fmla="*/ 71 w 479"/>
                <a:gd name="T7" fmla="*/ 0 h 609"/>
                <a:gd name="T8" fmla="*/ 67 w 479"/>
                <a:gd name="T9" fmla="*/ 0 h 609"/>
                <a:gd name="T10" fmla="*/ 60 w 479"/>
                <a:gd name="T11" fmla="*/ 0 h 609"/>
                <a:gd name="T12" fmla="*/ 56 w 479"/>
                <a:gd name="T13" fmla="*/ 0 h 609"/>
                <a:gd name="T14" fmla="*/ 53 w 479"/>
                <a:gd name="T15" fmla="*/ 0 h 609"/>
                <a:gd name="T16" fmla="*/ 45 w 479"/>
                <a:gd name="T17" fmla="*/ 0 h 609"/>
                <a:gd name="T18" fmla="*/ 41 w 479"/>
                <a:gd name="T19" fmla="*/ 3 h 609"/>
                <a:gd name="T20" fmla="*/ 34 w 479"/>
                <a:gd name="T21" fmla="*/ 3 h 609"/>
                <a:gd name="T22" fmla="*/ 30 w 479"/>
                <a:gd name="T23" fmla="*/ 7 h 609"/>
                <a:gd name="T24" fmla="*/ 26 w 479"/>
                <a:gd name="T25" fmla="*/ 11 h 609"/>
                <a:gd name="T26" fmla="*/ 19 w 479"/>
                <a:gd name="T27" fmla="*/ 14 h 609"/>
                <a:gd name="T28" fmla="*/ 15 w 479"/>
                <a:gd name="T29" fmla="*/ 18 h 609"/>
                <a:gd name="T30" fmla="*/ 11 w 479"/>
                <a:gd name="T31" fmla="*/ 26 h 609"/>
                <a:gd name="T32" fmla="*/ 8 w 479"/>
                <a:gd name="T33" fmla="*/ 29 h 609"/>
                <a:gd name="T34" fmla="*/ 8 w 479"/>
                <a:gd name="T35" fmla="*/ 33 h 609"/>
                <a:gd name="T36" fmla="*/ 4 w 479"/>
                <a:gd name="T37" fmla="*/ 37 h 609"/>
                <a:gd name="T38" fmla="*/ 4 w 479"/>
                <a:gd name="T39" fmla="*/ 44 h 609"/>
                <a:gd name="T40" fmla="*/ 0 w 479"/>
                <a:gd name="T41" fmla="*/ 48 h 609"/>
                <a:gd name="T42" fmla="*/ 0 w 479"/>
                <a:gd name="T43" fmla="*/ 52 h 609"/>
                <a:gd name="T44" fmla="*/ 4 w 479"/>
                <a:gd name="T45" fmla="*/ 56 h 609"/>
                <a:gd name="T46" fmla="*/ 4 w 479"/>
                <a:gd name="T47" fmla="*/ 59 h 609"/>
                <a:gd name="T48" fmla="*/ 8 w 479"/>
                <a:gd name="T49" fmla="*/ 63 h 609"/>
                <a:gd name="T50" fmla="*/ 400 w 479"/>
                <a:gd name="T51" fmla="*/ 605 h 609"/>
                <a:gd name="T52" fmla="*/ 397 w 479"/>
                <a:gd name="T53" fmla="*/ 602 h 609"/>
                <a:gd name="T54" fmla="*/ 397 w 479"/>
                <a:gd name="T55" fmla="*/ 598 h 609"/>
                <a:gd name="T56" fmla="*/ 397 w 479"/>
                <a:gd name="T57" fmla="*/ 594 h 609"/>
                <a:gd name="T58" fmla="*/ 397 w 479"/>
                <a:gd name="T59" fmla="*/ 590 h 609"/>
                <a:gd name="T60" fmla="*/ 397 w 479"/>
                <a:gd name="T61" fmla="*/ 587 h 609"/>
                <a:gd name="T62" fmla="*/ 400 w 479"/>
                <a:gd name="T63" fmla="*/ 579 h 609"/>
                <a:gd name="T64" fmla="*/ 400 w 479"/>
                <a:gd name="T65" fmla="*/ 576 h 609"/>
                <a:gd name="T66" fmla="*/ 404 w 479"/>
                <a:gd name="T67" fmla="*/ 572 h 609"/>
                <a:gd name="T68" fmla="*/ 408 w 479"/>
                <a:gd name="T69" fmla="*/ 564 h 609"/>
                <a:gd name="T70" fmla="*/ 412 w 479"/>
                <a:gd name="T71" fmla="*/ 561 h 609"/>
                <a:gd name="T72" fmla="*/ 419 w 479"/>
                <a:gd name="T73" fmla="*/ 557 h 609"/>
                <a:gd name="T74" fmla="*/ 423 w 479"/>
                <a:gd name="T75" fmla="*/ 553 h 609"/>
                <a:gd name="T76" fmla="*/ 427 w 479"/>
                <a:gd name="T77" fmla="*/ 549 h 609"/>
                <a:gd name="T78" fmla="*/ 434 w 479"/>
                <a:gd name="T79" fmla="*/ 546 h 609"/>
                <a:gd name="T80" fmla="*/ 438 w 479"/>
                <a:gd name="T81" fmla="*/ 546 h 609"/>
                <a:gd name="T82" fmla="*/ 445 w 479"/>
                <a:gd name="T83" fmla="*/ 542 h 609"/>
                <a:gd name="T84" fmla="*/ 449 w 479"/>
                <a:gd name="T85" fmla="*/ 542 h 609"/>
                <a:gd name="T86" fmla="*/ 456 w 479"/>
                <a:gd name="T87" fmla="*/ 542 h 609"/>
                <a:gd name="T88" fmla="*/ 460 w 479"/>
                <a:gd name="T89" fmla="*/ 542 h 609"/>
                <a:gd name="T90" fmla="*/ 464 w 479"/>
                <a:gd name="T91" fmla="*/ 542 h 609"/>
                <a:gd name="T92" fmla="*/ 468 w 479"/>
                <a:gd name="T93" fmla="*/ 542 h 609"/>
                <a:gd name="T94" fmla="*/ 471 w 479"/>
                <a:gd name="T95" fmla="*/ 546 h 609"/>
                <a:gd name="T96" fmla="*/ 475 w 479"/>
                <a:gd name="T97" fmla="*/ 549 h 609"/>
                <a:gd name="T98" fmla="*/ 479 w 479"/>
                <a:gd name="T99" fmla="*/ 54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609">
                  <a:moveTo>
                    <a:pt x="82" y="7"/>
                  </a:moveTo>
                  <a:lnTo>
                    <a:pt x="82" y="7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9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41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400" y="609"/>
                  </a:lnTo>
                  <a:lnTo>
                    <a:pt x="400" y="605"/>
                  </a:lnTo>
                  <a:lnTo>
                    <a:pt x="397" y="605"/>
                  </a:lnTo>
                  <a:lnTo>
                    <a:pt x="397" y="602"/>
                  </a:lnTo>
                  <a:lnTo>
                    <a:pt x="397" y="602"/>
                  </a:lnTo>
                  <a:lnTo>
                    <a:pt x="397" y="598"/>
                  </a:lnTo>
                  <a:lnTo>
                    <a:pt x="397" y="598"/>
                  </a:lnTo>
                  <a:lnTo>
                    <a:pt x="397" y="594"/>
                  </a:lnTo>
                  <a:lnTo>
                    <a:pt x="397" y="590"/>
                  </a:lnTo>
                  <a:lnTo>
                    <a:pt x="397" y="590"/>
                  </a:lnTo>
                  <a:lnTo>
                    <a:pt x="397" y="587"/>
                  </a:lnTo>
                  <a:lnTo>
                    <a:pt x="397" y="587"/>
                  </a:lnTo>
                  <a:lnTo>
                    <a:pt x="400" y="583"/>
                  </a:lnTo>
                  <a:lnTo>
                    <a:pt x="400" y="579"/>
                  </a:lnTo>
                  <a:lnTo>
                    <a:pt x="400" y="579"/>
                  </a:lnTo>
                  <a:lnTo>
                    <a:pt x="400" y="576"/>
                  </a:lnTo>
                  <a:lnTo>
                    <a:pt x="404" y="572"/>
                  </a:lnTo>
                  <a:lnTo>
                    <a:pt x="404" y="572"/>
                  </a:lnTo>
                  <a:lnTo>
                    <a:pt x="408" y="568"/>
                  </a:lnTo>
                  <a:lnTo>
                    <a:pt x="408" y="564"/>
                  </a:lnTo>
                  <a:lnTo>
                    <a:pt x="412" y="564"/>
                  </a:lnTo>
                  <a:lnTo>
                    <a:pt x="412" y="561"/>
                  </a:lnTo>
                  <a:lnTo>
                    <a:pt x="415" y="561"/>
                  </a:lnTo>
                  <a:lnTo>
                    <a:pt x="419" y="557"/>
                  </a:lnTo>
                  <a:lnTo>
                    <a:pt x="419" y="557"/>
                  </a:lnTo>
                  <a:lnTo>
                    <a:pt x="423" y="553"/>
                  </a:lnTo>
                  <a:lnTo>
                    <a:pt x="427" y="553"/>
                  </a:lnTo>
                  <a:lnTo>
                    <a:pt x="427" y="549"/>
                  </a:lnTo>
                  <a:lnTo>
                    <a:pt x="430" y="549"/>
                  </a:lnTo>
                  <a:lnTo>
                    <a:pt x="434" y="546"/>
                  </a:lnTo>
                  <a:lnTo>
                    <a:pt x="438" y="546"/>
                  </a:lnTo>
                  <a:lnTo>
                    <a:pt x="438" y="546"/>
                  </a:lnTo>
                  <a:lnTo>
                    <a:pt x="442" y="542"/>
                  </a:lnTo>
                  <a:lnTo>
                    <a:pt x="445" y="542"/>
                  </a:lnTo>
                  <a:lnTo>
                    <a:pt x="449" y="542"/>
                  </a:lnTo>
                  <a:lnTo>
                    <a:pt x="449" y="542"/>
                  </a:lnTo>
                  <a:lnTo>
                    <a:pt x="453" y="542"/>
                  </a:lnTo>
                  <a:lnTo>
                    <a:pt x="456" y="542"/>
                  </a:lnTo>
                  <a:lnTo>
                    <a:pt x="456" y="542"/>
                  </a:lnTo>
                  <a:lnTo>
                    <a:pt x="460" y="542"/>
                  </a:lnTo>
                  <a:lnTo>
                    <a:pt x="464" y="542"/>
                  </a:lnTo>
                  <a:lnTo>
                    <a:pt x="464" y="542"/>
                  </a:lnTo>
                  <a:lnTo>
                    <a:pt x="468" y="542"/>
                  </a:lnTo>
                  <a:lnTo>
                    <a:pt x="468" y="542"/>
                  </a:lnTo>
                  <a:lnTo>
                    <a:pt x="471" y="546"/>
                  </a:lnTo>
                  <a:lnTo>
                    <a:pt x="471" y="546"/>
                  </a:lnTo>
                  <a:lnTo>
                    <a:pt x="475" y="546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79" y="549"/>
                  </a:lnTo>
                  <a:lnTo>
                    <a:pt x="82" y="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07"/>
            <p:cNvSpPr>
              <a:spLocks/>
            </p:cNvSpPr>
            <p:nvPr/>
          </p:nvSpPr>
          <p:spPr bwMode="auto">
            <a:xfrm>
              <a:off x="1713" y="2323"/>
              <a:ext cx="572" cy="669"/>
            </a:xfrm>
            <a:custGeom>
              <a:avLst/>
              <a:gdLst>
                <a:gd name="T0" fmla="*/ 0 w 572"/>
                <a:gd name="T1" fmla="*/ 609 h 669"/>
                <a:gd name="T2" fmla="*/ 0 w 572"/>
                <a:gd name="T3" fmla="*/ 609 h 669"/>
                <a:gd name="T4" fmla="*/ 0 w 572"/>
                <a:gd name="T5" fmla="*/ 613 h 669"/>
                <a:gd name="T6" fmla="*/ 0 w 572"/>
                <a:gd name="T7" fmla="*/ 617 h 669"/>
                <a:gd name="T8" fmla="*/ 0 w 572"/>
                <a:gd name="T9" fmla="*/ 621 h 669"/>
                <a:gd name="T10" fmla="*/ 4 w 572"/>
                <a:gd name="T11" fmla="*/ 624 h 669"/>
                <a:gd name="T12" fmla="*/ 4 w 572"/>
                <a:gd name="T13" fmla="*/ 628 h 669"/>
                <a:gd name="T14" fmla="*/ 8 w 572"/>
                <a:gd name="T15" fmla="*/ 632 h 669"/>
                <a:gd name="T16" fmla="*/ 11 w 572"/>
                <a:gd name="T17" fmla="*/ 636 h 669"/>
                <a:gd name="T18" fmla="*/ 15 w 572"/>
                <a:gd name="T19" fmla="*/ 639 h 669"/>
                <a:gd name="T20" fmla="*/ 19 w 572"/>
                <a:gd name="T21" fmla="*/ 643 h 669"/>
                <a:gd name="T22" fmla="*/ 22 w 572"/>
                <a:gd name="T23" fmla="*/ 647 h 669"/>
                <a:gd name="T24" fmla="*/ 26 w 572"/>
                <a:gd name="T25" fmla="*/ 651 h 669"/>
                <a:gd name="T26" fmla="*/ 34 w 572"/>
                <a:gd name="T27" fmla="*/ 654 h 669"/>
                <a:gd name="T28" fmla="*/ 37 w 572"/>
                <a:gd name="T29" fmla="*/ 658 h 669"/>
                <a:gd name="T30" fmla="*/ 41 w 572"/>
                <a:gd name="T31" fmla="*/ 662 h 669"/>
                <a:gd name="T32" fmla="*/ 49 w 572"/>
                <a:gd name="T33" fmla="*/ 666 h 669"/>
                <a:gd name="T34" fmla="*/ 52 w 572"/>
                <a:gd name="T35" fmla="*/ 666 h 669"/>
                <a:gd name="T36" fmla="*/ 56 w 572"/>
                <a:gd name="T37" fmla="*/ 669 h 669"/>
                <a:gd name="T38" fmla="*/ 60 w 572"/>
                <a:gd name="T39" fmla="*/ 669 h 669"/>
                <a:gd name="T40" fmla="*/ 64 w 572"/>
                <a:gd name="T41" fmla="*/ 669 h 669"/>
                <a:gd name="T42" fmla="*/ 67 w 572"/>
                <a:gd name="T43" fmla="*/ 669 h 669"/>
                <a:gd name="T44" fmla="*/ 71 w 572"/>
                <a:gd name="T45" fmla="*/ 669 h 669"/>
                <a:gd name="T46" fmla="*/ 75 w 572"/>
                <a:gd name="T47" fmla="*/ 669 h 669"/>
                <a:gd name="T48" fmla="*/ 75 w 572"/>
                <a:gd name="T49" fmla="*/ 666 h 669"/>
                <a:gd name="T50" fmla="*/ 569 w 572"/>
                <a:gd name="T51" fmla="*/ 63 h 669"/>
                <a:gd name="T52" fmla="*/ 569 w 572"/>
                <a:gd name="T53" fmla="*/ 63 h 669"/>
                <a:gd name="T54" fmla="*/ 565 w 572"/>
                <a:gd name="T55" fmla="*/ 63 h 669"/>
                <a:gd name="T56" fmla="*/ 561 w 572"/>
                <a:gd name="T57" fmla="*/ 63 h 669"/>
                <a:gd name="T58" fmla="*/ 557 w 572"/>
                <a:gd name="T59" fmla="*/ 63 h 669"/>
                <a:gd name="T60" fmla="*/ 554 w 572"/>
                <a:gd name="T61" fmla="*/ 63 h 669"/>
                <a:gd name="T62" fmla="*/ 550 w 572"/>
                <a:gd name="T63" fmla="*/ 63 h 669"/>
                <a:gd name="T64" fmla="*/ 546 w 572"/>
                <a:gd name="T65" fmla="*/ 60 h 669"/>
                <a:gd name="T66" fmla="*/ 542 w 572"/>
                <a:gd name="T67" fmla="*/ 56 h 669"/>
                <a:gd name="T68" fmla="*/ 535 w 572"/>
                <a:gd name="T69" fmla="*/ 56 h 669"/>
                <a:gd name="T70" fmla="*/ 531 w 572"/>
                <a:gd name="T71" fmla="*/ 52 h 669"/>
                <a:gd name="T72" fmla="*/ 527 w 572"/>
                <a:gd name="T73" fmla="*/ 48 h 669"/>
                <a:gd name="T74" fmla="*/ 520 w 572"/>
                <a:gd name="T75" fmla="*/ 45 h 669"/>
                <a:gd name="T76" fmla="*/ 516 w 572"/>
                <a:gd name="T77" fmla="*/ 41 h 669"/>
                <a:gd name="T78" fmla="*/ 512 w 572"/>
                <a:gd name="T79" fmla="*/ 37 h 669"/>
                <a:gd name="T80" fmla="*/ 509 w 572"/>
                <a:gd name="T81" fmla="*/ 30 h 669"/>
                <a:gd name="T82" fmla="*/ 505 w 572"/>
                <a:gd name="T83" fmla="*/ 26 h 669"/>
                <a:gd name="T84" fmla="*/ 501 w 572"/>
                <a:gd name="T85" fmla="*/ 22 h 669"/>
                <a:gd name="T86" fmla="*/ 498 w 572"/>
                <a:gd name="T87" fmla="*/ 18 h 669"/>
                <a:gd name="T88" fmla="*/ 498 w 572"/>
                <a:gd name="T89" fmla="*/ 15 h 669"/>
                <a:gd name="T90" fmla="*/ 498 w 572"/>
                <a:gd name="T91" fmla="*/ 11 h 669"/>
                <a:gd name="T92" fmla="*/ 494 w 572"/>
                <a:gd name="T93" fmla="*/ 7 h 669"/>
                <a:gd name="T94" fmla="*/ 494 w 572"/>
                <a:gd name="T95" fmla="*/ 4 h 669"/>
                <a:gd name="T96" fmla="*/ 494 w 572"/>
                <a:gd name="T97" fmla="*/ 4 h 669"/>
                <a:gd name="T98" fmla="*/ 498 w 572"/>
                <a:gd name="T99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2" h="669">
                  <a:moveTo>
                    <a:pt x="0" y="606"/>
                  </a:moveTo>
                  <a:lnTo>
                    <a:pt x="0" y="609"/>
                  </a:lnTo>
                  <a:lnTo>
                    <a:pt x="0" y="609"/>
                  </a:lnTo>
                  <a:lnTo>
                    <a:pt x="0" y="609"/>
                  </a:lnTo>
                  <a:lnTo>
                    <a:pt x="0" y="613"/>
                  </a:lnTo>
                  <a:lnTo>
                    <a:pt x="0" y="613"/>
                  </a:lnTo>
                  <a:lnTo>
                    <a:pt x="0" y="613"/>
                  </a:lnTo>
                  <a:lnTo>
                    <a:pt x="0" y="617"/>
                  </a:lnTo>
                  <a:lnTo>
                    <a:pt x="0" y="617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" y="624"/>
                  </a:lnTo>
                  <a:lnTo>
                    <a:pt x="4" y="624"/>
                  </a:lnTo>
                  <a:lnTo>
                    <a:pt x="4" y="628"/>
                  </a:lnTo>
                  <a:lnTo>
                    <a:pt x="8" y="628"/>
                  </a:lnTo>
                  <a:lnTo>
                    <a:pt x="8" y="632"/>
                  </a:lnTo>
                  <a:lnTo>
                    <a:pt x="8" y="636"/>
                  </a:lnTo>
                  <a:lnTo>
                    <a:pt x="11" y="636"/>
                  </a:lnTo>
                  <a:lnTo>
                    <a:pt x="11" y="639"/>
                  </a:lnTo>
                  <a:lnTo>
                    <a:pt x="15" y="639"/>
                  </a:lnTo>
                  <a:lnTo>
                    <a:pt x="15" y="643"/>
                  </a:lnTo>
                  <a:lnTo>
                    <a:pt x="19" y="643"/>
                  </a:lnTo>
                  <a:lnTo>
                    <a:pt x="22" y="647"/>
                  </a:lnTo>
                  <a:lnTo>
                    <a:pt x="22" y="647"/>
                  </a:lnTo>
                  <a:lnTo>
                    <a:pt x="26" y="651"/>
                  </a:lnTo>
                  <a:lnTo>
                    <a:pt x="26" y="651"/>
                  </a:lnTo>
                  <a:lnTo>
                    <a:pt x="30" y="654"/>
                  </a:lnTo>
                  <a:lnTo>
                    <a:pt x="34" y="654"/>
                  </a:lnTo>
                  <a:lnTo>
                    <a:pt x="34" y="658"/>
                  </a:lnTo>
                  <a:lnTo>
                    <a:pt x="37" y="658"/>
                  </a:lnTo>
                  <a:lnTo>
                    <a:pt x="41" y="662"/>
                  </a:lnTo>
                  <a:lnTo>
                    <a:pt x="41" y="662"/>
                  </a:lnTo>
                  <a:lnTo>
                    <a:pt x="45" y="666"/>
                  </a:lnTo>
                  <a:lnTo>
                    <a:pt x="49" y="666"/>
                  </a:lnTo>
                  <a:lnTo>
                    <a:pt x="49" y="666"/>
                  </a:lnTo>
                  <a:lnTo>
                    <a:pt x="52" y="666"/>
                  </a:lnTo>
                  <a:lnTo>
                    <a:pt x="52" y="669"/>
                  </a:lnTo>
                  <a:lnTo>
                    <a:pt x="56" y="669"/>
                  </a:lnTo>
                  <a:lnTo>
                    <a:pt x="60" y="669"/>
                  </a:lnTo>
                  <a:lnTo>
                    <a:pt x="60" y="669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7" y="669"/>
                  </a:lnTo>
                  <a:lnTo>
                    <a:pt x="67" y="669"/>
                  </a:lnTo>
                  <a:lnTo>
                    <a:pt x="71" y="669"/>
                  </a:lnTo>
                  <a:lnTo>
                    <a:pt x="71" y="669"/>
                  </a:lnTo>
                  <a:lnTo>
                    <a:pt x="71" y="669"/>
                  </a:lnTo>
                  <a:lnTo>
                    <a:pt x="75" y="669"/>
                  </a:lnTo>
                  <a:lnTo>
                    <a:pt x="75" y="669"/>
                  </a:lnTo>
                  <a:lnTo>
                    <a:pt x="75" y="666"/>
                  </a:lnTo>
                  <a:lnTo>
                    <a:pt x="572" y="63"/>
                  </a:lnTo>
                  <a:lnTo>
                    <a:pt x="569" y="63"/>
                  </a:lnTo>
                  <a:lnTo>
                    <a:pt x="569" y="63"/>
                  </a:lnTo>
                  <a:lnTo>
                    <a:pt x="569" y="63"/>
                  </a:lnTo>
                  <a:lnTo>
                    <a:pt x="569" y="63"/>
                  </a:lnTo>
                  <a:lnTo>
                    <a:pt x="565" y="63"/>
                  </a:lnTo>
                  <a:lnTo>
                    <a:pt x="565" y="63"/>
                  </a:lnTo>
                  <a:lnTo>
                    <a:pt x="561" y="63"/>
                  </a:lnTo>
                  <a:lnTo>
                    <a:pt x="561" y="63"/>
                  </a:lnTo>
                  <a:lnTo>
                    <a:pt x="557" y="63"/>
                  </a:lnTo>
                  <a:lnTo>
                    <a:pt x="557" y="63"/>
                  </a:lnTo>
                  <a:lnTo>
                    <a:pt x="554" y="63"/>
                  </a:lnTo>
                  <a:lnTo>
                    <a:pt x="554" y="63"/>
                  </a:lnTo>
                  <a:lnTo>
                    <a:pt x="550" y="63"/>
                  </a:lnTo>
                  <a:lnTo>
                    <a:pt x="550" y="60"/>
                  </a:lnTo>
                  <a:lnTo>
                    <a:pt x="546" y="60"/>
                  </a:lnTo>
                  <a:lnTo>
                    <a:pt x="542" y="60"/>
                  </a:lnTo>
                  <a:lnTo>
                    <a:pt x="542" y="56"/>
                  </a:lnTo>
                  <a:lnTo>
                    <a:pt x="539" y="56"/>
                  </a:lnTo>
                  <a:lnTo>
                    <a:pt x="535" y="56"/>
                  </a:lnTo>
                  <a:lnTo>
                    <a:pt x="535" y="52"/>
                  </a:lnTo>
                  <a:lnTo>
                    <a:pt x="531" y="52"/>
                  </a:lnTo>
                  <a:lnTo>
                    <a:pt x="527" y="48"/>
                  </a:lnTo>
                  <a:lnTo>
                    <a:pt x="527" y="48"/>
                  </a:lnTo>
                  <a:lnTo>
                    <a:pt x="524" y="45"/>
                  </a:lnTo>
                  <a:lnTo>
                    <a:pt x="520" y="45"/>
                  </a:lnTo>
                  <a:lnTo>
                    <a:pt x="520" y="41"/>
                  </a:lnTo>
                  <a:lnTo>
                    <a:pt x="516" y="41"/>
                  </a:lnTo>
                  <a:lnTo>
                    <a:pt x="516" y="37"/>
                  </a:lnTo>
                  <a:lnTo>
                    <a:pt x="512" y="37"/>
                  </a:lnTo>
                  <a:lnTo>
                    <a:pt x="509" y="33"/>
                  </a:lnTo>
                  <a:lnTo>
                    <a:pt x="509" y="30"/>
                  </a:lnTo>
                  <a:lnTo>
                    <a:pt x="505" y="30"/>
                  </a:lnTo>
                  <a:lnTo>
                    <a:pt x="505" y="26"/>
                  </a:lnTo>
                  <a:lnTo>
                    <a:pt x="505" y="26"/>
                  </a:lnTo>
                  <a:lnTo>
                    <a:pt x="501" y="22"/>
                  </a:lnTo>
                  <a:lnTo>
                    <a:pt x="501" y="22"/>
                  </a:lnTo>
                  <a:lnTo>
                    <a:pt x="498" y="18"/>
                  </a:lnTo>
                  <a:lnTo>
                    <a:pt x="498" y="18"/>
                  </a:lnTo>
                  <a:lnTo>
                    <a:pt x="498" y="15"/>
                  </a:lnTo>
                  <a:lnTo>
                    <a:pt x="498" y="15"/>
                  </a:lnTo>
                  <a:lnTo>
                    <a:pt x="498" y="11"/>
                  </a:lnTo>
                  <a:lnTo>
                    <a:pt x="494" y="11"/>
                  </a:lnTo>
                  <a:lnTo>
                    <a:pt x="494" y="7"/>
                  </a:lnTo>
                  <a:lnTo>
                    <a:pt x="494" y="7"/>
                  </a:lnTo>
                  <a:lnTo>
                    <a:pt x="494" y="4"/>
                  </a:lnTo>
                  <a:lnTo>
                    <a:pt x="494" y="4"/>
                  </a:lnTo>
                  <a:lnTo>
                    <a:pt x="494" y="4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308"/>
            <p:cNvSpPr>
              <a:spLocks noChangeArrowheads="1"/>
            </p:cNvSpPr>
            <p:nvPr/>
          </p:nvSpPr>
          <p:spPr bwMode="auto">
            <a:xfrm>
              <a:off x="3314" y="2169"/>
              <a:ext cx="138" cy="139"/>
            </a:xfrm>
            <a:prstGeom prst="ellipse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309"/>
            <p:cNvSpPr>
              <a:spLocks noChangeArrowheads="1"/>
            </p:cNvSpPr>
            <p:nvPr/>
          </p:nvSpPr>
          <p:spPr bwMode="auto">
            <a:xfrm>
              <a:off x="1380" y="999"/>
              <a:ext cx="565" cy="564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10"/>
            <p:cNvSpPr>
              <a:spLocks/>
            </p:cNvSpPr>
            <p:nvPr/>
          </p:nvSpPr>
          <p:spPr bwMode="auto">
            <a:xfrm>
              <a:off x="1773" y="1470"/>
              <a:ext cx="520" cy="699"/>
            </a:xfrm>
            <a:custGeom>
              <a:avLst/>
              <a:gdLst>
                <a:gd name="T0" fmla="*/ 78 w 520"/>
                <a:gd name="T1" fmla="*/ 4 h 699"/>
                <a:gd name="T2" fmla="*/ 78 w 520"/>
                <a:gd name="T3" fmla="*/ 4 h 699"/>
                <a:gd name="T4" fmla="*/ 75 w 520"/>
                <a:gd name="T5" fmla="*/ 0 h 699"/>
                <a:gd name="T6" fmla="*/ 71 w 520"/>
                <a:gd name="T7" fmla="*/ 0 h 699"/>
                <a:gd name="T8" fmla="*/ 67 w 520"/>
                <a:gd name="T9" fmla="*/ 0 h 699"/>
                <a:gd name="T10" fmla="*/ 63 w 520"/>
                <a:gd name="T11" fmla="*/ 0 h 699"/>
                <a:gd name="T12" fmla="*/ 60 w 520"/>
                <a:gd name="T13" fmla="*/ 4 h 699"/>
                <a:gd name="T14" fmla="*/ 56 w 520"/>
                <a:gd name="T15" fmla="*/ 4 h 699"/>
                <a:gd name="T16" fmla="*/ 52 w 520"/>
                <a:gd name="T17" fmla="*/ 7 h 699"/>
                <a:gd name="T18" fmla="*/ 45 w 520"/>
                <a:gd name="T19" fmla="*/ 7 h 699"/>
                <a:gd name="T20" fmla="*/ 41 w 520"/>
                <a:gd name="T21" fmla="*/ 11 h 699"/>
                <a:gd name="T22" fmla="*/ 37 w 520"/>
                <a:gd name="T23" fmla="*/ 15 h 699"/>
                <a:gd name="T24" fmla="*/ 30 w 520"/>
                <a:gd name="T25" fmla="*/ 19 h 699"/>
                <a:gd name="T26" fmla="*/ 26 w 520"/>
                <a:gd name="T27" fmla="*/ 22 h 699"/>
                <a:gd name="T28" fmla="*/ 22 w 520"/>
                <a:gd name="T29" fmla="*/ 26 h 699"/>
                <a:gd name="T30" fmla="*/ 19 w 520"/>
                <a:gd name="T31" fmla="*/ 30 h 699"/>
                <a:gd name="T32" fmla="*/ 11 w 520"/>
                <a:gd name="T33" fmla="*/ 34 h 699"/>
                <a:gd name="T34" fmla="*/ 11 w 520"/>
                <a:gd name="T35" fmla="*/ 37 h 699"/>
                <a:gd name="T36" fmla="*/ 7 w 520"/>
                <a:gd name="T37" fmla="*/ 41 h 699"/>
                <a:gd name="T38" fmla="*/ 4 w 520"/>
                <a:gd name="T39" fmla="*/ 45 h 699"/>
                <a:gd name="T40" fmla="*/ 4 w 520"/>
                <a:gd name="T41" fmla="*/ 49 h 699"/>
                <a:gd name="T42" fmla="*/ 0 w 520"/>
                <a:gd name="T43" fmla="*/ 52 h 699"/>
                <a:gd name="T44" fmla="*/ 0 w 520"/>
                <a:gd name="T45" fmla="*/ 52 h 699"/>
                <a:gd name="T46" fmla="*/ 0 w 520"/>
                <a:gd name="T47" fmla="*/ 56 h 699"/>
                <a:gd name="T48" fmla="*/ 4 w 520"/>
                <a:gd name="T49" fmla="*/ 56 h 699"/>
                <a:gd name="T50" fmla="*/ 441 w 520"/>
                <a:gd name="T51" fmla="*/ 699 h 699"/>
                <a:gd name="T52" fmla="*/ 441 w 520"/>
                <a:gd name="T53" fmla="*/ 696 h 699"/>
                <a:gd name="T54" fmla="*/ 441 w 520"/>
                <a:gd name="T55" fmla="*/ 696 h 699"/>
                <a:gd name="T56" fmla="*/ 441 w 520"/>
                <a:gd name="T57" fmla="*/ 692 h 699"/>
                <a:gd name="T58" fmla="*/ 441 w 520"/>
                <a:gd name="T59" fmla="*/ 688 h 699"/>
                <a:gd name="T60" fmla="*/ 445 w 520"/>
                <a:gd name="T61" fmla="*/ 684 h 699"/>
                <a:gd name="T62" fmla="*/ 449 w 520"/>
                <a:gd name="T63" fmla="*/ 681 h 699"/>
                <a:gd name="T64" fmla="*/ 452 w 520"/>
                <a:gd name="T65" fmla="*/ 677 h 699"/>
                <a:gd name="T66" fmla="*/ 456 w 520"/>
                <a:gd name="T67" fmla="*/ 673 h 699"/>
                <a:gd name="T68" fmla="*/ 460 w 520"/>
                <a:gd name="T69" fmla="*/ 669 h 699"/>
                <a:gd name="T70" fmla="*/ 464 w 520"/>
                <a:gd name="T71" fmla="*/ 666 h 699"/>
                <a:gd name="T72" fmla="*/ 467 w 520"/>
                <a:gd name="T73" fmla="*/ 662 h 699"/>
                <a:gd name="T74" fmla="*/ 475 w 520"/>
                <a:gd name="T75" fmla="*/ 658 h 699"/>
                <a:gd name="T76" fmla="*/ 479 w 520"/>
                <a:gd name="T77" fmla="*/ 655 h 699"/>
                <a:gd name="T78" fmla="*/ 482 w 520"/>
                <a:gd name="T79" fmla="*/ 655 h 699"/>
                <a:gd name="T80" fmla="*/ 490 w 520"/>
                <a:gd name="T81" fmla="*/ 651 h 699"/>
                <a:gd name="T82" fmla="*/ 494 w 520"/>
                <a:gd name="T83" fmla="*/ 647 h 699"/>
                <a:gd name="T84" fmla="*/ 497 w 520"/>
                <a:gd name="T85" fmla="*/ 647 h 699"/>
                <a:gd name="T86" fmla="*/ 505 w 520"/>
                <a:gd name="T87" fmla="*/ 643 h 699"/>
                <a:gd name="T88" fmla="*/ 509 w 520"/>
                <a:gd name="T89" fmla="*/ 643 h 699"/>
                <a:gd name="T90" fmla="*/ 512 w 520"/>
                <a:gd name="T91" fmla="*/ 643 h 699"/>
                <a:gd name="T92" fmla="*/ 516 w 520"/>
                <a:gd name="T93" fmla="*/ 643 h 699"/>
                <a:gd name="T94" fmla="*/ 516 w 520"/>
                <a:gd name="T95" fmla="*/ 643 h 699"/>
                <a:gd name="T96" fmla="*/ 520 w 520"/>
                <a:gd name="T97" fmla="*/ 643 h 699"/>
                <a:gd name="T98" fmla="*/ 520 w 520"/>
                <a:gd name="T99" fmla="*/ 647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0" h="699">
                  <a:moveTo>
                    <a:pt x="82" y="4"/>
                  </a:move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5" y="7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41"/>
                  </a:lnTo>
                  <a:lnTo>
                    <a:pt x="4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441" y="699"/>
                  </a:lnTo>
                  <a:lnTo>
                    <a:pt x="441" y="699"/>
                  </a:lnTo>
                  <a:lnTo>
                    <a:pt x="441" y="699"/>
                  </a:lnTo>
                  <a:lnTo>
                    <a:pt x="441" y="696"/>
                  </a:lnTo>
                  <a:lnTo>
                    <a:pt x="441" y="696"/>
                  </a:lnTo>
                  <a:lnTo>
                    <a:pt x="441" y="696"/>
                  </a:lnTo>
                  <a:lnTo>
                    <a:pt x="441" y="692"/>
                  </a:lnTo>
                  <a:lnTo>
                    <a:pt x="441" y="692"/>
                  </a:lnTo>
                  <a:lnTo>
                    <a:pt x="441" y="692"/>
                  </a:lnTo>
                  <a:lnTo>
                    <a:pt x="441" y="688"/>
                  </a:lnTo>
                  <a:lnTo>
                    <a:pt x="445" y="688"/>
                  </a:lnTo>
                  <a:lnTo>
                    <a:pt x="445" y="684"/>
                  </a:lnTo>
                  <a:lnTo>
                    <a:pt x="445" y="684"/>
                  </a:lnTo>
                  <a:lnTo>
                    <a:pt x="449" y="681"/>
                  </a:lnTo>
                  <a:lnTo>
                    <a:pt x="449" y="681"/>
                  </a:lnTo>
                  <a:lnTo>
                    <a:pt x="452" y="677"/>
                  </a:lnTo>
                  <a:lnTo>
                    <a:pt x="452" y="677"/>
                  </a:lnTo>
                  <a:lnTo>
                    <a:pt x="456" y="673"/>
                  </a:lnTo>
                  <a:lnTo>
                    <a:pt x="456" y="673"/>
                  </a:lnTo>
                  <a:lnTo>
                    <a:pt x="460" y="669"/>
                  </a:lnTo>
                  <a:lnTo>
                    <a:pt x="460" y="669"/>
                  </a:lnTo>
                  <a:lnTo>
                    <a:pt x="464" y="666"/>
                  </a:lnTo>
                  <a:lnTo>
                    <a:pt x="467" y="666"/>
                  </a:lnTo>
                  <a:lnTo>
                    <a:pt x="467" y="662"/>
                  </a:lnTo>
                  <a:lnTo>
                    <a:pt x="471" y="662"/>
                  </a:lnTo>
                  <a:lnTo>
                    <a:pt x="475" y="658"/>
                  </a:lnTo>
                  <a:lnTo>
                    <a:pt x="475" y="658"/>
                  </a:lnTo>
                  <a:lnTo>
                    <a:pt x="479" y="655"/>
                  </a:lnTo>
                  <a:lnTo>
                    <a:pt x="482" y="655"/>
                  </a:lnTo>
                  <a:lnTo>
                    <a:pt x="482" y="655"/>
                  </a:lnTo>
                  <a:lnTo>
                    <a:pt x="486" y="651"/>
                  </a:lnTo>
                  <a:lnTo>
                    <a:pt x="490" y="651"/>
                  </a:lnTo>
                  <a:lnTo>
                    <a:pt x="494" y="651"/>
                  </a:lnTo>
                  <a:lnTo>
                    <a:pt x="494" y="647"/>
                  </a:lnTo>
                  <a:lnTo>
                    <a:pt x="497" y="647"/>
                  </a:lnTo>
                  <a:lnTo>
                    <a:pt x="497" y="647"/>
                  </a:lnTo>
                  <a:lnTo>
                    <a:pt x="501" y="647"/>
                  </a:lnTo>
                  <a:lnTo>
                    <a:pt x="505" y="643"/>
                  </a:lnTo>
                  <a:lnTo>
                    <a:pt x="505" y="643"/>
                  </a:lnTo>
                  <a:lnTo>
                    <a:pt x="509" y="643"/>
                  </a:lnTo>
                  <a:lnTo>
                    <a:pt x="509" y="643"/>
                  </a:lnTo>
                  <a:lnTo>
                    <a:pt x="512" y="643"/>
                  </a:lnTo>
                  <a:lnTo>
                    <a:pt x="512" y="643"/>
                  </a:lnTo>
                  <a:lnTo>
                    <a:pt x="516" y="643"/>
                  </a:lnTo>
                  <a:lnTo>
                    <a:pt x="516" y="643"/>
                  </a:lnTo>
                  <a:lnTo>
                    <a:pt x="516" y="643"/>
                  </a:lnTo>
                  <a:lnTo>
                    <a:pt x="520" y="643"/>
                  </a:lnTo>
                  <a:lnTo>
                    <a:pt x="520" y="643"/>
                  </a:lnTo>
                  <a:lnTo>
                    <a:pt x="520" y="643"/>
                  </a:lnTo>
                  <a:lnTo>
                    <a:pt x="520" y="647"/>
                  </a:lnTo>
                  <a:lnTo>
                    <a:pt x="82" y="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11"/>
            <p:cNvSpPr>
              <a:spLocks/>
            </p:cNvSpPr>
            <p:nvPr/>
          </p:nvSpPr>
          <p:spPr bwMode="auto">
            <a:xfrm>
              <a:off x="1691" y="453"/>
              <a:ext cx="336" cy="680"/>
            </a:xfrm>
            <a:custGeom>
              <a:avLst/>
              <a:gdLst>
                <a:gd name="T0" fmla="*/ 0 w 336"/>
                <a:gd name="T1" fmla="*/ 632 h 680"/>
                <a:gd name="T2" fmla="*/ 0 w 336"/>
                <a:gd name="T3" fmla="*/ 635 h 680"/>
                <a:gd name="T4" fmla="*/ 0 w 336"/>
                <a:gd name="T5" fmla="*/ 639 h 680"/>
                <a:gd name="T6" fmla="*/ 0 w 336"/>
                <a:gd name="T7" fmla="*/ 643 h 680"/>
                <a:gd name="T8" fmla="*/ 3 w 336"/>
                <a:gd name="T9" fmla="*/ 647 h 680"/>
                <a:gd name="T10" fmla="*/ 3 w 336"/>
                <a:gd name="T11" fmla="*/ 654 h 680"/>
                <a:gd name="T12" fmla="*/ 7 w 336"/>
                <a:gd name="T13" fmla="*/ 658 h 680"/>
                <a:gd name="T14" fmla="*/ 11 w 336"/>
                <a:gd name="T15" fmla="*/ 662 h 680"/>
                <a:gd name="T16" fmla="*/ 15 w 336"/>
                <a:gd name="T17" fmla="*/ 665 h 680"/>
                <a:gd name="T18" fmla="*/ 18 w 336"/>
                <a:gd name="T19" fmla="*/ 669 h 680"/>
                <a:gd name="T20" fmla="*/ 26 w 336"/>
                <a:gd name="T21" fmla="*/ 673 h 680"/>
                <a:gd name="T22" fmla="*/ 30 w 336"/>
                <a:gd name="T23" fmla="*/ 677 h 680"/>
                <a:gd name="T24" fmla="*/ 37 w 336"/>
                <a:gd name="T25" fmla="*/ 677 h 680"/>
                <a:gd name="T26" fmla="*/ 41 w 336"/>
                <a:gd name="T27" fmla="*/ 680 h 680"/>
                <a:gd name="T28" fmla="*/ 48 w 336"/>
                <a:gd name="T29" fmla="*/ 680 h 680"/>
                <a:gd name="T30" fmla="*/ 52 w 336"/>
                <a:gd name="T31" fmla="*/ 680 h 680"/>
                <a:gd name="T32" fmla="*/ 59 w 336"/>
                <a:gd name="T33" fmla="*/ 680 h 680"/>
                <a:gd name="T34" fmla="*/ 63 w 336"/>
                <a:gd name="T35" fmla="*/ 680 h 680"/>
                <a:gd name="T36" fmla="*/ 71 w 336"/>
                <a:gd name="T37" fmla="*/ 680 h 680"/>
                <a:gd name="T38" fmla="*/ 74 w 336"/>
                <a:gd name="T39" fmla="*/ 680 h 680"/>
                <a:gd name="T40" fmla="*/ 78 w 336"/>
                <a:gd name="T41" fmla="*/ 677 h 680"/>
                <a:gd name="T42" fmla="*/ 82 w 336"/>
                <a:gd name="T43" fmla="*/ 673 h 680"/>
                <a:gd name="T44" fmla="*/ 86 w 336"/>
                <a:gd name="T45" fmla="*/ 669 h 680"/>
                <a:gd name="T46" fmla="*/ 89 w 336"/>
                <a:gd name="T47" fmla="*/ 665 h 680"/>
                <a:gd name="T48" fmla="*/ 89 w 336"/>
                <a:gd name="T49" fmla="*/ 662 h 680"/>
                <a:gd name="T50" fmla="*/ 336 w 336"/>
                <a:gd name="T51" fmla="*/ 37 h 680"/>
                <a:gd name="T52" fmla="*/ 332 w 336"/>
                <a:gd name="T53" fmla="*/ 41 h 680"/>
                <a:gd name="T54" fmla="*/ 329 w 336"/>
                <a:gd name="T55" fmla="*/ 44 h 680"/>
                <a:gd name="T56" fmla="*/ 325 w 336"/>
                <a:gd name="T57" fmla="*/ 44 h 680"/>
                <a:gd name="T58" fmla="*/ 321 w 336"/>
                <a:gd name="T59" fmla="*/ 48 h 680"/>
                <a:gd name="T60" fmla="*/ 318 w 336"/>
                <a:gd name="T61" fmla="*/ 48 h 680"/>
                <a:gd name="T62" fmla="*/ 314 w 336"/>
                <a:gd name="T63" fmla="*/ 52 h 680"/>
                <a:gd name="T64" fmla="*/ 306 w 336"/>
                <a:gd name="T65" fmla="*/ 52 h 680"/>
                <a:gd name="T66" fmla="*/ 303 w 336"/>
                <a:gd name="T67" fmla="*/ 52 h 680"/>
                <a:gd name="T68" fmla="*/ 295 w 336"/>
                <a:gd name="T69" fmla="*/ 52 h 680"/>
                <a:gd name="T70" fmla="*/ 288 w 336"/>
                <a:gd name="T71" fmla="*/ 52 h 680"/>
                <a:gd name="T72" fmla="*/ 284 w 336"/>
                <a:gd name="T73" fmla="*/ 48 h 680"/>
                <a:gd name="T74" fmla="*/ 276 w 336"/>
                <a:gd name="T75" fmla="*/ 48 h 680"/>
                <a:gd name="T76" fmla="*/ 273 w 336"/>
                <a:gd name="T77" fmla="*/ 44 h 680"/>
                <a:gd name="T78" fmla="*/ 265 w 336"/>
                <a:gd name="T79" fmla="*/ 41 h 680"/>
                <a:gd name="T80" fmla="*/ 261 w 336"/>
                <a:gd name="T81" fmla="*/ 37 h 680"/>
                <a:gd name="T82" fmla="*/ 258 w 336"/>
                <a:gd name="T83" fmla="*/ 33 h 680"/>
                <a:gd name="T84" fmla="*/ 254 w 336"/>
                <a:gd name="T85" fmla="*/ 30 h 680"/>
                <a:gd name="T86" fmla="*/ 250 w 336"/>
                <a:gd name="T87" fmla="*/ 26 h 680"/>
                <a:gd name="T88" fmla="*/ 246 w 336"/>
                <a:gd name="T89" fmla="*/ 18 h 680"/>
                <a:gd name="T90" fmla="*/ 246 w 336"/>
                <a:gd name="T91" fmla="*/ 15 h 680"/>
                <a:gd name="T92" fmla="*/ 243 w 336"/>
                <a:gd name="T93" fmla="*/ 11 h 680"/>
                <a:gd name="T94" fmla="*/ 243 w 336"/>
                <a:gd name="T95" fmla="*/ 7 h 680"/>
                <a:gd name="T96" fmla="*/ 243 w 336"/>
                <a:gd name="T97" fmla="*/ 3 h 680"/>
                <a:gd name="T98" fmla="*/ 246 w 336"/>
                <a:gd name="T99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6" h="680">
                  <a:moveTo>
                    <a:pt x="3" y="628"/>
                  </a:moveTo>
                  <a:lnTo>
                    <a:pt x="0" y="632"/>
                  </a:lnTo>
                  <a:lnTo>
                    <a:pt x="0" y="632"/>
                  </a:lnTo>
                  <a:lnTo>
                    <a:pt x="0" y="635"/>
                  </a:lnTo>
                  <a:lnTo>
                    <a:pt x="0" y="635"/>
                  </a:lnTo>
                  <a:lnTo>
                    <a:pt x="0" y="639"/>
                  </a:lnTo>
                  <a:lnTo>
                    <a:pt x="0" y="643"/>
                  </a:lnTo>
                  <a:lnTo>
                    <a:pt x="0" y="643"/>
                  </a:lnTo>
                  <a:lnTo>
                    <a:pt x="3" y="647"/>
                  </a:lnTo>
                  <a:lnTo>
                    <a:pt x="3" y="647"/>
                  </a:lnTo>
                  <a:lnTo>
                    <a:pt x="3" y="650"/>
                  </a:lnTo>
                  <a:lnTo>
                    <a:pt x="3" y="654"/>
                  </a:lnTo>
                  <a:lnTo>
                    <a:pt x="7" y="654"/>
                  </a:lnTo>
                  <a:lnTo>
                    <a:pt x="7" y="658"/>
                  </a:lnTo>
                  <a:lnTo>
                    <a:pt x="11" y="658"/>
                  </a:lnTo>
                  <a:lnTo>
                    <a:pt x="11" y="662"/>
                  </a:lnTo>
                  <a:lnTo>
                    <a:pt x="15" y="665"/>
                  </a:lnTo>
                  <a:lnTo>
                    <a:pt x="15" y="665"/>
                  </a:lnTo>
                  <a:lnTo>
                    <a:pt x="18" y="669"/>
                  </a:lnTo>
                  <a:lnTo>
                    <a:pt x="18" y="669"/>
                  </a:lnTo>
                  <a:lnTo>
                    <a:pt x="22" y="669"/>
                  </a:lnTo>
                  <a:lnTo>
                    <a:pt x="26" y="673"/>
                  </a:lnTo>
                  <a:lnTo>
                    <a:pt x="26" y="673"/>
                  </a:lnTo>
                  <a:lnTo>
                    <a:pt x="30" y="677"/>
                  </a:lnTo>
                  <a:lnTo>
                    <a:pt x="33" y="677"/>
                  </a:lnTo>
                  <a:lnTo>
                    <a:pt x="37" y="677"/>
                  </a:lnTo>
                  <a:lnTo>
                    <a:pt x="37" y="680"/>
                  </a:lnTo>
                  <a:lnTo>
                    <a:pt x="41" y="680"/>
                  </a:lnTo>
                  <a:lnTo>
                    <a:pt x="44" y="680"/>
                  </a:lnTo>
                  <a:lnTo>
                    <a:pt x="48" y="680"/>
                  </a:lnTo>
                  <a:lnTo>
                    <a:pt x="52" y="680"/>
                  </a:lnTo>
                  <a:lnTo>
                    <a:pt x="52" y="680"/>
                  </a:lnTo>
                  <a:lnTo>
                    <a:pt x="56" y="680"/>
                  </a:lnTo>
                  <a:lnTo>
                    <a:pt x="59" y="680"/>
                  </a:lnTo>
                  <a:lnTo>
                    <a:pt x="63" y="680"/>
                  </a:lnTo>
                  <a:lnTo>
                    <a:pt x="63" y="680"/>
                  </a:lnTo>
                  <a:lnTo>
                    <a:pt x="67" y="680"/>
                  </a:lnTo>
                  <a:lnTo>
                    <a:pt x="71" y="680"/>
                  </a:lnTo>
                  <a:lnTo>
                    <a:pt x="74" y="680"/>
                  </a:lnTo>
                  <a:lnTo>
                    <a:pt x="74" y="680"/>
                  </a:lnTo>
                  <a:lnTo>
                    <a:pt x="78" y="677"/>
                  </a:lnTo>
                  <a:lnTo>
                    <a:pt x="78" y="677"/>
                  </a:lnTo>
                  <a:lnTo>
                    <a:pt x="82" y="677"/>
                  </a:lnTo>
                  <a:lnTo>
                    <a:pt x="82" y="673"/>
                  </a:lnTo>
                  <a:lnTo>
                    <a:pt x="86" y="673"/>
                  </a:lnTo>
                  <a:lnTo>
                    <a:pt x="86" y="669"/>
                  </a:lnTo>
                  <a:lnTo>
                    <a:pt x="89" y="669"/>
                  </a:lnTo>
                  <a:lnTo>
                    <a:pt x="89" y="665"/>
                  </a:lnTo>
                  <a:lnTo>
                    <a:pt x="89" y="665"/>
                  </a:lnTo>
                  <a:lnTo>
                    <a:pt x="89" y="662"/>
                  </a:lnTo>
                  <a:lnTo>
                    <a:pt x="336" y="33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32" y="41"/>
                  </a:lnTo>
                  <a:lnTo>
                    <a:pt x="332" y="41"/>
                  </a:lnTo>
                  <a:lnTo>
                    <a:pt x="329" y="44"/>
                  </a:lnTo>
                  <a:lnTo>
                    <a:pt x="329" y="44"/>
                  </a:lnTo>
                  <a:lnTo>
                    <a:pt x="325" y="44"/>
                  </a:lnTo>
                  <a:lnTo>
                    <a:pt x="325" y="48"/>
                  </a:lnTo>
                  <a:lnTo>
                    <a:pt x="321" y="48"/>
                  </a:lnTo>
                  <a:lnTo>
                    <a:pt x="321" y="48"/>
                  </a:lnTo>
                  <a:lnTo>
                    <a:pt x="318" y="48"/>
                  </a:lnTo>
                  <a:lnTo>
                    <a:pt x="314" y="52"/>
                  </a:lnTo>
                  <a:lnTo>
                    <a:pt x="314" y="52"/>
                  </a:lnTo>
                  <a:lnTo>
                    <a:pt x="310" y="52"/>
                  </a:lnTo>
                  <a:lnTo>
                    <a:pt x="306" y="52"/>
                  </a:lnTo>
                  <a:lnTo>
                    <a:pt x="303" y="52"/>
                  </a:lnTo>
                  <a:lnTo>
                    <a:pt x="303" y="52"/>
                  </a:lnTo>
                  <a:lnTo>
                    <a:pt x="299" y="52"/>
                  </a:lnTo>
                  <a:lnTo>
                    <a:pt x="295" y="52"/>
                  </a:lnTo>
                  <a:lnTo>
                    <a:pt x="291" y="52"/>
                  </a:lnTo>
                  <a:lnTo>
                    <a:pt x="288" y="52"/>
                  </a:lnTo>
                  <a:lnTo>
                    <a:pt x="288" y="48"/>
                  </a:lnTo>
                  <a:lnTo>
                    <a:pt x="284" y="48"/>
                  </a:lnTo>
                  <a:lnTo>
                    <a:pt x="280" y="48"/>
                  </a:lnTo>
                  <a:lnTo>
                    <a:pt x="276" y="48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69" y="41"/>
                  </a:lnTo>
                  <a:lnTo>
                    <a:pt x="265" y="41"/>
                  </a:lnTo>
                  <a:lnTo>
                    <a:pt x="265" y="41"/>
                  </a:lnTo>
                  <a:lnTo>
                    <a:pt x="261" y="37"/>
                  </a:lnTo>
                  <a:lnTo>
                    <a:pt x="258" y="37"/>
                  </a:lnTo>
                  <a:lnTo>
                    <a:pt x="258" y="33"/>
                  </a:lnTo>
                  <a:lnTo>
                    <a:pt x="254" y="30"/>
                  </a:lnTo>
                  <a:lnTo>
                    <a:pt x="254" y="3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6" y="22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6" y="15"/>
                  </a:lnTo>
                  <a:lnTo>
                    <a:pt x="243" y="15"/>
                  </a:lnTo>
                  <a:lnTo>
                    <a:pt x="243" y="11"/>
                  </a:lnTo>
                  <a:lnTo>
                    <a:pt x="243" y="7"/>
                  </a:lnTo>
                  <a:lnTo>
                    <a:pt x="243" y="7"/>
                  </a:lnTo>
                  <a:lnTo>
                    <a:pt x="243" y="3"/>
                  </a:lnTo>
                  <a:lnTo>
                    <a:pt x="243" y="3"/>
                  </a:lnTo>
                  <a:lnTo>
                    <a:pt x="243" y="0"/>
                  </a:lnTo>
                  <a:lnTo>
                    <a:pt x="246" y="0"/>
                  </a:lnTo>
                  <a:lnTo>
                    <a:pt x="3" y="62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312"/>
            <p:cNvSpPr>
              <a:spLocks noChangeArrowheads="1"/>
            </p:cNvSpPr>
            <p:nvPr/>
          </p:nvSpPr>
          <p:spPr bwMode="auto">
            <a:xfrm>
              <a:off x="2181" y="2102"/>
              <a:ext cx="295" cy="29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313"/>
            <p:cNvSpPr>
              <a:spLocks noChangeArrowheads="1"/>
            </p:cNvSpPr>
            <p:nvPr/>
          </p:nvSpPr>
          <p:spPr bwMode="auto">
            <a:xfrm>
              <a:off x="2016" y="3804"/>
              <a:ext cx="318" cy="318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314"/>
            <p:cNvSpPr>
              <a:spLocks noChangeArrowheads="1"/>
            </p:cNvSpPr>
            <p:nvPr/>
          </p:nvSpPr>
          <p:spPr bwMode="auto">
            <a:xfrm>
              <a:off x="1810" y="86"/>
              <a:ext cx="460" cy="460"/>
            </a:xfrm>
            <a:prstGeom prst="ellipse">
              <a:avLst/>
            </a:prstGeom>
            <a:solidFill>
              <a:srgbClr val="00FF00"/>
            </a:solidFill>
            <a:ln w="63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209436" y="5855734"/>
            <a:ext cx="7276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/>
              <a:t>g</a:t>
            </a:r>
            <a:r>
              <a:rPr lang="en-US" sz="2000" b="1" baseline="-25000" dirty="0" err="1"/>
              <a:t>x</a:t>
            </a:r>
            <a:r>
              <a:rPr lang="en-US" sz="2000" b="1" baseline="-25000" dirty="0"/>
              <a:t> </a:t>
            </a:r>
            <a:r>
              <a:rPr lang="en-US" sz="2000" b="1" dirty="0"/>
              <a:t>= </a:t>
            </a:r>
            <a:r>
              <a:rPr lang="en-US" sz="2000" b="1" dirty="0" err="1"/>
              <a:t>g</a:t>
            </a:r>
            <a:r>
              <a:rPr lang="en-US" sz="2000" b="1" baseline="-25000" dirty="0" err="1"/>
              <a:t>y</a:t>
            </a:r>
            <a:r>
              <a:rPr lang="en-US" sz="2000" b="1" baseline="-25000" dirty="0"/>
              <a:t> </a:t>
            </a:r>
            <a:r>
              <a:rPr lang="en-US" sz="2000" b="1" dirty="0"/>
              <a:t>= 2.04, </a:t>
            </a:r>
            <a:r>
              <a:rPr lang="en-US" sz="2000" b="1" i="1" dirty="0" err="1"/>
              <a:t>g</a:t>
            </a:r>
            <a:r>
              <a:rPr lang="en-US" sz="2000" b="1" baseline="-25000" dirty="0" err="1"/>
              <a:t>z</a:t>
            </a:r>
            <a:r>
              <a:rPr lang="en-US" sz="2000" b="1" baseline="-25000" dirty="0"/>
              <a:t> </a:t>
            </a:r>
            <a:r>
              <a:rPr lang="en-US" sz="2000" b="1" dirty="0"/>
              <a:t>= 2.265, </a:t>
            </a:r>
            <a:r>
              <a:rPr lang="en-US" sz="2000" b="1" i="1" dirty="0">
                <a:solidFill>
                  <a:srgbClr val="FF0000"/>
                </a:solidFill>
              </a:rPr>
              <a:t>D</a:t>
            </a:r>
            <a:r>
              <a:rPr lang="en-US" sz="2000" b="1" dirty="0"/>
              <a:t> = – 1.03 cm</a:t>
            </a:r>
            <a:r>
              <a:rPr lang="en-US" sz="2000" b="1" baseline="30000" dirty="0"/>
              <a:t>-1</a:t>
            </a:r>
            <a:r>
              <a:rPr lang="en-US" sz="2000" b="1" dirty="0"/>
              <a:t>, </a:t>
            </a:r>
            <a:r>
              <a:rPr lang="en-US" sz="2000" b="1" i="1" dirty="0">
                <a:solidFill>
                  <a:srgbClr val="FF0000"/>
                </a:solidFill>
              </a:rPr>
              <a:t>E</a:t>
            </a:r>
            <a:r>
              <a:rPr lang="en-US" sz="2000" b="1" dirty="0"/>
              <a:t> = – 0.093 cm</a:t>
            </a:r>
            <a:r>
              <a:rPr lang="en-US" sz="2000" b="1" baseline="30000" dirty="0"/>
              <a:t>-1</a:t>
            </a:r>
            <a:endParaRPr lang="en-US" sz="2000" b="1" dirty="0"/>
          </a:p>
        </p:txBody>
      </p:sp>
      <p:pic>
        <p:nvPicPr>
          <p:cNvPr id="58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3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9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33CC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44250"/>
            <a:ext cx="8610600" cy="2533174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NHMFL is supported by the NSF through the Cooperative Agreement No. DMR-</a:t>
            </a:r>
            <a:r>
              <a:rPr lang="en-GB" sz="2800" dirty="0"/>
              <a:t>1644779</a:t>
            </a:r>
            <a:r>
              <a:rPr lang="en-US" sz="2800" dirty="0"/>
              <a:t> and the State of Florida.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031" y="6339281"/>
            <a:ext cx="2133600" cy="365125"/>
          </a:xfr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2" cstate="print"/>
          <a:srcRect r="11325"/>
          <a:stretch>
            <a:fillRect/>
          </a:stretch>
        </p:blipFill>
        <p:spPr bwMode="auto">
          <a:xfrm>
            <a:off x="4800600" y="5419786"/>
            <a:ext cx="3613639" cy="11489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76" y="4038600"/>
            <a:ext cx="543622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32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5051" y="609600"/>
                <a:ext cx="8458200" cy="1977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𝐢𝐧𝐭𝐫𝐚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𝐢𝐧𝐭𝐞𝐫</m:t>
                          </m:r>
                        </m:sub>
                      </m:sSub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39687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𝐢𝐧𝐭𝐫𝐚</m:t>
                          </m:r>
                        </m:sub>
                      </m:sSub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𝐢𝐧𝐭𝐫𝐚</m:t>
                          </m:r>
                        </m:sub>
                      </m:sSub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𝐢𝐧𝐭𝐞𝐫</m:t>
                          </m:r>
                        </m:sub>
                      </m:sSub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396875" indent="-39687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51" y="609600"/>
                <a:ext cx="8458200" cy="19772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 bwMode="auto">
          <a:xfrm>
            <a:off x="381000" y="2626679"/>
            <a:ext cx="838324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kern="0" dirty="0" err="1">
                <a:solidFill>
                  <a:srgbClr val="000000"/>
                </a:solidFill>
              </a:rPr>
              <a:t>g</a:t>
            </a:r>
            <a:r>
              <a:rPr lang="en-US" sz="1800" b="1" kern="0" baseline="-25000" dirty="0" err="1">
                <a:solidFill>
                  <a:srgbClr val="000000"/>
                </a:solidFill>
              </a:rPr>
              <a:t>x</a:t>
            </a:r>
            <a:r>
              <a:rPr lang="en-US" sz="1800" b="1" kern="0" baseline="-25000" dirty="0">
                <a:solidFill>
                  <a:srgbClr val="000000"/>
                </a:solidFill>
              </a:rPr>
              <a:t> </a:t>
            </a:r>
            <a:r>
              <a:rPr lang="en-US" sz="1800" b="1" kern="0" dirty="0">
                <a:solidFill>
                  <a:srgbClr val="000000"/>
                </a:solidFill>
              </a:rPr>
              <a:t>= 2.04, </a:t>
            </a:r>
            <a:r>
              <a:rPr lang="en-US" sz="1800" b="1" kern="0" dirty="0" err="1">
                <a:solidFill>
                  <a:srgbClr val="000000"/>
                </a:solidFill>
              </a:rPr>
              <a:t>g</a:t>
            </a:r>
            <a:r>
              <a:rPr lang="en-US" sz="1800" b="1" kern="0" baseline="-25000" dirty="0" err="1">
                <a:solidFill>
                  <a:srgbClr val="000000"/>
                </a:solidFill>
              </a:rPr>
              <a:t>y</a:t>
            </a:r>
            <a:r>
              <a:rPr lang="en-US" sz="1800" b="1" kern="0" baseline="-25000" dirty="0">
                <a:solidFill>
                  <a:srgbClr val="000000"/>
                </a:solidFill>
              </a:rPr>
              <a:t> </a:t>
            </a:r>
            <a:r>
              <a:rPr lang="en-US" sz="1800" b="1" kern="0" dirty="0">
                <a:solidFill>
                  <a:srgbClr val="000000"/>
                </a:solidFill>
              </a:rPr>
              <a:t>= 2.04, </a:t>
            </a:r>
            <a:r>
              <a:rPr lang="en-US" sz="1800" b="1" kern="0" dirty="0" err="1">
                <a:solidFill>
                  <a:srgbClr val="000000"/>
                </a:solidFill>
              </a:rPr>
              <a:t>g</a:t>
            </a:r>
            <a:r>
              <a:rPr lang="en-US" sz="1800" b="1" kern="0" baseline="-25000" dirty="0" err="1">
                <a:solidFill>
                  <a:srgbClr val="000000"/>
                </a:solidFill>
              </a:rPr>
              <a:t>z</a:t>
            </a:r>
            <a:r>
              <a:rPr lang="en-US" sz="1800" b="1" kern="0" baseline="-25000" dirty="0">
                <a:solidFill>
                  <a:srgbClr val="000000"/>
                </a:solidFill>
              </a:rPr>
              <a:t> </a:t>
            </a:r>
            <a:r>
              <a:rPr lang="en-US" sz="1800" b="1" kern="0" dirty="0">
                <a:solidFill>
                  <a:srgbClr val="000000"/>
                </a:solidFill>
              </a:rPr>
              <a:t>= 2.255, </a:t>
            </a:r>
            <a:br>
              <a:rPr lang="en-US" sz="1800" b="1" kern="0" dirty="0">
                <a:solidFill>
                  <a:srgbClr val="000000"/>
                </a:solidFill>
              </a:rPr>
            </a:br>
            <a:r>
              <a:rPr lang="en-US" sz="1800" b="1" kern="0" dirty="0" err="1">
                <a:solidFill>
                  <a:srgbClr val="FF0000"/>
                </a:solidFill>
              </a:rPr>
              <a:t>D</a:t>
            </a:r>
            <a:r>
              <a:rPr lang="en-US" sz="1800" b="1" kern="0" baseline="-25000" dirty="0" err="1">
                <a:solidFill>
                  <a:srgbClr val="FF0000"/>
                </a:solidFill>
              </a:rPr>
              <a:t>intra</a:t>
            </a:r>
            <a:r>
              <a:rPr lang="en-US" sz="1800" b="1" kern="0" dirty="0">
                <a:solidFill>
                  <a:srgbClr val="000000"/>
                </a:solidFill>
              </a:rPr>
              <a:t> = </a:t>
            </a:r>
            <a:r>
              <a:rPr lang="en-US" sz="1800" b="1" dirty="0"/>
              <a:t>– </a:t>
            </a:r>
            <a:r>
              <a:rPr lang="en-US" sz="1800" b="1" kern="0" dirty="0">
                <a:solidFill>
                  <a:srgbClr val="000000"/>
                </a:solidFill>
              </a:rPr>
              <a:t>2.056 cm</a:t>
            </a:r>
            <a:r>
              <a:rPr lang="en-US" sz="1800" b="1" kern="0" baseline="30000" dirty="0">
                <a:solidFill>
                  <a:srgbClr val="000000"/>
                </a:solidFill>
              </a:rPr>
              <a:t>-1</a:t>
            </a:r>
            <a:r>
              <a:rPr lang="en-US" sz="1800" b="1" kern="0" dirty="0">
                <a:solidFill>
                  <a:srgbClr val="000000"/>
                </a:solidFill>
              </a:rPr>
              <a:t>,</a:t>
            </a:r>
            <a:r>
              <a:rPr lang="en-US" sz="1800" b="1" kern="0" baseline="30000" dirty="0">
                <a:solidFill>
                  <a:srgbClr val="000000"/>
                </a:solidFill>
              </a:rPr>
              <a:t> </a:t>
            </a:r>
            <a:r>
              <a:rPr lang="en-US" sz="1800" b="1" kern="0" dirty="0" err="1">
                <a:solidFill>
                  <a:srgbClr val="FF0000"/>
                </a:solidFill>
              </a:rPr>
              <a:t>E</a:t>
            </a:r>
            <a:r>
              <a:rPr lang="en-US" sz="1800" b="1" kern="0" baseline="-25000" dirty="0" err="1">
                <a:solidFill>
                  <a:srgbClr val="FF0000"/>
                </a:solidFill>
              </a:rPr>
              <a:t>intra</a:t>
            </a:r>
            <a:r>
              <a:rPr lang="en-US" sz="1800" b="1" kern="0" dirty="0">
                <a:solidFill>
                  <a:srgbClr val="000000"/>
                </a:solidFill>
              </a:rPr>
              <a:t> = </a:t>
            </a:r>
            <a:r>
              <a:rPr lang="en-US" sz="1800" b="1" dirty="0"/>
              <a:t>–</a:t>
            </a:r>
            <a:r>
              <a:rPr lang="en-US" sz="1800" b="1" kern="0" dirty="0">
                <a:solidFill>
                  <a:srgbClr val="000000"/>
                </a:solidFill>
              </a:rPr>
              <a:t> 0.186 cm</a:t>
            </a:r>
            <a:r>
              <a:rPr lang="en-US" sz="1800" b="1" kern="0" baseline="30000" dirty="0">
                <a:solidFill>
                  <a:srgbClr val="000000"/>
                </a:solidFill>
              </a:rPr>
              <a:t>-1</a:t>
            </a:r>
          </a:p>
          <a:p>
            <a:pPr>
              <a:lnSpc>
                <a:spcPct val="150000"/>
              </a:lnSpc>
            </a:pPr>
            <a:r>
              <a:rPr lang="en-US" sz="1800" b="1" kern="0" dirty="0" err="1">
                <a:solidFill>
                  <a:srgbClr val="0000FF"/>
                </a:solidFill>
              </a:rPr>
              <a:t>D</a:t>
            </a:r>
            <a:r>
              <a:rPr lang="en-US" sz="1800" b="1" kern="0" baseline="-25000" dirty="0" err="1">
                <a:solidFill>
                  <a:srgbClr val="0000FF"/>
                </a:solidFill>
              </a:rPr>
              <a:t>inter</a:t>
            </a:r>
            <a:r>
              <a:rPr lang="en-US" sz="1800" b="1" kern="0" dirty="0">
                <a:solidFill>
                  <a:srgbClr val="000000"/>
                </a:solidFill>
              </a:rPr>
              <a:t> = </a:t>
            </a:r>
            <a:r>
              <a:rPr lang="en-US" sz="1800" b="1" dirty="0"/>
              <a:t>–</a:t>
            </a:r>
            <a:r>
              <a:rPr lang="en-US" sz="1800" b="1" kern="0" dirty="0">
                <a:solidFill>
                  <a:srgbClr val="000000"/>
                </a:solidFill>
              </a:rPr>
              <a:t> 0.046 cm</a:t>
            </a:r>
            <a:r>
              <a:rPr lang="en-US" sz="1800" b="1" kern="0" baseline="30000" dirty="0">
                <a:solidFill>
                  <a:srgbClr val="000000"/>
                </a:solidFill>
              </a:rPr>
              <a:t>-1 </a:t>
            </a:r>
            <a:r>
              <a:rPr lang="en-US" sz="1800" b="1" kern="0" dirty="0">
                <a:solidFill>
                  <a:srgbClr val="000000"/>
                </a:solidFill>
              </a:rPr>
              <a:t>(dipolar interaction)</a:t>
            </a:r>
          </a:p>
          <a:p>
            <a:pPr>
              <a:lnSpc>
                <a:spcPct val="150000"/>
              </a:lnSpc>
            </a:pPr>
            <a:r>
              <a:rPr lang="en-US" sz="1800" b="1" kern="0" dirty="0" err="1">
                <a:solidFill>
                  <a:srgbClr val="FF0000"/>
                </a:solidFill>
              </a:rPr>
              <a:t>J</a:t>
            </a:r>
            <a:r>
              <a:rPr lang="en-US" sz="1800" b="1" kern="0" baseline="-25000" dirty="0" err="1">
                <a:solidFill>
                  <a:srgbClr val="FF0000"/>
                </a:solidFill>
              </a:rPr>
              <a:t>intra</a:t>
            </a:r>
            <a:r>
              <a:rPr lang="en-US" sz="1800" b="1" kern="0" dirty="0">
                <a:solidFill>
                  <a:srgbClr val="000000"/>
                </a:solidFill>
              </a:rPr>
              <a:t> not determined, as spectra are not sensitive to its magnitude</a:t>
            </a:r>
          </a:p>
          <a:p>
            <a:pPr>
              <a:lnSpc>
                <a:spcPct val="150000"/>
              </a:lnSpc>
            </a:pPr>
            <a:r>
              <a:rPr lang="en-US" sz="1800" b="1" kern="0" dirty="0" err="1">
                <a:solidFill>
                  <a:srgbClr val="0000FF"/>
                </a:solidFill>
              </a:rPr>
              <a:t>J</a:t>
            </a:r>
            <a:r>
              <a:rPr lang="en-US" sz="1800" b="1" kern="0" baseline="-25000" dirty="0" err="1">
                <a:solidFill>
                  <a:srgbClr val="0000FF"/>
                </a:solidFill>
              </a:rPr>
              <a:t>inter</a:t>
            </a:r>
            <a:r>
              <a:rPr lang="en-US" sz="1800" b="1" kern="0" dirty="0">
                <a:solidFill>
                  <a:srgbClr val="000000"/>
                </a:solidFill>
              </a:rPr>
              <a:t> = </a:t>
            </a:r>
            <a:r>
              <a:rPr lang="en-US" sz="1800" b="1" dirty="0"/>
              <a:t>–</a:t>
            </a:r>
            <a:r>
              <a:rPr lang="en-US" sz="1800" b="1" kern="0" dirty="0">
                <a:solidFill>
                  <a:srgbClr val="000000"/>
                </a:solidFill>
              </a:rPr>
              <a:t> 0.3 cm</a:t>
            </a:r>
            <a:r>
              <a:rPr lang="en-US" sz="1800" b="1" kern="0" baseline="30000" dirty="0">
                <a:solidFill>
                  <a:srgbClr val="000000"/>
                </a:solidFill>
              </a:rPr>
              <a:t>-1</a:t>
            </a:r>
          </a:p>
          <a:p>
            <a:endParaRPr lang="en-US" sz="1800" b="1" kern="0" baseline="30000" dirty="0">
              <a:solidFill>
                <a:srgbClr val="000000"/>
              </a:solidFill>
            </a:endParaRPr>
          </a:p>
        </p:txBody>
      </p:sp>
      <p:pic>
        <p:nvPicPr>
          <p:cNvPr id="9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3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82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3" y="762000"/>
            <a:ext cx="9128597" cy="5083926"/>
          </a:xfrm>
          <a:prstGeom prst="rect">
            <a:avLst/>
          </a:prstGeom>
        </p:spPr>
      </p:pic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657350" indent="-28575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2038350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446338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854325" indent="-228600" defTabSz="43878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3115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7687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2259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683125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Spectra of the tetramer dissolved in DMSO + </a:t>
            </a:r>
            <a:r>
              <a:rPr lang="en-US" sz="2800" dirty="0" err="1">
                <a:solidFill>
                  <a:schemeClr val="bg1"/>
                </a:solidFill>
              </a:rPr>
              <a:t>py</a:t>
            </a:r>
            <a:endParaRPr lang="en-US" sz="260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 rot="16200000">
            <a:off x="7510352" y="1481249"/>
            <a:ext cx="1212335" cy="993038"/>
            <a:chOff x="243" y="0"/>
            <a:chExt cx="5274" cy="4320"/>
          </a:xfrm>
        </p:grpSpPr>
        <p:sp>
          <p:nvSpPr>
            <p:cNvPr id="7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243" y="0"/>
              <a:ext cx="2880" cy="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266"/>
            <p:cNvSpPr>
              <a:spLocks noChangeArrowheads="1"/>
            </p:cNvSpPr>
            <p:nvPr/>
          </p:nvSpPr>
          <p:spPr bwMode="auto">
            <a:xfrm>
              <a:off x="243" y="0"/>
              <a:ext cx="5274" cy="43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67"/>
            <p:cNvSpPr>
              <a:spLocks noChangeArrowheads="1"/>
            </p:cNvSpPr>
            <p:nvPr/>
          </p:nvSpPr>
          <p:spPr bwMode="auto">
            <a:xfrm>
              <a:off x="2543" y="1070"/>
              <a:ext cx="378" cy="378"/>
            </a:xfrm>
            <a:prstGeom prst="ellipse">
              <a:avLst/>
            </a:prstGeom>
            <a:solidFill>
              <a:srgbClr val="00FF00"/>
            </a:solidFill>
            <a:ln w="63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8"/>
            <p:cNvSpPr>
              <a:spLocks/>
            </p:cNvSpPr>
            <p:nvPr/>
          </p:nvSpPr>
          <p:spPr bwMode="auto">
            <a:xfrm>
              <a:off x="2730" y="1362"/>
              <a:ext cx="251" cy="609"/>
            </a:xfrm>
            <a:custGeom>
              <a:avLst/>
              <a:gdLst>
                <a:gd name="T0" fmla="*/ 83 w 251"/>
                <a:gd name="T1" fmla="*/ 14 h 609"/>
                <a:gd name="T2" fmla="*/ 79 w 251"/>
                <a:gd name="T3" fmla="*/ 11 h 609"/>
                <a:gd name="T4" fmla="*/ 79 w 251"/>
                <a:gd name="T5" fmla="*/ 7 h 609"/>
                <a:gd name="T6" fmla="*/ 75 w 251"/>
                <a:gd name="T7" fmla="*/ 7 h 609"/>
                <a:gd name="T8" fmla="*/ 71 w 251"/>
                <a:gd name="T9" fmla="*/ 3 h 609"/>
                <a:gd name="T10" fmla="*/ 68 w 251"/>
                <a:gd name="T11" fmla="*/ 3 h 609"/>
                <a:gd name="T12" fmla="*/ 64 w 251"/>
                <a:gd name="T13" fmla="*/ 0 h 609"/>
                <a:gd name="T14" fmla="*/ 60 w 251"/>
                <a:gd name="T15" fmla="*/ 0 h 609"/>
                <a:gd name="T16" fmla="*/ 53 w 251"/>
                <a:gd name="T17" fmla="*/ 0 h 609"/>
                <a:gd name="T18" fmla="*/ 49 w 251"/>
                <a:gd name="T19" fmla="*/ 0 h 609"/>
                <a:gd name="T20" fmla="*/ 45 w 251"/>
                <a:gd name="T21" fmla="*/ 0 h 609"/>
                <a:gd name="T22" fmla="*/ 38 w 251"/>
                <a:gd name="T23" fmla="*/ 0 h 609"/>
                <a:gd name="T24" fmla="*/ 34 w 251"/>
                <a:gd name="T25" fmla="*/ 3 h 609"/>
                <a:gd name="T26" fmla="*/ 27 w 251"/>
                <a:gd name="T27" fmla="*/ 3 h 609"/>
                <a:gd name="T28" fmla="*/ 23 w 251"/>
                <a:gd name="T29" fmla="*/ 7 h 609"/>
                <a:gd name="T30" fmla="*/ 19 w 251"/>
                <a:gd name="T31" fmla="*/ 7 h 609"/>
                <a:gd name="T32" fmla="*/ 15 w 251"/>
                <a:gd name="T33" fmla="*/ 11 h 609"/>
                <a:gd name="T34" fmla="*/ 12 w 251"/>
                <a:gd name="T35" fmla="*/ 14 h 609"/>
                <a:gd name="T36" fmla="*/ 8 w 251"/>
                <a:gd name="T37" fmla="*/ 18 h 609"/>
                <a:gd name="T38" fmla="*/ 8 w 251"/>
                <a:gd name="T39" fmla="*/ 22 h 609"/>
                <a:gd name="T40" fmla="*/ 4 w 251"/>
                <a:gd name="T41" fmla="*/ 26 h 609"/>
                <a:gd name="T42" fmla="*/ 4 w 251"/>
                <a:gd name="T43" fmla="*/ 29 h 609"/>
                <a:gd name="T44" fmla="*/ 0 w 251"/>
                <a:gd name="T45" fmla="*/ 33 h 609"/>
                <a:gd name="T46" fmla="*/ 0 w 251"/>
                <a:gd name="T47" fmla="*/ 37 h 609"/>
                <a:gd name="T48" fmla="*/ 4 w 251"/>
                <a:gd name="T49" fmla="*/ 41 h 609"/>
                <a:gd name="T50" fmla="*/ 172 w 251"/>
                <a:gd name="T51" fmla="*/ 609 h 609"/>
                <a:gd name="T52" fmla="*/ 172 w 251"/>
                <a:gd name="T53" fmla="*/ 605 h 609"/>
                <a:gd name="T54" fmla="*/ 172 w 251"/>
                <a:gd name="T55" fmla="*/ 602 h 609"/>
                <a:gd name="T56" fmla="*/ 172 w 251"/>
                <a:gd name="T57" fmla="*/ 598 h 609"/>
                <a:gd name="T58" fmla="*/ 172 w 251"/>
                <a:gd name="T59" fmla="*/ 594 h 609"/>
                <a:gd name="T60" fmla="*/ 176 w 251"/>
                <a:gd name="T61" fmla="*/ 590 h 609"/>
                <a:gd name="T62" fmla="*/ 180 w 251"/>
                <a:gd name="T63" fmla="*/ 587 h 609"/>
                <a:gd name="T64" fmla="*/ 184 w 251"/>
                <a:gd name="T65" fmla="*/ 583 h 609"/>
                <a:gd name="T66" fmla="*/ 187 w 251"/>
                <a:gd name="T67" fmla="*/ 579 h 609"/>
                <a:gd name="T68" fmla="*/ 191 w 251"/>
                <a:gd name="T69" fmla="*/ 579 h 609"/>
                <a:gd name="T70" fmla="*/ 195 w 251"/>
                <a:gd name="T71" fmla="*/ 576 h 609"/>
                <a:gd name="T72" fmla="*/ 199 w 251"/>
                <a:gd name="T73" fmla="*/ 572 h 609"/>
                <a:gd name="T74" fmla="*/ 206 w 251"/>
                <a:gd name="T75" fmla="*/ 572 h 609"/>
                <a:gd name="T76" fmla="*/ 210 w 251"/>
                <a:gd name="T77" fmla="*/ 572 h 609"/>
                <a:gd name="T78" fmla="*/ 217 w 251"/>
                <a:gd name="T79" fmla="*/ 572 h 609"/>
                <a:gd name="T80" fmla="*/ 221 w 251"/>
                <a:gd name="T81" fmla="*/ 568 h 609"/>
                <a:gd name="T82" fmla="*/ 225 w 251"/>
                <a:gd name="T83" fmla="*/ 568 h 609"/>
                <a:gd name="T84" fmla="*/ 232 w 251"/>
                <a:gd name="T85" fmla="*/ 572 h 609"/>
                <a:gd name="T86" fmla="*/ 236 w 251"/>
                <a:gd name="T87" fmla="*/ 572 h 609"/>
                <a:gd name="T88" fmla="*/ 240 w 251"/>
                <a:gd name="T89" fmla="*/ 572 h 609"/>
                <a:gd name="T90" fmla="*/ 244 w 251"/>
                <a:gd name="T91" fmla="*/ 576 h 609"/>
                <a:gd name="T92" fmla="*/ 247 w 251"/>
                <a:gd name="T93" fmla="*/ 579 h 609"/>
                <a:gd name="T94" fmla="*/ 247 w 251"/>
                <a:gd name="T95" fmla="*/ 579 h 609"/>
                <a:gd name="T96" fmla="*/ 251 w 251"/>
                <a:gd name="T97" fmla="*/ 583 h 609"/>
                <a:gd name="T98" fmla="*/ 251 w 251"/>
                <a:gd name="T99" fmla="*/ 587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1" h="609">
                  <a:moveTo>
                    <a:pt x="83" y="14"/>
                  </a:moveTo>
                  <a:lnTo>
                    <a:pt x="83" y="14"/>
                  </a:lnTo>
                  <a:lnTo>
                    <a:pt x="79" y="14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5" y="7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41"/>
                  </a:lnTo>
                  <a:lnTo>
                    <a:pt x="172" y="609"/>
                  </a:lnTo>
                  <a:lnTo>
                    <a:pt x="172" y="609"/>
                  </a:lnTo>
                  <a:lnTo>
                    <a:pt x="172" y="609"/>
                  </a:lnTo>
                  <a:lnTo>
                    <a:pt x="172" y="605"/>
                  </a:lnTo>
                  <a:lnTo>
                    <a:pt x="172" y="605"/>
                  </a:lnTo>
                  <a:lnTo>
                    <a:pt x="172" y="602"/>
                  </a:lnTo>
                  <a:lnTo>
                    <a:pt x="172" y="602"/>
                  </a:lnTo>
                  <a:lnTo>
                    <a:pt x="172" y="598"/>
                  </a:lnTo>
                  <a:lnTo>
                    <a:pt x="172" y="598"/>
                  </a:lnTo>
                  <a:lnTo>
                    <a:pt x="172" y="594"/>
                  </a:lnTo>
                  <a:lnTo>
                    <a:pt x="176" y="594"/>
                  </a:lnTo>
                  <a:lnTo>
                    <a:pt x="176" y="590"/>
                  </a:lnTo>
                  <a:lnTo>
                    <a:pt x="176" y="590"/>
                  </a:lnTo>
                  <a:lnTo>
                    <a:pt x="180" y="587"/>
                  </a:lnTo>
                  <a:lnTo>
                    <a:pt x="180" y="587"/>
                  </a:lnTo>
                  <a:lnTo>
                    <a:pt x="184" y="583"/>
                  </a:lnTo>
                  <a:lnTo>
                    <a:pt x="184" y="583"/>
                  </a:lnTo>
                  <a:lnTo>
                    <a:pt x="187" y="579"/>
                  </a:lnTo>
                  <a:lnTo>
                    <a:pt x="187" y="579"/>
                  </a:lnTo>
                  <a:lnTo>
                    <a:pt x="191" y="579"/>
                  </a:lnTo>
                  <a:lnTo>
                    <a:pt x="191" y="576"/>
                  </a:lnTo>
                  <a:lnTo>
                    <a:pt x="195" y="576"/>
                  </a:lnTo>
                  <a:lnTo>
                    <a:pt x="199" y="576"/>
                  </a:lnTo>
                  <a:lnTo>
                    <a:pt x="199" y="572"/>
                  </a:lnTo>
                  <a:lnTo>
                    <a:pt x="202" y="572"/>
                  </a:lnTo>
                  <a:lnTo>
                    <a:pt x="206" y="572"/>
                  </a:lnTo>
                  <a:lnTo>
                    <a:pt x="206" y="572"/>
                  </a:lnTo>
                  <a:lnTo>
                    <a:pt x="210" y="572"/>
                  </a:lnTo>
                  <a:lnTo>
                    <a:pt x="214" y="572"/>
                  </a:lnTo>
                  <a:lnTo>
                    <a:pt x="217" y="572"/>
                  </a:lnTo>
                  <a:lnTo>
                    <a:pt x="217" y="568"/>
                  </a:lnTo>
                  <a:lnTo>
                    <a:pt x="221" y="568"/>
                  </a:lnTo>
                  <a:lnTo>
                    <a:pt x="225" y="568"/>
                  </a:lnTo>
                  <a:lnTo>
                    <a:pt x="225" y="568"/>
                  </a:lnTo>
                  <a:lnTo>
                    <a:pt x="229" y="572"/>
                  </a:lnTo>
                  <a:lnTo>
                    <a:pt x="232" y="572"/>
                  </a:lnTo>
                  <a:lnTo>
                    <a:pt x="232" y="572"/>
                  </a:lnTo>
                  <a:lnTo>
                    <a:pt x="236" y="572"/>
                  </a:lnTo>
                  <a:lnTo>
                    <a:pt x="236" y="572"/>
                  </a:lnTo>
                  <a:lnTo>
                    <a:pt x="240" y="572"/>
                  </a:lnTo>
                  <a:lnTo>
                    <a:pt x="240" y="576"/>
                  </a:lnTo>
                  <a:lnTo>
                    <a:pt x="244" y="576"/>
                  </a:lnTo>
                  <a:lnTo>
                    <a:pt x="244" y="576"/>
                  </a:lnTo>
                  <a:lnTo>
                    <a:pt x="247" y="579"/>
                  </a:lnTo>
                  <a:lnTo>
                    <a:pt x="247" y="579"/>
                  </a:lnTo>
                  <a:lnTo>
                    <a:pt x="247" y="579"/>
                  </a:lnTo>
                  <a:lnTo>
                    <a:pt x="251" y="583"/>
                  </a:lnTo>
                  <a:lnTo>
                    <a:pt x="251" y="583"/>
                  </a:lnTo>
                  <a:lnTo>
                    <a:pt x="251" y="587"/>
                  </a:lnTo>
                  <a:lnTo>
                    <a:pt x="251" y="587"/>
                  </a:lnTo>
                  <a:lnTo>
                    <a:pt x="83" y="1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69"/>
            <p:cNvSpPr>
              <a:spLocks noChangeArrowheads="1"/>
            </p:cNvSpPr>
            <p:nvPr/>
          </p:nvSpPr>
          <p:spPr bwMode="auto">
            <a:xfrm>
              <a:off x="2469" y="2869"/>
              <a:ext cx="273" cy="27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70"/>
            <p:cNvSpPr>
              <a:spLocks/>
            </p:cNvSpPr>
            <p:nvPr/>
          </p:nvSpPr>
          <p:spPr bwMode="auto">
            <a:xfrm>
              <a:off x="2611" y="2315"/>
              <a:ext cx="336" cy="621"/>
            </a:xfrm>
            <a:custGeom>
              <a:avLst/>
              <a:gdLst>
                <a:gd name="T0" fmla="*/ 0 w 336"/>
                <a:gd name="T1" fmla="*/ 580 h 621"/>
                <a:gd name="T2" fmla="*/ 0 w 336"/>
                <a:gd name="T3" fmla="*/ 584 h 621"/>
                <a:gd name="T4" fmla="*/ 0 w 336"/>
                <a:gd name="T5" fmla="*/ 588 h 621"/>
                <a:gd name="T6" fmla="*/ 0 w 336"/>
                <a:gd name="T7" fmla="*/ 588 h 621"/>
                <a:gd name="T8" fmla="*/ 0 w 336"/>
                <a:gd name="T9" fmla="*/ 591 h 621"/>
                <a:gd name="T10" fmla="*/ 3 w 336"/>
                <a:gd name="T11" fmla="*/ 595 h 621"/>
                <a:gd name="T12" fmla="*/ 7 w 336"/>
                <a:gd name="T13" fmla="*/ 599 h 621"/>
                <a:gd name="T14" fmla="*/ 7 w 336"/>
                <a:gd name="T15" fmla="*/ 602 h 621"/>
                <a:gd name="T16" fmla="*/ 11 w 336"/>
                <a:gd name="T17" fmla="*/ 606 h 621"/>
                <a:gd name="T18" fmla="*/ 15 w 336"/>
                <a:gd name="T19" fmla="*/ 610 h 621"/>
                <a:gd name="T20" fmla="*/ 18 w 336"/>
                <a:gd name="T21" fmla="*/ 614 h 621"/>
                <a:gd name="T22" fmla="*/ 26 w 336"/>
                <a:gd name="T23" fmla="*/ 614 h 621"/>
                <a:gd name="T24" fmla="*/ 30 w 336"/>
                <a:gd name="T25" fmla="*/ 617 h 621"/>
                <a:gd name="T26" fmla="*/ 33 w 336"/>
                <a:gd name="T27" fmla="*/ 617 h 621"/>
                <a:gd name="T28" fmla="*/ 41 w 336"/>
                <a:gd name="T29" fmla="*/ 621 h 621"/>
                <a:gd name="T30" fmla="*/ 45 w 336"/>
                <a:gd name="T31" fmla="*/ 621 h 621"/>
                <a:gd name="T32" fmla="*/ 48 w 336"/>
                <a:gd name="T33" fmla="*/ 621 h 621"/>
                <a:gd name="T34" fmla="*/ 52 w 336"/>
                <a:gd name="T35" fmla="*/ 621 h 621"/>
                <a:gd name="T36" fmla="*/ 60 w 336"/>
                <a:gd name="T37" fmla="*/ 621 h 621"/>
                <a:gd name="T38" fmla="*/ 63 w 336"/>
                <a:gd name="T39" fmla="*/ 621 h 621"/>
                <a:gd name="T40" fmla="*/ 67 w 336"/>
                <a:gd name="T41" fmla="*/ 621 h 621"/>
                <a:gd name="T42" fmla="*/ 71 w 336"/>
                <a:gd name="T43" fmla="*/ 617 h 621"/>
                <a:gd name="T44" fmla="*/ 71 w 336"/>
                <a:gd name="T45" fmla="*/ 617 h 621"/>
                <a:gd name="T46" fmla="*/ 75 w 336"/>
                <a:gd name="T47" fmla="*/ 614 h 621"/>
                <a:gd name="T48" fmla="*/ 75 w 336"/>
                <a:gd name="T49" fmla="*/ 614 h 621"/>
                <a:gd name="T50" fmla="*/ 336 w 336"/>
                <a:gd name="T51" fmla="*/ 34 h 621"/>
                <a:gd name="T52" fmla="*/ 333 w 336"/>
                <a:gd name="T53" fmla="*/ 38 h 621"/>
                <a:gd name="T54" fmla="*/ 333 w 336"/>
                <a:gd name="T55" fmla="*/ 38 h 621"/>
                <a:gd name="T56" fmla="*/ 329 w 336"/>
                <a:gd name="T57" fmla="*/ 41 h 621"/>
                <a:gd name="T58" fmla="*/ 325 w 336"/>
                <a:gd name="T59" fmla="*/ 41 h 621"/>
                <a:gd name="T60" fmla="*/ 321 w 336"/>
                <a:gd name="T61" fmla="*/ 41 h 621"/>
                <a:gd name="T62" fmla="*/ 318 w 336"/>
                <a:gd name="T63" fmla="*/ 41 h 621"/>
                <a:gd name="T64" fmla="*/ 314 w 336"/>
                <a:gd name="T65" fmla="*/ 41 h 621"/>
                <a:gd name="T66" fmla="*/ 306 w 336"/>
                <a:gd name="T67" fmla="*/ 41 h 621"/>
                <a:gd name="T68" fmla="*/ 303 w 336"/>
                <a:gd name="T69" fmla="*/ 41 h 621"/>
                <a:gd name="T70" fmla="*/ 299 w 336"/>
                <a:gd name="T71" fmla="*/ 41 h 621"/>
                <a:gd name="T72" fmla="*/ 291 w 336"/>
                <a:gd name="T73" fmla="*/ 38 h 621"/>
                <a:gd name="T74" fmla="*/ 288 w 336"/>
                <a:gd name="T75" fmla="*/ 38 h 621"/>
                <a:gd name="T76" fmla="*/ 284 w 336"/>
                <a:gd name="T77" fmla="*/ 34 h 621"/>
                <a:gd name="T78" fmla="*/ 277 w 336"/>
                <a:gd name="T79" fmla="*/ 30 h 621"/>
                <a:gd name="T80" fmla="*/ 273 w 336"/>
                <a:gd name="T81" fmla="*/ 26 h 621"/>
                <a:gd name="T82" fmla="*/ 269 w 336"/>
                <a:gd name="T83" fmla="*/ 26 h 621"/>
                <a:gd name="T84" fmla="*/ 265 w 336"/>
                <a:gd name="T85" fmla="*/ 23 h 621"/>
                <a:gd name="T86" fmla="*/ 265 w 336"/>
                <a:gd name="T87" fmla="*/ 19 h 621"/>
                <a:gd name="T88" fmla="*/ 262 w 336"/>
                <a:gd name="T89" fmla="*/ 15 h 621"/>
                <a:gd name="T90" fmla="*/ 262 w 336"/>
                <a:gd name="T91" fmla="*/ 12 h 621"/>
                <a:gd name="T92" fmla="*/ 258 w 336"/>
                <a:gd name="T93" fmla="*/ 8 h 621"/>
                <a:gd name="T94" fmla="*/ 258 w 336"/>
                <a:gd name="T95" fmla="*/ 4 h 621"/>
                <a:gd name="T96" fmla="*/ 258 w 336"/>
                <a:gd name="T97" fmla="*/ 0 h 621"/>
                <a:gd name="T98" fmla="*/ 262 w 336"/>
                <a:gd name="T9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6" h="621">
                  <a:moveTo>
                    <a:pt x="0" y="576"/>
                  </a:moveTo>
                  <a:lnTo>
                    <a:pt x="0" y="580"/>
                  </a:lnTo>
                  <a:lnTo>
                    <a:pt x="0" y="580"/>
                  </a:lnTo>
                  <a:lnTo>
                    <a:pt x="0" y="584"/>
                  </a:lnTo>
                  <a:lnTo>
                    <a:pt x="0" y="584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3" y="595"/>
                  </a:lnTo>
                  <a:lnTo>
                    <a:pt x="3" y="595"/>
                  </a:lnTo>
                  <a:lnTo>
                    <a:pt x="3" y="599"/>
                  </a:lnTo>
                  <a:lnTo>
                    <a:pt x="7" y="599"/>
                  </a:lnTo>
                  <a:lnTo>
                    <a:pt x="7" y="602"/>
                  </a:lnTo>
                  <a:lnTo>
                    <a:pt x="7" y="602"/>
                  </a:lnTo>
                  <a:lnTo>
                    <a:pt x="11" y="606"/>
                  </a:lnTo>
                  <a:lnTo>
                    <a:pt x="11" y="606"/>
                  </a:lnTo>
                  <a:lnTo>
                    <a:pt x="15" y="606"/>
                  </a:lnTo>
                  <a:lnTo>
                    <a:pt x="15" y="610"/>
                  </a:lnTo>
                  <a:lnTo>
                    <a:pt x="18" y="610"/>
                  </a:lnTo>
                  <a:lnTo>
                    <a:pt x="18" y="614"/>
                  </a:lnTo>
                  <a:lnTo>
                    <a:pt x="22" y="614"/>
                  </a:lnTo>
                  <a:lnTo>
                    <a:pt x="26" y="614"/>
                  </a:lnTo>
                  <a:lnTo>
                    <a:pt x="26" y="617"/>
                  </a:lnTo>
                  <a:lnTo>
                    <a:pt x="30" y="617"/>
                  </a:lnTo>
                  <a:lnTo>
                    <a:pt x="33" y="617"/>
                  </a:lnTo>
                  <a:lnTo>
                    <a:pt x="33" y="617"/>
                  </a:lnTo>
                  <a:lnTo>
                    <a:pt x="37" y="621"/>
                  </a:lnTo>
                  <a:lnTo>
                    <a:pt x="41" y="621"/>
                  </a:lnTo>
                  <a:lnTo>
                    <a:pt x="41" y="621"/>
                  </a:lnTo>
                  <a:lnTo>
                    <a:pt x="45" y="621"/>
                  </a:lnTo>
                  <a:lnTo>
                    <a:pt x="48" y="621"/>
                  </a:lnTo>
                  <a:lnTo>
                    <a:pt x="48" y="621"/>
                  </a:lnTo>
                  <a:lnTo>
                    <a:pt x="52" y="621"/>
                  </a:lnTo>
                  <a:lnTo>
                    <a:pt x="52" y="621"/>
                  </a:lnTo>
                  <a:lnTo>
                    <a:pt x="56" y="621"/>
                  </a:lnTo>
                  <a:lnTo>
                    <a:pt x="60" y="621"/>
                  </a:lnTo>
                  <a:lnTo>
                    <a:pt x="60" y="621"/>
                  </a:lnTo>
                  <a:lnTo>
                    <a:pt x="63" y="621"/>
                  </a:lnTo>
                  <a:lnTo>
                    <a:pt x="63" y="621"/>
                  </a:lnTo>
                  <a:lnTo>
                    <a:pt x="67" y="621"/>
                  </a:lnTo>
                  <a:lnTo>
                    <a:pt x="67" y="621"/>
                  </a:lnTo>
                  <a:lnTo>
                    <a:pt x="71" y="617"/>
                  </a:lnTo>
                  <a:lnTo>
                    <a:pt x="71" y="617"/>
                  </a:lnTo>
                  <a:lnTo>
                    <a:pt x="71" y="617"/>
                  </a:lnTo>
                  <a:lnTo>
                    <a:pt x="75" y="617"/>
                  </a:lnTo>
                  <a:lnTo>
                    <a:pt x="75" y="614"/>
                  </a:lnTo>
                  <a:lnTo>
                    <a:pt x="75" y="614"/>
                  </a:lnTo>
                  <a:lnTo>
                    <a:pt x="75" y="614"/>
                  </a:lnTo>
                  <a:lnTo>
                    <a:pt x="336" y="34"/>
                  </a:lnTo>
                  <a:lnTo>
                    <a:pt x="336" y="34"/>
                  </a:lnTo>
                  <a:lnTo>
                    <a:pt x="336" y="38"/>
                  </a:lnTo>
                  <a:lnTo>
                    <a:pt x="333" y="38"/>
                  </a:lnTo>
                  <a:lnTo>
                    <a:pt x="333" y="38"/>
                  </a:lnTo>
                  <a:lnTo>
                    <a:pt x="333" y="38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5" y="41"/>
                  </a:lnTo>
                  <a:lnTo>
                    <a:pt x="325" y="41"/>
                  </a:lnTo>
                  <a:lnTo>
                    <a:pt x="321" y="41"/>
                  </a:lnTo>
                  <a:lnTo>
                    <a:pt x="318" y="41"/>
                  </a:lnTo>
                  <a:lnTo>
                    <a:pt x="318" y="41"/>
                  </a:lnTo>
                  <a:lnTo>
                    <a:pt x="314" y="41"/>
                  </a:lnTo>
                  <a:lnTo>
                    <a:pt x="314" y="41"/>
                  </a:lnTo>
                  <a:lnTo>
                    <a:pt x="310" y="41"/>
                  </a:lnTo>
                  <a:lnTo>
                    <a:pt x="306" y="41"/>
                  </a:lnTo>
                  <a:lnTo>
                    <a:pt x="306" y="41"/>
                  </a:lnTo>
                  <a:lnTo>
                    <a:pt x="303" y="41"/>
                  </a:lnTo>
                  <a:lnTo>
                    <a:pt x="299" y="41"/>
                  </a:lnTo>
                  <a:lnTo>
                    <a:pt x="299" y="41"/>
                  </a:lnTo>
                  <a:lnTo>
                    <a:pt x="295" y="38"/>
                  </a:lnTo>
                  <a:lnTo>
                    <a:pt x="291" y="38"/>
                  </a:lnTo>
                  <a:lnTo>
                    <a:pt x="291" y="38"/>
                  </a:lnTo>
                  <a:lnTo>
                    <a:pt x="288" y="38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0" y="34"/>
                  </a:lnTo>
                  <a:lnTo>
                    <a:pt x="277" y="30"/>
                  </a:lnTo>
                  <a:lnTo>
                    <a:pt x="277" y="30"/>
                  </a:lnTo>
                  <a:lnTo>
                    <a:pt x="273" y="26"/>
                  </a:lnTo>
                  <a:lnTo>
                    <a:pt x="273" y="26"/>
                  </a:lnTo>
                  <a:lnTo>
                    <a:pt x="269" y="26"/>
                  </a:lnTo>
                  <a:lnTo>
                    <a:pt x="269" y="23"/>
                  </a:lnTo>
                  <a:lnTo>
                    <a:pt x="265" y="23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2" y="15"/>
                  </a:lnTo>
                  <a:lnTo>
                    <a:pt x="262" y="15"/>
                  </a:lnTo>
                  <a:lnTo>
                    <a:pt x="262" y="12"/>
                  </a:lnTo>
                  <a:lnTo>
                    <a:pt x="262" y="12"/>
                  </a:lnTo>
                  <a:lnTo>
                    <a:pt x="258" y="8"/>
                  </a:lnTo>
                  <a:lnTo>
                    <a:pt x="258" y="8"/>
                  </a:lnTo>
                  <a:lnTo>
                    <a:pt x="258" y="8"/>
                  </a:lnTo>
                  <a:lnTo>
                    <a:pt x="258" y="4"/>
                  </a:lnTo>
                  <a:lnTo>
                    <a:pt x="258" y="4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271"/>
            <p:cNvSpPr>
              <a:spLocks noChangeArrowheads="1"/>
            </p:cNvSpPr>
            <p:nvPr/>
          </p:nvSpPr>
          <p:spPr bwMode="auto">
            <a:xfrm>
              <a:off x="2742" y="1885"/>
              <a:ext cx="505" cy="505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72"/>
            <p:cNvSpPr>
              <a:spLocks/>
            </p:cNvSpPr>
            <p:nvPr/>
          </p:nvSpPr>
          <p:spPr bwMode="auto">
            <a:xfrm>
              <a:off x="3082" y="1545"/>
              <a:ext cx="445" cy="490"/>
            </a:xfrm>
            <a:custGeom>
              <a:avLst/>
              <a:gdLst>
                <a:gd name="T0" fmla="*/ 4 w 445"/>
                <a:gd name="T1" fmla="*/ 426 h 490"/>
                <a:gd name="T2" fmla="*/ 4 w 445"/>
                <a:gd name="T3" fmla="*/ 430 h 490"/>
                <a:gd name="T4" fmla="*/ 0 w 445"/>
                <a:gd name="T5" fmla="*/ 434 h 490"/>
                <a:gd name="T6" fmla="*/ 0 w 445"/>
                <a:gd name="T7" fmla="*/ 437 h 490"/>
                <a:gd name="T8" fmla="*/ 0 w 445"/>
                <a:gd name="T9" fmla="*/ 441 h 490"/>
                <a:gd name="T10" fmla="*/ 0 w 445"/>
                <a:gd name="T11" fmla="*/ 445 h 490"/>
                <a:gd name="T12" fmla="*/ 4 w 445"/>
                <a:gd name="T13" fmla="*/ 449 h 490"/>
                <a:gd name="T14" fmla="*/ 4 w 445"/>
                <a:gd name="T15" fmla="*/ 456 h 490"/>
                <a:gd name="T16" fmla="*/ 8 w 445"/>
                <a:gd name="T17" fmla="*/ 460 h 490"/>
                <a:gd name="T18" fmla="*/ 8 w 445"/>
                <a:gd name="T19" fmla="*/ 464 h 490"/>
                <a:gd name="T20" fmla="*/ 11 w 445"/>
                <a:gd name="T21" fmla="*/ 467 h 490"/>
                <a:gd name="T22" fmla="*/ 15 w 445"/>
                <a:gd name="T23" fmla="*/ 471 h 490"/>
                <a:gd name="T24" fmla="*/ 19 w 445"/>
                <a:gd name="T25" fmla="*/ 475 h 490"/>
                <a:gd name="T26" fmla="*/ 26 w 445"/>
                <a:gd name="T27" fmla="*/ 479 h 490"/>
                <a:gd name="T28" fmla="*/ 30 w 445"/>
                <a:gd name="T29" fmla="*/ 482 h 490"/>
                <a:gd name="T30" fmla="*/ 34 w 445"/>
                <a:gd name="T31" fmla="*/ 486 h 490"/>
                <a:gd name="T32" fmla="*/ 37 w 445"/>
                <a:gd name="T33" fmla="*/ 486 h 490"/>
                <a:gd name="T34" fmla="*/ 45 w 445"/>
                <a:gd name="T35" fmla="*/ 486 h 490"/>
                <a:gd name="T36" fmla="*/ 49 w 445"/>
                <a:gd name="T37" fmla="*/ 490 h 490"/>
                <a:gd name="T38" fmla="*/ 52 w 445"/>
                <a:gd name="T39" fmla="*/ 490 h 490"/>
                <a:gd name="T40" fmla="*/ 56 w 445"/>
                <a:gd name="T41" fmla="*/ 490 h 490"/>
                <a:gd name="T42" fmla="*/ 60 w 445"/>
                <a:gd name="T43" fmla="*/ 486 h 490"/>
                <a:gd name="T44" fmla="*/ 64 w 445"/>
                <a:gd name="T45" fmla="*/ 486 h 490"/>
                <a:gd name="T46" fmla="*/ 67 w 445"/>
                <a:gd name="T47" fmla="*/ 486 h 490"/>
                <a:gd name="T48" fmla="*/ 71 w 445"/>
                <a:gd name="T49" fmla="*/ 482 h 490"/>
                <a:gd name="T50" fmla="*/ 445 w 445"/>
                <a:gd name="T51" fmla="*/ 60 h 490"/>
                <a:gd name="T52" fmla="*/ 441 w 445"/>
                <a:gd name="T53" fmla="*/ 60 h 490"/>
                <a:gd name="T54" fmla="*/ 438 w 445"/>
                <a:gd name="T55" fmla="*/ 63 h 490"/>
                <a:gd name="T56" fmla="*/ 434 w 445"/>
                <a:gd name="T57" fmla="*/ 63 h 490"/>
                <a:gd name="T58" fmla="*/ 430 w 445"/>
                <a:gd name="T59" fmla="*/ 63 h 490"/>
                <a:gd name="T60" fmla="*/ 426 w 445"/>
                <a:gd name="T61" fmla="*/ 63 h 490"/>
                <a:gd name="T62" fmla="*/ 419 w 445"/>
                <a:gd name="T63" fmla="*/ 63 h 490"/>
                <a:gd name="T64" fmla="*/ 415 w 445"/>
                <a:gd name="T65" fmla="*/ 63 h 490"/>
                <a:gd name="T66" fmla="*/ 411 w 445"/>
                <a:gd name="T67" fmla="*/ 60 h 490"/>
                <a:gd name="T68" fmla="*/ 408 w 445"/>
                <a:gd name="T69" fmla="*/ 56 h 490"/>
                <a:gd name="T70" fmla="*/ 400 w 445"/>
                <a:gd name="T71" fmla="*/ 56 h 490"/>
                <a:gd name="T72" fmla="*/ 397 w 445"/>
                <a:gd name="T73" fmla="*/ 52 h 490"/>
                <a:gd name="T74" fmla="*/ 393 w 445"/>
                <a:gd name="T75" fmla="*/ 48 h 490"/>
                <a:gd name="T76" fmla="*/ 389 w 445"/>
                <a:gd name="T77" fmla="*/ 45 h 490"/>
                <a:gd name="T78" fmla="*/ 385 w 445"/>
                <a:gd name="T79" fmla="*/ 41 h 490"/>
                <a:gd name="T80" fmla="*/ 382 w 445"/>
                <a:gd name="T81" fmla="*/ 37 h 490"/>
                <a:gd name="T82" fmla="*/ 378 w 445"/>
                <a:gd name="T83" fmla="*/ 30 h 490"/>
                <a:gd name="T84" fmla="*/ 378 w 445"/>
                <a:gd name="T85" fmla="*/ 26 h 490"/>
                <a:gd name="T86" fmla="*/ 374 w 445"/>
                <a:gd name="T87" fmla="*/ 22 h 490"/>
                <a:gd name="T88" fmla="*/ 374 w 445"/>
                <a:gd name="T89" fmla="*/ 18 h 490"/>
                <a:gd name="T90" fmla="*/ 374 w 445"/>
                <a:gd name="T91" fmla="*/ 15 h 490"/>
                <a:gd name="T92" fmla="*/ 374 w 445"/>
                <a:gd name="T93" fmla="*/ 11 h 490"/>
                <a:gd name="T94" fmla="*/ 374 w 445"/>
                <a:gd name="T95" fmla="*/ 7 h 490"/>
                <a:gd name="T96" fmla="*/ 378 w 445"/>
                <a:gd name="T97" fmla="*/ 4 h 490"/>
                <a:gd name="T98" fmla="*/ 378 w 445"/>
                <a:gd name="T99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5" h="490">
                  <a:moveTo>
                    <a:pt x="8" y="426"/>
                  </a:moveTo>
                  <a:lnTo>
                    <a:pt x="4" y="426"/>
                  </a:lnTo>
                  <a:lnTo>
                    <a:pt x="4" y="430"/>
                  </a:lnTo>
                  <a:lnTo>
                    <a:pt x="4" y="430"/>
                  </a:lnTo>
                  <a:lnTo>
                    <a:pt x="4" y="430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7"/>
                  </a:lnTo>
                  <a:lnTo>
                    <a:pt x="0" y="441"/>
                  </a:lnTo>
                  <a:lnTo>
                    <a:pt x="0" y="441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0" y="449"/>
                  </a:lnTo>
                  <a:lnTo>
                    <a:pt x="4" y="449"/>
                  </a:lnTo>
                  <a:lnTo>
                    <a:pt x="4" y="452"/>
                  </a:lnTo>
                  <a:lnTo>
                    <a:pt x="4" y="456"/>
                  </a:lnTo>
                  <a:lnTo>
                    <a:pt x="4" y="456"/>
                  </a:lnTo>
                  <a:lnTo>
                    <a:pt x="8" y="460"/>
                  </a:lnTo>
                  <a:lnTo>
                    <a:pt x="8" y="460"/>
                  </a:lnTo>
                  <a:lnTo>
                    <a:pt x="8" y="464"/>
                  </a:lnTo>
                  <a:lnTo>
                    <a:pt x="11" y="467"/>
                  </a:lnTo>
                  <a:lnTo>
                    <a:pt x="11" y="467"/>
                  </a:lnTo>
                  <a:lnTo>
                    <a:pt x="15" y="471"/>
                  </a:lnTo>
                  <a:lnTo>
                    <a:pt x="15" y="471"/>
                  </a:lnTo>
                  <a:lnTo>
                    <a:pt x="19" y="475"/>
                  </a:lnTo>
                  <a:lnTo>
                    <a:pt x="19" y="475"/>
                  </a:lnTo>
                  <a:lnTo>
                    <a:pt x="22" y="479"/>
                  </a:lnTo>
                  <a:lnTo>
                    <a:pt x="26" y="479"/>
                  </a:lnTo>
                  <a:lnTo>
                    <a:pt x="26" y="479"/>
                  </a:lnTo>
                  <a:lnTo>
                    <a:pt x="30" y="482"/>
                  </a:lnTo>
                  <a:lnTo>
                    <a:pt x="30" y="482"/>
                  </a:lnTo>
                  <a:lnTo>
                    <a:pt x="34" y="486"/>
                  </a:lnTo>
                  <a:lnTo>
                    <a:pt x="37" y="486"/>
                  </a:lnTo>
                  <a:lnTo>
                    <a:pt x="37" y="486"/>
                  </a:lnTo>
                  <a:lnTo>
                    <a:pt x="41" y="486"/>
                  </a:lnTo>
                  <a:lnTo>
                    <a:pt x="45" y="486"/>
                  </a:lnTo>
                  <a:lnTo>
                    <a:pt x="45" y="490"/>
                  </a:lnTo>
                  <a:lnTo>
                    <a:pt x="49" y="490"/>
                  </a:lnTo>
                  <a:lnTo>
                    <a:pt x="49" y="490"/>
                  </a:lnTo>
                  <a:lnTo>
                    <a:pt x="52" y="490"/>
                  </a:lnTo>
                  <a:lnTo>
                    <a:pt x="56" y="490"/>
                  </a:lnTo>
                  <a:lnTo>
                    <a:pt x="56" y="490"/>
                  </a:lnTo>
                  <a:lnTo>
                    <a:pt x="60" y="490"/>
                  </a:lnTo>
                  <a:lnTo>
                    <a:pt x="60" y="486"/>
                  </a:lnTo>
                  <a:lnTo>
                    <a:pt x="64" y="486"/>
                  </a:lnTo>
                  <a:lnTo>
                    <a:pt x="64" y="486"/>
                  </a:lnTo>
                  <a:lnTo>
                    <a:pt x="67" y="486"/>
                  </a:lnTo>
                  <a:lnTo>
                    <a:pt x="67" y="486"/>
                  </a:lnTo>
                  <a:lnTo>
                    <a:pt x="67" y="482"/>
                  </a:lnTo>
                  <a:lnTo>
                    <a:pt x="71" y="482"/>
                  </a:lnTo>
                  <a:lnTo>
                    <a:pt x="445" y="56"/>
                  </a:lnTo>
                  <a:lnTo>
                    <a:pt x="445" y="60"/>
                  </a:lnTo>
                  <a:lnTo>
                    <a:pt x="441" y="60"/>
                  </a:lnTo>
                  <a:lnTo>
                    <a:pt x="441" y="60"/>
                  </a:lnTo>
                  <a:lnTo>
                    <a:pt x="438" y="60"/>
                  </a:lnTo>
                  <a:lnTo>
                    <a:pt x="438" y="63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0" y="63"/>
                  </a:lnTo>
                  <a:lnTo>
                    <a:pt x="430" y="63"/>
                  </a:lnTo>
                  <a:lnTo>
                    <a:pt x="426" y="63"/>
                  </a:lnTo>
                  <a:lnTo>
                    <a:pt x="426" y="63"/>
                  </a:lnTo>
                  <a:lnTo>
                    <a:pt x="423" y="63"/>
                  </a:lnTo>
                  <a:lnTo>
                    <a:pt x="419" y="63"/>
                  </a:lnTo>
                  <a:lnTo>
                    <a:pt x="419" y="63"/>
                  </a:lnTo>
                  <a:lnTo>
                    <a:pt x="415" y="63"/>
                  </a:lnTo>
                  <a:lnTo>
                    <a:pt x="411" y="60"/>
                  </a:lnTo>
                  <a:lnTo>
                    <a:pt x="411" y="60"/>
                  </a:lnTo>
                  <a:lnTo>
                    <a:pt x="408" y="60"/>
                  </a:lnTo>
                  <a:lnTo>
                    <a:pt x="408" y="56"/>
                  </a:lnTo>
                  <a:lnTo>
                    <a:pt x="404" y="56"/>
                  </a:lnTo>
                  <a:lnTo>
                    <a:pt x="400" y="56"/>
                  </a:lnTo>
                  <a:lnTo>
                    <a:pt x="400" y="52"/>
                  </a:lnTo>
                  <a:lnTo>
                    <a:pt x="397" y="52"/>
                  </a:lnTo>
                  <a:lnTo>
                    <a:pt x="393" y="48"/>
                  </a:lnTo>
                  <a:lnTo>
                    <a:pt x="393" y="48"/>
                  </a:lnTo>
                  <a:lnTo>
                    <a:pt x="389" y="45"/>
                  </a:lnTo>
                  <a:lnTo>
                    <a:pt x="389" y="45"/>
                  </a:lnTo>
                  <a:lnTo>
                    <a:pt x="385" y="41"/>
                  </a:lnTo>
                  <a:lnTo>
                    <a:pt x="385" y="41"/>
                  </a:lnTo>
                  <a:lnTo>
                    <a:pt x="382" y="37"/>
                  </a:lnTo>
                  <a:lnTo>
                    <a:pt x="382" y="37"/>
                  </a:lnTo>
                  <a:lnTo>
                    <a:pt x="382" y="33"/>
                  </a:lnTo>
                  <a:lnTo>
                    <a:pt x="378" y="30"/>
                  </a:lnTo>
                  <a:lnTo>
                    <a:pt x="378" y="30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74" y="22"/>
                  </a:lnTo>
                  <a:lnTo>
                    <a:pt x="374" y="18"/>
                  </a:lnTo>
                  <a:lnTo>
                    <a:pt x="374" y="18"/>
                  </a:lnTo>
                  <a:lnTo>
                    <a:pt x="374" y="15"/>
                  </a:lnTo>
                  <a:lnTo>
                    <a:pt x="374" y="15"/>
                  </a:lnTo>
                  <a:lnTo>
                    <a:pt x="374" y="11"/>
                  </a:lnTo>
                  <a:lnTo>
                    <a:pt x="374" y="11"/>
                  </a:lnTo>
                  <a:lnTo>
                    <a:pt x="374" y="7"/>
                  </a:lnTo>
                  <a:lnTo>
                    <a:pt x="374" y="7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8" y="42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73"/>
            <p:cNvSpPr>
              <a:spLocks/>
            </p:cNvSpPr>
            <p:nvPr/>
          </p:nvSpPr>
          <p:spPr bwMode="auto">
            <a:xfrm>
              <a:off x="1911" y="2117"/>
              <a:ext cx="876" cy="165"/>
            </a:xfrm>
            <a:custGeom>
              <a:avLst/>
              <a:gdLst>
                <a:gd name="T0" fmla="*/ 864 w 876"/>
                <a:gd name="T1" fmla="*/ 86 h 165"/>
                <a:gd name="T2" fmla="*/ 864 w 876"/>
                <a:gd name="T3" fmla="*/ 86 h 165"/>
                <a:gd name="T4" fmla="*/ 868 w 876"/>
                <a:gd name="T5" fmla="*/ 82 h 165"/>
                <a:gd name="T6" fmla="*/ 868 w 876"/>
                <a:gd name="T7" fmla="*/ 82 h 165"/>
                <a:gd name="T8" fmla="*/ 872 w 876"/>
                <a:gd name="T9" fmla="*/ 79 h 165"/>
                <a:gd name="T10" fmla="*/ 872 w 876"/>
                <a:gd name="T11" fmla="*/ 75 h 165"/>
                <a:gd name="T12" fmla="*/ 872 w 876"/>
                <a:gd name="T13" fmla="*/ 71 h 165"/>
                <a:gd name="T14" fmla="*/ 876 w 876"/>
                <a:gd name="T15" fmla="*/ 67 h 165"/>
                <a:gd name="T16" fmla="*/ 876 w 876"/>
                <a:gd name="T17" fmla="*/ 64 h 165"/>
                <a:gd name="T18" fmla="*/ 876 w 876"/>
                <a:gd name="T19" fmla="*/ 56 h 165"/>
                <a:gd name="T20" fmla="*/ 876 w 876"/>
                <a:gd name="T21" fmla="*/ 52 h 165"/>
                <a:gd name="T22" fmla="*/ 876 w 876"/>
                <a:gd name="T23" fmla="*/ 45 h 165"/>
                <a:gd name="T24" fmla="*/ 876 w 876"/>
                <a:gd name="T25" fmla="*/ 41 h 165"/>
                <a:gd name="T26" fmla="*/ 876 w 876"/>
                <a:gd name="T27" fmla="*/ 37 h 165"/>
                <a:gd name="T28" fmla="*/ 876 w 876"/>
                <a:gd name="T29" fmla="*/ 30 h 165"/>
                <a:gd name="T30" fmla="*/ 872 w 876"/>
                <a:gd name="T31" fmla="*/ 26 h 165"/>
                <a:gd name="T32" fmla="*/ 872 w 876"/>
                <a:gd name="T33" fmla="*/ 22 h 165"/>
                <a:gd name="T34" fmla="*/ 868 w 876"/>
                <a:gd name="T35" fmla="*/ 15 h 165"/>
                <a:gd name="T36" fmla="*/ 868 w 876"/>
                <a:gd name="T37" fmla="*/ 11 h 165"/>
                <a:gd name="T38" fmla="*/ 864 w 876"/>
                <a:gd name="T39" fmla="*/ 8 h 165"/>
                <a:gd name="T40" fmla="*/ 864 w 876"/>
                <a:gd name="T41" fmla="*/ 8 h 165"/>
                <a:gd name="T42" fmla="*/ 861 w 876"/>
                <a:gd name="T43" fmla="*/ 4 h 165"/>
                <a:gd name="T44" fmla="*/ 857 w 876"/>
                <a:gd name="T45" fmla="*/ 4 h 165"/>
                <a:gd name="T46" fmla="*/ 857 w 876"/>
                <a:gd name="T47" fmla="*/ 0 h 165"/>
                <a:gd name="T48" fmla="*/ 853 w 876"/>
                <a:gd name="T49" fmla="*/ 0 h 165"/>
                <a:gd name="T50" fmla="*/ 0 w 876"/>
                <a:gd name="T51" fmla="*/ 79 h 165"/>
                <a:gd name="T52" fmla="*/ 4 w 876"/>
                <a:gd name="T53" fmla="*/ 79 h 165"/>
                <a:gd name="T54" fmla="*/ 4 w 876"/>
                <a:gd name="T55" fmla="*/ 82 h 165"/>
                <a:gd name="T56" fmla="*/ 8 w 876"/>
                <a:gd name="T57" fmla="*/ 82 h 165"/>
                <a:gd name="T58" fmla="*/ 11 w 876"/>
                <a:gd name="T59" fmla="*/ 86 h 165"/>
                <a:gd name="T60" fmla="*/ 11 w 876"/>
                <a:gd name="T61" fmla="*/ 90 h 165"/>
                <a:gd name="T62" fmla="*/ 15 w 876"/>
                <a:gd name="T63" fmla="*/ 94 h 165"/>
                <a:gd name="T64" fmla="*/ 15 w 876"/>
                <a:gd name="T65" fmla="*/ 97 h 165"/>
                <a:gd name="T66" fmla="*/ 15 w 876"/>
                <a:gd name="T67" fmla="*/ 101 h 165"/>
                <a:gd name="T68" fmla="*/ 19 w 876"/>
                <a:gd name="T69" fmla="*/ 105 h 165"/>
                <a:gd name="T70" fmla="*/ 19 w 876"/>
                <a:gd name="T71" fmla="*/ 112 h 165"/>
                <a:gd name="T72" fmla="*/ 19 w 876"/>
                <a:gd name="T73" fmla="*/ 116 h 165"/>
                <a:gd name="T74" fmla="*/ 19 w 876"/>
                <a:gd name="T75" fmla="*/ 123 h 165"/>
                <a:gd name="T76" fmla="*/ 23 w 876"/>
                <a:gd name="T77" fmla="*/ 127 h 165"/>
                <a:gd name="T78" fmla="*/ 23 w 876"/>
                <a:gd name="T79" fmla="*/ 131 h 165"/>
                <a:gd name="T80" fmla="*/ 23 w 876"/>
                <a:gd name="T81" fmla="*/ 138 h 165"/>
                <a:gd name="T82" fmla="*/ 19 w 876"/>
                <a:gd name="T83" fmla="*/ 142 h 165"/>
                <a:gd name="T84" fmla="*/ 19 w 876"/>
                <a:gd name="T85" fmla="*/ 146 h 165"/>
                <a:gd name="T86" fmla="*/ 19 w 876"/>
                <a:gd name="T87" fmla="*/ 153 h 165"/>
                <a:gd name="T88" fmla="*/ 19 w 876"/>
                <a:gd name="T89" fmla="*/ 157 h 165"/>
                <a:gd name="T90" fmla="*/ 15 w 876"/>
                <a:gd name="T91" fmla="*/ 157 h 165"/>
                <a:gd name="T92" fmla="*/ 15 w 876"/>
                <a:gd name="T93" fmla="*/ 161 h 165"/>
                <a:gd name="T94" fmla="*/ 11 w 876"/>
                <a:gd name="T95" fmla="*/ 165 h 165"/>
                <a:gd name="T96" fmla="*/ 11 w 876"/>
                <a:gd name="T97" fmla="*/ 165 h 165"/>
                <a:gd name="T98" fmla="*/ 8 w 876"/>
                <a:gd name="T9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6" h="165">
                  <a:moveTo>
                    <a:pt x="861" y="86"/>
                  </a:moveTo>
                  <a:lnTo>
                    <a:pt x="864" y="86"/>
                  </a:lnTo>
                  <a:lnTo>
                    <a:pt x="864" y="86"/>
                  </a:lnTo>
                  <a:lnTo>
                    <a:pt x="864" y="86"/>
                  </a:lnTo>
                  <a:lnTo>
                    <a:pt x="864" y="86"/>
                  </a:lnTo>
                  <a:lnTo>
                    <a:pt x="868" y="82"/>
                  </a:lnTo>
                  <a:lnTo>
                    <a:pt x="868" y="82"/>
                  </a:lnTo>
                  <a:lnTo>
                    <a:pt x="868" y="82"/>
                  </a:lnTo>
                  <a:lnTo>
                    <a:pt x="872" y="79"/>
                  </a:lnTo>
                  <a:lnTo>
                    <a:pt x="872" y="79"/>
                  </a:lnTo>
                  <a:lnTo>
                    <a:pt x="872" y="79"/>
                  </a:lnTo>
                  <a:lnTo>
                    <a:pt x="872" y="75"/>
                  </a:lnTo>
                  <a:lnTo>
                    <a:pt x="872" y="75"/>
                  </a:lnTo>
                  <a:lnTo>
                    <a:pt x="872" y="71"/>
                  </a:lnTo>
                  <a:lnTo>
                    <a:pt x="876" y="67"/>
                  </a:lnTo>
                  <a:lnTo>
                    <a:pt x="876" y="67"/>
                  </a:lnTo>
                  <a:lnTo>
                    <a:pt x="876" y="64"/>
                  </a:lnTo>
                  <a:lnTo>
                    <a:pt x="876" y="64"/>
                  </a:lnTo>
                  <a:lnTo>
                    <a:pt x="876" y="60"/>
                  </a:lnTo>
                  <a:lnTo>
                    <a:pt x="876" y="56"/>
                  </a:lnTo>
                  <a:lnTo>
                    <a:pt x="876" y="56"/>
                  </a:lnTo>
                  <a:lnTo>
                    <a:pt x="876" y="52"/>
                  </a:lnTo>
                  <a:lnTo>
                    <a:pt x="876" y="49"/>
                  </a:lnTo>
                  <a:lnTo>
                    <a:pt x="876" y="45"/>
                  </a:lnTo>
                  <a:lnTo>
                    <a:pt x="876" y="45"/>
                  </a:lnTo>
                  <a:lnTo>
                    <a:pt x="876" y="41"/>
                  </a:lnTo>
                  <a:lnTo>
                    <a:pt x="876" y="37"/>
                  </a:lnTo>
                  <a:lnTo>
                    <a:pt x="876" y="37"/>
                  </a:lnTo>
                  <a:lnTo>
                    <a:pt x="876" y="34"/>
                  </a:lnTo>
                  <a:lnTo>
                    <a:pt x="876" y="30"/>
                  </a:lnTo>
                  <a:lnTo>
                    <a:pt x="872" y="26"/>
                  </a:lnTo>
                  <a:lnTo>
                    <a:pt x="872" y="26"/>
                  </a:lnTo>
                  <a:lnTo>
                    <a:pt x="872" y="22"/>
                  </a:lnTo>
                  <a:lnTo>
                    <a:pt x="872" y="22"/>
                  </a:lnTo>
                  <a:lnTo>
                    <a:pt x="872" y="19"/>
                  </a:lnTo>
                  <a:lnTo>
                    <a:pt x="868" y="15"/>
                  </a:lnTo>
                  <a:lnTo>
                    <a:pt x="868" y="15"/>
                  </a:lnTo>
                  <a:lnTo>
                    <a:pt x="868" y="11"/>
                  </a:lnTo>
                  <a:lnTo>
                    <a:pt x="868" y="11"/>
                  </a:lnTo>
                  <a:lnTo>
                    <a:pt x="864" y="8"/>
                  </a:lnTo>
                  <a:lnTo>
                    <a:pt x="864" y="8"/>
                  </a:lnTo>
                  <a:lnTo>
                    <a:pt x="864" y="8"/>
                  </a:lnTo>
                  <a:lnTo>
                    <a:pt x="861" y="4"/>
                  </a:lnTo>
                  <a:lnTo>
                    <a:pt x="861" y="4"/>
                  </a:lnTo>
                  <a:lnTo>
                    <a:pt x="861" y="4"/>
                  </a:lnTo>
                  <a:lnTo>
                    <a:pt x="857" y="4"/>
                  </a:lnTo>
                  <a:lnTo>
                    <a:pt x="857" y="4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3" y="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4" y="82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101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19" y="109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9" y="116"/>
                  </a:lnTo>
                  <a:lnTo>
                    <a:pt x="19" y="120"/>
                  </a:lnTo>
                  <a:lnTo>
                    <a:pt x="19" y="123"/>
                  </a:lnTo>
                  <a:lnTo>
                    <a:pt x="23" y="123"/>
                  </a:lnTo>
                  <a:lnTo>
                    <a:pt x="23" y="127"/>
                  </a:lnTo>
                  <a:lnTo>
                    <a:pt x="23" y="131"/>
                  </a:lnTo>
                  <a:lnTo>
                    <a:pt x="23" y="131"/>
                  </a:lnTo>
                  <a:lnTo>
                    <a:pt x="23" y="135"/>
                  </a:lnTo>
                  <a:lnTo>
                    <a:pt x="23" y="138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50"/>
                  </a:lnTo>
                  <a:lnTo>
                    <a:pt x="19" y="153"/>
                  </a:lnTo>
                  <a:lnTo>
                    <a:pt x="19" y="153"/>
                  </a:lnTo>
                  <a:lnTo>
                    <a:pt x="19" y="157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1" y="161"/>
                  </a:lnTo>
                  <a:lnTo>
                    <a:pt x="11" y="165"/>
                  </a:lnTo>
                  <a:lnTo>
                    <a:pt x="11" y="165"/>
                  </a:lnTo>
                  <a:lnTo>
                    <a:pt x="11" y="165"/>
                  </a:lnTo>
                  <a:lnTo>
                    <a:pt x="8" y="165"/>
                  </a:lnTo>
                  <a:lnTo>
                    <a:pt x="8" y="165"/>
                  </a:lnTo>
                  <a:lnTo>
                    <a:pt x="861" y="8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74"/>
            <p:cNvSpPr>
              <a:spLocks/>
            </p:cNvSpPr>
            <p:nvPr/>
          </p:nvSpPr>
          <p:spPr bwMode="auto">
            <a:xfrm>
              <a:off x="3056" y="2289"/>
              <a:ext cx="389" cy="595"/>
            </a:xfrm>
            <a:custGeom>
              <a:avLst/>
              <a:gdLst>
                <a:gd name="T0" fmla="*/ 78 w 389"/>
                <a:gd name="T1" fmla="*/ 8 h 595"/>
                <a:gd name="T2" fmla="*/ 75 w 389"/>
                <a:gd name="T3" fmla="*/ 4 h 595"/>
                <a:gd name="T4" fmla="*/ 71 w 389"/>
                <a:gd name="T5" fmla="*/ 0 h 595"/>
                <a:gd name="T6" fmla="*/ 67 w 389"/>
                <a:gd name="T7" fmla="*/ 0 h 595"/>
                <a:gd name="T8" fmla="*/ 63 w 389"/>
                <a:gd name="T9" fmla="*/ 0 h 595"/>
                <a:gd name="T10" fmla="*/ 60 w 389"/>
                <a:gd name="T11" fmla="*/ 0 h 595"/>
                <a:gd name="T12" fmla="*/ 56 w 389"/>
                <a:gd name="T13" fmla="*/ 0 h 595"/>
                <a:gd name="T14" fmla="*/ 52 w 389"/>
                <a:gd name="T15" fmla="*/ 0 h 595"/>
                <a:gd name="T16" fmla="*/ 48 w 389"/>
                <a:gd name="T17" fmla="*/ 0 h 595"/>
                <a:gd name="T18" fmla="*/ 41 w 389"/>
                <a:gd name="T19" fmla="*/ 0 h 595"/>
                <a:gd name="T20" fmla="*/ 37 w 389"/>
                <a:gd name="T21" fmla="*/ 4 h 595"/>
                <a:gd name="T22" fmla="*/ 34 w 389"/>
                <a:gd name="T23" fmla="*/ 4 h 595"/>
                <a:gd name="T24" fmla="*/ 26 w 389"/>
                <a:gd name="T25" fmla="*/ 8 h 595"/>
                <a:gd name="T26" fmla="*/ 22 w 389"/>
                <a:gd name="T27" fmla="*/ 11 h 595"/>
                <a:gd name="T28" fmla="*/ 19 w 389"/>
                <a:gd name="T29" fmla="*/ 15 h 595"/>
                <a:gd name="T30" fmla="*/ 15 w 389"/>
                <a:gd name="T31" fmla="*/ 19 h 595"/>
                <a:gd name="T32" fmla="*/ 11 w 389"/>
                <a:gd name="T33" fmla="*/ 23 h 595"/>
                <a:gd name="T34" fmla="*/ 7 w 389"/>
                <a:gd name="T35" fmla="*/ 26 h 595"/>
                <a:gd name="T36" fmla="*/ 7 w 389"/>
                <a:gd name="T37" fmla="*/ 30 h 595"/>
                <a:gd name="T38" fmla="*/ 4 w 389"/>
                <a:gd name="T39" fmla="*/ 34 h 595"/>
                <a:gd name="T40" fmla="*/ 4 w 389"/>
                <a:gd name="T41" fmla="*/ 38 h 595"/>
                <a:gd name="T42" fmla="*/ 0 w 389"/>
                <a:gd name="T43" fmla="*/ 41 h 595"/>
                <a:gd name="T44" fmla="*/ 0 w 389"/>
                <a:gd name="T45" fmla="*/ 45 h 595"/>
                <a:gd name="T46" fmla="*/ 4 w 389"/>
                <a:gd name="T47" fmla="*/ 49 h 595"/>
                <a:gd name="T48" fmla="*/ 4 w 389"/>
                <a:gd name="T49" fmla="*/ 49 h 595"/>
                <a:gd name="T50" fmla="*/ 314 w 389"/>
                <a:gd name="T51" fmla="*/ 591 h 595"/>
                <a:gd name="T52" fmla="*/ 310 w 389"/>
                <a:gd name="T53" fmla="*/ 587 h 595"/>
                <a:gd name="T54" fmla="*/ 310 w 389"/>
                <a:gd name="T55" fmla="*/ 587 h 595"/>
                <a:gd name="T56" fmla="*/ 310 w 389"/>
                <a:gd name="T57" fmla="*/ 584 h 595"/>
                <a:gd name="T58" fmla="*/ 314 w 389"/>
                <a:gd name="T59" fmla="*/ 580 h 595"/>
                <a:gd name="T60" fmla="*/ 314 w 389"/>
                <a:gd name="T61" fmla="*/ 576 h 595"/>
                <a:gd name="T62" fmla="*/ 318 w 389"/>
                <a:gd name="T63" fmla="*/ 572 h 595"/>
                <a:gd name="T64" fmla="*/ 322 w 389"/>
                <a:gd name="T65" fmla="*/ 569 h 595"/>
                <a:gd name="T66" fmla="*/ 322 w 389"/>
                <a:gd name="T67" fmla="*/ 565 h 595"/>
                <a:gd name="T68" fmla="*/ 325 w 389"/>
                <a:gd name="T69" fmla="*/ 561 h 595"/>
                <a:gd name="T70" fmla="*/ 333 w 389"/>
                <a:gd name="T71" fmla="*/ 557 h 595"/>
                <a:gd name="T72" fmla="*/ 336 w 389"/>
                <a:gd name="T73" fmla="*/ 554 h 595"/>
                <a:gd name="T74" fmla="*/ 340 w 389"/>
                <a:gd name="T75" fmla="*/ 550 h 595"/>
                <a:gd name="T76" fmla="*/ 344 w 389"/>
                <a:gd name="T77" fmla="*/ 546 h 595"/>
                <a:gd name="T78" fmla="*/ 351 w 389"/>
                <a:gd name="T79" fmla="*/ 546 h 595"/>
                <a:gd name="T80" fmla="*/ 355 w 389"/>
                <a:gd name="T81" fmla="*/ 542 h 595"/>
                <a:gd name="T82" fmla="*/ 359 w 389"/>
                <a:gd name="T83" fmla="*/ 542 h 595"/>
                <a:gd name="T84" fmla="*/ 366 w 389"/>
                <a:gd name="T85" fmla="*/ 542 h 595"/>
                <a:gd name="T86" fmla="*/ 370 w 389"/>
                <a:gd name="T87" fmla="*/ 542 h 595"/>
                <a:gd name="T88" fmla="*/ 374 w 389"/>
                <a:gd name="T89" fmla="*/ 542 h 595"/>
                <a:gd name="T90" fmla="*/ 378 w 389"/>
                <a:gd name="T91" fmla="*/ 542 h 595"/>
                <a:gd name="T92" fmla="*/ 381 w 389"/>
                <a:gd name="T93" fmla="*/ 542 h 595"/>
                <a:gd name="T94" fmla="*/ 385 w 389"/>
                <a:gd name="T95" fmla="*/ 546 h 595"/>
                <a:gd name="T96" fmla="*/ 385 w 389"/>
                <a:gd name="T97" fmla="*/ 546 h 595"/>
                <a:gd name="T98" fmla="*/ 389 w 389"/>
                <a:gd name="T99" fmla="*/ 55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" h="595">
                  <a:moveTo>
                    <a:pt x="78" y="8"/>
                  </a:moveTo>
                  <a:lnTo>
                    <a:pt x="78" y="8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314" y="595"/>
                  </a:lnTo>
                  <a:lnTo>
                    <a:pt x="314" y="591"/>
                  </a:lnTo>
                  <a:lnTo>
                    <a:pt x="314" y="591"/>
                  </a:lnTo>
                  <a:lnTo>
                    <a:pt x="310" y="587"/>
                  </a:lnTo>
                  <a:lnTo>
                    <a:pt x="310" y="587"/>
                  </a:lnTo>
                  <a:lnTo>
                    <a:pt x="310" y="587"/>
                  </a:lnTo>
                  <a:lnTo>
                    <a:pt x="310" y="584"/>
                  </a:lnTo>
                  <a:lnTo>
                    <a:pt x="310" y="584"/>
                  </a:lnTo>
                  <a:lnTo>
                    <a:pt x="314" y="580"/>
                  </a:lnTo>
                  <a:lnTo>
                    <a:pt x="314" y="580"/>
                  </a:lnTo>
                  <a:lnTo>
                    <a:pt x="314" y="576"/>
                  </a:lnTo>
                  <a:lnTo>
                    <a:pt x="314" y="576"/>
                  </a:lnTo>
                  <a:lnTo>
                    <a:pt x="314" y="572"/>
                  </a:lnTo>
                  <a:lnTo>
                    <a:pt x="318" y="572"/>
                  </a:lnTo>
                  <a:lnTo>
                    <a:pt x="318" y="569"/>
                  </a:lnTo>
                  <a:lnTo>
                    <a:pt x="322" y="569"/>
                  </a:lnTo>
                  <a:lnTo>
                    <a:pt x="322" y="565"/>
                  </a:lnTo>
                  <a:lnTo>
                    <a:pt x="322" y="565"/>
                  </a:lnTo>
                  <a:lnTo>
                    <a:pt x="325" y="561"/>
                  </a:lnTo>
                  <a:lnTo>
                    <a:pt x="325" y="561"/>
                  </a:lnTo>
                  <a:lnTo>
                    <a:pt x="329" y="557"/>
                  </a:lnTo>
                  <a:lnTo>
                    <a:pt x="333" y="557"/>
                  </a:lnTo>
                  <a:lnTo>
                    <a:pt x="333" y="554"/>
                  </a:lnTo>
                  <a:lnTo>
                    <a:pt x="336" y="554"/>
                  </a:lnTo>
                  <a:lnTo>
                    <a:pt x="336" y="550"/>
                  </a:lnTo>
                  <a:lnTo>
                    <a:pt x="340" y="550"/>
                  </a:lnTo>
                  <a:lnTo>
                    <a:pt x="344" y="550"/>
                  </a:lnTo>
                  <a:lnTo>
                    <a:pt x="344" y="546"/>
                  </a:lnTo>
                  <a:lnTo>
                    <a:pt x="348" y="546"/>
                  </a:lnTo>
                  <a:lnTo>
                    <a:pt x="351" y="546"/>
                  </a:lnTo>
                  <a:lnTo>
                    <a:pt x="351" y="546"/>
                  </a:lnTo>
                  <a:lnTo>
                    <a:pt x="355" y="542"/>
                  </a:lnTo>
                  <a:lnTo>
                    <a:pt x="359" y="542"/>
                  </a:lnTo>
                  <a:lnTo>
                    <a:pt x="359" y="542"/>
                  </a:lnTo>
                  <a:lnTo>
                    <a:pt x="363" y="542"/>
                  </a:lnTo>
                  <a:lnTo>
                    <a:pt x="366" y="542"/>
                  </a:lnTo>
                  <a:lnTo>
                    <a:pt x="366" y="542"/>
                  </a:lnTo>
                  <a:lnTo>
                    <a:pt x="370" y="542"/>
                  </a:lnTo>
                  <a:lnTo>
                    <a:pt x="374" y="542"/>
                  </a:lnTo>
                  <a:lnTo>
                    <a:pt x="374" y="542"/>
                  </a:lnTo>
                  <a:lnTo>
                    <a:pt x="378" y="542"/>
                  </a:lnTo>
                  <a:lnTo>
                    <a:pt x="378" y="542"/>
                  </a:lnTo>
                  <a:lnTo>
                    <a:pt x="381" y="542"/>
                  </a:lnTo>
                  <a:lnTo>
                    <a:pt x="381" y="542"/>
                  </a:lnTo>
                  <a:lnTo>
                    <a:pt x="381" y="546"/>
                  </a:lnTo>
                  <a:lnTo>
                    <a:pt x="385" y="546"/>
                  </a:lnTo>
                  <a:lnTo>
                    <a:pt x="385" y="546"/>
                  </a:lnTo>
                  <a:lnTo>
                    <a:pt x="385" y="546"/>
                  </a:lnTo>
                  <a:lnTo>
                    <a:pt x="389" y="550"/>
                  </a:lnTo>
                  <a:lnTo>
                    <a:pt x="389" y="550"/>
                  </a:lnTo>
                  <a:lnTo>
                    <a:pt x="78" y="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275"/>
            <p:cNvSpPr>
              <a:spLocks noChangeArrowheads="1"/>
            </p:cNvSpPr>
            <p:nvPr/>
          </p:nvSpPr>
          <p:spPr bwMode="auto">
            <a:xfrm>
              <a:off x="1664" y="2113"/>
              <a:ext cx="266" cy="26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6"/>
            <p:cNvSpPr>
              <a:spLocks/>
            </p:cNvSpPr>
            <p:nvPr/>
          </p:nvSpPr>
          <p:spPr bwMode="auto">
            <a:xfrm>
              <a:off x="1631" y="2169"/>
              <a:ext cx="164" cy="113"/>
            </a:xfrm>
            <a:custGeom>
              <a:avLst/>
              <a:gdLst>
                <a:gd name="T0" fmla="*/ 116 w 164"/>
                <a:gd name="T1" fmla="*/ 113 h 113"/>
                <a:gd name="T2" fmla="*/ 123 w 164"/>
                <a:gd name="T3" fmla="*/ 113 h 113"/>
                <a:gd name="T4" fmla="*/ 127 w 164"/>
                <a:gd name="T5" fmla="*/ 113 h 113"/>
                <a:gd name="T6" fmla="*/ 134 w 164"/>
                <a:gd name="T7" fmla="*/ 113 h 113"/>
                <a:gd name="T8" fmla="*/ 138 w 164"/>
                <a:gd name="T9" fmla="*/ 113 h 113"/>
                <a:gd name="T10" fmla="*/ 142 w 164"/>
                <a:gd name="T11" fmla="*/ 109 h 113"/>
                <a:gd name="T12" fmla="*/ 146 w 164"/>
                <a:gd name="T13" fmla="*/ 105 h 113"/>
                <a:gd name="T14" fmla="*/ 153 w 164"/>
                <a:gd name="T15" fmla="*/ 101 h 113"/>
                <a:gd name="T16" fmla="*/ 157 w 164"/>
                <a:gd name="T17" fmla="*/ 98 h 113"/>
                <a:gd name="T18" fmla="*/ 157 w 164"/>
                <a:gd name="T19" fmla="*/ 94 h 113"/>
                <a:gd name="T20" fmla="*/ 161 w 164"/>
                <a:gd name="T21" fmla="*/ 90 h 113"/>
                <a:gd name="T22" fmla="*/ 164 w 164"/>
                <a:gd name="T23" fmla="*/ 83 h 113"/>
                <a:gd name="T24" fmla="*/ 164 w 164"/>
                <a:gd name="T25" fmla="*/ 79 h 113"/>
                <a:gd name="T26" fmla="*/ 164 w 164"/>
                <a:gd name="T27" fmla="*/ 71 h 113"/>
                <a:gd name="T28" fmla="*/ 164 w 164"/>
                <a:gd name="T29" fmla="*/ 68 h 113"/>
                <a:gd name="T30" fmla="*/ 164 w 164"/>
                <a:gd name="T31" fmla="*/ 60 h 113"/>
                <a:gd name="T32" fmla="*/ 164 w 164"/>
                <a:gd name="T33" fmla="*/ 57 h 113"/>
                <a:gd name="T34" fmla="*/ 161 w 164"/>
                <a:gd name="T35" fmla="*/ 53 h 113"/>
                <a:gd name="T36" fmla="*/ 157 w 164"/>
                <a:gd name="T37" fmla="*/ 45 h 113"/>
                <a:gd name="T38" fmla="*/ 157 w 164"/>
                <a:gd name="T39" fmla="*/ 42 h 113"/>
                <a:gd name="T40" fmla="*/ 153 w 164"/>
                <a:gd name="T41" fmla="*/ 38 h 113"/>
                <a:gd name="T42" fmla="*/ 149 w 164"/>
                <a:gd name="T43" fmla="*/ 34 h 113"/>
                <a:gd name="T44" fmla="*/ 142 w 164"/>
                <a:gd name="T45" fmla="*/ 30 h 113"/>
                <a:gd name="T46" fmla="*/ 138 w 164"/>
                <a:gd name="T47" fmla="*/ 30 h 113"/>
                <a:gd name="T48" fmla="*/ 134 w 164"/>
                <a:gd name="T49" fmla="*/ 27 h 113"/>
                <a:gd name="T50" fmla="*/ 22 w 164"/>
                <a:gd name="T51" fmla="*/ 4 h 113"/>
                <a:gd name="T52" fmla="*/ 26 w 164"/>
                <a:gd name="T53" fmla="*/ 4 h 113"/>
                <a:gd name="T54" fmla="*/ 30 w 164"/>
                <a:gd name="T55" fmla="*/ 8 h 113"/>
                <a:gd name="T56" fmla="*/ 33 w 164"/>
                <a:gd name="T57" fmla="*/ 12 h 113"/>
                <a:gd name="T58" fmla="*/ 37 w 164"/>
                <a:gd name="T59" fmla="*/ 15 h 113"/>
                <a:gd name="T60" fmla="*/ 41 w 164"/>
                <a:gd name="T61" fmla="*/ 19 h 113"/>
                <a:gd name="T62" fmla="*/ 45 w 164"/>
                <a:gd name="T63" fmla="*/ 23 h 113"/>
                <a:gd name="T64" fmla="*/ 48 w 164"/>
                <a:gd name="T65" fmla="*/ 27 h 113"/>
                <a:gd name="T66" fmla="*/ 48 w 164"/>
                <a:gd name="T67" fmla="*/ 34 h 113"/>
                <a:gd name="T68" fmla="*/ 48 w 164"/>
                <a:gd name="T69" fmla="*/ 38 h 113"/>
                <a:gd name="T70" fmla="*/ 48 w 164"/>
                <a:gd name="T71" fmla="*/ 45 h 113"/>
                <a:gd name="T72" fmla="*/ 48 w 164"/>
                <a:gd name="T73" fmla="*/ 49 h 113"/>
                <a:gd name="T74" fmla="*/ 48 w 164"/>
                <a:gd name="T75" fmla="*/ 57 h 113"/>
                <a:gd name="T76" fmla="*/ 48 w 164"/>
                <a:gd name="T77" fmla="*/ 60 h 113"/>
                <a:gd name="T78" fmla="*/ 45 w 164"/>
                <a:gd name="T79" fmla="*/ 68 h 113"/>
                <a:gd name="T80" fmla="*/ 41 w 164"/>
                <a:gd name="T81" fmla="*/ 71 h 113"/>
                <a:gd name="T82" fmla="*/ 37 w 164"/>
                <a:gd name="T83" fmla="*/ 75 h 113"/>
                <a:gd name="T84" fmla="*/ 33 w 164"/>
                <a:gd name="T85" fmla="*/ 79 h 113"/>
                <a:gd name="T86" fmla="*/ 30 w 164"/>
                <a:gd name="T87" fmla="*/ 83 h 113"/>
                <a:gd name="T88" fmla="*/ 26 w 164"/>
                <a:gd name="T89" fmla="*/ 86 h 113"/>
                <a:gd name="T90" fmla="*/ 18 w 164"/>
                <a:gd name="T91" fmla="*/ 86 h 113"/>
                <a:gd name="T92" fmla="*/ 15 w 164"/>
                <a:gd name="T93" fmla="*/ 90 h 113"/>
                <a:gd name="T94" fmla="*/ 11 w 164"/>
                <a:gd name="T95" fmla="*/ 90 h 113"/>
                <a:gd name="T96" fmla="*/ 3 w 164"/>
                <a:gd name="T97" fmla="*/ 90 h 113"/>
                <a:gd name="T98" fmla="*/ 0 w 164"/>
                <a:gd name="T99" fmla="*/ 8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4" h="113">
                  <a:moveTo>
                    <a:pt x="116" y="113"/>
                  </a:moveTo>
                  <a:lnTo>
                    <a:pt x="116" y="113"/>
                  </a:lnTo>
                  <a:lnTo>
                    <a:pt x="119" y="113"/>
                  </a:lnTo>
                  <a:lnTo>
                    <a:pt x="123" y="113"/>
                  </a:lnTo>
                  <a:lnTo>
                    <a:pt x="127" y="113"/>
                  </a:lnTo>
                  <a:lnTo>
                    <a:pt x="127" y="113"/>
                  </a:lnTo>
                  <a:lnTo>
                    <a:pt x="131" y="113"/>
                  </a:lnTo>
                  <a:lnTo>
                    <a:pt x="134" y="113"/>
                  </a:lnTo>
                  <a:lnTo>
                    <a:pt x="134" y="113"/>
                  </a:lnTo>
                  <a:lnTo>
                    <a:pt x="138" y="113"/>
                  </a:lnTo>
                  <a:lnTo>
                    <a:pt x="142" y="109"/>
                  </a:lnTo>
                  <a:lnTo>
                    <a:pt x="142" y="109"/>
                  </a:lnTo>
                  <a:lnTo>
                    <a:pt x="146" y="109"/>
                  </a:lnTo>
                  <a:lnTo>
                    <a:pt x="146" y="105"/>
                  </a:lnTo>
                  <a:lnTo>
                    <a:pt x="149" y="105"/>
                  </a:lnTo>
                  <a:lnTo>
                    <a:pt x="153" y="101"/>
                  </a:lnTo>
                  <a:lnTo>
                    <a:pt x="153" y="101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57" y="94"/>
                  </a:lnTo>
                  <a:lnTo>
                    <a:pt x="161" y="90"/>
                  </a:lnTo>
                  <a:lnTo>
                    <a:pt x="161" y="90"/>
                  </a:lnTo>
                  <a:lnTo>
                    <a:pt x="161" y="86"/>
                  </a:lnTo>
                  <a:lnTo>
                    <a:pt x="164" y="83"/>
                  </a:lnTo>
                  <a:lnTo>
                    <a:pt x="164" y="79"/>
                  </a:lnTo>
                  <a:lnTo>
                    <a:pt x="164" y="79"/>
                  </a:lnTo>
                  <a:lnTo>
                    <a:pt x="164" y="75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68"/>
                  </a:lnTo>
                  <a:lnTo>
                    <a:pt x="164" y="64"/>
                  </a:lnTo>
                  <a:lnTo>
                    <a:pt x="164" y="60"/>
                  </a:lnTo>
                  <a:lnTo>
                    <a:pt x="164" y="60"/>
                  </a:lnTo>
                  <a:lnTo>
                    <a:pt x="164" y="57"/>
                  </a:lnTo>
                  <a:lnTo>
                    <a:pt x="161" y="53"/>
                  </a:lnTo>
                  <a:lnTo>
                    <a:pt x="161" y="53"/>
                  </a:lnTo>
                  <a:lnTo>
                    <a:pt x="161" y="49"/>
                  </a:lnTo>
                  <a:lnTo>
                    <a:pt x="157" y="45"/>
                  </a:lnTo>
                  <a:lnTo>
                    <a:pt x="157" y="45"/>
                  </a:lnTo>
                  <a:lnTo>
                    <a:pt x="157" y="42"/>
                  </a:lnTo>
                  <a:lnTo>
                    <a:pt x="153" y="42"/>
                  </a:lnTo>
                  <a:lnTo>
                    <a:pt x="153" y="38"/>
                  </a:lnTo>
                  <a:lnTo>
                    <a:pt x="149" y="38"/>
                  </a:lnTo>
                  <a:lnTo>
                    <a:pt x="149" y="34"/>
                  </a:lnTo>
                  <a:lnTo>
                    <a:pt x="146" y="34"/>
                  </a:lnTo>
                  <a:lnTo>
                    <a:pt x="142" y="30"/>
                  </a:lnTo>
                  <a:lnTo>
                    <a:pt x="142" y="30"/>
                  </a:lnTo>
                  <a:lnTo>
                    <a:pt x="138" y="30"/>
                  </a:lnTo>
                  <a:lnTo>
                    <a:pt x="134" y="30"/>
                  </a:lnTo>
                  <a:lnTo>
                    <a:pt x="134" y="27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5" y="23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9"/>
                  </a:lnTo>
                  <a:lnTo>
                    <a:pt x="48" y="53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48" y="60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0" y="83"/>
                  </a:lnTo>
                  <a:lnTo>
                    <a:pt x="26" y="83"/>
                  </a:lnTo>
                  <a:lnTo>
                    <a:pt x="26" y="86"/>
                  </a:lnTo>
                  <a:lnTo>
                    <a:pt x="22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5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7" y="90"/>
                  </a:lnTo>
                  <a:lnTo>
                    <a:pt x="3" y="90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116" y="11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277"/>
            <p:cNvSpPr>
              <a:spLocks noChangeArrowheads="1"/>
            </p:cNvSpPr>
            <p:nvPr/>
          </p:nvSpPr>
          <p:spPr bwMode="auto">
            <a:xfrm>
              <a:off x="3325" y="2816"/>
              <a:ext cx="266" cy="26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78"/>
            <p:cNvSpPr>
              <a:spLocks/>
            </p:cNvSpPr>
            <p:nvPr/>
          </p:nvSpPr>
          <p:spPr bwMode="auto">
            <a:xfrm>
              <a:off x="3520" y="2431"/>
              <a:ext cx="606" cy="490"/>
            </a:xfrm>
            <a:custGeom>
              <a:avLst/>
              <a:gdLst>
                <a:gd name="T0" fmla="*/ 3 w 606"/>
                <a:gd name="T1" fmla="*/ 419 h 490"/>
                <a:gd name="T2" fmla="*/ 3 w 606"/>
                <a:gd name="T3" fmla="*/ 419 h 490"/>
                <a:gd name="T4" fmla="*/ 0 w 606"/>
                <a:gd name="T5" fmla="*/ 423 h 490"/>
                <a:gd name="T6" fmla="*/ 0 w 606"/>
                <a:gd name="T7" fmla="*/ 427 h 490"/>
                <a:gd name="T8" fmla="*/ 0 w 606"/>
                <a:gd name="T9" fmla="*/ 430 h 490"/>
                <a:gd name="T10" fmla="*/ 0 w 606"/>
                <a:gd name="T11" fmla="*/ 434 h 490"/>
                <a:gd name="T12" fmla="*/ 3 w 606"/>
                <a:gd name="T13" fmla="*/ 438 h 490"/>
                <a:gd name="T14" fmla="*/ 3 w 606"/>
                <a:gd name="T15" fmla="*/ 442 h 490"/>
                <a:gd name="T16" fmla="*/ 3 w 606"/>
                <a:gd name="T17" fmla="*/ 445 h 490"/>
                <a:gd name="T18" fmla="*/ 7 w 606"/>
                <a:gd name="T19" fmla="*/ 449 h 490"/>
                <a:gd name="T20" fmla="*/ 11 w 606"/>
                <a:gd name="T21" fmla="*/ 457 h 490"/>
                <a:gd name="T22" fmla="*/ 15 w 606"/>
                <a:gd name="T23" fmla="*/ 460 h 490"/>
                <a:gd name="T24" fmla="*/ 18 w 606"/>
                <a:gd name="T25" fmla="*/ 464 h 490"/>
                <a:gd name="T26" fmla="*/ 22 w 606"/>
                <a:gd name="T27" fmla="*/ 468 h 490"/>
                <a:gd name="T28" fmla="*/ 26 w 606"/>
                <a:gd name="T29" fmla="*/ 472 h 490"/>
                <a:gd name="T30" fmla="*/ 30 w 606"/>
                <a:gd name="T31" fmla="*/ 475 h 490"/>
                <a:gd name="T32" fmla="*/ 33 w 606"/>
                <a:gd name="T33" fmla="*/ 479 h 490"/>
                <a:gd name="T34" fmla="*/ 37 w 606"/>
                <a:gd name="T35" fmla="*/ 483 h 490"/>
                <a:gd name="T36" fmla="*/ 41 w 606"/>
                <a:gd name="T37" fmla="*/ 486 h 490"/>
                <a:gd name="T38" fmla="*/ 45 w 606"/>
                <a:gd name="T39" fmla="*/ 486 h 490"/>
                <a:gd name="T40" fmla="*/ 48 w 606"/>
                <a:gd name="T41" fmla="*/ 486 h 490"/>
                <a:gd name="T42" fmla="*/ 48 w 606"/>
                <a:gd name="T43" fmla="*/ 490 h 490"/>
                <a:gd name="T44" fmla="*/ 52 w 606"/>
                <a:gd name="T45" fmla="*/ 490 h 490"/>
                <a:gd name="T46" fmla="*/ 56 w 606"/>
                <a:gd name="T47" fmla="*/ 486 h 490"/>
                <a:gd name="T48" fmla="*/ 56 w 606"/>
                <a:gd name="T49" fmla="*/ 486 h 490"/>
                <a:gd name="T50" fmla="*/ 602 w 606"/>
                <a:gd name="T51" fmla="*/ 71 h 490"/>
                <a:gd name="T52" fmla="*/ 602 w 606"/>
                <a:gd name="T53" fmla="*/ 71 h 490"/>
                <a:gd name="T54" fmla="*/ 598 w 606"/>
                <a:gd name="T55" fmla="*/ 71 h 490"/>
                <a:gd name="T56" fmla="*/ 594 w 606"/>
                <a:gd name="T57" fmla="*/ 71 h 490"/>
                <a:gd name="T58" fmla="*/ 591 w 606"/>
                <a:gd name="T59" fmla="*/ 68 h 490"/>
                <a:gd name="T60" fmla="*/ 587 w 606"/>
                <a:gd name="T61" fmla="*/ 68 h 490"/>
                <a:gd name="T62" fmla="*/ 583 w 606"/>
                <a:gd name="T63" fmla="*/ 64 h 490"/>
                <a:gd name="T64" fmla="*/ 579 w 606"/>
                <a:gd name="T65" fmla="*/ 64 h 490"/>
                <a:gd name="T66" fmla="*/ 576 w 606"/>
                <a:gd name="T67" fmla="*/ 60 h 490"/>
                <a:gd name="T68" fmla="*/ 572 w 606"/>
                <a:gd name="T69" fmla="*/ 56 h 490"/>
                <a:gd name="T70" fmla="*/ 568 w 606"/>
                <a:gd name="T71" fmla="*/ 53 h 490"/>
                <a:gd name="T72" fmla="*/ 564 w 606"/>
                <a:gd name="T73" fmla="*/ 49 h 490"/>
                <a:gd name="T74" fmla="*/ 561 w 606"/>
                <a:gd name="T75" fmla="*/ 45 h 490"/>
                <a:gd name="T76" fmla="*/ 557 w 606"/>
                <a:gd name="T77" fmla="*/ 38 h 490"/>
                <a:gd name="T78" fmla="*/ 557 w 606"/>
                <a:gd name="T79" fmla="*/ 34 h 490"/>
                <a:gd name="T80" fmla="*/ 553 w 606"/>
                <a:gd name="T81" fmla="*/ 30 h 490"/>
                <a:gd name="T82" fmla="*/ 550 w 606"/>
                <a:gd name="T83" fmla="*/ 26 h 490"/>
                <a:gd name="T84" fmla="*/ 550 w 606"/>
                <a:gd name="T85" fmla="*/ 19 h 490"/>
                <a:gd name="T86" fmla="*/ 550 w 606"/>
                <a:gd name="T87" fmla="*/ 15 h 490"/>
                <a:gd name="T88" fmla="*/ 546 w 606"/>
                <a:gd name="T89" fmla="*/ 11 h 490"/>
                <a:gd name="T90" fmla="*/ 546 w 606"/>
                <a:gd name="T91" fmla="*/ 8 h 490"/>
                <a:gd name="T92" fmla="*/ 546 w 606"/>
                <a:gd name="T93" fmla="*/ 4 h 490"/>
                <a:gd name="T94" fmla="*/ 546 w 606"/>
                <a:gd name="T95" fmla="*/ 4 h 490"/>
                <a:gd name="T96" fmla="*/ 550 w 606"/>
                <a:gd name="T97" fmla="*/ 0 h 490"/>
                <a:gd name="T98" fmla="*/ 550 w 606"/>
                <a:gd name="T99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6" h="490">
                  <a:moveTo>
                    <a:pt x="3" y="419"/>
                  </a:moveTo>
                  <a:lnTo>
                    <a:pt x="3" y="419"/>
                  </a:lnTo>
                  <a:lnTo>
                    <a:pt x="3" y="419"/>
                  </a:lnTo>
                  <a:lnTo>
                    <a:pt x="3" y="419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427"/>
                  </a:lnTo>
                  <a:lnTo>
                    <a:pt x="0" y="427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3" y="438"/>
                  </a:lnTo>
                  <a:lnTo>
                    <a:pt x="3" y="438"/>
                  </a:lnTo>
                  <a:lnTo>
                    <a:pt x="3" y="442"/>
                  </a:lnTo>
                  <a:lnTo>
                    <a:pt x="3" y="445"/>
                  </a:lnTo>
                  <a:lnTo>
                    <a:pt x="3" y="445"/>
                  </a:lnTo>
                  <a:lnTo>
                    <a:pt x="7" y="449"/>
                  </a:lnTo>
                  <a:lnTo>
                    <a:pt x="7" y="449"/>
                  </a:lnTo>
                  <a:lnTo>
                    <a:pt x="7" y="453"/>
                  </a:lnTo>
                  <a:lnTo>
                    <a:pt x="11" y="457"/>
                  </a:lnTo>
                  <a:lnTo>
                    <a:pt x="11" y="457"/>
                  </a:lnTo>
                  <a:lnTo>
                    <a:pt x="15" y="460"/>
                  </a:lnTo>
                  <a:lnTo>
                    <a:pt x="15" y="464"/>
                  </a:lnTo>
                  <a:lnTo>
                    <a:pt x="18" y="464"/>
                  </a:lnTo>
                  <a:lnTo>
                    <a:pt x="18" y="468"/>
                  </a:lnTo>
                  <a:lnTo>
                    <a:pt x="22" y="468"/>
                  </a:lnTo>
                  <a:lnTo>
                    <a:pt x="22" y="472"/>
                  </a:lnTo>
                  <a:lnTo>
                    <a:pt x="26" y="472"/>
                  </a:lnTo>
                  <a:lnTo>
                    <a:pt x="26" y="475"/>
                  </a:lnTo>
                  <a:lnTo>
                    <a:pt x="30" y="475"/>
                  </a:lnTo>
                  <a:lnTo>
                    <a:pt x="30" y="479"/>
                  </a:lnTo>
                  <a:lnTo>
                    <a:pt x="33" y="479"/>
                  </a:lnTo>
                  <a:lnTo>
                    <a:pt x="33" y="483"/>
                  </a:lnTo>
                  <a:lnTo>
                    <a:pt x="37" y="483"/>
                  </a:lnTo>
                  <a:lnTo>
                    <a:pt x="37" y="483"/>
                  </a:lnTo>
                  <a:lnTo>
                    <a:pt x="41" y="486"/>
                  </a:lnTo>
                  <a:lnTo>
                    <a:pt x="41" y="486"/>
                  </a:lnTo>
                  <a:lnTo>
                    <a:pt x="45" y="486"/>
                  </a:lnTo>
                  <a:lnTo>
                    <a:pt x="45" y="486"/>
                  </a:lnTo>
                  <a:lnTo>
                    <a:pt x="48" y="486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52" y="490"/>
                  </a:lnTo>
                  <a:lnTo>
                    <a:pt x="52" y="490"/>
                  </a:lnTo>
                  <a:lnTo>
                    <a:pt x="52" y="486"/>
                  </a:lnTo>
                  <a:lnTo>
                    <a:pt x="56" y="486"/>
                  </a:lnTo>
                  <a:lnTo>
                    <a:pt x="56" y="486"/>
                  </a:lnTo>
                  <a:lnTo>
                    <a:pt x="56" y="486"/>
                  </a:lnTo>
                  <a:lnTo>
                    <a:pt x="606" y="68"/>
                  </a:lnTo>
                  <a:lnTo>
                    <a:pt x="602" y="71"/>
                  </a:lnTo>
                  <a:lnTo>
                    <a:pt x="602" y="71"/>
                  </a:lnTo>
                  <a:lnTo>
                    <a:pt x="602" y="71"/>
                  </a:lnTo>
                  <a:lnTo>
                    <a:pt x="598" y="71"/>
                  </a:lnTo>
                  <a:lnTo>
                    <a:pt x="598" y="71"/>
                  </a:lnTo>
                  <a:lnTo>
                    <a:pt x="598" y="71"/>
                  </a:lnTo>
                  <a:lnTo>
                    <a:pt x="594" y="71"/>
                  </a:lnTo>
                  <a:lnTo>
                    <a:pt x="594" y="71"/>
                  </a:lnTo>
                  <a:lnTo>
                    <a:pt x="591" y="68"/>
                  </a:lnTo>
                  <a:lnTo>
                    <a:pt x="591" y="68"/>
                  </a:lnTo>
                  <a:lnTo>
                    <a:pt x="587" y="68"/>
                  </a:lnTo>
                  <a:lnTo>
                    <a:pt x="587" y="68"/>
                  </a:lnTo>
                  <a:lnTo>
                    <a:pt x="583" y="64"/>
                  </a:lnTo>
                  <a:lnTo>
                    <a:pt x="583" y="64"/>
                  </a:lnTo>
                  <a:lnTo>
                    <a:pt x="579" y="64"/>
                  </a:lnTo>
                  <a:lnTo>
                    <a:pt x="579" y="60"/>
                  </a:lnTo>
                  <a:lnTo>
                    <a:pt x="576" y="60"/>
                  </a:lnTo>
                  <a:lnTo>
                    <a:pt x="576" y="56"/>
                  </a:lnTo>
                  <a:lnTo>
                    <a:pt x="572" y="56"/>
                  </a:lnTo>
                  <a:lnTo>
                    <a:pt x="572" y="53"/>
                  </a:lnTo>
                  <a:lnTo>
                    <a:pt x="568" y="53"/>
                  </a:lnTo>
                  <a:lnTo>
                    <a:pt x="568" y="49"/>
                  </a:lnTo>
                  <a:lnTo>
                    <a:pt x="564" y="49"/>
                  </a:lnTo>
                  <a:lnTo>
                    <a:pt x="564" y="45"/>
                  </a:lnTo>
                  <a:lnTo>
                    <a:pt x="561" y="45"/>
                  </a:lnTo>
                  <a:lnTo>
                    <a:pt x="561" y="41"/>
                  </a:lnTo>
                  <a:lnTo>
                    <a:pt x="557" y="38"/>
                  </a:lnTo>
                  <a:lnTo>
                    <a:pt x="557" y="38"/>
                  </a:lnTo>
                  <a:lnTo>
                    <a:pt x="557" y="34"/>
                  </a:lnTo>
                  <a:lnTo>
                    <a:pt x="553" y="34"/>
                  </a:lnTo>
                  <a:lnTo>
                    <a:pt x="553" y="30"/>
                  </a:lnTo>
                  <a:lnTo>
                    <a:pt x="553" y="26"/>
                  </a:lnTo>
                  <a:lnTo>
                    <a:pt x="550" y="26"/>
                  </a:lnTo>
                  <a:lnTo>
                    <a:pt x="550" y="23"/>
                  </a:lnTo>
                  <a:lnTo>
                    <a:pt x="550" y="19"/>
                  </a:lnTo>
                  <a:lnTo>
                    <a:pt x="550" y="19"/>
                  </a:lnTo>
                  <a:lnTo>
                    <a:pt x="550" y="15"/>
                  </a:lnTo>
                  <a:lnTo>
                    <a:pt x="546" y="15"/>
                  </a:lnTo>
                  <a:lnTo>
                    <a:pt x="546" y="11"/>
                  </a:lnTo>
                  <a:lnTo>
                    <a:pt x="546" y="11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6" y="4"/>
                  </a:lnTo>
                  <a:lnTo>
                    <a:pt x="546" y="4"/>
                  </a:lnTo>
                  <a:lnTo>
                    <a:pt x="546" y="4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3" y="41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79"/>
            <p:cNvSpPr>
              <a:spLocks noChangeArrowheads="1"/>
            </p:cNvSpPr>
            <p:nvPr/>
          </p:nvSpPr>
          <p:spPr bwMode="auto">
            <a:xfrm>
              <a:off x="3419" y="1362"/>
              <a:ext cx="273" cy="27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0"/>
            <p:cNvSpPr>
              <a:spLocks/>
            </p:cNvSpPr>
            <p:nvPr/>
          </p:nvSpPr>
          <p:spPr bwMode="auto">
            <a:xfrm>
              <a:off x="3602" y="1556"/>
              <a:ext cx="554" cy="606"/>
            </a:xfrm>
            <a:custGeom>
              <a:avLst/>
              <a:gdLst>
                <a:gd name="T0" fmla="*/ 67 w 554"/>
                <a:gd name="T1" fmla="*/ 4 h 606"/>
                <a:gd name="T2" fmla="*/ 67 w 554"/>
                <a:gd name="T3" fmla="*/ 0 h 606"/>
                <a:gd name="T4" fmla="*/ 64 w 554"/>
                <a:gd name="T5" fmla="*/ 0 h 606"/>
                <a:gd name="T6" fmla="*/ 60 w 554"/>
                <a:gd name="T7" fmla="*/ 0 h 606"/>
                <a:gd name="T8" fmla="*/ 56 w 554"/>
                <a:gd name="T9" fmla="*/ 0 h 606"/>
                <a:gd name="T10" fmla="*/ 56 w 554"/>
                <a:gd name="T11" fmla="*/ 4 h 606"/>
                <a:gd name="T12" fmla="*/ 49 w 554"/>
                <a:gd name="T13" fmla="*/ 4 h 606"/>
                <a:gd name="T14" fmla="*/ 45 w 554"/>
                <a:gd name="T15" fmla="*/ 7 h 606"/>
                <a:gd name="T16" fmla="*/ 41 w 554"/>
                <a:gd name="T17" fmla="*/ 7 h 606"/>
                <a:gd name="T18" fmla="*/ 37 w 554"/>
                <a:gd name="T19" fmla="*/ 11 h 606"/>
                <a:gd name="T20" fmla="*/ 34 w 554"/>
                <a:gd name="T21" fmla="*/ 15 h 606"/>
                <a:gd name="T22" fmla="*/ 30 w 554"/>
                <a:gd name="T23" fmla="*/ 19 h 606"/>
                <a:gd name="T24" fmla="*/ 26 w 554"/>
                <a:gd name="T25" fmla="*/ 22 h 606"/>
                <a:gd name="T26" fmla="*/ 22 w 554"/>
                <a:gd name="T27" fmla="*/ 26 h 606"/>
                <a:gd name="T28" fmla="*/ 19 w 554"/>
                <a:gd name="T29" fmla="*/ 30 h 606"/>
                <a:gd name="T30" fmla="*/ 15 w 554"/>
                <a:gd name="T31" fmla="*/ 34 h 606"/>
                <a:gd name="T32" fmla="*/ 11 w 554"/>
                <a:gd name="T33" fmla="*/ 37 h 606"/>
                <a:gd name="T34" fmla="*/ 7 w 554"/>
                <a:gd name="T35" fmla="*/ 41 h 606"/>
                <a:gd name="T36" fmla="*/ 4 w 554"/>
                <a:gd name="T37" fmla="*/ 45 h 606"/>
                <a:gd name="T38" fmla="*/ 4 w 554"/>
                <a:gd name="T39" fmla="*/ 49 h 606"/>
                <a:gd name="T40" fmla="*/ 4 w 554"/>
                <a:gd name="T41" fmla="*/ 52 h 606"/>
                <a:gd name="T42" fmla="*/ 0 w 554"/>
                <a:gd name="T43" fmla="*/ 56 h 606"/>
                <a:gd name="T44" fmla="*/ 0 w 554"/>
                <a:gd name="T45" fmla="*/ 56 h 606"/>
                <a:gd name="T46" fmla="*/ 4 w 554"/>
                <a:gd name="T47" fmla="*/ 60 h 606"/>
                <a:gd name="T48" fmla="*/ 4 w 554"/>
                <a:gd name="T49" fmla="*/ 60 h 606"/>
                <a:gd name="T50" fmla="*/ 486 w 554"/>
                <a:gd name="T51" fmla="*/ 606 h 606"/>
                <a:gd name="T52" fmla="*/ 486 w 554"/>
                <a:gd name="T53" fmla="*/ 606 h 606"/>
                <a:gd name="T54" fmla="*/ 486 w 554"/>
                <a:gd name="T55" fmla="*/ 602 h 606"/>
                <a:gd name="T56" fmla="*/ 486 w 554"/>
                <a:gd name="T57" fmla="*/ 598 h 606"/>
                <a:gd name="T58" fmla="*/ 486 w 554"/>
                <a:gd name="T59" fmla="*/ 598 h 606"/>
                <a:gd name="T60" fmla="*/ 490 w 554"/>
                <a:gd name="T61" fmla="*/ 595 h 606"/>
                <a:gd name="T62" fmla="*/ 490 w 554"/>
                <a:gd name="T63" fmla="*/ 591 h 606"/>
                <a:gd name="T64" fmla="*/ 494 w 554"/>
                <a:gd name="T65" fmla="*/ 587 h 606"/>
                <a:gd name="T66" fmla="*/ 497 w 554"/>
                <a:gd name="T67" fmla="*/ 583 h 606"/>
                <a:gd name="T68" fmla="*/ 501 w 554"/>
                <a:gd name="T69" fmla="*/ 580 h 606"/>
                <a:gd name="T70" fmla="*/ 505 w 554"/>
                <a:gd name="T71" fmla="*/ 572 h 606"/>
                <a:gd name="T72" fmla="*/ 509 w 554"/>
                <a:gd name="T73" fmla="*/ 569 h 606"/>
                <a:gd name="T74" fmla="*/ 512 w 554"/>
                <a:gd name="T75" fmla="*/ 565 h 606"/>
                <a:gd name="T76" fmla="*/ 516 w 554"/>
                <a:gd name="T77" fmla="*/ 561 h 606"/>
                <a:gd name="T78" fmla="*/ 520 w 554"/>
                <a:gd name="T79" fmla="*/ 561 h 606"/>
                <a:gd name="T80" fmla="*/ 524 w 554"/>
                <a:gd name="T81" fmla="*/ 557 h 606"/>
                <a:gd name="T82" fmla="*/ 531 w 554"/>
                <a:gd name="T83" fmla="*/ 554 h 606"/>
                <a:gd name="T84" fmla="*/ 535 w 554"/>
                <a:gd name="T85" fmla="*/ 550 h 606"/>
                <a:gd name="T86" fmla="*/ 539 w 554"/>
                <a:gd name="T87" fmla="*/ 550 h 606"/>
                <a:gd name="T88" fmla="*/ 542 w 554"/>
                <a:gd name="T89" fmla="*/ 550 h 606"/>
                <a:gd name="T90" fmla="*/ 546 w 554"/>
                <a:gd name="T91" fmla="*/ 546 h 606"/>
                <a:gd name="T92" fmla="*/ 546 w 554"/>
                <a:gd name="T93" fmla="*/ 546 h 606"/>
                <a:gd name="T94" fmla="*/ 550 w 554"/>
                <a:gd name="T95" fmla="*/ 546 h 606"/>
                <a:gd name="T96" fmla="*/ 554 w 554"/>
                <a:gd name="T97" fmla="*/ 546 h 606"/>
                <a:gd name="T98" fmla="*/ 554 w 554"/>
                <a:gd name="T99" fmla="*/ 55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4" h="606">
                  <a:moveTo>
                    <a:pt x="67" y="4"/>
                  </a:moveTo>
                  <a:lnTo>
                    <a:pt x="67" y="4"/>
                  </a:lnTo>
                  <a:lnTo>
                    <a:pt x="67" y="4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5" y="3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86" y="606"/>
                  </a:lnTo>
                  <a:lnTo>
                    <a:pt x="486" y="606"/>
                  </a:lnTo>
                  <a:lnTo>
                    <a:pt x="486" y="606"/>
                  </a:lnTo>
                  <a:lnTo>
                    <a:pt x="486" y="606"/>
                  </a:lnTo>
                  <a:lnTo>
                    <a:pt x="486" y="602"/>
                  </a:lnTo>
                  <a:lnTo>
                    <a:pt x="486" y="602"/>
                  </a:lnTo>
                  <a:lnTo>
                    <a:pt x="486" y="602"/>
                  </a:lnTo>
                  <a:lnTo>
                    <a:pt x="486" y="598"/>
                  </a:lnTo>
                  <a:lnTo>
                    <a:pt x="486" y="598"/>
                  </a:lnTo>
                  <a:lnTo>
                    <a:pt x="486" y="598"/>
                  </a:lnTo>
                  <a:lnTo>
                    <a:pt x="490" y="595"/>
                  </a:lnTo>
                  <a:lnTo>
                    <a:pt x="490" y="595"/>
                  </a:lnTo>
                  <a:lnTo>
                    <a:pt x="490" y="591"/>
                  </a:lnTo>
                  <a:lnTo>
                    <a:pt x="490" y="591"/>
                  </a:lnTo>
                  <a:lnTo>
                    <a:pt x="494" y="587"/>
                  </a:lnTo>
                  <a:lnTo>
                    <a:pt x="494" y="587"/>
                  </a:lnTo>
                  <a:lnTo>
                    <a:pt x="494" y="583"/>
                  </a:lnTo>
                  <a:lnTo>
                    <a:pt x="497" y="583"/>
                  </a:lnTo>
                  <a:lnTo>
                    <a:pt x="497" y="580"/>
                  </a:lnTo>
                  <a:lnTo>
                    <a:pt x="501" y="580"/>
                  </a:lnTo>
                  <a:lnTo>
                    <a:pt x="501" y="576"/>
                  </a:lnTo>
                  <a:lnTo>
                    <a:pt x="505" y="572"/>
                  </a:lnTo>
                  <a:lnTo>
                    <a:pt x="505" y="572"/>
                  </a:lnTo>
                  <a:lnTo>
                    <a:pt x="509" y="569"/>
                  </a:lnTo>
                  <a:lnTo>
                    <a:pt x="509" y="569"/>
                  </a:lnTo>
                  <a:lnTo>
                    <a:pt x="512" y="565"/>
                  </a:lnTo>
                  <a:lnTo>
                    <a:pt x="516" y="565"/>
                  </a:lnTo>
                  <a:lnTo>
                    <a:pt x="516" y="561"/>
                  </a:lnTo>
                  <a:lnTo>
                    <a:pt x="520" y="561"/>
                  </a:lnTo>
                  <a:lnTo>
                    <a:pt x="520" y="561"/>
                  </a:lnTo>
                  <a:lnTo>
                    <a:pt x="524" y="557"/>
                  </a:lnTo>
                  <a:lnTo>
                    <a:pt x="524" y="557"/>
                  </a:lnTo>
                  <a:lnTo>
                    <a:pt x="527" y="554"/>
                  </a:lnTo>
                  <a:lnTo>
                    <a:pt x="531" y="554"/>
                  </a:lnTo>
                  <a:lnTo>
                    <a:pt x="531" y="554"/>
                  </a:lnTo>
                  <a:lnTo>
                    <a:pt x="535" y="550"/>
                  </a:lnTo>
                  <a:lnTo>
                    <a:pt x="535" y="550"/>
                  </a:lnTo>
                  <a:lnTo>
                    <a:pt x="539" y="550"/>
                  </a:lnTo>
                  <a:lnTo>
                    <a:pt x="539" y="550"/>
                  </a:lnTo>
                  <a:lnTo>
                    <a:pt x="542" y="550"/>
                  </a:lnTo>
                  <a:lnTo>
                    <a:pt x="542" y="546"/>
                  </a:lnTo>
                  <a:lnTo>
                    <a:pt x="546" y="546"/>
                  </a:lnTo>
                  <a:lnTo>
                    <a:pt x="546" y="546"/>
                  </a:lnTo>
                  <a:lnTo>
                    <a:pt x="546" y="546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50" y="546"/>
                  </a:lnTo>
                  <a:lnTo>
                    <a:pt x="554" y="546"/>
                  </a:lnTo>
                  <a:lnTo>
                    <a:pt x="554" y="546"/>
                  </a:lnTo>
                  <a:lnTo>
                    <a:pt x="554" y="550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81"/>
            <p:cNvSpPr>
              <a:spLocks noChangeArrowheads="1"/>
            </p:cNvSpPr>
            <p:nvPr/>
          </p:nvSpPr>
          <p:spPr bwMode="auto">
            <a:xfrm>
              <a:off x="1556" y="2143"/>
              <a:ext cx="131" cy="131"/>
            </a:xfrm>
            <a:prstGeom prst="ellipse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82"/>
            <p:cNvSpPr>
              <a:spLocks noChangeArrowheads="1"/>
            </p:cNvSpPr>
            <p:nvPr/>
          </p:nvSpPr>
          <p:spPr bwMode="auto">
            <a:xfrm>
              <a:off x="4017" y="2050"/>
              <a:ext cx="535" cy="535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83"/>
            <p:cNvSpPr>
              <a:spLocks/>
            </p:cNvSpPr>
            <p:nvPr/>
          </p:nvSpPr>
          <p:spPr bwMode="auto">
            <a:xfrm>
              <a:off x="4432" y="2480"/>
              <a:ext cx="651" cy="692"/>
            </a:xfrm>
            <a:custGeom>
              <a:avLst/>
              <a:gdLst>
                <a:gd name="T0" fmla="*/ 64 w 651"/>
                <a:gd name="T1" fmla="*/ 0 h 692"/>
                <a:gd name="T2" fmla="*/ 64 w 651"/>
                <a:gd name="T3" fmla="*/ 0 h 692"/>
                <a:gd name="T4" fmla="*/ 64 w 651"/>
                <a:gd name="T5" fmla="*/ 0 h 692"/>
                <a:gd name="T6" fmla="*/ 60 w 651"/>
                <a:gd name="T7" fmla="*/ 0 h 692"/>
                <a:gd name="T8" fmla="*/ 60 w 651"/>
                <a:gd name="T9" fmla="*/ 4 h 692"/>
                <a:gd name="T10" fmla="*/ 56 w 651"/>
                <a:gd name="T11" fmla="*/ 4 h 692"/>
                <a:gd name="T12" fmla="*/ 53 w 651"/>
                <a:gd name="T13" fmla="*/ 7 h 692"/>
                <a:gd name="T14" fmla="*/ 49 w 651"/>
                <a:gd name="T15" fmla="*/ 11 h 692"/>
                <a:gd name="T16" fmla="*/ 45 w 651"/>
                <a:gd name="T17" fmla="*/ 15 h 692"/>
                <a:gd name="T18" fmla="*/ 41 w 651"/>
                <a:gd name="T19" fmla="*/ 15 h 692"/>
                <a:gd name="T20" fmla="*/ 38 w 651"/>
                <a:gd name="T21" fmla="*/ 19 h 692"/>
                <a:gd name="T22" fmla="*/ 34 w 651"/>
                <a:gd name="T23" fmla="*/ 22 h 692"/>
                <a:gd name="T24" fmla="*/ 30 w 651"/>
                <a:gd name="T25" fmla="*/ 26 h 692"/>
                <a:gd name="T26" fmla="*/ 23 w 651"/>
                <a:gd name="T27" fmla="*/ 34 h 692"/>
                <a:gd name="T28" fmla="*/ 19 w 651"/>
                <a:gd name="T29" fmla="*/ 37 h 692"/>
                <a:gd name="T30" fmla="*/ 15 w 651"/>
                <a:gd name="T31" fmla="*/ 41 h 692"/>
                <a:gd name="T32" fmla="*/ 12 w 651"/>
                <a:gd name="T33" fmla="*/ 45 h 692"/>
                <a:gd name="T34" fmla="*/ 12 w 651"/>
                <a:gd name="T35" fmla="*/ 45 h 692"/>
                <a:gd name="T36" fmla="*/ 8 w 651"/>
                <a:gd name="T37" fmla="*/ 48 h 692"/>
                <a:gd name="T38" fmla="*/ 4 w 651"/>
                <a:gd name="T39" fmla="*/ 52 h 692"/>
                <a:gd name="T40" fmla="*/ 4 w 651"/>
                <a:gd name="T41" fmla="*/ 56 h 692"/>
                <a:gd name="T42" fmla="*/ 0 w 651"/>
                <a:gd name="T43" fmla="*/ 56 h 692"/>
                <a:gd name="T44" fmla="*/ 0 w 651"/>
                <a:gd name="T45" fmla="*/ 60 h 692"/>
                <a:gd name="T46" fmla="*/ 0 w 651"/>
                <a:gd name="T47" fmla="*/ 60 h 692"/>
                <a:gd name="T48" fmla="*/ 0 w 651"/>
                <a:gd name="T49" fmla="*/ 60 h 692"/>
                <a:gd name="T50" fmla="*/ 584 w 651"/>
                <a:gd name="T51" fmla="*/ 692 h 692"/>
                <a:gd name="T52" fmla="*/ 584 w 651"/>
                <a:gd name="T53" fmla="*/ 688 h 692"/>
                <a:gd name="T54" fmla="*/ 588 w 651"/>
                <a:gd name="T55" fmla="*/ 688 h 692"/>
                <a:gd name="T56" fmla="*/ 588 w 651"/>
                <a:gd name="T57" fmla="*/ 688 h 692"/>
                <a:gd name="T58" fmla="*/ 588 w 651"/>
                <a:gd name="T59" fmla="*/ 684 h 692"/>
                <a:gd name="T60" fmla="*/ 591 w 651"/>
                <a:gd name="T61" fmla="*/ 681 h 692"/>
                <a:gd name="T62" fmla="*/ 595 w 651"/>
                <a:gd name="T63" fmla="*/ 681 h 692"/>
                <a:gd name="T64" fmla="*/ 599 w 651"/>
                <a:gd name="T65" fmla="*/ 677 h 692"/>
                <a:gd name="T66" fmla="*/ 603 w 651"/>
                <a:gd name="T67" fmla="*/ 673 h 692"/>
                <a:gd name="T68" fmla="*/ 606 w 651"/>
                <a:gd name="T69" fmla="*/ 669 h 692"/>
                <a:gd name="T70" fmla="*/ 610 w 651"/>
                <a:gd name="T71" fmla="*/ 666 h 692"/>
                <a:gd name="T72" fmla="*/ 614 w 651"/>
                <a:gd name="T73" fmla="*/ 662 h 692"/>
                <a:gd name="T74" fmla="*/ 617 w 651"/>
                <a:gd name="T75" fmla="*/ 658 h 692"/>
                <a:gd name="T76" fmla="*/ 621 w 651"/>
                <a:gd name="T77" fmla="*/ 654 h 692"/>
                <a:gd name="T78" fmla="*/ 625 w 651"/>
                <a:gd name="T79" fmla="*/ 651 h 692"/>
                <a:gd name="T80" fmla="*/ 629 w 651"/>
                <a:gd name="T81" fmla="*/ 647 h 692"/>
                <a:gd name="T82" fmla="*/ 632 w 651"/>
                <a:gd name="T83" fmla="*/ 643 h 692"/>
                <a:gd name="T84" fmla="*/ 636 w 651"/>
                <a:gd name="T85" fmla="*/ 639 h 692"/>
                <a:gd name="T86" fmla="*/ 640 w 651"/>
                <a:gd name="T87" fmla="*/ 636 h 692"/>
                <a:gd name="T88" fmla="*/ 644 w 651"/>
                <a:gd name="T89" fmla="*/ 636 h 692"/>
                <a:gd name="T90" fmla="*/ 647 w 651"/>
                <a:gd name="T91" fmla="*/ 632 h 692"/>
                <a:gd name="T92" fmla="*/ 647 w 651"/>
                <a:gd name="T93" fmla="*/ 632 h 692"/>
                <a:gd name="T94" fmla="*/ 651 w 651"/>
                <a:gd name="T95" fmla="*/ 632 h 692"/>
                <a:gd name="T96" fmla="*/ 651 w 651"/>
                <a:gd name="T97" fmla="*/ 628 h 692"/>
                <a:gd name="T98" fmla="*/ 651 w 651"/>
                <a:gd name="T99" fmla="*/ 628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51" h="692">
                  <a:moveTo>
                    <a:pt x="64" y="0"/>
                  </a:move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7" y="30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584" y="692"/>
                  </a:lnTo>
                  <a:lnTo>
                    <a:pt x="584" y="692"/>
                  </a:lnTo>
                  <a:lnTo>
                    <a:pt x="584" y="688"/>
                  </a:lnTo>
                  <a:lnTo>
                    <a:pt x="584" y="688"/>
                  </a:lnTo>
                  <a:lnTo>
                    <a:pt x="588" y="688"/>
                  </a:lnTo>
                  <a:lnTo>
                    <a:pt x="588" y="688"/>
                  </a:lnTo>
                  <a:lnTo>
                    <a:pt x="588" y="688"/>
                  </a:lnTo>
                  <a:lnTo>
                    <a:pt x="588" y="688"/>
                  </a:lnTo>
                  <a:lnTo>
                    <a:pt x="588" y="684"/>
                  </a:lnTo>
                  <a:lnTo>
                    <a:pt x="588" y="684"/>
                  </a:lnTo>
                  <a:lnTo>
                    <a:pt x="591" y="684"/>
                  </a:lnTo>
                  <a:lnTo>
                    <a:pt x="591" y="681"/>
                  </a:lnTo>
                  <a:lnTo>
                    <a:pt x="591" y="681"/>
                  </a:lnTo>
                  <a:lnTo>
                    <a:pt x="595" y="681"/>
                  </a:lnTo>
                  <a:lnTo>
                    <a:pt x="595" y="677"/>
                  </a:lnTo>
                  <a:lnTo>
                    <a:pt x="599" y="677"/>
                  </a:lnTo>
                  <a:lnTo>
                    <a:pt x="599" y="673"/>
                  </a:lnTo>
                  <a:lnTo>
                    <a:pt x="603" y="673"/>
                  </a:lnTo>
                  <a:lnTo>
                    <a:pt x="603" y="669"/>
                  </a:lnTo>
                  <a:lnTo>
                    <a:pt x="606" y="669"/>
                  </a:lnTo>
                  <a:lnTo>
                    <a:pt x="606" y="666"/>
                  </a:lnTo>
                  <a:lnTo>
                    <a:pt x="610" y="666"/>
                  </a:lnTo>
                  <a:lnTo>
                    <a:pt x="610" y="662"/>
                  </a:lnTo>
                  <a:lnTo>
                    <a:pt x="614" y="662"/>
                  </a:lnTo>
                  <a:lnTo>
                    <a:pt x="614" y="658"/>
                  </a:lnTo>
                  <a:lnTo>
                    <a:pt x="617" y="658"/>
                  </a:lnTo>
                  <a:lnTo>
                    <a:pt x="617" y="654"/>
                  </a:lnTo>
                  <a:lnTo>
                    <a:pt x="621" y="654"/>
                  </a:lnTo>
                  <a:lnTo>
                    <a:pt x="625" y="651"/>
                  </a:lnTo>
                  <a:lnTo>
                    <a:pt x="625" y="651"/>
                  </a:lnTo>
                  <a:lnTo>
                    <a:pt x="629" y="647"/>
                  </a:lnTo>
                  <a:lnTo>
                    <a:pt x="629" y="647"/>
                  </a:lnTo>
                  <a:lnTo>
                    <a:pt x="632" y="643"/>
                  </a:lnTo>
                  <a:lnTo>
                    <a:pt x="632" y="643"/>
                  </a:lnTo>
                  <a:lnTo>
                    <a:pt x="636" y="639"/>
                  </a:lnTo>
                  <a:lnTo>
                    <a:pt x="636" y="639"/>
                  </a:lnTo>
                  <a:lnTo>
                    <a:pt x="640" y="639"/>
                  </a:lnTo>
                  <a:lnTo>
                    <a:pt x="640" y="636"/>
                  </a:lnTo>
                  <a:lnTo>
                    <a:pt x="644" y="636"/>
                  </a:lnTo>
                  <a:lnTo>
                    <a:pt x="644" y="636"/>
                  </a:lnTo>
                  <a:lnTo>
                    <a:pt x="644" y="632"/>
                  </a:lnTo>
                  <a:lnTo>
                    <a:pt x="647" y="632"/>
                  </a:lnTo>
                  <a:lnTo>
                    <a:pt x="647" y="632"/>
                  </a:lnTo>
                  <a:lnTo>
                    <a:pt x="647" y="632"/>
                  </a:lnTo>
                  <a:lnTo>
                    <a:pt x="647" y="632"/>
                  </a:lnTo>
                  <a:lnTo>
                    <a:pt x="651" y="632"/>
                  </a:lnTo>
                  <a:lnTo>
                    <a:pt x="651" y="628"/>
                  </a:lnTo>
                  <a:lnTo>
                    <a:pt x="651" y="628"/>
                  </a:lnTo>
                  <a:lnTo>
                    <a:pt x="651" y="628"/>
                  </a:lnTo>
                  <a:lnTo>
                    <a:pt x="651" y="62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4"/>
            <p:cNvSpPr>
              <a:spLocks/>
            </p:cNvSpPr>
            <p:nvPr/>
          </p:nvSpPr>
          <p:spPr bwMode="auto">
            <a:xfrm>
              <a:off x="4406" y="1459"/>
              <a:ext cx="557" cy="688"/>
            </a:xfrm>
            <a:custGeom>
              <a:avLst/>
              <a:gdLst>
                <a:gd name="T0" fmla="*/ 0 w 557"/>
                <a:gd name="T1" fmla="*/ 632 h 688"/>
                <a:gd name="T2" fmla="*/ 0 w 557"/>
                <a:gd name="T3" fmla="*/ 636 h 688"/>
                <a:gd name="T4" fmla="*/ 0 w 557"/>
                <a:gd name="T5" fmla="*/ 636 h 688"/>
                <a:gd name="T6" fmla="*/ 0 w 557"/>
                <a:gd name="T7" fmla="*/ 639 h 688"/>
                <a:gd name="T8" fmla="*/ 4 w 557"/>
                <a:gd name="T9" fmla="*/ 643 h 688"/>
                <a:gd name="T10" fmla="*/ 4 w 557"/>
                <a:gd name="T11" fmla="*/ 643 h 688"/>
                <a:gd name="T12" fmla="*/ 8 w 557"/>
                <a:gd name="T13" fmla="*/ 647 h 688"/>
                <a:gd name="T14" fmla="*/ 11 w 557"/>
                <a:gd name="T15" fmla="*/ 651 h 688"/>
                <a:gd name="T16" fmla="*/ 15 w 557"/>
                <a:gd name="T17" fmla="*/ 654 h 688"/>
                <a:gd name="T18" fmla="*/ 19 w 557"/>
                <a:gd name="T19" fmla="*/ 658 h 688"/>
                <a:gd name="T20" fmla="*/ 23 w 557"/>
                <a:gd name="T21" fmla="*/ 662 h 688"/>
                <a:gd name="T22" fmla="*/ 26 w 557"/>
                <a:gd name="T23" fmla="*/ 666 h 688"/>
                <a:gd name="T24" fmla="*/ 30 w 557"/>
                <a:gd name="T25" fmla="*/ 669 h 688"/>
                <a:gd name="T26" fmla="*/ 34 w 557"/>
                <a:gd name="T27" fmla="*/ 673 h 688"/>
                <a:gd name="T28" fmla="*/ 38 w 557"/>
                <a:gd name="T29" fmla="*/ 677 h 688"/>
                <a:gd name="T30" fmla="*/ 45 w 557"/>
                <a:gd name="T31" fmla="*/ 677 h 688"/>
                <a:gd name="T32" fmla="*/ 49 w 557"/>
                <a:gd name="T33" fmla="*/ 680 h 688"/>
                <a:gd name="T34" fmla="*/ 53 w 557"/>
                <a:gd name="T35" fmla="*/ 684 h 688"/>
                <a:gd name="T36" fmla="*/ 56 w 557"/>
                <a:gd name="T37" fmla="*/ 684 h 688"/>
                <a:gd name="T38" fmla="*/ 60 w 557"/>
                <a:gd name="T39" fmla="*/ 688 h 688"/>
                <a:gd name="T40" fmla="*/ 64 w 557"/>
                <a:gd name="T41" fmla="*/ 688 h 688"/>
                <a:gd name="T42" fmla="*/ 67 w 557"/>
                <a:gd name="T43" fmla="*/ 688 h 688"/>
                <a:gd name="T44" fmla="*/ 67 w 557"/>
                <a:gd name="T45" fmla="*/ 688 h 688"/>
                <a:gd name="T46" fmla="*/ 71 w 557"/>
                <a:gd name="T47" fmla="*/ 688 h 688"/>
                <a:gd name="T48" fmla="*/ 71 w 557"/>
                <a:gd name="T49" fmla="*/ 688 h 688"/>
                <a:gd name="T50" fmla="*/ 557 w 557"/>
                <a:gd name="T51" fmla="*/ 56 h 688"/>
                <a:gd name="T52" fmla="*/ 557 w 557"/>
                <a:gd name="T53" fmla="*/ 56 h 688"/>
                <a:gd name="T54" fmla="*/ 554 w 557"/>
                <a:gd name="T55" fmla="*/ 56 h 688"/>
                <a:gd name="T56" fmla="*/ 554 w 557"/>
                <a:gd name="T57" fmla="*/ 56 h 688"/>
                <a:gd name="T58" fmla="*/ 550 w 557"/>
                <a:gd name="T59" fmla="*/ 56 h 688"/>
                <a:gd name="T60" fmla="*/ 546 w 557"/>
                <a:gd name="T61" fmla="*/ 52 h 688"/>
                <a:gd name="T62" fmla="*/ 543 w 557"/>
                <a:gd name="T63" fmla="*/ 52 h 688"/>
                <a:gd name="T64" fmla="*/ 539 w 557"/>
                <a:gd name="T65" fmla="*/ 48 h 688"/>
                <a:gd name="T66" fmla="*/ 535 w 557"/>
                <a:gd name="T67" fmla="*/ 48 h 688"/>
                <a:gd name="T68" fmla="*/ 528 w 557"/>
                <a:gd name="T69" fmla="*/ 45 h 688"/>
                <a:gd name="T70" fmla="*/ 524 w 557"/>
                <a:gd name="T71" fmla="*/ 41 h 688"/>
                <a:gd name="T72" fmla="*/ 520 w 557"/>
                <a:gd name="T73" fmla="*/ 37 h 688"/>
                <a:gd name="T74" fmla="*/ 516 w 557"/>
                <a:gd name="T75" fmla="*/ 33 h 688"/>
                <a:gd name="T76" fmla="*/ 509 w 557"/>
                <a:gd name="T77" fmla="*/ 30 h 688"/>
                <a:gd name="T78" fmla="*/ 505 w 557"/>
                <a:gd name="T79" fmla="*/ 26 h 688"/>
                <a:gd name="T80" fmla="*/ 501 w 557"/>
                <a:gd name="T81" fmla="*/ 22 h 688"/>
                <a:gd name="T82" fmla="*/ 498 w 557"/>
                <a:gd name="T83" fmla="*/ 18 h 688"/>
                <a:gd name="T84" fmla="*/ 494 w 557"/>
                <a:gd name="T85" fmla="*/ 15 h 688"/>
                <a:gd name="T86" fmla="*/ 494 w 557"/>
                <a:gd name="T87" fmla="*/ 11 h 688"/>
                <a:gd name="T88" fmla="*/ 490 w 557"/>
                <a:gd name="T89" fmla="*/ 11 h 688"/>
                <a:gd name="T90" fmla="*/ 486 w 557"/>
                <a:gd name="T91" fmla="*/ 7 h 688"/>
                <a:gd name="T92" fmla="*/ 486 w 557"/>
                <a:gd name="T93" fmla="*/ 3 h 688"/>
                <a:gd name="T94" fmla="*/ 486 w 557"/>
                <a:gd name="T95" fmla="*/ 3 h 688"/>
                <a:gd name="T96" fmla="*/ 486 w 557"/>
                <a:gd name="T97" fmla="*/ 0 h 688"/>
                <a:gd name="T98" fmla="*/ 486 w 557"/>
                <a:gd name="T9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7" h="688">
                  <a:moveTo>
                    <a:pt x="0" y="632"/>
                  </a:moveTo>
                  <a:lnTo>
                    <a:pt x="0" y="632"/>
                  </a:lnTo>
                  <a:lnTo>
                    <a:pt x="0" y="632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0" y="639"/>
                  </a:lnTo>
                  <a:lnTo>
                    <a:pt x="0" y="639"/>
                  </a:lnTo>
                  <a:lnTo>
                    <a:pt x="0" y="639"/>
                  </a:lnTo>
                  <a:lnTo>
                    <a:pt x="4" y="643"/>
                  </a:lnTo>
                  <a:lnTo>
                    <a:pt x="4" y="643"/>
                  </a:lnTo>
                  <a:lnTo>
                    <a:pt x="4" y="643"/>
                  </a:lnTo>
                  <a:lnTo>
                    <a:pt x="4" y="647"/>
                  </a:lnTo>
                  <a:lnTo>
                    <a:pt x="8" y="647"/>
                  </a:lnTo>
                  <a:lnTo>
                    <a:pt x="8" y="651"/>
                  </a:lnTo>
                  <a:lnTo>
                    <a:pt x="11" y="651"/>
                  </a:lnTo>
                  <a:lnTo>
                    <a:pt x="11" y="654"/>
                  </a:lnTo>
                  <a:lnTo>
                    <a:pt x="15" y="654"/>
                  </a:lnTo>
                  <a:lnTo>
                    <a:pt x="15" y="658"/>
                  </a:lnTo>
                  <a:lnTo>
                    <a:pt x="19" y="658"/>
                  </a:lnTo>
                  <a:lnTo>
                    <a:pt x="19" y="662"/>
                  </a:lnTo>
                  <a:lnTo>
                    <a:pt x="23" y="662"/>
                  </a:lnTo>
                  <a:lnTo>
                    <a:pt x="23" y="666"/>
                  </a:lnTo>
                  <a:lnTo>
                    <a:pt x="26" y="666"/>
                  </a:lnTo>
                  <a:lnTo>
                    <a:pt x="26" y="666"/>
                  </a:lnTo>
                  <a:lnTo>
                    <a:pt x="30" y="669"/>
                  </a:lnTo>
                  <a:lnTo>
                    <a:pt x="34" y="669"/>
                  </a:lnTo>
                  <a:lnTo>
                    <a:pt x="34" y="673"/>
                  </a:lnTo>
                  <a:lnTo>
                    <a:pt x="38" y="673"/>
                  </a:lnTo>
                  <a:lnTo>
                    <a:pt x="38" y="677"/>
                  </a:lnTo>
                  <a:lnTo>
                    <a:pt x="41" y="677"/>
                  </a:lnTo>
                  <a:lnTo>
                    <a:pt x="45" y="677"/>
                  </a:lnTo>
                  <a:lnTo>
                    <a:pt x="45" y="680"/>
                  </a:lnTo>
                  <a:lnTo>
                    <a:pt x="49" y="680"/>
                  </a:lnTo>
                  <a:lnTo>
                    <a:pt x="49" y="680"/>
                  </a:lnTo>
                  <a:lnTo>
                    <a:pt x="53" y="684"/>
                  </a:lnTo>
                  <a:lnTo>
                    <a:pt x="56" y="684"/>
                  </a:lnTo>
                  <a:lnTo>
                    <a:pt x="56" y="684"/>
                  </a:lnTo>
                  <a:lnTo>
                    <a:pt x="60" y="684"/>
                  </a:lnTo>
                  <a:lnTo>
                    <a:pt x="60" y="688"/>
                  </a:lnTo>
                  <a:lnTo>
                    <a:pt x="60" y="688"/>
                  </a:lnTo>
                  <a:lnTo>
                    <a:pt x="64" y="688"/>
                  </a:lnTo>
                  <a:lnTo>
                    <a:pt x="64" y="688"/>
                  </a:lnTo>
                  <a:lnTo>
                    <a:pt x="67" y="688"/>
                  </a:lnTo>
                  <a:lnTo>
                    <a:pt x="67" y="688"/>
                  </a:lnTo>
                  <a:lnTo>
                    <a:pt x="67" y="688"/>
                  </a:lnTo>
                  <a:lnTo>
                    <a:pt x="71" y="688"/>
                  </a:lnTo>
                  <a:lnTo>
                    <a:pt x="71" y="688"/>
                  </a:lnTo>
                  <a:lnTo>
                    <a:pt x="71" y="688"/>
                  </a:lnTo>
                  <a:lnTo>
                    <a:pt x="71" y="688"/>
                  </a:lnTo>
                  <a:lnTo>
                    <a:pt x="557" y="56"/>
                  </a:lnTo>
                  <a:lnTo>
                    <a:pt x="557" y="56"/>
                  </a:lnTo>
                  <a:lnTo>
                    <a:pt x="557" y="56"/>
                  </a:lnTo>
                  <a:lnTo>
                    <a:pt x="557" y="56"/>
                  </a:lnTo>
                  <a:lnTo>
                    <a:pt x="554" y="56"/>
                  </a:lnTo>
                  <a:lnTo>
                    <a:pt x="554" y="56"/>
                  </a:lnTo>
                  <a:lnTo>
                    <a:pt x="554" y="56"/>
                  </a:lnTo>
                  <a:lnTo>
                    <a:pt x="554" y="56"/>
                  </a:lnTo>
                  <a:lnTo>
                    <a:pt x="550" y="56"/>
                  </a:lnTo>
                  <a:lnTo>
                    <a:pt x="550" y="56"/>
                  </a:lnTo>
                  <a:lnTo>
                    <a:pt x="546" y="52"/>
                  </a:lnTo>
                  <a:lnTo>
                    <a:pt x="546" y="52"/>
                  </a:lnTo>
                  <a:lnTo>
                    <a:pt x="543" y="52"/>
                  </a:lnTo>
                  <a:lnTo>
                    <a:pt x="543" y="52"/>
                  </a:lnTo>
                  <a:lnTo>
                    <a:pt x="539" y="48"/>
                  </a:lnTo>
                  <a:lnTo>
                    <a:pt x="539" y="48"/>
                  </a:lnTo>
                  <a:lnTo>
                    <a:pt x="535" y="48"/>
                  </a:lnTo>
                  <a:lnTo>
                    <a:pt x="535" y="48"/>
                  </a:lnTo>
                  <a:lnTo>
                    <a:pt x="531" y="45"/>
                  </a:lnTo>
                  <a:lnTo>
                    <a:pt x="528" y="45"/>
                  </a:lnTo>
                  <a:lnTo>
                    <a:pt x="528" y="41"/>
                  </a:lnTo>
                  <a:lnTo>
                    <a:pt x="524" y="41"/>
                  </a:lnTo>
                  <a:lnTo>
                    <a:pt x="524" y="41"/>
                  </a:lnTo>
                  <a:lnTo>
                    <a:pt x="520" y="37"/>
                  </a:lnTo>
                  <a:lnTo>
                    <a:pt x="516" y="37"/>
                  </a:lnTo>
                  <a:lnTo>
                    <a:pt x="516" y="33"/>
                  </a:lnTo>
                  <a:lnTo>
                    <a:pt x="513" y="33"/>
                  </a:lnTo>
                  <a:lnTo>
                    <a:pt x="509" y="30"/>
                  </a:lnTo>
                  <a:lnTo>
                    <a:pt x="509" y="30"/>
                  </a:lnTo>
                  <a:lnTo>
                    <a:pt x="505" y="26"/>
                  </a:lnTo>
                  <a:lnTo>
                    <a:pt x="505" y="26"/>
                  </a:lnTo>
                  <a:lnTo>
                    <a:pt x="501" y="22"/>
                  </a:lnTo>
                  <a:lnTo>
                    <a:pt x="501" y="22"/>
                  </a:lnTo>
                  <a:lnTo>
                    <a:pt x="498" y="18"/>
                  </a:lnTo>
                  <a:lnTo>
                    <a:pt x="498" y="18"/>
                  </a:lnTo>
                  <a:lnTo>
                    <a:pt x="494" y="15"/>
                  </a:lnTo>
                  <a:lnTo>
                    <a:pt x="494" y="15"/>
                  </a:lnTo>
                  <a:lnTo>
                    <a:pt x="494" y="11"/>
                  </a:lnTo>
                  <a:lnTo>
                    <a:pt x="490" y="11"/>
                  </a:lnTo>
                  <a:lnTo>
                    <a:pt x="490" y="11"/>
                  </a:lnTo>
                  <a:lnTo>
                    <a:pt x="490" y="7"/>
                  </a:lnTo>
                  <a:lnTo>
                    <a:pt x="486" y="7"/>
                  </a:lnTo>
                  <a:lnTo>
                    <a:pt x="486" y="7"/>
                  </a:lnTo>
                  <a:lnTo>
                    <a:pt x="486" y="3"/>
                  </a:lnTo>
                  <a:lnTo>
                    <a:pt x="486" y="3"/>
                  </a:lnTo>
                  <a:lnTo>
                    <a:pt x="486" y="3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0" y="63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5"/>
            <p:cNvSpPr>
              <a:spLocks/>
            </p:cNvSpPr>
            <p:nvPr/>
          </p:nvSpPr>
          <p:spPr bwMode="auto">
            <a:xfrm>
              <a:off x="3909" y="2166"/>
              <a:ext cx="348" cy="175"/>
            </a:xfrm>
            <a:custGeom>
              <a:avLst/>
              <a:gdLst>
                <a:gd name="T0" fmla="*/ 295 w 348"/>
                <a:gd name="T1" fmla="*/ 175 h 175"/>
                <a:gd name="T2" fmla="*/ 299 w 348"/>
                <a:gd name="T3" fmla="*/ 175 h 175"/>
                <a:gd name="T4" fmla="*/ 303 w 348"/>
                <a:gd name="T5" fmla="*/ 175 h 175"/>
                <a:gd name="T6" fmla="*/ 310 w 348"/>
                <a:gd name="T7" fmla="*/ 175 h 175"/>
                <a:gd name="T8" fmla="*/ 314 w 348"/>
                <a:gd name="T9" fmla="*/ 175 h 175"/>
                <a:gd name="T10" fmla="*/ 321 w 348"/>
                <a:gd name="T11" fmla="*/ 172 h 175"/>
                <a:gd name="T12" fmla="*/ 325 w 348"/>
                <a:gd name="T13" fmla="*/ 168 h 175"/>
                <a:gd name="T14" fmla="*/ 329 w 348"/>
                <a:gd name="T15" fmla="*/ 164 h 175"/>
                <a:gd name="T16" fmla="*/ 333 w 348"/>
                <a:gd name="T17" fmla="*/ 161 h 175"/>
                <a:gd name="T18" fmla="*/ 336 w 348"/>
                <a:gd name="T19" fmla="*/ 157 h 175"/>
                <a:gd name="T20" fmla="*/ 340 w 348"/>
                <a:gd name="T21" fmla="*/ 153 h 175"/>
                <a:gd name="T22" fmla="*/ 344 w 348"/>
                <a:gd name="T23" fmla="*/ 149 h 175"/>
                <a:gd name="T24" fmla="*/ 344 w 348"/>
                <a:gd name="T25" fmla="*/ 142 h 175"/>
                <a:gd name="T26" fmla="*/ 348 w 348"/>
                <a:gd name="T27" fmla="*/ 138 h 175"/>
                <a:gd name="T28" fmla="*/ 348 w 348"/>
                <a:gd name="T29" fmla="*/ 131 h 175"/>
                <a:gd name="T30" fmla="*/ 348 w 348"/>
                <a:gd name="T31" fmla="*/ 123 h 175"/>
                <a:gd name="T32" fmla="*/ 344 w 348"/>
                <a:gd name="T33" fmla="*/ 119 h 175"/>
                <a:gd name="T34" fmla="*/ 344 w 348"/>
                <a:gd name="T35" fmla="*/ 116 h 175"/>
                <a:gd name="T36" fmla="*/ 340 w 348"/>
                <a:gd name="T37" fmla="*/ 108 h 175"/>
                <a:gd name="T38" fmla="*/ 340 w 348"/>
                <a:gd name="T39" fmla="*/ 104 h 175"/>
                <a:gd name="T40" fmla="*/ 336 w 348"/>
                <a:gd name="T41" fmla="*/ 101 h 175"/>
                <a:gd name="T42" fmla="*/ 333 w 348"/>
                <a:gd name="T43" fmla="*/ 97 h 175"/>
                <a:gd name="T44" fmla="*/ 325 w 348"/>
                <a:gd name="T45" fmla="*/ 93 h 175"/>
                <a:gd name="T46" fmla="*/ 321 w 348"/>
                <a:gd name="T47" fmla="*/ 89 h 175"/>
                <a:gd name="T48" fmla="*/ 318 w 348"/>
                <a:gd name="T49" fmla="*/ 89 h 175"/>
                <a:gd name="T50" fmla="*/ 30 w 348"/>
                <a:gd name="T51" fmla="*/ 3 h 175"/>
                <a:gd name="T52" fmla="*/ 33 w 348"/>
                <a:gd name="T53" fmla="*/ 3 h 175"/>
                <a:gd name="T54" fmla="*/ 37 w 348"/>
                <a:gd name="T55" fmla="*/ 7 h 175"/>
                <a:gd name="T56" fmla="*/ 45 w 348"/>
                <a:gd name="T57" fmla="*/ 11 h 175"/>
                <a:gd name="T58" fmla="*/ 48 w 348"/>
                <a:gd name="T59" fmla="*/ 15 h 175"/>
                <a:gd name="T60" fmla="*/ 52 w 348"/>
                <a:gd name="T61" fmla="*/ 18 h 175"/>
                <a:gd name="T62" fmla="*/ 52 w 348"/>
                <a:gd name="T63" fmla="*/ 26 h 175"/>
                <a:gd name="T64" fmla="*/ 56 w 348"/>
                <a:gd name="T65" fmla="*/ 30 h 175"/>
                <a:gd name="T66" fmla="*/ 56 w 348"/>
                <a:gd name="T67" fmla="*/ 37 h 175"/>
                <a:gd name="T68" fmla="*/ 56 w 348"/>
                <a:gd name="T69" fmla="*/ 41 h 175"/>
                <a:gd name="T70" fmla="*/ 56 w 348"/>
                <a:gd name="T71" fmla="*/ 48 h 175"/>
                <a:gd name="T72" fmla="*/ 56 w 348"/>
                <a:gd name="T73" fmla="*/ 56 h 175"/>
                <a:gd name="T74" fmla="*/ 56 w 348"/>
                <a:gd name="T75" fmla="*/ 60 h 175"/>
                <a:gd name="T76" fmla="*/ 52 w 348"/>
                <a:gd name="T77" fmla="*/ 67 h 175"/>
                <a:gd name="T78" fmla="*/ 48 w 348"/>
                <a:gd name="T79" fmla="*/ 71 h 175"/>
                <a:gd name="T80" fmla="*/ 45 w 348"/>
                <a:gd name="T81" fmla="*/ 74 h 175"/>
                <a:gd name="T82" fmla="*/ 41 w 348"/>
                <a:gd name="T83" fmla="*/ 78 h 175"/>
                <a:gd name="T84" fmla="*/ 37 w 348"/>
                <a:gd name="T85" fmla="*/ 82 h 175"/>
                <a:gd name="T86" fmla="*/ 33 w 348"/>
                <a:gd name="T87" fmla="*/ 86 h 175"/>
                <a:gd name="T88" fmla="*/ 26 w 348"/>
                <a:gd name="T89" fmla="*/ 89 h 175"/>
                <a:gd name="T90" fmla="*/ 22 w 348"/>
                <a:gd name="T91" fmla="*/ 89 h 175"/>
                <a:gd name="T92" fmla="*/ 15 w 348"/>
                <a:gd name="T93" fmla="*/ 93 h 175"/>
                <a:gd name="T94" fmla="*/ 11 w 348"/>
                <a:gd name="T95" fmla="*/ 93 h 175"/>
                <a:gd name="T96" fmla="*/ 3 w 348"/>
                <a:gd name="T97" fmla="*/ 93 h 175"/>
                <a:gd name="T98" fmla="*/ 0 w 348"/>
                <a:gd name="T99" fmla="*/ 8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8" h="175">
                  <a:moveTo>
                    <a:pt x="291" y="175"/>
                  </a:moveTo>
                  <a:lnTo>
                    <a:pt x="295" y="175"/>
                  </a:lnTo>
                  <a:lnTo>
                    <a:pt x="295" y="175"/>
                  </a:lnTo>
                  <a:lnTo>
                    <a:pt x="299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6" y="175"/>
                  </a:lnTo>
                  <a:lnTo>
                    <a:pt x="310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8" y="172"/>
                  </a:lnTo>
                  <a:lnTo>
                    <a:pt x="321" y="172"/>
                  </a:lnTo>
                  <a:lnTo>
                    <a:pt x="321" y="172"/>
                  </a:lnTo>
                  <a:lnTo>
                    <a:pt x="325" y="168"/>
                  </a:lnTo>
                  <a:lnTo>
                    <a:pt x="329" y="168"/>
                  </a:lnTo>
                  <a:lnTo>
                    <a:pt x="329" y="164"/>
                  </a:lnTo>
                  <a:lnTo>
                    <a:pt x="333" y="164"/>
                  </a:lnTo>
                  <a:lnTo>
                    <a:pt x="333" y="161"/>
                  </a:lnTo>
                  <a:lnTo>
                    <a:pt x="336" y="161"/>
                  </a:lnTo>
                  <a:lnTo>
                    <a:pt x="336" y="157"/>
                  </a:lnTo>
                  <a:lnTo>
                    <a:pt x="340" y="157"/>
                  </a:lnTo>
                  <a:lnTo>
                    <a:pt x="340" y="153"/>
                  </a:lnTo>
                  <a:lnTo>
                    <a:pt x="344" y="149"/>
                  </a:lnTo>
                  <a:lnTo>
                    <a:pt x="344" y="149"/>
                  </a:lnTo>
                  <a:lnTo>
                    <a:pt x="344" y="146"/>
                  </a:lnTo>
                  <a:lnTo>
                    <a:pt x="344" y="142"/>
                  </a:lnTo>
                  <a:lnTo>
                    <a:pt x="348" y="138"/>
                  </a:lnTo>
                  <a:lnTo>
                    <a:pt x="348" y="138"/>
                  </a:lnTo>
                  <a:lnTo>
                    <a:pt x="348" y="134"/>
                  </a:lnTo>
                  <a:lnTo>
                    <a:pt x="348" y="131"/>
                  </a:lnTo>
                  <a:lnTo>
                    <a:pt x="348" y="127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44" y="119"/>
                  </a:lnTo>
                  <a:lnTo>
                    <a:pt x="344" y="116"/>
                  </a:lnTo>
                  <a:lnTo>
                    <a:pt x="344" y="116"/>
                  </a:lnTo>
                  <a:lnTo>
                    <a:pt x="344" y="112"/>
                  </a:lnTo>
                  <a:lnTo>
                    <a:pt x="340" y="108"/>
                  </a:lnTo>
                  <a:lnTo>
                    <a:pt x="340" y="108"/>
                  </a:lnTo>
                  <a:lnTo>
                    <a:pt x="340" y="104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3" y="97"/>
                  </a:lnTo>
                  <a:lnTo>
                    <a:pt x="333" y="97"/>
                  </a:lnTo>
                  <a:lnTo>
                    <a:pt x="329" y="93"/>
                  </a:lnTo>
                  <a:lnTo>
                    <a:pt x="325" y="93"/>
                  </a:lnTo>
                  <a:lnTo>
                    <a:pt x="325" y="93"/>
                  </a:lnTo>
                  <a:lnTo>
                    <a:pt x="321" y="89"/>
                  </a:lnTo>
                  <a:lnTo>
                    <a:pt x="318" y="89"/>
                  </a:lnTo>
                  <a:lnTo>
                    <a:pt x="318" y="89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56" y="30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60"/>
                  </a:lnTo>
                  <a:lnTo>
                    <a:pt x="52" y="63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48" y="71"/>
                  </a:lnTo>
                  <a:lnTo>
                    <a:pt x="48" y="74"/>
                  </a:lnTo>
                  <a:lnTo>
                    <a:pt x="45" y="74"/>
                  </a:lnTo>
                  <a:lnTo>
                    <a:pt x="45" y="78"/>
                  </a:lnTo>
                  <a:lnTo>
                    <a:pt x="41" y="78"/>
                  </a:lnTo>
                  <a:lnTo>
                    <a:pt x="41" y="82"/>
                  </a:lnTo>
                  <a:lnTo>
                    <a:pt x="37" y="82"/>
                  </a:lnTo>
                  <a:lnTo>
                    <a:pt x="37" y="86"/>
                  </a:lnTo>
                  <a:lnTo>
                    <a:pt x="33" y="86"/>
                  </a:lnTo>
                  <a:lnTo>
                    <a:pt x="30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18" y="93"/>
                  </a:lnTo>
                  <a:lnTo>
                    <a:pt x="15" y="93"/>
                  </a:lnTo>
                  <a:lnTo>
                    <a:pt x="15" y="93"/>
                  </a:lnTo>
                  <a:lnTo>
                    <a:pt x="11" y="93"/>
                  </a:lnTo>
                  <a:lnTo>
                    <a:pt x="7" y="93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0" y="89"/>
                  </a:lnTo>
                  <a:lnTo>
                    <a:pt x="291" y="17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86"/>
            <p:cNvSpPr>
              <a:spLocks noChangeArrowheads="1"/>
            </p:cNvSpPr>
            <p:nvPr/>
          </p:nvSpPr>
          <p:spPr bwMode="auto">
            <a:xfrm>
              <a:off x="4978" y="3078"/>
              <a:ext cx="416" cy="415"/>
            </a:xfrm>
            <a:prstGeom prst="ellipse">
              <a:avLst/>
            </a:prstGeom>
            <a:solidFill>
              <a:srgbClr val="00FF00"/>
            </a:solidFill>
            <a:ln w="63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7"/>
            <p:cNvSpPr>
              <a:spLocks noChangeArrowheads="1"/>
            </p:cNvSpPr>
            <p:nvPr/>
          </p:nvSpPr>
          <p:spPr bwMode="auto">
            <a:xfrm>
              <a:off x="2566" y="3744"/>
              <a:ext cx="131" cy="131"/>
            </a:xfrm>
            <a:prstGeom prst="ellipse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8"/>
            <p:cNvSpPr>
              <a:spLocks/>
            </p:cNvSpPr>
            <p:nvPr/>
          </p:nvSpPr>
          <p:spPr bwMode="auto">
            <a:xfrm>
              <a:off x="2555" y="3695"/>
              <a:ext cx="116" cy="146"/>
            </a:xfrm>
            <a:custGeom>
              <a:avLst/>
              <a:gdLst>
                <a:gd name="T0" fmla="*/ 30 w 116"/>
                <a:gd name="T1" fmla="*/ 120 h 146"/>
                <a:gd name="T2" fmla="*/ 33 w 116"/>
                <a:gd name="T3" fmla="*/ 128 h 146"/>
                <a:gd name="T4" fmla="*/ 37 w 116"/>
                <a:gd name="T5" fmla="*/ 131 h 146"/>
                <a:gd name="T6" fmla="*/ 41 w 116"/>
                <a:gd name="T7" fmla="*/ 135 h 146"/>
                <a:gd name="T8" fmla="*/ 45 w 116"/>
                <a:gd name="T9" fmla="*/ 139 h 146"/>
                <a:gd name="T10" fmla="*/ 48 w 116"/>
                <a:gd name="T11" fmla="*/ 143 h 146"/>
                <a:gd name="T12" fmla="*/ 52 w 116"/>
                <a:gd name="T13" fmla="*/ 143 h 146"/>
                <a:gd name="T14" fmla="*/ 59 w 116"/>
                <a:gd name="T15" fmla="*/ 146 h 146"/>
                <a:gd name="T16" fmla="*/ 63 w 116"/>
                <a:gd name="T17" fmla="*/ 146 h 146"/>
                <a:gd name="T18" fmla="*/ 71 w 116"/>
                <a:gd name="T19" fmla="*/ 146 h 146"/>
                <a:gd name="T20" fmla="*/ 74 w 116"/>
                <a:gd name="T21" fmla="*/ 146 h 146"/>
                <a:gd name="T22" fmla="*/ 82 w 116"/>
                <a:gd name="T23" fmla="*/ 146 h 146"/>
                <a:gd name="T24" fmla="*/ 86 w 116"/>
                <a:gd name="T25" fmla="*/ 146 h 146"/>
                <a:gd name="T26" fmla="*/ 93 w 116"/>
                <a:gd name="T27" fmla="*/ 143 h 146"/>
                <a:gd name="T28" fmla="*/ 97 w 116"/>
                <a:gd name="T29" fmla="*/ 139 h 146"/>
                <a:gd name="T30" fmla="*/ 101 w 116"/>
                <a:gd name="T31" fmla="*/ 135 h 146"/>
                <a:gd name="T32" fmla="*/ 104 w 116"/>
                <a:gd name="T33" fmla="*/ 131 h 146"/>
                <a:gd name="T34" fmla="*/ 108 w 116"/>
                <a:gd name="T35" fmla="*/ 128 h 146"/>
                <a:gd name="T36" fmla="*/ 112 w 116"/>
                <a:gd name="T37" fmla="*/ 124 h 146"/>
                <a:gd name="T38" fmla="*/ 116 w 116"/>
                <a:gd name="T39" fmla="*/ 116 h 146"/>
                <a:gd name="T40" fmla="*/ 116 w 116"/>
                <a:gd name="T41" fmla="*/ 113 h 146"/>
                <a:gd name="T42" fmla="*/ 116 w 116"/>
                <a:gd name="T43" fmla="*/ 105 h 146"/>
                <a:gd name="T44" fmla="*/ 116 w 116"/>
                <a:gd name="T45" fmla="*/ 101 h 146"/>
                <a:gd name="T46" fmla="*/ 116 w 116"/>
                <a:gd name="T47" fmla="*/ 98 h 146"/>
                <a:gd name="T48" fmla="*/ 116 w 116"/>
                <a:gd name="T49" fmla="*/ 90 h 146"/>
                <a:gd name="T50" fmla="*/ 86 w 116"/>
                <a:gd name="T51" fmla="*/ 0 h 146"/>
                <a:gd name="T52" fmla="*/ 89 w 116"/>
                <a:gd name="T53" fmla="*/ 8 h 146"/>
                <a:gd name="T54" fmla="*/ 89 w 116"/>
                <a:gd name="T55" fmla="*/ 12 h 146"/>
                <a:gd name="T56" fmla="*/ 89 w 116"/>
                <a:gd name="T57" fmla="*/ 19 h 146"/>
                <a:gd name="T58" fmla="*/ 86 w 116"/>
                <a:gd name="T59" fmla="*/ 23 h 146"/>
                <a:gd name="T60" fmla="*/ 86 w 116"/>
                <a:gd name="T61" fmla="*/ 30 h 146"/>
                <a:gd name="T62" fmla="*/ 82 w 116"/>
                <a:gd name="T63" fmla="*/ 34 h 146"/>
                <a:gd name="T64" fmla="*/ 78 w 116"/>
                <a:gd name="T65" fmla="*/ 38 h 146"/>
                <a:gd name="T66" fmla="*/ 74 w 116"/>
                <a:gd name="T67" fmla="*/ 45 h 146"/>
                <a:gd name="T68" fmla="*/ 71 w 116"/>
                <a:gd name="T69" fmla="*/ 49 h 146"/>
                <a:gd name="T70" fmla="*/ 67 w 116"/>
                <a:gd name="T71" fmla="*/ 49 h 146"/>
                <a:gd name="T72" fmla="*/ 59 w 116"/>
                <a:gd name="T73" fmla="*/ 53 h 146"/>
                <a:gd name="T74" fmla="*/ 56 w 116"/>
                <a:gd name="T75" fmla="*/ 57 h 146"/>
                <a:gd name="T76" fmla="*/ 48 w 116"/>
                <a:gd name="T77" fmla="*/ 57 h 146"/>
                <a:gd name="T78" fmla="*/ 45 w 116"/>
                <a:gd name="T79" fmla="*/ 57 h 146"/>
                <a:gd name="T80" fmla="*/ 37 w 116"/>
                <a:gd name="T81" fmla="*/ 57 h 146"/>
                <a:gd name="T82" fmla="*/ 33 w 116"/>
                <a:gd name="T83" fmla="*/ 57 h 146"/>
                <a:gd name="T84" fmla="*/ 26 w 116"/>
                <a:gd name="T85" fmla="*/ 57 h 146"/>
                <a:gd name="T86" fmla="*/ 22 w 116"/>
                <a:gd name="T87" fmla="*/ 53 h 146"/>
                <a:gd name="T88" fmla="*/ 18 w 116"/>
                <a:gd name="T89" fmla="*/ 49 h 146"/>
                <a:gd name="T90" fmla="*/ 11 w 116"/>
                <a:gd name="T91" fmla="*/ 45 h 146"/>
                <a:gd name="T92" fmla="*/ 7 w 116"/>
                <a:gd name="T93" fmla="*/ 42 h 146"/>
                <a:gd name="T94" fmla="*/ 3 w 116"/>
                <a:gd name="T95" fmla="*/ 38 h 146"/>
                <a:gd name="T96" fmla="*/ 3 w 116"/>
                <a:gd name="T97" fmla="*/ 34 h 146"/>
                <a:gd name="T98" fmla="*/ 0 w 116"/>
                <a:gd name="T9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6" h="146">
                  <a:moveTo>
                    <a:pt x="30" y="120"/>
                  </a:moveTo>
                  <a:lnTo>
                    <a:pt x="30" y="120"/>
                  </a:lnTo>
                  <a:lnTo>
                    <a:pt x="33" y="124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41" y="135"/>
                  </a:lnTo>
                  <a:lnTo>
                    <a:pt x="41" y="135"/>
                  </a:lnTo>
                  <a:lnTo>
                    <a:pt x="45" y="139"/>
                  </a:lnTo>
                  <a:lnTo>
                    <a:pt x="48" y="139"/>
                  </a:lnTo>
                  <a:lnTo>
                    <a:pt x="48" y="143"/>
                  </a:lnTo>
                  <a:lnTo>
                    <a:pt x="52" y="143"/>
                  </a:lnTo>
                  <a:lnTo>
                    <a:pt x="52" y="143"/>
                  </a:lnTo>
                  <a:lnTo>
                    <a:pt x="56" y="146"/>
                  </a:lnTo>
                  <a:lnTo>
                    <a:pt x="59" y="146"/>
                  </a:lnTo>
                  <a:lnTo>
                    <a:pt x="63" y="146"/>
                  </a:lnTo>
                  <a:lnTo>
                    <a:pt x="63" y="146"/>
                  </a:lnTo>
                  <a:lnTo>
                    <a:pt x="67" y="146"/>
                  </a:lnTo>
                  <a:lnTo>
                    <a:pt x="71" y="146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9" y="143"/>
                  </a:lnTo>
                  <a:lnTo>
                    <a:pt x="93" y="143"/>
                  </a:lnTo>
                  <a:lnTo>
                    <a:pt x="97" y="143"/>
                  </a:lnTo>
                  <a:lnTo>
                    <a:pt x="97" y="139"/>
                  </a:lnTo>
                  <a:lnTo>
                    <a:pt x="101" y="139"/>
                  </a:lnTo>
                  <a:lnTo>
                    <a:pt x="101" y="135"/>
                  </a:lnTo>
                  <a:lnTo>
                    <a:pt x="104" y="135"/>
                  </a:lnTo>
                  <a:lnTo>
                    <a:pt x="104" y="131"/>
                  </a:lnTo>
                  <a:lnTo>
                    <a:pt x="108" y="131"/>
                  </a:lnTo>
                  <a:lnTo>
                    <a:pt x="108" y="128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12" y="120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3"/>
                  </a:lnTo>
                  <a:lnTo>
                    <a:pt x="116" y="109"/>
                  </a:lnTo>
                  <a:lnTo>
                    <a:pt x="116" y="105"/>
                  </a:lnTo>
                  <a:lnTo>
                    <a:pt x="116" y="105"/>
                  </a:lnTo>
                  <a:lnTo>
                    <a:pt x="116" y="10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16" y="94"/>
                  </a:lnTo>
                  <a:lnTo>
                    <a:pt x="116" y="9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9" y="4"/>
                  </a:lnTo>
                  <a:lnTo>
                    <a:pt x="89" y="8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5"/>
                  </a:lnTo>
                  <a:lnTo>
                    <a:pt x="89" y="19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7"/>
                  </a:lnTo>
                  <a:lnTo>
                    <a:pt x="86" y="30"/>
                  </a:lnTo>
                  <a:lnTo>
                    <a:pt x="82" y="30"/>
                  </a:lnTo>
                  <a:lnTo>
                    <a:pt x="82" y="34"/>
                  </a:lnTo>
                  <a:lnTo>
                    <a:pt x="82" y="38"/>
                  </a:lnTo>
                  <a:lnTo>
                    <a:pt x="78" y="38"/>
                  </a:lnTo>
                  <a:lnTo>
                    <a:pt x="78" y="42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1" y="49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3" y="53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56" y="57"/>
                  </a:lnTo>
                  <a:lnTo>
                    <a:pt x="52" y="57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7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0" y="57"/>
                  </a:lnTo>
                  <a:lnTo>
                    <a:pt x="26" y="57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18" y="53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30" y="12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89"/>
            <p:cNvSpPr>
              <a:spLocks noChangeArrowheads="1"/>
            </p:cNvSpPr>
            <p:nvPr/>
          </p:nvSpPr>
          <p:spPr bwMode="auto">
            <a:xfrm>
              <a:off x="4862" y="1227"/>
              <a:ext cx="296" cy="295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90"/>
            <p:cNvSpPr>
              <a:spLocks noChangeArrowheads="1"/>
            </p:cNvSpPr>
            <p:nvPr/>
          </p:nvSpPr>
          <p:spPr bwMode="auto">
            <a:xfrm>
              <a:off x="2914" y="546"/>
              <a:ext cx="138" cy="139"/>
            </a:xfrm>
            <a:prstGeom prst="ellipse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1"/>
            <p:cNvSpPr>
              <a:spLocks/>
            </p:cNvSpPr>
            <p:nvPr/>
          </p:nvSpPr>
          <p:spPr bwMode="auto">
            <a:xfrm>
              <a:off x="2607" y="591"/>
              <a:ext cx="348" cy="195"/>
            </a:xfrm>
            <a:custGeom>
              <a:avLst/>
              <a:gdLst>
                <a:gd name="T0" fmla="*/ 344 w 348"/>
                <a:gd name="T1" fmla="*/ 86 h 195"/>
                <a:gd name="T2" fmla="*/ 344 w 348"/>
                <a:gd name="T3" fmla="*/ 82 h 195"/>
                <a:gd name="T4" fmla="*/ 348 w 348"/>
                <a:gd name="T5" fmla="*/ 82 h 195"/>
                <a:gd name="T6" fmla="*/ 348 w 348"/>
                <a:gd name="T7" fmla="*/ 79 h 195"/>
                <a:gd name="T8" fmla="*/ 348 w 348"/>
                <a:gd name="T9" fmla="*/ 79 h 195"/>
                <a:gd name="T10" fmla="*/ 348 w 348"/>
                <a:gd name="T11" fmla="*/ 75 h 195"/>
                <a:gd name="T12" fmla="*/ 344 w 348"/>
                <a:gd name="T13" fmla="*/ 71 h 195"/>
                <a:gd name="T14" fmla="*/ 344 w 348"/>
                <a:gd name="T15" fmla="*/ 64 h 195"/>
                <a:gd name="T16" fmla="*/ 344 w 348"/>
                <a:gd name="T17" fmla="*/ 60 h 195"/>
                <a:gd name="T18" fmla="*/ 344 w 348"/>
                <a:gd name="T19" fmla="*/ 56 h 195"/>
                <a:gd name="T20" fmla="*/ 340 w 348"/>
                <a:gd name="T21" fmla="*/ 49 h 195"/>
                <a:gd name="T22" fmla="*/ 340 w 348"/>
                <a:gd name="T23" fmla="*/ 45 h 195"/>
                <a:gd name="T24" fmla="*/ 337 w 348"/>
                <a:gd name="T25" fmla="*/ 37 h 195"/>
                <a:gd name="T26" fmla="*/ 337 w 348"/>
                <a:gd name="T27" fmla="*/ 34 h 195"/>
                <a:gd name="T28" fmla="*/ 333 w 348"/>
                <a:gd name="T29" fmla="*/ 26 h 195"/>
                <a:gd name="T30" fmla="*/ 333 w 348"/>
                <a:gd name="T31" fmla="*/ 22 h 195"/>
                <a:gd name="T32" fmla="*/ 329 w 348"/>
                <a:gd name="T33" fmla="*/ 19 h 195"/>
                <a:gd name="T34" fmla="*/ 325 w 348"/>
                <a:gd name="T35" fmla="*/ 15 h 195"/>
                <a:gd name="T36" fmla="*/ 325 w 348"/>
                <a:gd name="T37" fmla="*/ 11 h 195"/>
                <a:gd name="T38" fmla="*/ 322 w 348"/>
                <a:gd name="T39" fmla="*/ 7 h 195"/>
                <a:gd name="T40" fmla="*/ 322 w 348"/>
                <a:gd name="T41" fmla="*/ 4 h 195"/>
                <a:gd name="T42" fmla="*/ 318 w 348"/>
                <a:gd name="T43" fmla="*/ 0 h 195"/>
                <a:gd name="T44" fmla="*/ 318 w 348"/>
                <a:gd name="T45" fmla="*/ 0 h 195"/>
                <a:gd name="T46" fmla="*/ 318 w 348"/>
                <a:gd name="T47" fmla="*/ 0 h 195"/>
                <a:gd name="T48" fmla="*/ 314 w 348"/>
                <a:gd name="T49" fmla="*/ 0 h 195"/>
                <a:gd name="T50" fmla="*/ 0 w 348"/>
                <a:gd name="T51" fmla="*/ 108 h 195"/>
                <a:gd name="T52" fmla="*/ 0 w 348"/>
                <a:gd name="T53" fmla="*/ 108 h 195"/>
                <a:gd name="T54" fmla="*/ 4 w 348"/>
                <a:gd name="T55" fmla="*/ 108 h 195"/>
                <a:gd name="T56" fmla="*/ 4 w 348"/>
                <a:gd name="T57" fmla="*/ 108 h 195"/>
                <a:gd name="T58" fmla="*/ 7 w 348"/>
                <a:gd name="T59" fmla="*/ 112 h 195"/>
                <a:gd name="T60" fmla="*/ 7 w 348"/>
                <a:gd name="T61" fmla="*/ 116 h 195"/>
                <a:gd name="T62" fmla="*/ 11 w 348"/>
                <a:gd name="T63" fmla="*/ 120 h 195"/>
                <a:gd name="T64" fmla="*/ 11 w 348"/>
                <a:gd name="T65" fmla="*/ 123 h 195"/>
                <a:gd name="T66" fmla="*/ 15 w 348"/>
                <a:gd name="T67" fmla="*/ 127 h 195"/>
                <a:gd name="T68" fmla="*/ 15 w 348"/>
                <a:gd name="T69" fmla="*/ 131 h 195"/>
                <a:gd name="T70" fmla="*/ 19 w 348"/>
                <a:gd name="T71" fmla="*/ 138 h 195"/>
                <a:gd name="T72" fmla="*/ 19 w 348"/>
                <a:gd name="T73" fmla="*/ 142 h 195"/>
                <a:gd name="T74" fmla="*/ 22 w 348"/>
                <a:gd name="T75" fmla="*/ 150 h 195"/>
                <a:gd name="T76" fmla="*/ 22 w 348"/>
                <a:gd name="T77" fmla="*/ 153 h 195"/>
                <a:gd name="T78" fmla="*/ 26 w 348"/>
                <a:gd name="T79" fmla="*/ 161 h 195"/>
                <a:gd name="T80" fmla="*/ 26 w 348"/>
                <a:gd name="T81" fmla="*/ 165 h 195"/>
                <a:gd name="T82" fmla="*/ 26 w 348"/>
                <a:gd name="T83" fmla="*/ 168 h 195"/>
                <a:gd name="T84" fmla="*/ 30 w 348"/>
                <a:gd name="T85" fmla="*/ 176 h 195"/>
                <a:gd name="T86" fmla="*/ 30 w 348"/>
                <a:gd name="T87" fmla="*/ 180 h 195"/>
                <a:gd name="T88" fmla="*/ 30 w 348"/>
                <a:gd name="T89" fmla="*/ 183 h 195"/>
                <a:gd name="T90" fmla="*/ 30 w 348"/>
                <a:gd name="T91" fmla="*/ 187 h 195"/>
                <a:gd name="T92" fmla="*/ 30 w 348"/>
                <a:gd name="T93" fmla="*/ 187 h 195"/>
                <a:gd name="T94" fmla="*/ 30 w 348"/>
                <a:gd name="T95" fmla="*/ 191 h 195"/>
                <a:gd name="T96" fmla="*/ 30 w 348"/>
                <a:gd name="T97" fmla="*/ 191 h 195"/>
                <a:gd name="T98" fmla="*/ 30 w 348"/>
                <a:gd name="T9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8" h="195">
                  <a:moveTo>
                    <a:pt x="344" y="86"/>
                  </a:moveTo>
                  <a:lnTo>
                    <a:pt x="344" y="86"/>
                  </a:lnTo>
                  <a:lnTo>
                    <a:pt x="344" y="86"/>
                  </a:lnTo>
                  <a:lnTo>
                    <a:pt x="344" y="82"/>
                  </a:lnTo>
                  <a:lnTo>
                    <a:pt x="344" y="82"/>
                  </a:lnTo>
                  <a:lnTo>
                    <a:pt x="348" y="82"/>
                  </a:lnTo>
                  <a:lnTo>
                    <a:pt x="348" y="82"/>
                  </a:lnTo>
                  <a:lnTo>
                    <a:pt x="348" y="79"/>
                  </a:lnTo>
                  <a:lnTo>
                    <a:pt x="348" y="79"/>
                  </a:lnTo>
                  <a:lnTo>
                    <a:pt x="348" y="79"/>
                  </a:lnTo>
                  <a:lnTo>
                    <a:pt x="348" y="75"/>
                  </a:lnTo>
                  <a:lnTo>
                    <a:pt x="348" y="75"/>
                  </a:lnTo>
                  <a:lnTo>
                    <a:pt x="344" y="71"/>
                  </a:lnTo>
                  <a:lnTo>
                    <a:pt x="344" y="71"/>
                  </a:lnTo>
                  <a:lnTo>
                    <a:pt x="344" y="67"/>
                  </a:lnTo>
                  <a:lnTo>
                    <a:pt x="344" y="64"/>
                  </a:lnTo>
                  <a:lnTo>
                    <a:pt x="344" y="64"/>
                  </a:lnTo>
                  <a:lnTo>
                    <a:pt x="344" y="60"/>
                  </a:lnTo>
                  <a:lnTo>
                    <a:pt x="344" y="56"/>
                  </a:lnTo>
                  <a:lnTo>
                    <a:pt x="344" y="56"/>
                  </a:lnTo>
                  <a:lnTo>
                    <a:pt x="340" y="52"/>
                  </a:lnTo>
                  <a:lnTo>
                    <a:pt x="340" y="49"/>
                  </a:lnTo>
                  <a:lnTo>
                    <a:pt x="340" y="45"/>
                  </a:lnTo>
                  <a:lnTo>
                    <a:pt x="340" y="45"/>
                  </a:lnTo>
                  <a:lnTo>
                    <a:pt x="337" y="41"/>
                  </a:lnTo>
                  <a:lnTo>
                    <a:pt x="337" y="37"/>
                  </a:lnTo>
                  <a:lnTo>
                    <a:pt x="337" y="34"/>
                  </a:lnTo>
                  <a:lnTo>
                    <a:pt x="337" y="34"/>
                  </a:lnTo>
                  <a:lnTo>
                    <a:pt x="333" y="30"/>
                  </a:lnTo>
                  <a:lnTo>
                    <a:pt x="333" y="26"/>
                  </a:lnTo>
                  <a:lnTo>
                    <a:pt x="333" y="26"/>
                  </a:lnTo>
                  <a:lnTo>
                    <a:pt x="333" y="22"/>
                  </a:lnTo>
                  <a:lnTo>
                    <a:pt x="329" y="19"/>
                  </a:lnTo>
                  <a:lnTo>
                    <a:pt x="329" y="19"/>
                  </a:lnTo>
                  <a:lnTo>
                    <a:pt x="329" y="15"/>
                  </a:lnTo>
                  <a:lnTo>
                    <a:pt x="325" y="15"/>
                  </a:lnTo>
                  <a:lnTo>
                    <a:pt x="325" y="11"/>
                  </a:lnTo>
                  <a:lnTo>
                    <a:pt x="325" y="11"/>
                  </a:lnTo>
                  <a:lnTo>
                    <a:pt x="325" y="7"/>
                  </a:lnTo>
                  <a:lnTo>
                    <a:pt x="322" y="7"/>
                  </a:lnTo>
                  <a:lnTo>
                    <a:pt x="322" y="4"/>
                  </a:lnTo>
                  <a:lnTo>
                    <a:pt x="322" y="4"/>
                  </a:lnTo>
                  <a:lnTo>
                    <a:pt x="322" y="4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11" y="120"/>
                  </a:lnTo>
                  <a:lnTo>
                    <a:pt x="11" y="120"/>
                  </a:lnTo>
                  <a:lnTo>
                    <a:pt x="11" y="123"/>
                  </a:lnTo>
                  <a:lnTo>
                    <a:pt x="11" y="127"/>
                  </a:lnTo>
                  <a:lnTo>
                    <a:pt x="15" y="127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19" y="135"/>
                  </a:lnTo>
                  <a:lnTo>
                    <a:pt x="19" y="138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22" y="146"/>
                  </a:lnTo>
                  <a:lnTo>
                    <a:pt x="22" y="150"/>
                  </a:lnTo>
                  <a:lnTo>
                    <a:pt x="22" y="150"/>
                  </a:lnTo>
                  <a:lnTo>
                    <a:pt x="22" y="153"/>
                  </a:lnTo>
                  <a:lnTo>
                    <a:pt x="26" y="157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5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30" y="172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30" y="180"/>
                  </a:lnTo>
                  <a:lnTo>
                    <a:pt x="30" y="180"/>
                  </a:lnTo>
                  <a:lnTo>
                    <a:pt x="30" y="183"/>
                  </a:lnTo>
                  <a:lnTo>
                    <a:pt x="30" y="183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30" y="191"/>
                  </a:lnTo>
                  <a:lnTo>
                    <a:pt x="30" y="191"/>
                  </a:lnTo>
                  <a:lnTo>
                    <a:pt x="30" y="191"/>
                  </a:lnTo>
                  <a:lnTo>
                    <a:pt x="30" y="191"/>
                  </a:lnTo>
                  <a:lnTo>
                    <a:pt x="30" y="195"/>
                  </a:lnTo>
                  <a:lnTo>
                    <a:pt x="30" y="195"/>
                  </a:lnTo>
                  <a:lnTo>
                    <a:pt x="344" y="8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292"/>
            <p:cNvSpPr>
              <a:spLocks noChangeArrowheads="1"/>
            </p:cNvSpPr>
            <p:nvPr/>
          </p:nvSpPr>
          <p:spPr bwMode="auto">
            <a:xfrm>
              <a:off x="2356" y="640"/>
              <a:ext cx="281" cy="28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3"/>
            <p:cNvSpPr>
              <a:spLocks/>
            </p:cNvSpPr>
            <p:nvPr/>
          </p:nvSpPr>
          <p:spPr bwMode="auto">
            <a:xfrm>
              <a:off x="1807" y="786"/>
              <a:ext cx="650" cy="437"/>
            </a:xfrm>
            <a:custGeom>
              <a:avLst/>
              <a:gdLst>
                <a:gd name="T0" fmla="*/ 639 w 650"/>
                <a:gd name="T1" fmla="*/ 82 h 437"/>
                <a:gd name="T2" fmla="*/ 643 w 650"/>
                <a:gd name="T3" fmla="*/ 78 h 437"/>
                <a:gd name="T4" fmla="*/ 647 w 650"/>
                <a:gd name="T5" fmla="*/ 74 h 437"/>
                <a:gd name="T6" fmla="*/ 647 w 650"/>
                <a:gd name="T7" fmla="*/ 71 h 437"/>
                <a:gd name="T8" fmla="*/ 650 w 650"/>
                <a:gd name="T9" fmla="*/ 67 h 437"/>
                <a:gd name="T10" fmla="*/ 650 w 650"/>
                <a:gd name="T11" fmla="*/ 59 h 437"/>
                <a:gd name="T12" fmla="*/ 650 w 650"/>
                <a:gd name="T13" fmla="*/ 56 h 437"/>
                <a:gd name="T14" fmla="*/ 650 w 650"/>
                <a:gd name="T15" fmla="*/ 52 h 437"/>
                <a:gd name="T16" fmla="*/ 650 w 650"/>
                <a:gd name="T17" fmla="*/ 44 h 437"/>
                <a:gd name="T18" fmla="*/ 650 w 650"/>
                <a:gd name="T19" fmla="*/ 41 h 437"/>
                <a:gd name="T20" fmla="*/ 647 w 650"/>
                <a:gd name="T21" fmla="*/ 33 h 437"/>
                <a:gd name="T22" fmla="*/ 647 w 650"/>
                <a:gd name="T23" fmla="*/ 29 h 437"/>
                <a:gd name="T24" fmla="*/ 643 w 650"/>
                <a:gd name="T25" fmla="*/ 26 h 437"/>
                <a:gd name="T26" fmla="*/ 639 w 650"/>
                <a:gd name="T27" fmla="*/ 18 h 437"/>
                <a:gd name="T28" fmla="*/ 635 w 650"/>
                <a:gd name="T29" fmla="*/ 14 h 437"/>
                <a:gd name="T30" fmla="*/ 632 w 650"/>
                <a:gd name="T31" fmla="*/ 11 h 437"/>
                <a:gd name="T32" fmla="*/ 628 w 650"/>
                <a:gd name="T33" fmla="*/ 7 h 437"/>
                <a:gd name="T34" fmla="*/ 624 w 650"/>
                <a:gd name="T35" fmla="*/ 3 h 437"/>
                <a:gd name="T36" fmla="*/ 617 w 650"/>
                <a:gd name="T37" fmla="*/ 3 h 437"/>
                <a:gd name="T38" fmla="*/ 613 w 650"/>
                <a:gd name="T39" fmla="*/ 0 h 437"/>
                <a:gd name="T40" fmla="*/ 609 w 650"/>
                <a:gd name="T41" fmla="*/ 0 h 437"/>
                <a:gd name="T42" fmla="*/ 602 w 650"/>
                <a:gd name="T43" fmla="*/ 0 h 437"/>
                <a:gd name="T44" fmla="*/ 598 w 650"/>
                <a:gd name="T45" fmla="*/ 0 h 437"/>
                <a:gd name="T46" fmla="*/ 594 w 650"/>
                <a:gd name="T47" fmla="*/ 3 h 437"/>
                <a:gd name="T48" fmla="*/ 591 w 650"/>
                <a:gd name="T49" fmla="*/ 3 h 437"/>
                <a:gd name="T50" fmla="*/ 3 w 650"/>
                <a:gd name="T51" fmla="*/ 359 h 437"/>
                <a:gd name="T52" fmla="*/ 7 w 650"/>
                <a:gd name="T53" fmla="*/ 355 h 437"/>
                <a:gd name="T54" fmla="*/ 11 w 650"/>
                <a:gd name="T55" fmla="*/ 355 h 437"/>
                <a:gd name="T56" fmla="*/ 14 w 650"/>
                <a:gd name="T57" fmla="*/ 355 h 437"/>
                <a:gd name="T58" fmla="*/ 18 w 650"/>
                <a:gd name="T59" fmla="*/ 355 h 437"/>
                <a:gd name="T60" fmla="*/ 26 w 650"/>
                <a:gd name="T61" fmla="*/ 355 h 437"/>
                <a:gd name="T62" fmla="*/ 29 w 650"/>
                <a:gd name="T63" fmla="*/ 359 h 437"/>
                <a:gd name="T64" fmla="*/ 33 w 650"/>
                <a:gd name="T65" fmla="*/ 362 h 437"/>
                <a:gd name="T66" fmla="*/ 37 w 650"/>
                <a:gd name="T67" fmla="*/ 366 h 437"/>
                <a:gd name="T68" fmla="*/ 44 w 650"/>
                <a:gd name="T69" fmla="*/ 370 h 437"/>
                <a:gd name="T70" fmla="*/ 48 w 650"/>
                <a:gd name="T71" fmla="*/ 374 h 437"/>
                <a:gd name="T72" fmla="*/ 52 w 650"/>
                <a:gd name="T73" fmla="*/ 377 h 437"/>
                <a:gd name="T74" fmla="*/ 56 w 650"/>
                <a:gd name="T75" fmla="*/ 381 h 437"/>
                <a:gd name="T76" fmla="*/ 56 w 650"/>
                <a:gd name="T77" fmla="*/ 388 h 437"/>
                <a:gd name="T78" fmla="*/ 59 w 650"/>
                <a:gd name="T79" fmla="*/ 392 h 437"/>
                <a:gd name="T80" fmla="*/ 59 w 650"/>
                <a:gd name="T81" fmla="*/ 400 h 437"/>
                <a:gd name="T82" fmla="*/ 63 w 650"/>
                <a:gd name="T83" fmla="*/ 403 h 437"/>
                <a:gd name="T84" fmla="*/ 63 w 650"/>
                <a:gd name="T85" fmla="*/ 411 h 437"/>
                <a:gd name="T86" fmla="*/ 63 w 650"/>
                <a:gd name="T87" fmla="*/ 415 h 437"/>
                <a:gd name="T88" fmla="*/ 59 w 650"/>
                <a:gd name="T89" fmla="*/ 422 h 437"/>
                <a:gd name="T90" fmla="*/ 59 w 650"/>
                <a:gd name="T91" fmla="*/ 426 h 437"/>
                <a:gd name="T92" fmla="*/ 59 w 650"/>
                <a:gd name="T93" fmla="*/ 430 h 437"/>
                <a:gd name="T94" fmla="*/ 56 w 650"/>
                <a:gd name="T95" fmla="*/ 433 h 437"/>
                <a:gd name="T96" fmla="*/ 52 w 650"/>
                <a:gd name="T97" fmla="*/ 437 h 437"/>
                <a:gd name="T98" fmla="*/ 48 w 650"/>
                <a:gd name="T9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50" h="437">
                  <a:moveTo>
                    <a:pt x="639" y="82"/>
                  </a:moveTo>
                  <a:lnTo>
                    <a:pt x="639" y="82"/>
                  </a:lnTo>
                  <a:lnTo>
                    <a:pt x="643" y="78"/>
                  </a:lnTo>
                  <a:lnTo>
                    <a:pt x="643" y="78"/>
                  </a:lnTo>
                  <a:lnTo>
                    <a:pt x="643" y="74"/>
                  </a:lnTo>
                  <a:lnTo>
                    <a:pt x="647" y="74"/>
                  </a:lnTo>
                  <a:lnTo>
                    <a:pt x="647" y="71"/>
                  </a:lnTo>
                  <a:lnTo>
                    <a:pt x="647" y="71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0" y="63"/>
                  </a:lnTo>
                  <a:lnTo>
                    <a:pt x="650" y="59"/>
                  </a:lnTo>
                  <a:lnTo>
                    <a:pt x="650" y="59"/>
                  </a:lnTo>
                  <a:lnTo>
                    <a:pt x="650" y="56"/>
                  </a:lnTo>
                  <a:lnTo>
                    <a:pt x="650" y="52"/>
                  </a:lnTo>
                  <a:lnTo>
                    <a:pt x="650" y="52"/>
                  </a:lnTo>
                  <a:lnTo>
                    <a:pt x="650" y="48"/>
                  </a:lnTo>
                  <a:lnTo>
                    <a:pt x="650" y="44"/>
                  </a:lnTo>
                  <a:lnTo>
                    <a:pt x="650" y="44"/>
                  </a:lnTo>
                  <a:lnTo>
                    <a:pt x="650" y="41"/>
                  </a:lnTo>
                  <a:lnTo>
                    <a:pt x="650" y="37"/>
                  </a:lnTo>
                  <a:lnTo>
                    <a:pt x="647" y="33"/>
                  </a:lnTo>
                  <a:lnTo>
                    <a:pt x="647" y="33"/>
                  </a:lnTo>
                  <a:lnTo>
                    <a:pt x="647" y="29"/>
                  </a:lnTo>
                  <a:lnTo>
                    <a:pt x="643" y="26"/>
                  </a:lnTo>
                  <a:lnTo>
                    <a:pt x="643" y="26"/>
                  </a:lnTo>
                  <a:lnTo>
                    <a:pt x="643" y="22"/>
                  </a:lnTo>
                  <a:lnTo>
                    <a:pt x="639" y="18"/>
                  </a:lnTo>
                  <a:lnTo>
                    <a:pt x="639" y="18"/>
                  </a:lnTo>
                  <a:lnTo>
                    <a:pt x="635" y="14"/>
                  </a:lnTo>
                  <a:lnTo>
                    <a:pt x="635" y="14"/>
                  </a:lnTo>
                  <a:lnTo>
                    <a:pt x="632" y="11"/>
                  </a:lnTo>
                  <a:lnTo>
                    <a:pt x="628" y="11"/>
                  </a:lnTo>
                  <a:lnTo>
                    <a:pt x="628" y="7"/>
                  </a:lnTo>
                  <a:lnTo>
                    <a:pt x="624" y="7"/>
                  </a:lnTo>
                  <a:lnTo>
                    <a:pt x="624" y="3"/>
                  </a:lnTo>
                  <a:lnTo>
                    <a:pt x="620" y="3"/>
                  </a:lnTo>
                  <a:lnTo>
                    <a:pt x="617" y="3"/>
                  </a:lnTo>
                  <a:lnTo>
                    <a:pt x="617" y="3"/>
                  </a:lnTo>
                  <a:lnTo>
                    <a:pt x="613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05" y="0"/>
                  </a:lnTo>
                  <a:lnTo>
                    <a:pt x="602" y="0"/>
                  </a:lnTo>
                  <a:lnTo>
                    <a:pt x="602" y="0"/>
                  </a:lnTo>
                  <a:lnTo>
                    <a:pt x="598" y="0"/>
                  </a:lnTo>
                  <a:lnTo>
                    <a:pt x="598" y="0"/>
                  </a:lnTo>
                  <a:lnTo>
                    <a:pt x="594" y="3"/>
                  </a:lnTo>
                  <a:lnTo>
                    <a:pt x="594" y="3"/>
                  </a:lnTo>
                  <a:lnTo>
                    <a:pt x="591" y="3"/>
                  </a:lnTo>
                  <a:lnTo>
                    <a:pt x="0" y="359"/>
                  </a:lnTo>
                  <a:lnTo>
                    <a:pt x="3" y="359"/>
                  </a:lnTo>
                  <a:lnTo>
                    <a:pt x="3" y="355"/>
                  </a:lnTo>
                  <a:lnTo>
                    <a:pt x="7" y="355"/>
                  </a:lnTo>
                  <a:lnTo>
                    <a:pt x="7" y="355"/>
                  </a:lnTo>
                  <a:lnTo>
                    <a:pt x="11" y="355"/>
                  </a:lnTo>
                  <a:lnTo>
                    <a:pt x="11" y="355"/>
                  </a:lnTo>
                  <a:lnTo>
                    <a:pt x="14" y="355"/>
                  </a:lnTo>
                  <a:lnTo>
                    <a:pt x="18" y="355"/>
                  </a:lnTo>
                  <a:lnTo>
                    <a:pt x="18" y="355"/>
                  </a:lnTo>
                  <a:lnTo>
                    <a:pt x="22" y="355"/>
                  </a:lnTo>
                  <a:lnTo>
                    <a:pt x="26" y="355"/>
                  </a:lnTo>
                  <a:lnTo>
                    <a:pt x="26" y="359"/>
                  </a:lnTo>
                  <a:lnTo>
                    <a:pt x="29" y="359"/>
                  </a:lnTo>
                  <a:lnTo>
                    <a:pt x="33" y="359"/>
                  </a:lnTo>
                  <a:lnTo>
                    <a:pt x="33" y="362"/>
                  </a:lnTo>
                  <a:lnTo>
                    <a:pt x="37" y="362"/>
                  </a:lnTo>
                  <a:lnTo>
                    <a:pt x="37" y="366"/>
                  </a:lnTo>
                  <a:lnTo>
                    <a:pt x="41" y="366"/>
                  </a:lnTo>
                  <a:lnTo>
                    <a:pt x="44" y="370"/>
                  </a:lnTo>
                  <a:lnTo>
                    <a:pt x="44" y="370"/>
                  </a:lnTo>
                  <a:lnTo>
                    <a:pt x="48" y="374"/>
                  </a:lnTo>
                  <a:lnTo>
                    <a:pt x="48" y="374"/>
                  </a:lnTo>
                  <a:lnTo>
                    <a:pt x="52" y="377"/>
                  </a:lnTo>
                  <a:lnTo>
                    <a:pt x="52" y="381"/>
                  </a:lnTo>
                  <a:lnTo>
                    <a:pt x="56" y="381"/>
                  </a:lnTo>
                  <a:lnTo>
                    <a:pt x="56" y="385"/>
                  </a:lnTo>
                  <a:lnTo>
                    <a:pt x="56" y="388"/>
                  </a:lnTo>
                  <a:lnTo>
                    <a:pt x="59" y="388"/>
                  </a:lnTo>
                  <a:lnTo>
                    <a:pt x="59" y="392"/>
                  </a:lnTo>
                  <a:lnTo>
                    <a:pt x="59" y="396"/>
                  </a:lnTo>
                  <a:lnTo>
                    <a:pt x="59" y="400"/>
                  </a:lnTo>
                  <a:lnTo>
                    <a:pt x="59" y="400"/>
                  </a:lnTo>
                  <a:lnTo>
                    <a:pt x="63" y="403"/>
                  </a:lnTo>
                  <a:lnTo>
                    <a:pt x="63" y="407"/>
                  </a:lnTo>
                  <a:lnTo>
                    <a:pt x="63" y="411"/>
                  </a:lnTo>
                  <a:lnTo>
                    <a:pt x="63" y="411"/>
                  </a:lnTo>
                  <a:lnTo>
                    <a:pt x="63" y="415"/>
                  </a:lnTo>
                  <a:lnTo>
                    <a:pt x="63" y="418"/>
                  </a:lnTo>
                  <a:lnTo>
                    <a:pt x="59" y="422"/>
                  </a:lnTo>
                  <a:lnTo>
                    <a:pt x="59" y="422"/>
                  </a:lnTo>
                  <a:lnTo>
                    <a:pt x="59" y="426"/>
                  </a:lnTo>
                  <a:lnTo>
                    <a:pt x="59" y="426"/>
                  </a:lnTo>
                  <a:lnTo>
                    <a:pt x="59" y="430"/>
                  </a:lnTo>
                  <a:lnTo>
                    <a:pt x="56" y="430"/>
                  </a:lnTo>
                  <a:lnTo>
                    <a:pt x="56" y="433"/>
                  </a:lnTo>
                  <a:lnTo>
                    <a:pt x="52" y="433"/>
                  </a:lnTo>
                  <a:lnTo>
                    <a:pt x="52" y="437"/>
                  </a:lnTo>
                  <a:lnTo>
                    <a:pt x="52" y="437"/>
                  </a:lnTo>
                  <a:lnTo>
                    <a:pt x="48" y="437"/>
                  </a:lnTo>
                  <a:lnTo>
                    <a:pt x="639" y="8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294"/>
            <p:cNvSpPr>
              <a:spLocks noChangeArrowheads="1"/>
            </p:cNvSpPr>
            <p:nvPr/>
          </p:nvSpPr>
          <p:spPr bwMode="auto">
            <a:xfrm>
              <a:off x="2442" y="3531"/>
              <a:ext cx="281" cy="28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95"/>
            <p:cNvSpPr>
              <a:spLocks/>
            </p:cNvSpPr>
            <p:nvPr/>
          </p:nvSpPr>
          <p:spPr bwMode="auto">
            <a:xfrm>
              <a:off x="1765" y="3217"/>
              <a:ext cx="763" cy="452"/>
            </a:xfrm>
            <a:custGeom>
              <a:avLst/>
              <a:gdLst>
                <a:gd name="T0" fmla="*/ 711 w 763"/>
                <a:gd name="T1" fmla="*/ 449 h 452"/>
                <a:gd name="T2" fmla="*/ 715 w 763"/>
                <a:gd name="T3" fmla="*/ 452 h 452"/>
                <a:gd name="T4" fmla="*/ 719 w 763"/>
                <a:gd name="T5" fmla="*/ 452 h 452"/>
                <a:gd name="T6" fmla="*/ 722 w 763"/>
                <a:gd name="T7" fmla="*/ 452 h 452"/>
                <a:gd name="T8" fmla="*/ 726 w 763"/>
                <a:gd name="T9" fmla="*/ 449 h 452"/>
                <a:gd name="T10" fmla="*/ 730 w 763"/>
                <a:gd name="T11" fmla="*/ 449 h 452"/>
                <a:gd name="T12" fmla="*/ 734 w 763"/>
                <a:gd name="T13" fmla="*/ 445 h 452"/>
                <a:gd name="T14" fmla="*/ 737 w 763"/>
                <a:gd name="T15" fmla="*/ 441 h 452"/>
                <a:gd name="T16" fmla="*/ 741 w 763"/>
                <a:gd name="T17" fmla="*/ 437 h 452"/>
                <a:gd name="T18" fmla="*/ 745 w 763"/>
                <a:gd name="T19" fmla="*/ 434 h 452"/>
                <a:gd name="T20" fmla="*/ 748 w 763"/>
                <a:gd name="T21" fmla="*/ 430 h 452"/>
                <a:gd name="T22" fmla="*/ 752 w 763"/>
                <a:gd name="T23" fmla="*/ 426 h 452"/>
                <a:gd name="T24" fmla="*/ 756 w 763"/>
                <a:gd name="T25" fmla="*/ 419 h 452"/>
                <a:gd name="T26" fmla="*/ 760 w 763"/>
                <a:gd name="T27" fmla="*/ 415 h 452"/>
                <a:gd name="T28" fmla="*/ 760 w 763"/>
                <a:gd name="T29" fmla="*/ 407 h 452"/>
                <a:gd name="T30" fmla="*/ 760 w 763"/>
                <a:gd name="T31" fmla="*/ 404 h 452"/>
                <a:gd name="T32" fmla="*/ 763 w 763"/>
                <a:gd name="T33" fmla="*/ 400 h 452"/>
                <a:gd name="T34" fmla="*/ 763 w 763"/>
                <a:gd name="T35" fmla="*/ 392 h 452"/>
                <a:gd name="T36" fmla="*/ 763 w 763"/>
                <a:gd name="T37" fmla="*/ 389 h 452"/>
                <a:gd name="T38" fmla="*/ 763 w 763"/>
                <a:gd name="T39" fmla="*/ 385 h 452"/>
                <a:gd name="T40" fmla="*/ 760 w 763"/>
                <a:gd name="T41" fmla="*/ 377 h 452"/>
                <a:gd name="T42" fmla="*/ 760 w 763"/>
                <a:gd name="T43" fmla="*/ 374 h 452"/>
                <a:gd name="T44" fmla="*/ 756 w 763"/>
                <a:gd name="T45" fmla="*/ 374 h 452"/>
                <a:gd name="T46" fmla="*/ 752 w 763"/>
                <a:gd name="T47" fmla="*/ 370 h 452"/>
                <a:gd name="T48" fmla="*/ 752 w 763"/>
                <a:gd name="T49" fmla="*/ 366 h 452"/>
                <a:gd name="T50" fmla="*/ 45 w 763"/>
                <a:gd name="T51" fmla="*/ 3 h 452"/>
                <a:gd name="T52" fmla="*/ 49 w 763"/>
                <a:gd name="T53" fmla="*/ 3 h 452"/>
                <a:gd name="T54" fmla="*/ 49 w 763"/>
                <a:gd name="T55" fmla="*/ 7 h 452"/>
                <a:gd name="T56" fmla="*/ 53 w 763"/>
                <a:gd name="T57" fmla="*/ 11 h 452"/>
                <a:gd name="T58" fmla="*/ 53 w 763"/>
                <a:gd name="T59" fmla="*/ 15 h 452"/>
                <a:gd name="T60" fmla="*/ 53 w 763"/>
                <a:gd name="T61" fmla="*/ 18 h 452"/>
                <a:gd name="T62" fmla="*/ 53 w 763"/>
                <a:gd name="T63" fmla="*/ 26 h 452"/>
                <a:gd name="T64" fmla="*/ 53 w 763"/>
                <a:gd name="T65" fmla="*/ 30 h 452"/>
                <a:gd name="T66" fmla="*/ 53 w 763"/>
                <a:gd name="T67" fmla="*/ 37 h 452"/>
                <a:gd name="T68" fmla="*/ 53 w 763"/>
                <a:gd name="T69" fmla="*/ 41 h 452"/>
                <a:gd name="T70" fmla="*/ 49 w 763"/>
                <a:gd name="T71" fmla="*/ 45 h 452"/>
                <a:gd name="T72" fmla="*/ 49 w 763"/>
                <a:gd name="T73" fmla="*/ 52 h 452"/>
                <a:gd name="T74" fmla="*/ 45 w 763"/>
                <a:gd name="T75" fmla="*/ 56 h 452"/>
                <a:gd name="T76" fmla="*/ 42 w 763"/>
                <a:gd name="T77" fmla="*/ 63 h 452"/>
                <a:gd name="T78" fmla="*/ 38 w 763"/>
                <a:gd name="T79" fmla="*/ 67 h 452"/>
                <a:gd name="T80" fmla="*/ 34 w 763"/>
                <a:gd name="T81" fmla="*/ 71 h 452"/>
                <a:gd name="T82" fmla="*/ 30 w 763"/>
                <a:gd name="T83" fmla="*/ 75 h 452"/>
                <a:gd name="T84" fmla="*/ 27 w 763"/>
                <a:gd name="T85" fmla="*/ 78 h 452"/>
                <a:gd name="T86" fmla="*/ 23 w 763"/>
                <a:gd name="T87" fmla="*/ 82 h 452"/>
                <a:gd name="T88" fmla="*/ 19 w 763"/>
                <a:gd name="T89" fmla="*/ 86 h 452"/>
                <a:gd name="T90" fmla="*/ 15 w 763"/>
                <a:gd name="T91" fmla="*/ 86 h 452"/>
                <a:gd name="T92" fmla="*/ 12 w 763"/>
                <a:gd name="T93" fmla="*/ 86 h 452"/>
                <a:gd name="T94" fmla="*/ 8 w 763"/>
                <a:gd name="T95" fmla="*/ 86 h 452"/>
                <a:gd name="T96" fmla="*/ 4 w 763"/>
                <a:gd name="T97" fmla="*/ 86 h 452"/>
                <a:gd name="T98" fmla="*/ 0 w 763"/>
                <a:gd name="T99" fmla="*/ 8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3" h="452">
                  <a:moveTo>
                    <a:pt x="707" y="449"/>
                  </a:moveTo>
                  <a:lnTo>
                    <a:pt x="711" y="449"/>
                  </a:lnTo>
                  <a:lnTo>
                    <a:pt x="711" y="449"/>
                  </a:lnTo>
                  <a:lnTo>
                    <a:pt x="715" y="452"/>
                  </a:lnTo>
                  <a:lnTo>
                    <a:pt x="715" y="452"/>
                  </a:lnTo>
                  <a:lnTo>
                    <a:pt x="719" y="452"/>
                  </a:lnTo>
                  <a:lnTo>
                    <a:pt x="719" y="452"/>
                  </a:lnTo>
                  <a:lnTo>
                    <a:pt x="722" y="452"/>
                  </a:lnTo>
                  <a:lnTo>
                    <a:pt x="722" y="449"/>
                  </a:lnTo>
                  <a:lnTo>
                    <a:pt x="726" y="449"/>
                  </a:lnTo>
                  <a:lnTo>
                    <a:pt x="730" y="449"/>
                  </a:lnTo>
                  <a:lnTo>
                    <a:pt x="730" y="449"/>
                  </a:lnTo>
                  <a:lnTo>
                    <a:pt x="734" y="445"/>
                  </a:lnTo>
                  <a:lnTo>
                    <a:pt x="734" y="445"/>
                  </a:lnTo>
                  <a:lnTo>
                    <a:pt x="737" y="445"/>
                  </a:lnTo>
                  <a:lnTo>
                    <a:pt x="737" y="441"/>
                  </a:lnTo>
                  <a:lnTo>
                    <a:pt x="741" y="441"/>
                  </a:lnTo>
                  <a:lnTo>
                    <a:pt x="741" y="437"/>
                  </a:lnTo>
                  <a:lnTo>
                    <a:pt x="745" y="437"/>
                  </a:lnTo>
                  <a:lnTo>
                    <a:pt x="745" y="434"/>
                  </a:lnTo>
                  <a:lnTo>
                    <a:pt x="748" y="434"/>
                  </a:lnTo>
                  <a:lnTo>
                    <a:pt x="748" y="430"/>
                  </a:lnTo>
                  <a:lnTo>
                    <a:pt x="752" y="426"/>
                  </a:lnTo>
                  <a:lnTo>
                    <a:pt x="752" y="426"/>
                  </a:lnTo>
                  <a:lnTo>
                    <a:pt x="756" y="422"/>
                  </a:lnTo>
                  <a:lnTo>
                    <a:pt x="756" y="419"/>
                  </a:lnTo>
                  <a:lnTo>
                    <a:pt x="756" y="419"/>
                  </a:lnTo>
                  <a:lnTo>
                    <a:pt x="760" y="415"/>
                  </a:lnTo>
                  <a:lnTo>
                    <a:pt x="760" y="411"/>
                  </a:lnTo>
                  <a:lnTo>
                    <a:pt x="760" y="407"/>
                  </a:lnTo>
                  <a:lnTo>
                    <a:pt x="760" y="407"/>
                  </a:lnTo>
                  <a:lnTo>
                    <a:pt x="760" y="404"/>
                  </a:lnTo>
                  <a:lnTo>
                    <a:pt x="763" y="400"/>
                  </a:lnTo>
                  <a:lnTo>
                    <a:pt x="763" y="400"/>
                  </a:lnTo>
                  <a:lnTo>
                    <a:pt x="763" y="396"/>
                  </a:lnTo>
                  <a:lnTo>
                    <a:pt x="763" y="392"/>
                  </a:lnTo>
                  <a:lnTo>
                    <a:pt x="763" y="389"/>
                  </a:lnTo>
                  <a:lnTo>
                    <a:pt x="763" y="389"/>
                  </a:lnTo>
                  <a:lnTo>
                    <a:pt x="763" y="385"/>
                  </a:lnTo>
                  <a:lnTo>
                    <a:pt x="763" y="385"/>
                  </a:lnTo>
                  <a:lnTo>
                    <a:pt x="760" y="381"/>
                  </a:lnTo>
                  <a:lnTo>
                    <a:pt x="760" y="377"/>
                  </a:lnTo>
                  <a:lnTo>
                    <a:pt x="760" y="377"/>
                  </a:lnTo>
                  <a:lnTo>
                    <a:pt x="760" y="374"/>
                  </a:lnTo>
                  <a:lnTo>
                    <a:pt x="756" y="374"/>
                  </a:lnTo>
                  <a:lnTo>
                    <a:pt x="756" y="374"/>
                  </a:lnTo>
                  <a:lnTo>
                    <a:pt x="756" y="370"/>
                  </a:lnTo>
                  <a:lnTo>
                    <a:pt x="752" y="370"/>
                  </a:lnTo>
                  <a:lnTo>
                    <a:pt x="752" y="370"/>
                  </a:lnTo>
                  <a:lnTo>
                    <a:pt x="752" y="366"/>
                  </a:lnTo>
                  <a:lnTo>
                    <a:pt x="42" y="0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53" y="11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22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30"/>
                  </a:lnTo>
                  <a:lnTo>
                    <a:pt x="53" y="33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3" y="41"/>
                  </a:lnTo>
                  <a:lnTo>
                    <a:pt x="53" y="45"/>
                  </a:lnTo>
                  <a:lnTo>
                    <a:pt x="49" y="45"/>
                  </a:lnTo>
                  <a:lnTo>
                    <a:pt x="49" y="48"/>
                  </a:lnTo>
                  <a:lnTo>
                    <a:pt x="49" y="52"/>
                  </a:lnTo>
                  <a:lnTo>
                    <a:pt x="49" y="56"/>
                  </a:lnTo>
                  <a:lnTo>
                    <a:pt x="45" y="56"/>
                  </a:lnTo>
                  <a:lnTo>
                    <a:pt x="45" y="60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38" y="67"/>
                  </a:lnTo>
                  <a:lnTo>
                    <a:pt x="38" y="71"/>
                  </a:lnTo>
                  <a:lnTo>
                    <a:pt x="34" y="71"/>
                  </a:lnTo>
                  <a:lnTo>
                    <a:pt x="34" y="75"/>
                  </a:lnTo>
                  <a:lnTo>
                    <a:pt x="30" y="75"/>
                  </a:lnTo>
                  <a:lnTo>
                    <a:pt x="30" y="78"/>
                  </a:lnTo>
                  <a:lnTo>
                    <a:pt x="27" y="78"/>
                  </a:lnTo>
                  <a:lnTo>
                    <a:pt x="27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19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707" y="44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96"/>
            <p:cNvSpPr>
              <a:spLocks noChangeArrowheads="1"/>
            </p:cNvSpPr>
            <p:nvPr/>
          </p:nvSpPr>
          <p:spPr bwMode="auto">
            <a:xfrm>
              <a:off x="1070" y="2050"/>
              <a:ext cx="288" cy="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7"/>
            <p:cNvSpPr>
              <a:spLocks/>
            </p:cNvSpPr>
            <p:nvPr/>
          </p:nvSpPr>
          <p:spPr bwMode="auto">
            <a:xfrm>
              <a:off x="1212" y="2270"/>
              <a:ext cx="333" cy="681"/>
            </a:xfrm>
            <a:custGeom>
              <a:avLst/>
              <a:gdLst>
                <a:gd name="T0" fmla="*/ 86 w 333"/>
                <a:gd name="T1" fmla="*/ 12 h 681"/>
                <a:gd name="T2" fmla="*/ 86 w 333"/>
                <a:gd name="T3" fmla="*/ 8 h 681"/>
                <a:gd name="T4" fmla="*/ 82 w 333"/>
                <a:gd name="T5" fmla="*/ 8 h 681"/>
                <a:gd name="T6" fmla="*/ 78 w 333"/>
                <a:gd name="T7" fmla="*/ 4 h 681"/>
                <a:gd name="T8" fmla="*/ 75 w 333"/>
                <a:gd name="T9" fmla="*/ 4 h 681"/>
                <a:gd name="T10" fmla="*/ 71 w 333"/>
                <a:gd name="T11" fmla="*/ 0 h 681"/>
                <a:gd name="T12" fmla="*/ 67 w 333"/>
                <a:gd name="T13" fmla="*/ 0 h 681"/>
                <a:gd name="T14" fmla="*/ 63 w 333"/>
                <a:gd name="T15" fmla="*/ 0 h 681"/>
                <a:gd name="T16" fmla="*/ 56 w 333"/>
                <a:gd name="T17" fmla="*/ 0 h 681"/>
                <a:gd name="T18" fmla="*/ 52 w 333"/>
                <a:gd name="T19" fmla="*/ 4 h 681"/>
                <a:gd name="T20" fmla="*/ 45 w 333"/>
                <a:gd name="T21" fmla="*/ 4 h 681"/>
                <a:gd name="T22" fmla="*/ 41 w 333"/>
                <a:gd name="T23" fmla="*/ 4 h 681"/>
                <a:gd name="T24" fmla="*/ 33 w 333"/>
                <a:gd name="T25" fmla="*/ 8 h 681"/>
                <a:gd name="T26" fmla="*/ 30 w 333"/>
                <a:gd name="T27" fmla="*/ 8 h 681"/>
                <a:gd name="T28" fmla="*/ 22 w 333"/>
                <a:gd name="T29" fmla="*/ 12 h 681"/>
                <a:gd name="T30" fmla="*/ 19 w 333"/>
                <a:gd name="T31" fmla="*/ 15 h 681"/>
                <a:gd name="T32" fmla="*/ 15 w 333"/>
                <a:gd name="T33" fmla="*/ 19 h 681"/>
                <a:gd name="T34" fmla="*/ 11 w 333"/>
                <a:gd name="T35" fmla="*/ 23 h 681"/>
                <a:gd name="T36" fmla="*/ 7 w 333"/>
                <a:gd name="T37" fmla="*/ 27 h 681"/>
                <a:gd name="T38" fmla="*/ 4 w 333"/>
                <a:gd name="T39" fmla="*/ 30 h 681"/>
                <a:gd name="T40" fmla="*/ 4 w 333"/>
                <a:gd name="T41" fmla="*/ 34 h 681"/>
                <a:gd name="T42" fmla="*/ 0 w 333"/>
                <a:gd name="T43" fmla="*/ 38 h 681"/>
                <a:gd name="T44" fmla="*/ 0 w 333"/>
                <a:gd name="T45" fmla="*/ 42 h 681"/>
                <a:gd name="T46" fmla="*/ 0 w 333"/>
                <a:gd name="T47" fmla="*/ 45 h 681"/>
                <a:gd name="T48" fmla="*/ 0 w 333"/>
                <a:gd name="T49" fmla="*/ 45 h 681"/>
                <a:gd name="T50" fmla="*/ 247 w 333"/>
                <a:gd name="T51" fmla="*/ 681 h 681"/>
                <a:gd name="T52" fmla="*/ 247 w 333"/>
                <a:gd name="T53" fmla="*/ 677 h 681"/>
                <a:gd name="T54" fmla="*/ 247 w 333"/>
                <a:gd name="T55" fmla="*/ 674 h 681"/>
                <a:gd name="T56" fmla="*/ 247 w 333"/>
                <a:gd name="T57" fmla="*/ 670 h 681"/>
                <a:gd name="T58" fmla="*/ 250 w 333"/>
                <a:gd name="T59" fmla="*/ 666 h 681"/>
                <a:gd name="T60" fmla="*/ 250 w 333"/>
                <a:gd name="T61" fmla="*/ 662 h 681"/>
                <a:gd name="T62" fmla="*/ 254 w 333"/>
                <a:gd name="T63" fmla="*/ 659 h 681"/>
                <a:gd name="T64" fmla="*/ 258 w 333"/>
                <a:gd name="T65" fmla="*/ 655 h 681"/>
                <a:gd name="T66" fmla="*/ 262 w 333"/>
                <a:gd name="T67" fmla="*/ 655 h 681"/>
                <a:gd name="T68" fmla="*/ 269 w 333"/>
                <a:gd name="T69" fmla="*/ 651 h 681"/>
                <a:gd name="T70" fmla="*/ 273 w 333"/>
                <a:gd name="T71" fmla="*/ 647 h 681"/>
                <a:gd name="T72" fmla="*/ 277 w 333"/>
                <a:gd name="T73" fmla="*/ 644 h 681"/>
                <a:gd name="T74" fmla="*/ 284 w 333"/>
                <a:gd name="T75" fmla="*/ 644 h 681"/>
                <a:gd name="T76" fmla="*/ 288 w 333"/>
                <a:gd name="T77" fmla="*/ 640 h 681"/>
                <a:gd name="T78" fmla="*/ 295 w 333"/>
                <a:gd name="T79" fmla="*/ 640 h 681"/>
                <a:gd name="T80" fmla="*/ 299 w 333"/>
                <a:gd name="T81" fmla="*/ 636 h 681"/>
                <a:gd name="T82" fmla="*/ 307 w 333"/>
                <a:gd name="T83" fmla="*/ 636 h 681"/>
                <a:gd name="T84" fmla="*/ 310 w 333"/>
                <a:gd name="T85" fmla="*/ 636 h 681"/>
                <a:gd name="T86" fmla="*/ 318 w 333"/>
                <a:gd name="T87" fmla="*/ 636 h 681"/>
                <a:gd name="T88" fmla="*/ 321 w 333"/>
                <a:gd name="T89" fmla="*/ 640 h 681"/>
                <a:gd name="T90" fmla="*/ 325 w 333"/>
                <a:gd name="T91" fmla="*/ 640 h 681"/>
                <a:gd name="T92" fmla="*/ 329 w 333"/>
                <a:gd name="T93" fmla="*/ 640 h 681"/>
                <a:gd name="T94" fmla="*/ 333 w 333"/>
                <a:gd name="T95" fmla="*/ 644 h 681"/>
                <a:gd name="T96" fmla="*/ 333 w 333"/>
                <a:gd name="T97" fmla="*/ 647 h 681"/>
                <a:gd name="T98" fmla="*/ 333 w 333"/>
                <a:gd name="T99" fmla="*/ 64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3" h="681">
                  <a:moveTo>
                    <a:pt x="86" y="12"/>
                  </a:moveTo>
                  <a:lnTo>
                    <a:pt x="86" y="12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47" y="681"/>
                  </a:lnTo>
                  <a:lnTo>
                    <a:pt x="247" y="681"/>
                  </a:lnTo>
                  <a:lnTo>
                    <a:pt x="247" y="681"/>
                  </a:lnTo>
                  <a:lnTo>
                    <a:pt x="247" y="677"/>
                  </a:lnTo>
                  <a:lnTo>
                    <a:pt x="247" y="677"/>
                  </a:lnTo>
                  <a:lnTo>
                    <a:pt x="247" y="674"/>
                  </a:lnTo>
                  <a:lnTo>
                    <a:pt x="247" y="674"/>
                  </a:lnTo>
                  <a:lnTo>
                    <a:pt x="247" y="670"/>
                  </a:lnTo>
                  <a:lnTo>
                    <a:pt x="247" y="670"/>
                  </a:lnTo>
                  <a:lnTo>
                    <a:pt x="250" y="666"/>
                  </a:lnTo>
                  <a:lnTo>
                    <a:pt x="250" y="666"/>
                  </a:lnTo>
                  <a:lnTo>
                    <a:pt x="250" y="662"/>
                  </a:lnTo>
                  <a:lnTo>
                    <a:pt x="254" y="662"/>
                  </a:lnTo>
                  <a:lnTo>
                    <a:pt x="254" y="659"/>
                  </a:lnTo>
                  <a:lnTo>
                    <a:pt x="258" y="659"/>
                  </a:lnTo>
                  <a:lnTo>
                    <a:pt x="258" y="655"/>
                  </a:lnTo>
                  <a:lnTo>
                    <a:pt x="262" y="655"/>
                  </a:lnTo>
                  <a:lnTo>
                    <a:pt x="262" y="655"/>
                  </a:lnTo>
                  <a:lnTo>
                    <a:pt x="265" y="651"/>
                  </a:lnTo>
                  <a:lnTo>
                    <a:pt x="269" y="651"/>
                  </a:lnTo>
                  <a:lnTo>
                    <a:pt x="269" y="647"/>
                  </a:lnTo>
                  <a:lnTo>
                    <a:pt x="273" y="647"/>
                  </a:lnTo>
                  <a:lnTo>
                    <a:pt x="277" y="647"/>
                  </a:lnTo>
                  <a:lnTo>
                    <a:pt x="277" y="644"/>
                  </a:lnTo>
                  <a:lnTo>
                    <a:pt x="280" y="644"/>
                  </a:lnTo>
                  <a:lnTo>
                    <a:pt x="284" y="644"/>
                  </a:lnTo>
                  <a:lnTo>
                    <a:pt x="288" y="640"/>
                  </a:lnTo>
                  <a:lnTo>
                    <a:pt x="288" y="640"/>
                  </a:lnTo>
                  <a:lnTo>
                    <a:pt x="292" y="640"/>
                  </a:lnTo>
                  <a:lnTo>
                    <a:pt x="295" y="640"/>
                  </a:lnTo>
                  <a:lnTo>
                    <a:pt x="299" y="640"/>
                  </a:lnTo>
                  <a:lnTo>
                    <a:pt x="299" y="636"/>
                  </a:lnTo>
                  <a:lnTo>
                    <a:pt x="303" y="636"/>
                  </a:lnTo>
                  <a:lnTo>
                    <a:pt x="307" y="636"/>
                  </a:lnTo>
                  <a:lnTo>
                    <a:pt x="310" y="636"/>
                  </a:lnTo>
                  <a:lnTo>
                    <a:pt x="310" y="636"/>
                  </a:lnTo>
                  <a:lnTo>
                    <a:pt x="314" y="636"/>
                  </a:lnTo>
                  <a:lnTo>
                    <a:pt x="318" y="636"/>
                  </a:lnTo>
                  <a:lnTo>
                    <a:pt x="318" y="636"/>
                  </a:lnTo>
                  <a:lnTo>
                    <a:pt x="321" y="640"/>
                  </a:lnTo>
                  <a:lnTo>
                    <a:pt x="321" y="640"/>
                  </a:lnTo>
                  <a:lnTo>
                    <a:pt x="325" y="640"/>
                  </a:lnTo>
                  <a:lnTo>
                    <a:pt x="325" y="640"/>
                  </a:lnTo>
                  <a:lnTo>
                    <a:pt x="329" y="640"/>
                  </a:lnTo>
                  <a:lnTo>
                    <a:pt x="329" y="644"/>
                  </a:lnTo>
                  <a:lnTo>
                    <a:pt x="333" y="644"/>
                  </a:lnTo>
                  <a:lnTo>
                    <a:pt x="333" y="644"/>
                  </a:lnTo>
                  <a:lnTo>
                    <a:pt x="333" y="647"/>
                  </a:lnTo>
                  <a:lnTo>
                    <a:pt x="333" y="647"/>
                  </a:lnTo>
                  <a:lnTo>
                    <a:pt x="333" y="647"/>
                  </a:lnTo>
                  <a:lnTo>
                    <a:pt x="86" y="1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98"/>
            <p:cNvSpPr>
              <a:spLocks/>
            </p:cNvSpPr>
            <p:nvPr/>
          </p:nvSpPr>
          <p:spPr bwMode="auto">
            <a:xfrm>
              <a:off x="1219" y="1470"/>
              <a:ext cx="386" cy="658"/>
            </a:xfrm>
            <a:custGeom>
              <a:avLst/>
              <a:gdLst>
                <a:gd name="T0" fmla="*/ 4 w 386"/>
                <a:gd name="T1" fmla="*/ 610 h 658"/>
                <a:gd name="T2" fmla="*/ 0 w 386"/>
                <a:gd name="T3" fmla="*/ 610 h 658"/>
                <a:gd name="T4" fmla="*/ 0 w 386"/>
                <a:gd name="T5" fmla="*/ 613 h 658"/>
                <a:gd name="T6" fmla="*/ 0 w 386"/>
                <a:gd name="T7" fmla="*/ 617 h 658"/>
                <a:gd name="T8" fmla="*/ 4 w 386"/>
                <a:gd name="T9" fmla="*/ 625 h 658"/>
                <a:gd name="T10" fmla="*/ 4 w 386"/>
                <a:gd name="T11" fmla="*/ 628 h 658"/>
                <a:gd name="T12" fmla="*/ 8 w 386"/>
                <a:gd name="T13" fmla="*/ 632 h 658"/>
                <a:gd name="T14" fmla="*/ 12 w 386"/>
                <a:gd name="T15" fmla="*/ 636 h 658"/>
                <a:gd name="T16" fmla="*/ 15 w 386"/>
                <a:gd name="T17" fmla="*/ 640 h 658"/>
                <a:gd name="T18" fmla="*/ 19 w 386"/>
                <a:gd name="T19" fmla="*/ 643 h 658"/>
                <a:gd name="T20" fmla="*/ 23 w 386"/>
                <a:gd name="T21" fmla="*/ 647 h 658"/>
                <a:gd name="T22" fmla="*/ 30 w 386"/>
                <a:gd name="T23" fmla="*/ 651 h 658"/>
                <a:gd name="T24" fmla="*/ 34 w 386"/>
                <a:gd name="T25" fmla="*/ 651 h 658"/>
                <a:gd name="T26" fmla="*/ 38 w 386"/>
                <a:gd name="T27" fmla="*/ 655 h 658"/>
                <a:gd name="T28" fmla="*/ 45 w 386"/>
                <a:gd name="T29" fmla="*/ 655 h 658"/>
                <a:gd name="T30" fmla="*/ 49 w 386"/>
                <a:gd name="T31" fmla="*/ 658 h 658"/>
                <a:gd name="T32" fmla="*/ 56 w 386"/>
                <a:gd name="T33" fmla="*/ 658 h 658"/>
                <a:gd name="T34" fmla="*/ 60 w 386"/>
                <a:gd name="T35" fmla="*/ 658 h 658"/>
                <a:gd name="T36" fmla="*/ 68 w 386"/>
                <a:gd name="T37" fmla="*/ 658 h 658"/>
                <a:gd name="T38" fmla="*/ 71 w 386"/>
                <a:gd name="T39" fmla="*/ 658 h 658"/>
                <a:gd name="T40" fmla="*/ 75 w 386"/>
                <a:gd name="T41" fmla="*/ 658 h 658"/>
                <a:gd name="T42" fmla="*/ 79 w 386"/>
                <a:gd name="T43" fmla="*/ 655 h 658"/>
                <a:gd name="T44" fmla="*/ 83 w 386"/>
                <a:gd name="T45" fmla="*/ 655 h 658"/>
                <a:gd name="T46" fmla="*/ 83 w 386"/>
                <a:gd name="T47" fmla="*/ 651 h 658"/>
                <a:gd name="T48" fmla="*/ 86 w 386"/>
                <a:gd name="T49" fmla="*/ 647 h 658"/>
                <a:gd name="T50" fmla="*/ 386 w 386"/>
                <a:gd name="T51" fmla="*/ 45 h 658"/>
                <a:gd name="T52" fmla="*/ 382 w 386"/>
                <a:gd name="T53" fmla="*/ 45 h 658"/>
                <a:gd name="T54" fmla="*/ 382 w 386"/>
                <a:gd name="T55" fmla="*/ 49 h 658"/>
                <a:gd name="T56" fmla="*/ 378 w 386"/>
                <a:gd name="T57" fmla="*/ 49 h 658"/>
                <a:gd name="T58" fmla="*/ 374 w 386"/>
                <a:gd name="T59" fmla="*/ 52 h 658"/>
                <a:gd name="T60" fmla="*/ 371 w 386"/>
                <a:gd name="T61" fmla="*/ 52 h 658"/>
                <a:gd name="T62" fmla="*/ 363 w 386"/>
                <a:gd name="T63" fmla="*/ 52 h 658"/>
                <a:gd name="T64" fmla="*/ 359 w 386"/>
                <a:gd name="T65" fmla="*/ 52 h 658"/>
                <a:gd name="T66" fmla="*/ 352 w 386"/>
                <a:gd name="T67" fmla="*/ 52 h 658"/>
                <a:gd name="T68" fmla="*/ 348 w 386"/>
                <a:gd name="T69" fmla="*/ 52 h 658"/>
                <a:gd name="T70" fmla="*/ 341 w 386"/>
                <a:gd name="T71" fmla="*/ 49 h 658"/>
                <a:gd name="T72" fmla="*/ 337 w 386"/>
                <a:gd name="T73" fmla="*/ 49 h 658"/>
                <a:gd name="T74" fmla="*/ 329 w 386"/>
                <a:gd name="T75" fmla="*/ 45 h 658"/>
                <a:gd name="T76" fmla="*/ 326 w 386"/>
                <a:gd name="T77" fmla="*/ 41 h 658"/>
                <a:gd name="T78" fmla="*/ 322 w 386"/>
                <a:gd name="T79" fmla="*/ 37 h 658"/>
                <a:gd name="T80" fmla="*/ 318 w 386"/>
                <a:gd name="T81" fmla="*/ 34 h 658"/>
                <a:gd name="T82" fmla="*/ 311 w 386"/>
                <a:gd name="T83" fmla="*/ 30 h 658"/>
                <a:gd name="T84" fmla="*/ 307 w 386"/>
                <a:gd name="T85" fmla="*/ 26 h 658"/>
                <a:gd name="T86" fmla="*/ 307 w 386"/>
                <a:gd name="T87" fmla="*/ 22 h 658"/>
                <a:gd name="T88" fmla="*/ 303 w 386"/>
                <a:gd name="T89" fmla="*/ 19 h 658"/>
                <a:gd name="T90" fmla="*/ 303 w 386"/>
                <a:gd name="T91" fmla="*/ 15 h 658"/>
                <a:gd name="T92" fmla="*/ 300 w 386"/>
                <a:gd name="T93" fmla="*/ 11 h 658"/>
                <a:gd name="T94" fmla="*/ 300 w 386"/>
                <a:gd name="T95" fmla="*/ 7 h 658"/>
                <a:gd name="T96" fmla="*/ 300 w 386"/>
                <a:gd name="T97" fmla="*/ 4 h 658"/>
                <a:gd name="T98" fmla="*/ 303 w 386"/>
                <a:gd name="T99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6" h="658">
                  <a:moveTo>
                    <a:pt x="4" y="606"/>
                  </a:moveTo>
                  <a:lnTo>
                    <a:pt x="4" y="610"/>
                  </a:lnTo>
                  <a:lnTo>
                    <a:pt x="0" y="610"/>
                  </a:lnTo>
                  <a:lnTo>
                    <a:pt x="0" y="610"/>
                  </a:lnTo>
                  <a:lnTo>
                    <a:pt x="0" y="613"/>
                  </a:lnTo>
                  <a:lnTo>
                    <a:pt x="0" y="613"/>
                  </a:lnTo>
                  <a:lnTo>
                    <a:pt x="0" y="617"/>
                  </a:lnTo>
                  <a:lnTo>
                    <a:pt x="0" y="617"/>
                  </a:lnTo>
                  <a:lnTo>
                    <a:pt x="4" y="621"/>
                  </a:lnTo>
                  <a:lnTo>
                    <a:pt x="4" y="625"/>
                  </a:lnTo>
                  <a:lnTo>
                    <a:pt x="4" y="625"/>
                  </a:lnTo>
                  <a:lnTo>
                    <a:pt x="4" y="628"/>
                  </a:lnTo>
                  <a:lnTo>
                    <a:pt x="8" y="628"/>
                  </a:lnTo>
                  <a:lnTo>
                    <a:pt x="8" y="632"/>
                  </a:lnTo>
                  <a:lnTo>
                    <a:pt x="8" y="632"/>
                  </a:lnTo>
                  <a:lnTo>
                    <a:pt x="12" y="636"/>
                  </a:lnTo>
                  <a:lnTo>
                    <a:pt x="12" y="636"/>
                  </a:lnTo>
                  <a:lnTo>
                    <a:pt x="15" y="640"/>
                  </a:lnTo>
                  <a:lnTo>
                    <a:pt x="15" y="640"/>
                  </a:lnTo>
                  <a:lnTo>
                    <a:pt x="19" y="643"/>
                  </a:lnTo>
                  <a:lnTo>
                    <a:pt x="23" y="643"/>
                  </a:lnTo>
                  <a:lnTo>
                    <a:pt x="23" y="647"/>
                  </a:lnTo>
                  <a:lnTo>
                    <a:pt x="26" y="647"/>
                  </a:lnTo>
                  <a:lnTo>
                    <a:pt x="30" y="651"/>
                  </a:lnTo>
                  <a:lnTo>
                    <a:pt x="30" y="651"/>
                  </a:lnTo>
                  <a:lnTo>
                    <a:pt x="34" y="651"/>
                  </a:lnTo>
                  <a:lnTo>
                    <a:pt x="38" y="655"/>
                  </a:lnTo>
                  <a:lnTo>
                    <a:pt x="38" y="655"/>
                  </a:lnTo>
                  <a:lnTo>
                    <a:pt x="41" y="655"/>
                  </a:lnTo>
                  <a:lnTo>
                    <a:pt x="45" y="655"/>
                  </a:lnTo>
                  <a:lnTo>
                    <a:pt x="49" y="658"/>
                  </a:lnTo>
                  <a:lnTo>
                    <a:pt x="49" y="658"/>
                  </a:lnTo>
                  <a:lnTo>
                    <a:pt x="53" y="658"/>
                  </a:lnTo>
                  <a:lnTo>
                    <a:pt x="56" y="658"/>
                  </a:lnTo>
                  <a:lnTo>
                    <a:pt x="60" y="658"/>
                  </a:lnTo>
                  <a:lnTo>
                    <a:pt x="60" y="658"/>
                  </a:lnTo>
                  <a:lnTo>
                    <a:pt x="64" y="658"/>
                  </a:lnTo>
                  <a:lnTo>
                    <a:pt x="68" y="658"/>
                  </a:lnTo>
                  <a:lnTo>
                    <a:pt x="68" y="658"/>
                  </a:lnTo>
                  <a:lnTo>
                    <a:pt x="71" y="658"/>
                  </a:lnTo>
                  <a:lnTo>
                    <a:pt x="71" y="658"/>
                  </a:lnTo>
                  <a:lnTo>
                    <a:pt x="75" y="658"/>
                  </a:lnTo>
                  <a:lnTo>
                    <a:pt x="75" y="655"/>
                  </a:lnTo>
                  <a:lnTo>
                    <a:pt x="79" y="655"/>
                  </a:lnTo>
                  <a:lnTo>
                    <a:pt x="79" y="655"/>
                  </a:lnTo>
                  <a:lnTo>
                    <a:pt x="83" y="655"/>
                  </a:lnTo>
                  <a:lnTo>
                    <a:pt x="83" y="651"/>
                  </a:lnTo>
                  <a:lnTo>
                    <a:pt x="83" y="651"/>
                  </a:lnTo>
                  <a:lnTo>
                    <a:pt x="86" y="647"/>
                  </a:lnTo>
                  <a:lnTo>
                    <a:pt x="86" y="647"/>
                  </a:lnTo>
                  <a:lnTo>
                    <a:pt x="386" y="41"/>
                  </a:lnTo>
                  <a:lnTo>
                    <a:pt x="386" y="45"/>
                  </a:lnTo>
                  <a:lnTo>
                    <a:pt x="386" y="45"/>
                  </a:lnTo>
                  <a:lnTo>
                    <a:pt x="382" y="45"/>
                  </a:lnTo>
                  <a:lnTo>
                    <a:pt x="382" y="49"/>
                  </a:lnTo>
                  <a:lnTo>
                    <a:pt x="382" y="49"/>
                  </a:lnTo>
                  <a:lnTo>
                    <a:pt x="378" y="49"/>
                  </a:lnTo>
                  <a:lnTo>
                    <a:pt x="378" y="49"/>
                  </a:lnTo>
                  <a:lnTo>
                    <a:pt x="374" y="52"/>
                  </a:lnTo>
                  <a:lnTo>
                    <a:pt x="374" y="52"/>
                  </a:lnTo>
                  <a:lnTo>
                    <a:pt x="371" y="52"/>
                  </a:lnTo>
                  <a:lnTo>
                    <a:pt x="371" y="52"/>
                  </a:lnTo>
                  <a:lnTo>
                    <a:pt x="367" y="52"/>
                  </a:lnTo>
                  <a:lnTo>
                    <a:pt x="363" y="52"/>
                  </a:lnTo>
                  <a:lnTo>
                    <a:pt x="363" y="52"/>
                  </a:lnTo>
                  <a:lnTo>
                    <a:pt x="359" y="52"/>
                  </a:lnTo>
                  <a:lnTo>
                    <a:pt x="356" y="52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48" y="52"/>
                  </a:lnTo>
                  <a:lnTo>
                    <a:pt x="344" y="49"/>
                  </a:lnTo>
                  <a:lnTo>
                    <a:pt x="341" y="49"/>
                  </a:lnTo>
                  <a:lnTo>
                    <a:pt x="341" y="49"/>
                  </a:lnTo>
                  <a:lnTo>
                    <a:pt x="337" y="49"/>
                  </a:lnTo>
                  <a:lnTo>
                    <a:pt x="333" y="45"/>
                  </a:lnTo>
                  <a:lnTo>
                    <a:pt x="329" y="45"/>
                  </a:lnTo>
                  <a:lnTo>
                    <a:pt x="329" y="41"/>
                  </a:lnTo>
                  <a:lnTo>
                    <a:pt x="326" y="41"/>
                  </a:lnTo>
                  <a:lnTo>
                    <a:pt x="322" y="41"/>
                  </a:lnTo>
                  <a:lnTo>
                    <a:pt x="322" y="37"/>
                  </a:lnTo>
                  <a:lnTo>
                    <a:pt x="318" y="37"/>
                  </a:lnTo>
                  <a:lnTo>
                    <a:pt x="318" y="34"/>
                  </a:lnTo>
                  <a:lnTo>
                    <a:pt x="314" y="34"/>
                  </a:lnTo>
                  <a:lnTo>
                    <a:pt x="311" y="30"/>
                  </a:lnTo>
                  <a:lnTo>
                    <a:pt x="311" y="30"/>
                  </a:lnTo>
                  <a:lnTo>
                    <a:pt x="307" y="26"/>
                  </a:lnTo>
                  <a:lnTo>
                    <a:pt x="307" y="26"/>
                  </a:lnTo>
                  <a:lnTo>
                    <a:pt x="307" y="22"/>
                  </a:lnTo>
                  <a:lnTo>
                    <a:pt x="303" y="22"/>
                  </a:lnTo>
                  <a:lnTo>
                    <a:pt x="303" y="19"/>
                  </a:lnTo>
                  <a:lnTo>
                    <a:pt x="303" y="15"/>
                  </a:lnTo>
                  <a:lnTo>
                    <a:pt x="303" y="15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0" y="7"/>
                  </a:lnTo>
                  <a:lnTo>
                    <a:pt x="300" y="7"/>
                  </a:lnTo>
                  <a:lnTo>
                    <a:pt x="300" y="4"/>
                  </a:lnTo>
                  <a:lnTo>
                    <a:pt x="300" y="4"/>
                  </a:lnTo>
                  <a:lnTo>
                    <a:pt x="300" y="0"/>
                  </a:lnTo>
                  <a:lnTo>
                    <a:pt x="303" y="0"/>
                  </a:lnTo>
                  <a:lnTo>
                    <a:pt x="4" y="60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99"/>
            <p:cNvSpPr>
              <a:spLocks noChangeArrowheads="1"/>
            </p:cNvSpPr>
            <p:nvPr/>
          </p:nvSpPr>
          <p:spPr bwMode="auto">
            <a:xfrm>
              <a:off x="654" y="419"/>
              <a:ext cx="303" cy="30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00"/>
            <p:cNvSpPr>
              <a:spLocks/>
            </p:cNvSpPr>
            <p:nvPr/>
          </p:nvSpPr>
          <p:spPr bwMode="auto">
            <a:xfrm>
              <a:off x="868" y="613"/>
              <a:ext cx="639" cy="550"/>
            </a:xfrm>
            <a:custGeom>
              <a:avLst/>
              <a:gdLst>
                <a:gd name="T0" fmla="*/ 63 w 639"/>
                <a:gd name="T1" fmla="*/ 4 h 550"/>
                <a:gd name="T2" fmla="*/ 60 w 639"/>
                <a:gd name="T3" fmla="*/ 0 h 550"/>
                <a:gd name="T4" fmla="*/ 56 w 639"/>
                <a:gd name="T5" fmla="*/ 0 h 550"/>
                <a:gd name="T6" fmla="*/ 56 w 639"/>
                <a:gd name="T7" fmla="*/ 0 h 550"/>
                <a:gd name="T8" fmla="*/ 48 w 639"/>
                <a:gd name="T9" fmla="*/ 0 h 550"/>
                <a:gd name="T10" fmla="*/ 45 w 639"/>
                <a:gd name="T11" fmla="*/ 0 h 550"/>
                <a:gd name="T12" fmla="*/ 41 w 639"/>
                <a:gd name="T13" fmla="*/ 4 h 550"/>
                <a:gd name="T14" fmla="*/ 37 w 639"/>
                <a:gd name="T15" fmla="*/ 8 h 550"/>
                <a:gd name="T16" fmla="*/ 33 w 639"/>
                <a:gd name="T17" fmla="*/ 8 h 550"/>
                <a:gd name="T18" fmla="*/ 30 w 639"/>
                <a:gd name="T19" fmla="*/ 12 h 550"/>
                <a:gd name="T20" fmla="*/ 22 w 639"/>
                <a:gd name="T21" fmla="*/ 15 h 550"/>
                <a:gd name="T22" fmla="*/ 18 w 639"/>
                <a:gd name="T23" fmla="*/ 19 h 550"/>
                <a:gd name="T24" fmla="*/ 15 w 639"/>
                <a:gd name="T25" fmla="*/ 27 h 550"/>
                <a:gd name="T26" fmla="*/ 11 w 639"/>
                <a:gd name="T27" fmla="*/ 30 h 550"/>
                <a:gd name="T28" fmla="*/ 11 w 639"/>
                <a:gd name="T29" fmla="*/ 34 h 550"/>
                <a:gd name="T30" fmla="*/ 7 w 639"/>
                <a:gd name="T31" fmla="*/ 38 h 550"/>
                <a:gd name="T32" fmla="*/ 3 w 639"/>
                <a:gd name="T33" fmla="*/ 45 h 550"/>
                <a:gd name="T34" fmla="*/ 3 w 639"/>
                <a:gd name="T35" fmla="*/ 49 h 550"/>
                <a:gd name="T36" fmla="*/ 0 w 639"/>
                <a:gd name="T37" fmla="*/ 53 h 550"/>
                <a:gd name="T38" fmla="*/ 0 w 639"/>
                <a:gd name="T39" fmla="*/ 60 h 550"/>
                <a:gd name="T40" fmla="*/ 0 w 639"/>
                <a:gd name="T41" fmla="*/ 64 h 550"/>
                <a:gd name="T42" fmla="*/ 0 w 639"/>
                <a:gd name="T43" fmla="*/ 68 h 550"/>
                <a:gd name="T44" fmla="*/ 3 w 639"/>
                <a:gd name="T45" fmla="*/ 72 h 550"/>
                <a:gd name="T46" fmla="*/ 3 w 639"/>
                <a:gd name="T47" fmla="*/ 72 h 550"/>
                <a:gd name="T48" fmla="*/ 7 w 639"/>
                <a:gd name="T49" fmla="*/ 75 h 550"/>
                <a:gd name="T50" fmla="*/ 579 w 639"/>
                <a:gd name="T51" fmla="*/ 550 h 550"/>
                <a:gd name="T52" fmla="*/ 576 w 639"/>
                <a:gd name="T53" fmla="*/ 547 h 550"/>
                <a:gd name="T54" fmla="*/ 576 w 639"/>
                <a:gd name="T55" fmla="*/ 543 h 550"/>
                <a:gd name="T56" fmla="*/ 576 w 639"/>
                <a:gd name="T57" fmla="*/ 543 h 550"/>
                <a:gd name="T58" fmla="*/ 576 w 639"/>
                <a:gd name="T59" fmla="*/ 535 h 550"/>
                <a:gd name="T60" fmla="*/ 576 w 639"/>
                <a:gd name="T61" fmla="*/ 532 h 550"/>
                <a:gd name="T62" fmla="*/ 576 w 639"/>
                <a:gd name="T63" fmla="*/ 528 h 550"/>
                <a:gd name="T64" fmla="*/ 576 w 639"/>
                <a:gd name="T65" fmla="*/ 524 h 550"/>
                <a:gd name="T66" fmla="*/ 579 w 639"/>
                <a:gd name="T67" fmla="*/ 520 h 550"/>
                <a:gd name="T68" fmla="*/ 583 w 639"/>
                <a:gd name="T69" fmla="*/ 513 h 550"/>
                <a:gd name="T70" fmla="*/ 583 w 639"/>
                <a:gd name="T71" fmla="*/ 509 h 550"/>
                <a:gd name="T72" fmla="*/ 587 w 639"/>
                <a:gd name="T73" fmla="*/ 505 h 550"/>
                <a:gd name="T74" fmla="*/ 591 w 639"/>
                <a:gd name="T75" fmla="*/ 498 h 550"/>
                <a:gd name="T76" fmla="*/ 598 w 639"/>
                <a:gd name="T77" fmla="*/ 494 h 550"/>
                <a:gd name="T78" fmla="*/ 602 w 639"/>
                <a:gd name="T79" fmla="*/ 490 h 550"/>
                <a:gd name="T80" fmla="*/ 606 w 639"/>
                <a:gd name="T81" fmla="*/ 487 h 550"/>
                <a:gd name="T82" fmla="*/ 609 w 639"/>
                <a:gd name="T83" fmla="*/ 483 h 550"/>
                <a:gd name="T84" fmla="*/ 613 w 639"/>
                <a:gd name="T85" fmla="*/ 479 h 550"/>
                <a:gd name="T86" fmla="*/ 617 w 639"/>
                <a:gd name="T87" fmla="*/ 479 h 550"/>
                <a:gd name="T88" fmla="*/ 624 w 639"/>
                <a:gd name="T89" fmla="*/ 475 h 550"/>
                <a:gd name="T90" fmla="*/ 628 w 639"/>
                <a:gd name="T91" fmla="*/ 475 h 550"/>
                <a:gd name="T92" fmla="*/ 632 w 639"/>
                <a:gd name="T93" fmla="*/ 475 h 550"/>
                <a:gd name="T94" fmla="*/ 632 w 639"/>
                <a:gd name="T95" fmla="*/ 475 h 550"/>
                <a:gd name="T96" fmla="*/ 636 w 639"/>
                <a:gd name="T97" fmla="*/ 475 h 550"/>
                <a:gd name="T98" fmla="*/ 639 w 639"/>
                <a:gd name="T99" fmla="*/ 479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9" h="550">
                  <a:moveTo>
                    <a:pt x="63" y="4"/>
                  </a:moveTo>
                  <a:lnTo>
                    <a:pt x="63" y="4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9"/>
                  </a:lnTo>
                  <a:lnTo>
                    <a:pt x="3" y="53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3" y="75"/>
                  </a:lnTo>
                  <a:lnTo>
                    <a:pt x="7" y="75"/>
                  </a:lnTo>
                  <a:lnTo>
                    <a:pt x="579" y="550"/>
                  </a:lnTo>
                  <a:lnTo>
                    <a:pt x="579" y="550"/>
                  </a:lnTo>
                  <a:lnTo>
                    <a:pt x="576" y="550"/>
                  </a:lnTo>
                  <a:lnTo>
                    <a:pt x="576" y="547"/>
                  </a:lnTo>
                  <a:lnTo>
                    <a:pt x="576" y="547"/>
                  </a:lnTo>
                  <a:lnTo>
                    <a:pt x="576" y="543"/>
                  </a:lnTo>
                  <a:lnTo>
                    <a:pt x="576" y="543"/>
                  </a:lnTo>
                  <a:lnTo>
                    <a:pt x="576" y="543"/>
                  </a:lnTo>
                  <a:lnTo>
                    <a:pt x="576" y="539"/>
                  </a:lnTo>
                  <a:lnTo>
                    <a:pt x="576" y="535"/>
                  </a:lnTo>
                  <a:lnTo>
                    <a:pt x="576" y="535"/>
                  </a:lnTo>
                  <a:lnTo>
                    <a:pt x="576" y="532"/>
                  </a:lnTo>
                  <a:lnTo>
                    <a:pt x="576" y="532"/>
                  </a:lnTo>
                  <a:lnTo>
                    <a:pt x="576" y="528"/>
                  </a:lnTo>
                  <a:lnTo>
                    <a:pt x="576" y="524"/>
                  </a:lnTo>
                  <a:lnTo>
                    <a:pt x="576" y="524"/>
                  </a:lnTo>
                  <a:lnTo>
                    <a:pt x="579" y="520"/>
                  </a:lnTo>
                  <a:lnTo>
                    <a:pt x="579" y="520"/>
                  </a:lnTo>
                  <a:lnTo>
                    <a:pt x="579" y="517"/>
                  </a:lnTo>
                  <a:lnTo>
                    <a:pt x="583" y="513"/>
                  </a:lnTo>
                  <a:lnTo>
                    <a:pt x="583" y="513"/>
                  </a:lnTo>
                  <a:lnTo>
                    <a:pt x="583" y="509"/>
                  </a:lnTo>
                  <a:lnTo>
                    <a:pt x="587" y="505"/>
                  </a:lnTo>
                  <a:lnTo>
                    <a:pt x="587" y="505"/>
                  </a:lnTo>
                  <a:lnTo>
                    <a:pt x="591" y="502"/>
                  </a:lnTo>
                  <a:lnTo>
                    <a:pt x="591" y="498"/>
                  </a:lnTo>
                  <a:lnTo>
                    <a:pt x="594" y="498"/>
                  </a:lnTo>
                  <a:lnTo>
                    <a:pt x="598" y="494"/>
                  </a:lnTo>
                  <a:lnTo>
                    <a:pt x="598" y="494"/>
                  </a:lnTo>
                  <a:lnTo>
                    <a:pt x="602" y="490"/>
                  </a:lnTo>
                  <a:lnTo>
                    <a:pt x="602" y="487"/>
                  </a:lnTo>
                  <a:lnTo>
                    <a:pt x="606" y="487"/>
                  </a:lnTo>
                  <a:lnTo>
                    <a:pt x="606" y="487"/>
                  </a:lnTo>
                  <a:lnTo>
                    <a:pt x="609" y="483"/>
                  </a:lnTo>
                  <a:lnTo>
                    <a:pt x="613" y="483"/>
                  </a:lnTo>
                  <a:lnTo>
                    <a:pt x="613" y="479"/>
                  </a:lnTo>
                  <a:lnTo>
                    <a:pt x="617" y="479"/>
                  </a:lnTo>
                  <a:lnTo>
                    <a:pt x="617" y="479"/>
                  </a:lnTo>
                  <a:lnTo>
                    <a:pt x="621" y="479"/>
                  </a:lnTo>
                  <a:lnTo>
                    <a:pt x="624" y="475"/>
                  </a:lnTo>
                  <a:lnTo>
                    <a:pt x="624" y="475"/>
                  </a:lnTo>
                  <a:lnTo>
                    <a:pt x="628" y="475"/>
                  </a:lnTo>
                  <a:lnTo>
                    <a:pt x="628" y="475"/>
                  </a:lnTo>
                  <a:lnTo>
                    <a:pt x="632" y="475"/>
                  </a:lnTo>
                  <a:lnTo>
                    <a:pt x="632" y="475"/>
                  </a:lnTo>
                  <a:lnTo>
                    <a:pt x="632" y="475"/>
                  </a:lnTo>
                  <a:lnTo>
                    <a:pt x="636" y="475"/>
                  </a:lnTo>
                  <a:lnTo>
                    <a:pt x="636" y="475"/>
                  </a:lnTo>
                  <a:lnTo>
                    <a:pt x="639" y="479"/>
                  </a:lnTo>
                  <a:lnTo>
                    <a:pt x="639" y="479"/>
                  </a:lnTo>
                  <a:lnTo>
                    <a:pt x="63" y="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301"/>
            <p:cNvSpPr>
              <a:spLocks noChangeArrowheads="1"/>
            </p:cNvSpPr>
            <p:nvPr/>
          </p:nvSpPr>
          <p:spPr bwMode="auto">
            <a:xfrm>
              <a:off x="359" y="3800"/>
              <a:ext cx="430" cy="430"/>
            </a:xfrm>
            <a:prstGeom prst="ellipse">
              <a:avLst/>
            </a:prstGeom>
            <a:solidFill>
              <a:srgbClr val="00FF00"/>
            </a:solidFill>
            <a:ln w="63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02"/>
            <p:cNvSpPr>
              <a:spLocks/>
            </p:cNvSpPr>
            <p:nvPr/>
          </p:nvSpPr>
          <p:spPr bwMode="auto">
            <a:xfrm>
              <a:off x="696" y="3295"/>
              <a:ext cx="722" cy="629"/>
            </a:xfrm>
            <a:custGeom>
              <a:avLst/>
              <a:gdLst>
                <a:gd name="T0" fmla="*/ 0 w 722"/>
                <a:gd name="T1" fmla="*/ 558 h 629"/>
                <a:gd name="T2" fmla="*/ 0 w 722"/>
                <a:gd name="T3" fmla="*/ 561 h 629"/>
                <a:gd name="T4" fmla="*/ 0 w 722"/>
                <a:gd name="T5" fmla="*/ 561 h 629"/>
                <a:gd name="T6" fmla="*/ 0 w 722"/>
                <a:gd name="T7" fmla="*/ 565 h 629"/>
                <a:gd name="T8" fmla="*/ 0 w 722"/>
                <a:gd name="T9" fmla="*/ 569 h 629"/>
                <a:gd name="T10" fmla="*/ 0 w 722"/>
                <a:gd name="T11" fmla="*/ 573 h 629"/>
                <a:gd name="T12" fmla="*/ 3 w 722"/>
                <a:gd name="T13" fmla="*/ 576 h 629"/>
                <a:gd name="T14" fmla="*/ 3 w 722"/>
                <a:gd name="T15" fmla="*/ 580 h 629"/>
                <a:gd name="T16" fmla="*/ 7 w 722"/>
                <a:gd name="T17" fmla="*/ 587 h 629"/>
                <a:gd name="T18" fmla="*/ 11 w 722"/>
                <a:gd name="T19" fmla="*/ 591 h 629"/>
                <a:gd name="T20" fmla="*/ 11 w 722"/>
                <a:gd name="T21" fmla="*/ 595 h 629"/>
                <a:gd name="T22" fmla="*/ 15 w 722"/>
                <a:gd name="T23" fmla="*/ 599 h 629"/>
                <a:gd name="T24" fmla="*/ 18 w 722"/>
                <a:gd name="T25" fmla="*/ 606 h 629"/>
                <a:gd name="T26" fmla="*/ 22 w 722"/>
                <a:gd name="T27" fmla="*/ 610 h 629"/>
                <a:gd name="T28" fmla="*/ 30 w 722"/>
                <a:gd name="T29" fmla="*/ 614 h 629"/>
                <a:gd name="T30" fmla="*/ 33 w 722"/>
                <a:gd name="T31" fmla="*/ 617 h 629"/>
                <a:gd name="T32" fmla="*/ 37 w 722"/>
                <a:gd name="T33" fmla="*/ 621 h 629"/>
                <a:gd name="T34" fmla="*/ 41 w 722"/>
                <a:gd name="T35" fmla="*/ 625 h 629"/>
                <a:gd name="T36" fmla="*/ 45 w 722"/>
                <a:gd name="T37" fmla="*/ 625 h 629"/>
                <a:gd name="T38" fmla="*/ 48 w 722"/>
                <a:gd name="T39" fmla="*/ 629 h 629"/>
                <a:gd name="T40" fmla="*/ 52 w 722"/>
                <a:gd name="T41" fmla="*/ 629 h 629"/>
                <a:gd name="T42" fmla="*/ 56 w 722"/>
                <a:gd name="T43" fmla="*/ 629 h 629"/>
                <a:gd name="T44" fmla="*/ 56 w 722"/>
                <a:gd name="T45" fmla="*/ 629 h 629"/>
                <a:gd name="T46" fmla="*/ 59 w 722"/>
                <a:gd name="T47" fmla="*/ 629 h 629"/>
                <a:gd name="T48" fmla="*/ 59 w 722"/>
                <a:gd name="T49" fmla="*/ 629 h 629"/>
                <a:gd name="T50" fmla="*/ 718 w 722"/>
                <a:gd name="T51" fmla="*/ 71 h 629"/>
                <a:gd name="T52" fmla="*/ 718 w 722"/>
                <a:gd name="T53" fmla="*/ 71 h 629"/>
                <a:gd name="T54" fmla="*/ 714 w 722"/>
                <a:gd name="T55" fmla="*/ 71 h 629"/>
                <a:gd name="T56" fmla="*/ 714 w 722"/>
                <a:gd name="T57" fmla="*/ 71 h 629"/>
                <a:gd name="T58" fmla="*/ 710 w 722"/>
                <a:gd name="T59" fmla="*/ 71 h 629"/>
                <a:gd name="T60" fmla="*/ 707 w 722"/>
                <a:gd name="T61" fmla="*/ 68 h 629"/>
                <a:gd name="T62" fmla="*/ 703 w 722"/>
                <a:gd name="T63" fmla="*/ 68 h 629"/>
                <a:gd name="T64" fmla="*/ 699 w 722"/>
                <a:gd name="T65" fmla="*/ 64 h 629"/>
                <a:gd name="T66" fmla="*/ 695 w 722"/>
                <a:gd name="T67" fmla="*/ 60 h 629"/>
                <a:gd name="T68" fmla="*/ 692 w 722"/>
                <a:gd name="T69" fmla="*/ 56 h 629"/>
                <a:gd name="T70" fmla="*/ 684 w 722"/>
                <a:gd name="T71" fmla="*/ 53 h 629"/>
                <a:gd name="T72" fmla="*/ 680 w 722"/>
                <a:gd name="T73" fmla="*/ 49 h 629"/>
                <a:gd name="T74" fmla="*/ 677 w 722"/>
                <a:gd name="T75" fmla="*/ 45 h 629"/>
                <a:gd name="T76" fmla="*/ 673 w 722"/>
                <a:gd name="T77" fmla="*/ 38 h 629"/>
                <a:gd name="T78" fmla="*/ 669 w 722"/>
                <a:gd name="T79" fmla="*/ 34 h 629"/>
                <a:gd name="T80" fmla="*/ 669 w 722"/>
                <a:gd name="T81" fmla="*/ 30 h 629"/>
                <a:gd name="T82" fmla="*/ 665 w 722"/>
                <a:gd name="T83" fmla="*/ 26 h 629"/>
                <a:gd name="T84" fmla="*/ 662 w 722"/>
                <a:gd name="T85" fmla="*/ 19 h 629"/>
                <a:gd name="T86" fmla="*/ 662 w 722"/>
                <a:gd name="T87" fmla="*/ 15 h 629"/>
                <a:gd name="T88" fmla="*/ 658 w 722"/>
                <a:gd name="T89" fmla="*/ 11 h 629"/>
                <a:gd name="T90" fmla="*/ 658 w 722"/>
                <a:gd name="T91" fmla="*/ 8 h 629"/>
                <a:gd name="T92" fmla="*/ 658 w 722"/>
                <a:gd name="T93" fmla="*/ 4 h 629"/>
                <a:gd name="T94" fmla="*/ 658 w 722"/>
                <a:gd name="T95" fmla="*/ 4 h 629"/>
                <a:gd name="T96" fmla="*/ 658 w 722"/>
                <a:gd name="T97" fmla="*/ 0 h 629"/>
                <a:gd name="T98" fmla="*/ 658 w 722"/>
                <a:gd name="T99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2" h="629">
                  <a:moveTo>
                    <a:pt x="0" y="558"/>
                  </a:moveTo>
                  <a:lnTo>
                    <a:pt x="0" y="558"/>
                  </a:lnTo>
                  <a:lnTo>
                    <a:pt x="0" y="558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0" y="565"/>
                  </a:lnTo>
                  <a:lnTo>
                    <a:pt x="0" y="565"/>
                  </a:lnTo>
                  <a:lnTo>
                    <a:pt x="0" y="569"/>
                  </a:lnTo>
                  <a:lnTo>
                    <a:pt x="0" y="569"/>
                  </a:lnTo>
                  <a:lnTo>
                    <a:pt x="0" y="573"/>
                  </a:lnTo>
                  <a:lnTo>
                    <a:pt x="0" y="573"/>
                  </a:lnTo>
                  <a:lnTo>
                    <a:pt x="0" y="576"/>
                  </a:lnTo>
                  <a:lnTo>
                    <a:pt x="3" y="576"/>
                  </a:lnTo>
                  <a:lnTo>
                    <a:pt x="3" y="580"/>
                  </a:lnTo>
                  <a:lnTo>
                    <a:pt x="3" y="580"/>
                  </a:lnTo>
                  <a:lnTo>
                    <a:pt x="3" y="584"/>
                  </a:lnTo>
                  <a:lnTo>
                    <a:pt x="7" y="587"/>
                  </a:lnTo>
                  <a:lnTo>
                    <a:pt x="7" y="587"/>
                  </a:lnTo>
                  <a:lnTo>
                    <a:pt x="11" y="591"/>
                  </a:lnTo>
                  <a:lnTo>
                    <a:pt x="11" y="591"/>
                  </a:lnTo>
                  <a:lnTo>
                    <a:pt x="11" y="595"/>
                  </a:lnTo>
                  <a:lnTo>
                    <a:pt x="15" y="599"/>
                  </a:lnTo>
                  <a:lnTo>
                    <a:pt x="15" y="599"/>
                  </a:lnTo>
                  <a:lnTo>
                    <a:pt x="18" y="602"/>
                  </a:lnTo>
                  <a:lnTo>
                    <a:pt x="18" y="606"/>
                  </a:lnTo>
                  <a:lnTo>
                    <a:pt x="22" y="606"/>
                  </a:lnTo>
                  <a:lnTo>
                    <a:pt x="22" y="610"/>
                  </a:lnTo>
                  <a:lnTo>
                    <a:pt x="26" y="610"/>
                  </a:lnTo>
                  <a:lnTo>
                    <a:pt x="30" y="614"/>
                  </a:lnTo>
                  <a:lnTo>
                    <a:pt x="30" y="614"/>
                  </a:lnTo>
                  <a:lnTo>
                    <a:pt x="33" y="617"/>
                  </a:lnTo>
                  <a:lnTo>
                    <a:pt x="33" y="617"/>
                  </a:lnTo>
                  <a:lnTo>
                    <a:pt x="37" y="621"/>
                  </a:lnTo>
                  <a:lnTo>
                    <a:pt x="37" y="621"/>
                  </a:lnTo>
                  <a:lnTo>
                    <a:pt x="41" y="625"/>
                  </a:lnTo>
                  <a:lnTo>
                    <a:pt x="41" y="625"/>
                  </a:lnTo>
                  <a:lnTo>
                    <a:pt x="45" y="625"/>
                  </a:lnTo>
                  <a:lnTo>
                    <a:pt x="45" y="629"/>
                  </a:lnTo>
                  <a:lnTo>
                    <a:pt x="48" y="629"/>
                  </a:lnTo>
                  <a:lnTo>
                    <a:pt x="48" y="629"/>
                  </a:lnTo>
                  <a:lnTo>
                    <a:pt x="52" y="629"/>
                  </a:lnTo>
                  <a:lnTo>
                    <a:pt x="52" y="629"/>
                  </a:lnTo>
                  <a:lnTo>
                    <a:pt x="56" y="629"/>
                  </a:lnTo>
                  <a:lnTo>
                    <a:pt x="56" y="629"/>
                  </a:lnTo>
                  <a:lnTo>
                    <a:pt x="56" y="629"/>
                  </a:lnTo>
                  <a:lnTo>
                    <a:pt x="59" y="629"/>
                  </a:lnTo>
                  <a:lnTo>
                    <a:pt x="59" y="629"/>
                  </a:lnTo>
                  <a:lnTo>
                    <a:pt x="59" y="629"/>
                  </a:lnTo>
                  <a:lnTo>
                    <a:pt x="59" y="629"/>
                  </a:lnTo>
                  <a:lnTo>
                    <a:pt x="722" y="71"/>
                  </a:lnTo>
                  <a:lnTo>
                    <a:pt x="718" y="71"/>
                  </a:lnTo>
                  <a:lnTo>
                    <a:pt x="718" y="71"/>
                  </a:lnTo>
                  <a:lnTo>
                    <a:pt x="718" y="71"/>
                  </a:lnTo>
                  <a:lnTo>
                    <a:pt x="718" y="71"/>
                  </a:lnTo>
                  <a:lnTo>
                    <a:pt x="714" y="71"/>
                  </a:lnTo>
                  <a:lnTo>
                    <a:pt x="714" y="71"/>
                  </a:lnTo>
                  <a:lnTo>
                    <a:pt x="714" y="71"/>
                  </a:lnTo>
                  <a:lnTo>
                    <a:pt x="710" y="71"/>
                  </a:lnTo>
                  <a:lnTo>
                    <a:pt x="710" y="71"/>
                  </a:lnTo>
                  <a:lnTo>
                    <a:pt x="707" y="71"/>
                  </a:lnTo>
                  <a:lnTo>
                    <a:pt x="707" y="68"/>
                  </a:lnTo>
                  <a:lnTo>
                    <a:pt x="703" y="68"/>
                  </a:lnTo>
                  <a:lnTo>
                    <a:pt x="703" y="68"/>
                  </a:lnTo>
                  <a:lnTo>
                    <a:pt x="699" y="64"/>
                  </a:lnTo>
                  <a:lnTo>
                    <a:pt x="699" y="64"/>
                  </a:lnTo>
                  <a:lnTo>
                    <a:pt x="695" y="64"/>
                  </a:lnTo>
                  <a:lnTo>
                    <a:pt x="695" y="60"/>
                  </a:lnTo>
                  <a:lnTo>
                    <a:pt x="692" y="60"/>
                  </a:lnTo>
                  <a:lnTo>
                    <a:pt x="692" y="56"/>
                  </a:lnTo>
                  <a:lnTo>
                    <a:pt x="688" y="56"/>
                  </a:lnTo>
                  <a:lnTo>
                    <a:pt x="684" y="53"/>
                  </a:lnTo>
                  <a:lnTo>
                    <a:pt x="684" y="49"/>
                  </a:lnTo>
                  <a:lnTo>
                    <a:pt x="680" y="49"/>
                  </a:lnTo>
                  <a:lnTo>
                    <a:pt x="680" y="45"/>
                  </a:lnTo>
                  <a:lnTo>
                    <a:pt x="677" y="45"/>
                  </a:lnTo>
                  <a:lnTo>
                    <a:pt x="677" y="41"/>
                  </a:lnTo>
                  <a:lnTo>
                    <a:pt x="673" y="38"/>
                  </a:lnTo>
                  <a:lnTo>
                    <a:pt x="673" y="38"/>
                  </a:lnTo>
                  <a:lnTo>
                    <a:pt x="669" y="34"/>
                  </a:lnTo>
                  <a:lnTo>
                    <a:pt x="669" y="30"/>
                  </a:lnTo>
                  <a:lnTo>
                    <a:pt x="669" y="30"/>
                  </a:lnTo>
                  <a:lnTo>
                    <a:pt x="665" y="26"/>
                  </a:lnTo>
                  <a:lnTo>
                    <a:pt x="665" y="26"/>
                  </a:lnTo>
                  <a:lnTo>
                    <a:pt x="662" y="23"/>
                  </a:lnTo>
                  <a:lnTo>
                    <a:pt x="662" y="19"/>
                  </a:lnTo>
                  <a:lnTo>
                    <a:pt x="662" y="19"/>
                  </a:lnTo>
                  <a:lnTo>
                    <a:pt x="662" y="15"/>
                  </a:lnTo>
                  <a:lnTo>
                    <a:pt x="658" y="15"/>
                  </a:lnTo>
                  <a:lnTo>
                    <a:pt x="658" y="11"/>
                  </a:lnTo>
                  <a:lnTo>
                    <a:pt x="658" y="11"/>
                  </a:lnTo>
                  <a:lnTo>
                    <a:pt x="658" y="8"/>
                  </a:lnTo>
                  <a:lnTo>
                    <a:pt x="658" y="8"/>
                  </a:lnTo>
                  <a:lnTo>
                    <a:pt x="658" y="4"/>
                  </a:lnTo>
                  <a:lnTo>
                    <a:pt x="658" y="4"/>
                  </a:lnTo>
                  <a:lnTo>
                    <a:pt x="658" y="4"/>
                  </a:lnTo>
                  <a:lnTo>
                    <a:pt x="658" y="0"/>
                  </a:lnTo>
                  <a:lnTo>
                    <a:pt x="658" y="0"/>
                  </a:lnTo>
                  <a:lnTo>
                    <a:pt x="658" y="0"/>
                  </a:lnTo>
                  <a:lnTo>
                    <a:pt x="658" y="0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303"/>
            <p:cNvSpPr>
              <a:spLocks noChangeArrowheads="1"/>
            </p:cNvSpPr>
            <p:nvPr/>
          </p:nvSpPr>
          <p:spPr bwMode="auto">
            <a:xfrm>
              <a:off x="3737" y="2053"/>
              <a:ext cx="288" cy="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04"/>
            <p:cNvSpPr>
              <a:spLocks/>
            </p:cNvSpPr>
            <p:nvPr/>
          </p:nvSpPr>
          <p:spPr bwMode="auto">
            <a:xfrm>
              <a:off x="3430" y="2162"/>
              <a:ext cx="348" cy="120"/>
            </a:xfrm>
            <a:custGeom>
              <a:avLst/>
              <a:gdLst>
                <a:gd name="T0" fmla="*/ 333 w 348"/>
                <a:gd name="T1" fmla="*/ 93 h 120"/>
                <a:gd name="T2" fmla="*/ 333 w 348"/>
                <a:gd name="T3" fmla="*/ 93 h 120"/>
                <a:gd name="T4" fmla="*/ 337 w 348"/>
                <a:gd name="T5" fmla="*/ 93 h 120"/>
                <a:gd name="T6" fmla="*/ 340 w 348"/>
                <a:gd name="T7" fmla="*/ 90 h 120"/>
                <a:gd name="T8" fmla="*/ 340 w 348"/>
                <a:gd name="T9" fmla="*/ 86 h 120"/>
                <a:gd name="T10" fmla="*/ 344 w 348"/>
                <a:gd name="T11" fmla="*/ 82 h 120"/>
                <a:gd name="T12" fmla="*/ 344 w 348"/>
                <a:gd name="T13" fmla="*/ 78 h 120"/>
                <a:gd name="T14" fmla="*/ 344 w 348"/>
                <a:gd name="T15" fmla="*/ 75 h 120"/>
                <a:gd name="T16" fmla="*/ 348 w 348"/>
                <a:gd name="T17" fmla="*/ 67 h 120"/>
                <a:gd name="T18" fmla="*/ 348 w 348"/>
                <a:gd name="T19" fmla="*/ 64 h 120"/>
                <a:gd name="T20" fmla="*/ 348 w 348"/>
                <a:gd name="T21" fmla="*/ 56 h 120"/>
                <a:gd name="T22" fmla="*/ 348 w 348"/>
                <a:gd name="T23" fmla="*/ 52 h 120"/>
                <a:gd name="T24" fmla="*/ 348 w 348"/>
                <a:gd name="T25" fmla="*/ 45 h 120"/>
                <a:gd name="T26" fmla="*/ 344 w 348"/>
                <a:gd name="T27" fmla="*/ 37 h 120"/>
                <a:gd name="T28" fmla="*/ 344 w 348"/>
                <a:gd name="T29" fmla="*/ 34 h 120"/>
                <a:gd name="T30" fmla="*/ 344 w 348"/>
                <a:gd name="T31" fmla="*/ 26 h 120"/>
                <a:gd name="T32" fmla="*/ 340 w 348"/>
                <a:gd name="T33" fmla="*/ 22 h 120"/>
                <a:gd name="T34" fmla="*/ 340 w 348"/>
                <a:gd name="T35" fmla="*/ 19 h 120"/>
                <a:gd name="T36" fmla="*/ 337 w 348"/>
                <a:gd name="T37" fmla="*/ 15 h 120"/>
                <a:gd name="T38" fmla="*/ 337 w 348"/>
                <a:gd name="T39" fmla="*/ 11 h 120"/>
                <a:gd name="T40" fmla="*/ 333 w 348"/>
                <a:gd name="T41" fmla="*/ 7 h 120"/>
                <a:gd name="T42" fmla="*/ 329 w 348"/>
                <a:gd name="T43" fmla="*/ 4 h 120"/>
                <a:gd name="T44" fmla="*/ 329 w 348"/>
                <a:gd name="T45" fmla="*/ 4 h 120"/>
                <a:gd name="T46" fmla="*/ 325 w 348"/>
                <a:gd name="T47" fmla="*/ 0 h 120"/>
                <a:gd name="T48" fmla="*/ 322 w 348"/>
                <a:gd name="T49" fmla="*/ 0 h 120"/>
                <a:gd name="T50" fmla="*/ 4 w 348"/>
                <a:gd name="T51" fmla="*/ 26 h 120"/>
                <a:gd name="T52" fmla="*/ 4 w 348"/>
                <a:gd name="T53" fmla="*/ 26 h 120"/>
                <a:gd name="T54" fmla="*/ 7 w 348"/>
                <a:gd name="T55" fmla="*/ 30 h 120"/>
                <a:gd name="T56" fmla="*/ 11 w 348"/>
                <a:gd name="T57" fmla="*/ 30 h 120"/>
                <a:gd name="T58" fmla="*/ 11 w 348"/>
                <a:gd name="T59" fmla="*/ 34 h 120"/>
                <a:gd name="T60" fmla="*/ 15 w 348"/>
                <a:gd name="T61" fmla="*/ 37 h 120"/>
                <a:gd name="T62" fmla="*/ 15 w 348"/>
                <a:gd name="T63" fmla="*/ 41 h 120"/>
                <a:gd name="T64" fmla="*/ 19 w 348"/>
                <a:gd name="T65" fmla="*/ 45 h 120"/>
                <a:gd name="T66" fmla="*/ 19 w 348"/>
                <a:gd name="T67" fmla="*/ 52 h 120"/>
                <a:gd name="T68" fmla="*/ 22 w 348"/>
                <a:gd name="T69" fmla="*/ 56 h 120"/>
                <a:gd name="T70" fmla="*/ 22 w 348"/>
                <a:gd name="T71" fmla="*/ 64 h 120"/>
                <a:gd name="T72" fmla="*/ 22 w 348"/>
                <a:gd name="T73" fmla="*/ 67 h 120"/>
                <a:gd name="T74" fmla="*/ 22 w 348"/>
                <a:gd name="T75" fmla="*/ 75 h 120"/>
                <a:gd name="T76" fmla="*/ 22 w 348"/>
                <a:gd name="T77" fmla="*/ 78 h 120"/>
                <a:gd name="T78" fmla="*/ 22 w 348"/>
                <a:gd name="T79" fmla="*/ 86 h 120"/>
                <a:gd name="T80" fmla="*/ 22 w 348"/>
                <a:gd name="T81" fmla="*/ 93 h 120"/>
                <a:gd name="T82" fmla="*/ 22 w 348"/>
                <a:gd name="T83" fmla="*/ 97 h 120"/>
                <a:gd name="T84" fmla="*/ 22 w 348"/>
                <a:gd name="T85" fmla="*/ 101 h 120"/>
                <a:gd name="T86" fmla="*/ 22 w 348"/>
                <a:gd name="T87" fmla="*/ 108 h 120"/>
                <a:gd name="T88" fmla="*/ 19 w 348"/>
                <a:gd name="T89" fmla="*/ 112 h 120"/>
                <a:gd name="T90" fmla="*/ 19 w 348"/>
                <a:gd name="T91" fmla="*/ 116 h 120"/>
                <a:gd name="T92" fmla="*/ 15 w 348"/>
                <a:gd name="T93" fmla="*/ 116 h 120"/>
                <a:gd name="T94" fmla="*/ 15 w 348"/>
                <a:gd name="T95" fmla="*/ 120 h 120"/>
                <a:gd name="T96" fmla="*/ 11 w 348"/>
                <a:gd name="T97" fmla="*/ 120 h 120"/>
                <a:gd name="T98" fmla="*/ 7 w 348"/>
                <a:gd name="T9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8" h="120">
                  <a:moveTo>
                    <a:pt x="333" y="93"/>
                  </a:moveTo>
                  <a:lnTo>
                    <a:pt x="333" y="93"/>
                  </a:lnTo>
                  <a:lnTo>
                    <a:pt x="333" y="93"/>
                  </a:lnTo>
                  <a:lnTo>
                    <a:pt x="333" y="93"/>
                  </a:lnTo>
                  <a:lnTo>
                    <a:pt x="337" y="93"/>
                  </a:lnTo>
                  <a:lnTo>
                    <a:pt x="337" y="93"/>
                  </a:lnTo>
                  <a:lnTo>
                    <a:pt x="337" y="90"/>
                  </a:lnTo>
                  <a:lnTo>
                    <a:pt x="340" y="90"/>
                  </a:lnTo>
                  <a:lnTo>
                    <a:pt x="340" y="90"/>
                  </a:lnTo>
                  <a:lnTo>
                    <a:pt x="340" y="86"/>
                  </a:lnTo>
                  <a:lnTo>
                    <a:pt x="340" y="86"/>
                  </a:lnTo>
                  <a:lnTo>
                    <a:pt x="344" y="82"/>
                  </a:lnTo>
                  <a:lnTo>
                    <a:pt x="344" y="82"/>
                  </a:lnTo>
                  <a:lnTo>
                    <a:pt x="344" y="78"/>
                  </a:lnTo>
                  <a:lnTo>
                    <a:pt x="344" y="75"/>
                  </a:lnTo>
                  <a:lnTo>
                    <a:pt x="344" y="75"/>
                  </a:lnTo>
                  <a:lnTo>
                    <a:pt x="344" y="71"/>
                  </a:lnTo>
                  <a:lnTo>
                    <a:pt x="348" y="67"/>
                  </a:lnTo>
                  <a:lnTo>
                    <a:pt x="348" y="67"/>
                  </a:lnTo>
                  <a:lnTo>
                    <a:pt x="348" y="64"/>
                  </a:lnTo>
                  <a:lnTo>
                    <a:pt x="348" y="60"/>
                  </a:lnTo>
                  <a:lnTo>
                    <a:pt x="348" y="56"/>
                  </a:lnTo>
                  <a:lnTo>
                    <a:pt x="348" y="52"/>
                  </a:lnTo>
                  <a:lnTo>
                    <a:pt x="348" y="52"/>
                  </a:lnTo>
                  <a:lnTo>
                    <a:pt x="348" y="49"/>
                  </a:lnTo>
                  <a:lnTo>
                    <a:pt x="348" y="45"/>
                  </a:lnTo>
                  <a:lnTo>
                    <a:pt x="348" y="41"/>
                  </a:lnTo>
                  <a:lnTo>
                    <a:pt x="344" y="37"/>
                  </a:lnTo>
                  <a:lnTo>
                    <a:pt x="344" y="37"/>
                  </a:lnTo>
                  <a:lnTo>
                    <a:pt x="344" y="34"/>
                  </a:lnTo>
                  <a:lnTo>
                    <a:pt x="344" y="30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0" y="22"/>
                  </a:lnTo>
                  <a:lnTo>
                    <a:pt x="340" y="19"/>
                  </a:lnTo>
                  <a:lnTo>
                    <a:pt x="340" y="19"/>
                  </a:lnTo>
                  <a:lnTo>
                    <a:pt x="340" y="15"/>
                  </a:lnTo>
                  <a:lnTo>
                    <a:pt x="337" y="15"/>
                  </a:lnTo>
                  <a:lnTo>
                    <a:pt x="337" y="11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7"/>
                  </a:lnTo>
                  <a:lnTo>
                    <a:pt x="333" y="4"/>
                  </a:lnTo>
                  <a:lnTo>
                    <a:pt x="329" y="4"/>
                  </a:lnTo>
                  <a:lnTo>
                    <a:pt x="329" y="4"/>
                  </a:lnTo>
                  <a:lnTo>
                    <a:pt x="329" y="4"/>
                  </a:lnTo>
                  <a:lnTo>
                    <a:pt x="325" y="0"/>
                  </a:lnTo>
                  <a:lnTo>
                    <a:pt x="325" y="0"/>
                  </a:lnTo>
                  <a:lnTo>
                    <a:pt x="325" y="0"/>
                  </a:lnTo>
                  <a:lnTo>
                    <a:pt x="322" y="0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9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7"/>
                  </a:lnTo>
                  <a:lnTo>
                    <a:pt x="22" y="71"/>
                  </a:lnTo>
                  <a:lnTo>
                    <a:pt x="22" y="75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7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5"/>
                  </a:lnTo>
                  <a:lnTo>
                    <a:pt x="22" y="108"/>
                  </a:lnTo>
                  <a:lnTo>
                    <a:pt x="19" y="108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9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20"/>
                  </a:lnTo>
                  <a:lnTo>
                    <a:pt x="15" y="120"/>
                  </a:lnTo>
                  <a:lnTo>
                    <a:pt x="11" y="120"/>
                  </a:lnTo>
                  <a:lnTo>
                    <a:pt x="11" y="120"/>
                  </a:lnTo>
                  <a:lnTo>
                    <a:pt x="11" y="120"/>
                  </a:lnTo>
                  <a:lnTo>
                    <a:pt x="7" y="120"/>
                  </a:lnTo>
                  <a:lnTo>
                    <a:pt x="333" y="9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305"/>
            <p:cNvSpPr>
              <a:spLocks noChangeArrowheads="1"/>
            </p:cNvSpPr>
            <p:nvPr/>
          </p:nvSpPr>
          <p:spPr bwMode="auto">
            <a:xfrm>
              <a:off x="1305" y="2873"/>
              <a:ext cx="565" cy="564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06"/>
            <p:cNvSpPr>
              <a:spLocks/>
            </p:cNvSpPr>
            <p:nvPr/>
          </p:nvSpPr>
          <p:spPr bwMode="auto">
            <a:xfrm>
              <a:off x="1668" y="3292"/>
              <a:ext cx="479" cy="609"/>
            </a:xfrm>
            <a:custGeom>
              <a:avLst/>
              <a:gdLst>
                <a:gd name="T0" fmla="*/ 82 w 479"/>
                <a:gd name="T1" fmla="*/ 7 h 609"/>
                <a:gd name="T2" fmla="*/ 79 w 479"/>
                <a:gd name="T3" fmla="*/ 3 h 609"/>
                <a:gd name="T4" fmla="*/ 75 w 479"/>
                <a:gd name="T5" fmla="*/ 0 h 609"/>
                <a:gd name="T6" fmla="*/ 71 w 479"/>
                <a:gd name="T7" fmla="*/ 0 h 609"/>
                <a:gd name="T8" fmla="*/ 67 w 479"/>
                <a:gd name="T9" fmla="*/ 0 h 609"/>
                <a:gd name="T10" fmla="*/ 60 w 479"/>
                <a:gd name="T11" fmla="*/ 0 h 609"/>
                <a:gd name="T12" fmla="*/ 56 w 479"/>
                <a:gd name="T13" fmla="*/ 0 h 609"/>
                <a:gd name="T14" fmla="*/ 53 w 479"/>
                <a:gd name="T15" fmla="*/ 0 h 609"/>
                <a:gd name="T16" fmla="*/ 45 w 479"/>
                <a:gd name="T17" fmla="*/ 0 h 609"/>
                <a:gd name="T18" fmla="*/ 41 w 479"/>
                <a:gd name="T19" fmla="*/ 3 h 609"/>
                <a:gd name="T20" fmla="*/ 34 w 479"/>
                <a:gd name="T21" fmla="*/ 3 h 609"/>
                <a:gd name="T22" fmla="*/ 30 w 479"/>
                <a:gd name="T23" fmla="*/ 7 h 609"/>
                <a:gd name="T24" fmla="*/ 26 w 479"/>
                <a:gd name="T25" fmla="*/ 11 h 609"/>
                <a:gd name="T26" fmla="*/ 19 w 479"/>
                <a:gd name="T27" fmla="*/ 14 h 609"/>
                <a:gd name="T28" fmla="*/ 15 w 479"/>
                <a:gd name="T29" fmla="*/ 18 h 609"/>
                <a:gd name="T30" fmla="*/ 11 w 479"/>
                <a:gd name="T31" fmla="*/ 26 h 609"/>
                <a:gd name="T32" fmla="*/ 8 w 479"/>
                <a:gd name="T33" fmla="*/ 29 h 609"/>
                <a:gd name="T34" fmla="*/ 8 w 479"/>
                <a:gd name="T35" fmla="*/ 33 h 609"/>
                <a:gd name="T36" fmla="*/ 4 w 479"/>
                <a:gd name="T37" fmla="*/ 37 h 609"/>
                <a:gd name="T38" fmla="*/ 4 w 479"/>
                <a:gd name="T39" fmla="*/ 44 h 609"/>
                <a:gd name="T40" fmla="*/ 0 w 479"/>
                <a:gd name="T41" fmla="*/ 48 h 609"/>
                <a:gd name="T42" fmla="*/ 0 w 479"/>
                <a:gd name="T43" fmla="*/ 52 h 609"/>
                <a:gd name="T44" fmla="*/ 4 w 479"/>
                <a:gd name="T45" fmla="*/ 56 h 609"/>
                <a:gd name="T46" fmla="*/ 4 w 479"/>
                <a:gd name="T47" fmla="*/ 59 h 609"/>
                <a:gd name="T48" fmla="*/ 8 w 479"/>
                <a:gd name="T49" fmla="*/ 63 h 609"/>
                <a:gd name="T50" fmla="*/ 400 w 479"/>
                <a:gd name="T51" fmla="*/ 605 h 609"/>
                <a:gd name="T52" fmla="*/ 397 w 479"/>
                <a:gd name="T53" fmla="*/ 602 h 609"/>
                <a:gd name="T54" fmla="*/ 397 w 479"/>
                <a:gd name="T55" fmla="*/ 598 h 609"/>
                <a:gd name="T56" fmla="*/ 397 w 479"/>
                <a:gd name="T57" fmla="*/ 594 h 609"/>
                <a:gd name="T58" fmla="*/ 397 w 479"/>
                <a:gd name="T59" fmla="*/ 590 h 609"/>
                <a:gd name="T60" fmla="*/ 397 w 479"/>
                <a:gd name="T61" fmla="*/ 587 h 609"/>
                <a:gd name="T62" fmla="*/ 400 w 479"/>
                <a:gd name="T63" fmla="*/ 579 h 609"/>
                <a:gd name="T64" fmla="*/ 400 w 479"/>
                <a:gd name="T65" fmla="*/ 576 h 609"/>
                <a:gd name="T66" fmla="*/ 404 w 479"/>
                <a:gd name="T67" fmla="*/ 572 h 609"/>
                <a:gd name="T68" fmla="*/ 408 w 479"/>
                <a:gd name="T69" fmla="*/ 564 h 609"/>
                <a:gd name="T70" fmla="*/ 412 w 479"/>
                <a:gd name="T71" fmla="*/ 561 h 609"/>
                <a:gd name="T72" fmla="*/ 419 w 479"/>
                <a:gd name="T73" fmla="*/ 557 h 609"/>
                <a:gd name="T74" fmla="*/ 423 w 479"/>
                <a:gd name="T75" fmla="*/ 553 h 609"/>
                <a:gd name="T76" fmla="*/ 427 w 479"/>
                <a:gd name="T77" fmla="*/ 549 h 609"/>
                <a:gd name="T78" fmla="*/ 434 w 479"/>
                <a:gd name="T79" fmla="*/ 546 h 609"/>
                <a:gd name="T80" fmla="*/ 438 w 479"/>
                <a:gd name="T81" fmla="*/ 546 h 609"/>
                <a:gd name="T82" fmla="*/ 445 w 479"/>
                <a:gd name="T83" fmla="*/ 542 h 609"/>
                <a:gd name="T84" fmla="*/ 449 w 479"/>
                <a:gd name="T85" fmla="*/ 542 h 609"/>
                <a:gd name="T86" fmla="*/ 456 w 479"/>
                <a:gd name="T87" fmla="*/ 542 h 609"/>
                <a:gd name="T88" fmla="*/ 460 w 479"/>
                <a:gd name="T89" fmla="*/ 542 h 609"/>
                <a:gd name="T90" fmla="*/ 464 w 479"/>
                <a:gd name="T91" fmla="*/ 542 h 609"/>
                <a:gd name="T92" fmla="*/ 468 w 479"/>
                <a:gd name="T93" fmla="*/ 542 h 609"/>
                <a:gd name="T94" fmla="*/ 471 w 479"/>
                <a:gd name="T95" fmla="*/ 546 h 609"/>
                <a:gd name="T96" fmla="*/ 475 w 479"/>
                <a:gd name="T97" fmla="*/ 549 h 609"/>
                <a:gd name="T98" fmla="*/ 479 w 479"/>
                <a:gd name="T99" fmla="*/ 54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609">
                  <a:moveTo>
                    <a:pt x="82" y="7"/>
                  </a:moveTo>
                  <a:lnTo>
                    <a:pt x="82" y="7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9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41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400" y="609"/>
                  </a:lnTo>
                  <a:lnTo>
                    <a:pt x="400" y="605"/>
                  </a:lnTo>
                  <a:lnTo>
                    <a:pt x="397" y="605"/>
                  </a:lnTo>
                  <a:lnTo>
                    <a:pt x="397" y="602"/>
                  </a:lnTo>
                  <a:lnTo>
                    <a:pt x="397" y="602"/>
                  </a:lnTo>
                  <a:lnTo>
                    <a:pt x="397" y="598"/>
                  </a:lnTo>
                  <a:lnTo>
                    <a:pt x="397" y="598"/>
                  </a:lnTo>
                  <a:lnTo>
                    <a:pt x="397" y="594"/>
                  </a:lnTo>
                  <a:lnTo>
                    <a:pt x="397" y="590"/>
                  </a:lnTo>
                  <a:lnTo>
                    <a:pt x="397" y="590"/>
                  </a:lnTo>
                  <a:lnTo>
                    <a:pt x="397" y="587"/>
                  </a:lnTo>
                  <a:lnTo>
                    <a:pt x="397" y="587"/>
                  </a:lnTo>
                  <a:lnTo>
                    <a:pt x="400" y="583"/>
                  </a:lnTo>
                  <a:lnTo>
                    <a:pt x="400" y="579"/>
                  </a:lnTo>
                  <a:lnTo>
                    <a:pt x="400" y="579"/>
                  </a:lnTo>
                  <a:lnTo>
                    <a:pt x="400" y="576"/>
                  </a:lnTo>
                  <a:lnTo>
                    <a:pt x="404" y="572"/>
                  </a:lnTo>
                  <a:lnTo>
                    <a:pt x="404" y="572"/>
                  </a:lnTo>
                  <a:lnTo>
                    <a:pt x="408" y="568"/>
                  </a:lnTo>
                  <a:lnTo>
                    <a:pt x="408" y="564"/>
                  </a:lnTo>
                  <a:lnTo>
                    <a:pt x="412" y="564"/>
                  </a:lnTo>
                  <a:lnTo>
                    <a:pt x="412" y="561"/>
                  </a:lnTo>
                  <a:lnTo>
                    <a:pt x="415" y="561"/>
                  </a:lnTo>
                  <a:lnTo>
                    <a:pt x="419" y="557"/>
                  </a:lnTo>
                  <a:lnTo>
                    <a:pt x="419" y="557"/>
                  </a:lnTo>
                  <a:lnTo>
                    <a:pt x="423" y="553"/>
                  </a:lnTo>
                  <a:lnTo>
                    <a:pt x="427" y="553"/>
                  </a:lnTo>
                  <a:lnTo>
                    <a:pt x="427" y="549"/>
                  </a:lnTo>
                  <a:lnTo>
                    <a:pt x="430" y="549"/>
                  </a:lnTo>
                  <a:lnTo>
                    <a:pt x="434" y="546"/>
                  </a:lnTo>
                  <a:lnTo>
                    <a:pt x="438" y="546"/>
                  </a:lnTo>
                  <a:lnTo>
                    <a:pt x="438" y="546"/>
                  </a:lnTo>
                  <a:lnTo>
                    <a:pt x="442" y="542"/>
                  </a:lnTo>
                  <a:lnTo>
                    <a:pt x="445" y="542"/>
                  </a:lnTo>
                  <a:lnTo>
                    <a:pt x="449" y="542"/>
                  </a:lnTo>
                  <a:lnTo>
                    <a:pt x="449" y="542"/>
                  </a:lnTo>
                  <a:lnTo>
                    <a:pt x="453" y="542"/>
                  </a:lnTo>
                  <a:lnTo>
                    <a:pt x="456" y="542"/>
                  </a:lnTo>
                  <a:lnTo>
                    <a:pt x="456" y="542"/>
                  </a:lnTo>
                  <a:lnTo>
                    <a:pt x="460" y="542"/>
                  </a:lnTo>
                  <a:lnTo>
                    <a:pt x="464" y="542"/>
                  </a:lnTo>
                  <a:lnTo>
                    <a:pt x="464" y="542"/>
                  </a:lnTo>
                  <a:lnTo>
                    <a:pt x="468" y="542"/>
                  </a:lnTo>
                  <a:lnTo>
                    <a:pt x="468" y="542"/>
                  </a:lnTo>
                  <a:lnTo>
                    <a:pt x="471" y="546"/>
                  </a:lnTo>
                  <a:lnTo>
                    <a:pt x="471" y="546"/>
                  </a:lnTo>
                  <a:lnTo>
                    <a:pt x="475" y="546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79" y="549"/>
                  </a:lnTo>
                  <a:lnTo>
                    <a:pt x="82" y="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07"/>
            <p:cNvSpPr>
              <a:spLocks/>
            </p:cNvSpPr>
            <p:nvPr/>
          </p:nvSpPr>
          <p:spPr bwMode="auto">
            <a:xfrm>
              <a:off x="1713" y="2323"/>
              <a:ext cx="572" cy="669"/>
            </a:xfrm>
            <a:custGeom>
              <a:avLst/>
              <a:gdLst>
                <a:gd name="T0" fmla="*/ 0 w 572"/>
                <a:gd name="T1" fmla="*/ 609 h 669"/>
                <a:gd name="T2" fmla="*/ 0 w 572"/>
                <a:gd name="T3" fmla="*/ 609 h 669"/>
                <a:gd name="T4" fmla="*/ 0 w 572"/>
                <a:gd name="T5" fmla="*/ 613 h 669"/>
                <a:gd name="T6" fmla="*/ 0 w 572"/>
                <a:gd name="T7" fmla="*/ 617 h 669"/>
                <a:gd name="T8" fmla="*/ 0 w 572"/>
                <a:gd name="T9" fmla="*/ 621 h 669"/>
                <a:gd name="T10" fmla="*/ 4 w 572"/>
                <a:gd name="T11" fmla="*/ 624 h 669"/>
                <a:gd name="T12" fmla="*/ 4 w 572"/>
                <a:gd name="T13" fmla="*/ 628 h 669"/>
                <a:gd name="T14" fmla="*/ 8 w 572"/>
                <a:gd name="T15" fmla="*/ 632 h 669"/>
                <a:gd name="T16" fmla="*/ 11 w 572"/>
                <a:gd name="T17" fmla="*/ 636 h 669"/>
                <a:gd name="T18" fmla="*/ 15 w 572"/>
                <a:gd name="T19" fmla="*/ 639 h 669"/>
                <a:gd name="T20" fmla="*/ 19 w 572"/>
                <a:gd name="T21" fmla="*/ 643 h 669"/>
                <a:gd name="T22" fmla="*/ 22 w 572"/>
                <a:gd name="T23" fmla="*/ 647 h 669"/>
                <a:gd name="T24" fmla="*/ 26 w 572"/>
                <a:gd name="T25" fmla="*/ 651 h 669"/>
                <a:gd name="T26" fmla="*/ 34 w 572"/>
                <a:gd name="T27" fmla="*/ 654 h 669"/>
                <a:gd name="T28" fmla="*/ 37 w 572"/>
                <a:gd name="T29" fmla="*/ 658 h 669"/>
                <a:gd name="T30" fmla="*/ 41 w 572"/>
                <a:gd name="T31" fmla="*/ 662 h 669"/>
                <a:gd name="T32" fmla="*/ 49 w 572"/>
                <a:gd name="T33" fmla="*/ 666 h 669"/>
                <a:gd name="T34" fmla="*/ 52 w 572"/>
                <a:gd name="T35" fmla="*/ 666 h 669"/>
                <a:gd name="T36" fmla="*/ 56 w 572"/>
                <a:gd name="T37" fmla="*/ 669 h 669"/>
                <a:gd name="T38" fmla="*/ 60 w 572"/>
                <a:gd name="T39" fmla="*/ 669 h 669"/>
                <a:gd name="T40" fmla="*/ 64 w 572"/>
                <a:gd name="T41" fmla="*/ 669 h 669"/>
                <a:gd name="T42" fmla="*/ 67 w 572"/>
                <a:gd name="T43" fmla="*/ 669 h 669"/>
                <a:gd name="T44" fmla="*/ 71 w 572"/>
                <a:gd name="T45" fmla="*/ 669 h 669"/>
                <a:gd name="T46" fmla="*/ 75 w 572"/>
                <a:gd name="T47" fmla="*/ 669 h 669"/>
                <a:gd name="T48" fmla="*/ 75 w 572"/>
                <a:gd name="T49" fmla="*/ 666 h 669"/>
                <a:gd name="T50" fmla="*/ 569 w 572"/>
                <a:gd name="T51" fmla="*/ 63 h 669"/>
                <a:gd name="T52" fmla="*/ 569 w 572"/>
                <a:gd name="T53" fmla="*/ 63 h 669"/>
                <a:gd name="T54" fmla="*/ 565 w 572"/>
                <a:gd name="T55" fmla="*/ 63 h 669"/>
                <a:gd name="T56" fmla="*/ 561 w 572"/>
                <a:gd name="T57" fmla="*/ 63 h 669"/>
                <a:gd name="T58" fmla="*/ 557 w 572"/>
                <a:gd name="T59" fmla="*/ 63 h 669"/>
                <a:gd name="T60" fmla="*/ 554 w 572"/>
                <a:gd name="T61" fmla="*/ 63 h 669"/>
                <a:gd name="T62" fmla="*/ 550 w 572"/>
                <a:gd name="T63" fmla="*/ 63 h 669"/>
                <a:gd name="T64" fmla="*/ 546 w 572"/>
                <a:gd name="T65" fmla="*/ 60 h 669"/>
                <a:gd name="T66" fmla="*/ 542 w 572"/>
                <a:gd name="T67" fmla="*/ 56 h 669"/>
                <a:gd name="T68" fmla="*/ 535 w 572"/>
                <a:gd name="T69" fmla="*/ 56 h 669"/>
                <a:gd name="T70" fmla="*/ 531 w 572"/>
                <a:gd name="T71" fmla="*/ 52 h 669"/>
                <a:gd name="T72" fmla="*/ 527 w 572"/>
                <a:gd name="T73" fmla="*/ 48 h 669"/>
                <a:gd name="T74" fmla="*/ 520 w 572"/>
                <a:gd name="T75" fmla="*/ 45 h 669"/>
                <a:gd name="T76" fmla="*/ 516 w 572"/>
                <a:gd name="T77" fmla="*/ 41 h 669"/>
                <a:gd name="T78" fmla="*/ 512 w 572"/>
                <a:gd name="T79" fmla="*/ 37 h 669"/>
                <a:gd name="T80" fmla="*/ 509 w 572"/>
                <a:gd name="T81" fmla="*/ 30 h 669"/>
                <a:gd name="T82" fmla="*/ 505 w 572"/>
                <a:gd name="T83" fmla="*/ 26 h 669"/>
                <a:gd name="T84" fmla="*/ 501 w 572"/>
                <a:gd name="T85" fmla="*/ 22 h 669"/>
                <a:gd name="T86" fmla="*/ 498 w 572"/>
                <a:gd name="T87" fmla="*/ 18 h 669"/>
                <a:gd name="T88" fmla="*/ 498 w 572"/>
                <a:gd name="T89" fmla="*/ 15 h 669"/>
                <a:gd name="T90" fmla="*/ 498 w 572"/>
                <a:gd name="T91" fmla="*/ 11 h 669"/>
                <a:gd name="T92" fmla="*/ 494 w 572"/>
                <a:gd name="T93" fmla="*/ 7 h 669"/>
                <a:gd name="T94" fmla="*/ 494 w 572"/>
                <a:gd name="T95" fmla="*/ 4 h 669"/>
                <a:gd name="T96" fmla="*/ 494 w 572"/>
                <a:gd name="T97" fmla="*/ 4 h 669"/>
                <a:gd name="T98" fmla="*/ 498 w 572"/>
                <a:gd name="T99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2" h="669">
                  <a:moveTo>
                    <a:pt x="0" y="606"/>
                  </a:moveTo>
                  <a:lnTo>
                    <a:pt x="0" y="609"/>
                  </a:lnTo>
                  <a:lnTo>
                    <a:pt x="0" y="609"/>
                  </a:lnTo>
                  <a:lnTo>
                    <a:pt x="0" y="609"/>
                  </a:lnTo>
                  <a:lnTo>
                    <a:pt x="0" y="613"/>
                  </a:lnTo>
                  <a:lnTo>
                    <a:pt x="0" y="613"/>
                  </a:lnTo>
                  <a:lnTo>
                    <a:pt x="0" y="613"/>
                  </a:lnTo>
                  <a:lnTo>
                    <a:pt x="0" y="617"/>
                  </a:lnTo>
                  <a:lnTo>
                    <a:pt x="0" y="617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" y="624"/>
                  </a:lnTo>
                  <a:lnTo>
                    <a:pt x="4" y="624"/>
                  </a:lnTo>
                  <a:lnTo>
                    <a:pt x="4" y="628"/>
                  </a:lnTo>
                  <a:lnTo>
                    <a:pt x="8" y="628"/>
                  </a:lnTo>
                  <a:lnTo>
                    <a:pt x="8" y="632"/>
                  </a:lnTo>
                  <a:lnTo>
                    <a:pt x="8" y="636"/>
                  </a:lnTo>
                  <a:lnTo>
                    <a:pt x="11" y="636"/>
                  </a:lnTo>
                  <a:lnTo>
                    <a:pt x="11" y="639"/>
                  </a:lnTo>
                  <a:lnTo>
                    <a:pt x="15" y="639"/>
                  </a:lnTo>
                  <a:lnTo>
                    <a:pt x="15" y="643"/>
                  </a:lnTo>
                  <a:lnTo>
                    <a:pt x="19" y="643"/>
                  </a:lnTo>
                  <a:lnTo>
                    <a:pt x="22" y="647"/>
                  </a:lnTo>
                  <a:lnTo>
                    <a:pt x="22" y="647"/>
                  </a:lnTo>
                  <a:lnTo>
                    <a:pt x="26" y="651"/>
                  </a:lnTo>
                  <a:lnTo>
                    <a:pt x="26" y="651"/>
                  </a:lnTo>
                  <a:lnTo>
                    <a:pt x="30" y="654"/>
                  </a:lnTo>
                  <a:lnTo>
                    <a:pt x="34" y="654"/>
                  </a:lnTo>
                  <a:lnTo>
                    <a:pt x="34" y="658"/>
                  </a:lnTo>
                  <a:lnTo>
                    <a:pt x="37" y="658"/>
                  </a:lnTo>
                  <a:lnTo>
                    <a:pt x="41" y="662"/>
                  </a:lnTo>
                  <a:lnTo>
                    <a:pt x="41" y="662"/>
                  </a:lnTo>
                  <a:lnTo>
                    <a:pt x="45" y="666"/>
                  </a:lnTo>
                  <a:lnTo>
                    <a:pt x="49" y="666"/>
                  </a:lnTo>
                  <a:lnTo>
                    <a:pt x="49" y="666"/>
                  </a:lnTo>
                  <a:lnTo>
                    <a:pt x="52" y="666"/>
                  </a:lnTo>
                  <a:lnTo>
                    <a:pt x="52" y="669"/>
                  </a:lnTo>
                  <a:lnTo>
                    <a:pt x="56" y="669"/>
                  </a:lnTo>
                  <a:lnTo>
                    <a:pt x="60" y="669"/>
                  </a:lnTo>
                  <a:lnTo>
                    <a:pt x="60" y="669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7" y="669"/>
                  </a:lnTo>
                  <a:lnTo>
                    <a:pt x="67" y="669"/>
                  </a:lnTo>
                  <a:lnTo>
                    <a:pt x="71" y="669"/>
                  </a:lnTo>
                  <a:lnTo>
                    <a:pt x="71" y="669"/>
                  </a:lnTo>
                  <a:lnTo>
                    <a:pt x="71" y="669"/>
                  </a:lnTo>
                  <a:lnTo>
                    <a:pt x="75" y="669"/>
                  </a:lnTo>
                  <a:lnTo>
                    <a:pt x="75" y="669"/>
                  </a:lnTo>
                  <a:lnTo>
                    <a:pt x="75" y="666"/>
                  </a:lnTo>
                  <a:lnTo>
                    <a:pt x="572" y="63"/>
                  </a:lnTo>
                  <a:lnTo>
                    <a:pt x="569" y="63"/>
                  </a:lnTo>
                  <a:lnTo>
                    <a:pt x="569" y="63"/>
                  </a:lnTo>
                  <a:lnTo>
                    <a:pt x="569" y="63"/>
                  </a:lnTo>
                  <a:lnTo>
                    <a:pt x="569" y="63"/>
                  </a:lnTo>
                  <a:lnTo>
                    <a:pt x="565" y="63"/>
                  </a:lnTo>
                  <a:lnTo>
                    <a:pt x="565" y="63"/>
                  </a:lnTo>
                  <a:lnTo>
                    <a:pt x="561" y="63"/>
                  </a:lnTo>
                  <a:lnTo>
                    <a:pt x="561" y="63"/>
                  </a:lnTo>
                  <a:lnTo>
                    <a:pt x="557" y="63"/>
                  </a:lnTo>
                  <a:lnTo>
                    <a:pt x="557" y="63"/>
                  </a:lnTo>
                  <a:lnTo>
                    <a:pt x="554" y="63"/>
                  </a:lnTo>
                  <a:lnTo>
                    <a:pt x="554" y="63"/>
                  </a:lnTo>
                  <a:lnTo>
                    <a:pt x="550" y="63"/>
                  </a:lnTo>
                  <a:lnTo>
                    <a:pt x="550" y="60"/>
                  </a:lnTo>
                  <a:lnTo>
                    <a:pt x="546" y="60"/>
                  </a:lnTo>
                  <a:lnTo>
                    <a:pt x="542" y="60"/>
                  </a:lnTo>
                  <a:lnTo>
                    <a:pt x="542" y="56"/>
                  </a:lnTo>
                  <a:lnTo>
                    <a:pt x="539" y="56"/>
                  </a:lnTo>
                  <a:lnTo>
                    <a:pt x="535" y="56"/>
                  </a:lnTo>
                  <a:lnTo>
                    <a:pt x="535" y="52"/>
                  </a:lnTo>
                  <a:lnTo>
                    <a:pt x="531" y="52"/>
                  </a:lnTo>
                  <a:lnTo>
                    <a:pt x="527" y="48"/>
                  </a:lnTo>
                  <a:lnTo>
                    <a:pt x="527" y="48"/>
                  </a:lnTo>
                  <a:lnTo>
                    <a:pt x="524" y="45"/>
                  </a:lnTo>
                  <a:lnTo>
                    <a:pt x="520" y="45"/>
                  </a:lnTo>
                  <a:lnTo>
                    <a:pt x="520" y="41"/>
                  </a:lnTo>
                  <a:lnTo>
                    <a:pt x="516" y="41"/>
                  </a:lnTo>
                  <a:lnTo>
                    <a:pt x="516" y="37"/>
                  </a:lnTo>
                  <a:lnTo>
                    <a:pt x="512" y="37"/>
                  </a:lnTo>
                  <a:lnTo>
                    <a:pt x="509" y="33"/>
                  </a:lnTo>
                  <a:lnTo>
                    <a:pt x="509" y="30"/>
                  </a:lnTo>
                  <a:lnTo>
                    <a:pt x="505" y="30"/>
                  </a:lnTo>
                  <a:lnTo>
                    <a:pt x="505" y="26"/>
                  </a:lnTo>
                  <a:lnTo>
                    <a:pt x="505" y="26"/>
                  </a:lnTo>
                  <a:lnTo>
                    <a:pt x="501" y="22"/>
                  </a:lnTo>
                  <a:lnTo>
                    <a:pt x="501" y="22"/>
                  </a:lnTo>
                  <a:lnTo>
                    <a:pt x="498" y="18"/>
                  </a:lnTo>
                  <a:lnTo>
                    <a:pt x="498" y="18"/>
                  </a:lnTo>
                  <a:lnTo>
                    <a:pt x="498" y="15"/>
                  </a:lnTo>
                  <a:lnTo>
                    <a:pt x="498" y="15"/>
                  </a:lnTo>
                  <a:lnTo>
                    <a:pt x="498" y="11"/>
                  </a:lnTo>
                  <a:lnTo>
                    <a:pt x="494" y="11"/>
                  </a:lnTo>
                  <a:lnTo>
                    <a:pt x="494" y="7"/>
                  </a:lnTo>
                  <a:lnTo>
                    <a:pt x="494" y="7"/>
                  </a:lnTo>
                  <a:lnTo>
                    <a:pt x="494" y="4"/>
                  </a:lnTo>
                  <a:lnTo>
                    <a:pt x="494" y="4"/>
                  </a:lnTo>
                  <a:lnTo>
                    <a:pt x="494" y="4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308"/>
            <p:cNvSpPr>
              <a:spLocks noChangeArrowheads="1"/>
            </p:cNvSpPr>
            <p:nvPr/>
          </p:nvSpPr>
          <p:spPr bwMode="auto">
            <a:xfrm>
              <a:off x="3314" y="2169"/>
              <a:ext cx="138" cy="139"/>
            </a:xfrm>
            <a:prstGeom prst="ellipse">
              <a:avLst/>
            </a:prstGeom>
            <a:solidFill>
              <a:srgbClr val="00FFFF"/>
            </a:solidFill>
            <a:ln w="63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309"/>
            <p:cNvSpPr>
              <a:spLocks noChangeArrowheads="1"/>
            </p:cNvSpPr>
            <p:nvPr/>
          </p:nvSpPr>
          <p:spPr bwMode="auto">
            <a:xfrm>
              <a:off x="1380" y="999"/>
              <a:ext cx="565" cy="564"/>
            </a:xfrm>
            <a:prstGeom prst="ellipse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10"/>
            <p:cNvSpPr>
              <a:spLocks/>
            </p:cNvSpPr>
            <p:nvPr/>
          </p:nvSpPr>
          <p:spPr bwMode="auto">
            <a:xfrm>
              <a:off x="1773" y="1470"/>
              <a:ext cx="520" cy="699"/>
            </a:xfrm>
            <a:custGeom>
              <a:avLst/>
              <a:gdLst>
                <a:gd name="T0" fmla="*/ 78 w 520"/>
                <a:gd name="T1" fmla="*/ 4 h 699"/>
                <a:gd name="T2" fmla="*/ 78 w 520"/>
                <a:gd name="T3" fmla="*/ 4 h 699"/>
                <a:gd name="T4" fmla="*/ 75 w 520"/>
                <a:gd name="T5" fmla="*/ 0 h 699"/>
                <a:gd name="T6" fmla="*/ 71 w 520"/>
                <a:gd name="T7" fmla="*/ 0 h 699"/>
                <a:gd name="T8" fmla="*/ 67 w 520"/>
                <a:gd name="T9" fmla="*/ 0 h 699"/>
                <a:gd name="T10" fmla="*/ 63 w 520"/>
                <a:gd name="T11" fmla="*/ 0 h 699"/>
                <a:gd name="T12" fmla="*/ 60 w 520"/>
                <a:gd name="T13" fmla="*/ 4 h 699"/>
                <a:gd name="T14" fmla="*/ 56 w 520"/>
                <a:gd name="T15" fmla="*/ 4 h 699"/>
                <a:gd name="T16" fmla="*/ 52 w 520"/>
                <a:gd name="T17" fmla="*/ 7 h 699"/>
                <a:gd name="T18" fmla="*/ 45 w 520"/>
                <a:gd name="T19" fmla="*/ 7 h 699"/>
                <a:gd name="T20" fmla="*/ 41 w 520"/>
                <a:gd name="T21" fmla="*/ 11 h 699"/>
                <a:gd name="T22" fmla="*/ 37 w 520"/>
                <a:gd name="T23" fmla="*/ 15 h 699"/>
                <a:gd name="T24" fmla="*/ 30 w 520"/>
                <a:gd name="T25" fmla="*/ 19 h 699"/>
                <a:gd name="T26" fmla="*/ 26 w 520"/>
                <a:gd name="T27" fmla="*/ 22 h 699"/>
                <a:gd name="T28" fmla="*/ 22 w 520"/>
                <a:gd name="T29" fmla="*/ 26 h 699"/>
                <a:gd name="T30" fmla="*/ 19 w 520"/>
                <a:gd name="T31" fmla="*/ 30 h 699"/>
                <a:gd name="T32" fmla="*/ 11 w 520"/>
                <a:gd name="T33" fmla="*/ 34 h 699"/>
                <a:gd name="T34" fmla="*/ 11 w 520"/>
                <a:gd name="T35" fmla="*/ 37 h 699"/>
                <a:gd name="T36" fmla="*/ 7 w 520"/>
                <a:gd name="T37" fmla="*/ 41 h 699"/>
                <a:gd name="T38" fmla="*/ 4 w 520"/>
                <a:gd name="T39" fmla="*/ 45 h 699"/>
                <a:gd name="T40" fmla="*/ 4 w 520"/>
                <a:gd name="T41" fmla="*/ 49 h 699"/>
                <a:gd name="T42" fmla="*/ 0 w 520"/>
                <a:gd name="T43" fmla="*/ 52 h 699"/>
                <a:gd name="T44" fmla="*/ 0 w 520"/>
                <a:gd name="T45" fmla="*/ 52 h 699"/>
                <a:gd name="T46" fmla="*/ 0 w 520"/>
                <a:gd name="T47" fmla="*/ 56 h 699"/>
                <a:gd name="T48" fmla="*/ 4 w 520"/>
                <a:gd name="T49" fmla="*/ 56 h 699"/>
                <a:gd name="T50" fmla="*/ 441 w 520"/>
                <a:gd name="T51" fmla="*/ 699 h 699"/>
                <a:gd name="T52" fmla="*/ 441 w 520"/>
                <a:gd name="T53" fmla="*/ 696 h 699"/>
                <a:gd name="T54" fmla="*/ 441 w 520"/>
                <a:gd name="T55" fmla="*/ 696 h 699"/>
                <a:gd name="T56" fmla="*/ 441 w 520"/>
                <a:gd name="T57" fmla="*/ 692 h 699"/>
                <a:gd name="T58" fmla="*/ 441 w 520"/>
                <a:gd name="T59" fmla="*/ 688 h 699"/>
                <a:gd name="T60" fmla="*/ 445 w 520"/>
                <a:gd name="T61" fmla="*/ 684 h 699"/>
                <a:gd name="T62" fmla="*/ 449 w 520"/>
                <a:gd name="T63" fmla="*/ 681 h 699"/>
                <a:gd name="T64" fmla="*/ 452 w 520"/>
                <a:gd name="T65" fmla="*/ 677 h 699"/>
                <a:gd name="T66" fmla="*/ 456 w 520"/>
                <a:gd name="T67" fmla="*/ 673 h 699"/>
                <a:gd name="T68" fmla="*/ 460 w 520"/>
                <a:gd name="T69" fmla="*/ 669 h 699"/>
                <a:gd name="T70" fmla="*/ 464 w 520"/>
                <a:gd name="T71" fmla="*/ 666 h 699"/>
                <a:gd name="T72" fmla="*/ 467 w 520"/>
                <a:gd name="T73" fmla="*/ 662 h 699"/>
                <a:gd name="T74" fmla="*/ 475 w 520"/>
                <a:gd name="T75" fmla="*/ 658 h 699"/>
                <a:gd name="T76" fmla="*/ 479 w 520"/>
                <a:gd name="T77" fmla="*/ 655 h 699"/>
                <a:gd name="T78" fmla="*/ 482 w 520"/>
                <a:gd name="T79" fmla="*/ 655 h 699"/>
                <a:gd name="T80" fmla="*/ 490 w 520"/>
                <a:gd name="T81" fmla="*/ 651 h 699"/>
                <a:gd name="T82" fmla="*/ 494 w 520"/>
                <a:gd name="T83" fmla="*/ 647 h 699"/>
                <a:gd name="T84" fmla="*/ 497 w 520"/>
                <a:gd name="T85" fmla="*/ 647 h 699"/>
                <a:gd name="T86" fmla="*/ 505 w 520"/>
                <a:gd name="T87" fmla="*/ 643 h 699"/>
                <a:gd name="T88" fmla="*/ 509 w 520"/>
                <a:gd name="T89" fmla="*/ 643 h 699"/>
                <a:gd name="T90" fmla="*/ 512 w 520"/>
                <a:gd name="T91" fmla="*/ 643 h 699"/>
                <a:gd name="T92" fmla="*/ 516 w 520"/>
                <a:gd name="T93" fmla="*/ 643 h 699"/>
                <a:gd name="T94" fmla="*/ 516 w 520"/>
                <a:gd name="T95" fmla="*/ 643 h 699"/>
                <a:gd name="T96" fmla="*/ 520 w 520"/>
                <a:gd name="T97" fmla="*/ 643 h 699"/>
                <a:gd name="T98" fmla="*/ 520 w 520"/>
                <a:gd name="T99" fmla="*/ 647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0" h="699">
                  <a:moveTo>
                    <a:pt x="82" y="4"/>
                  </a:move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5" y="7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41"/>
                  </a:lnTo>
                  <a:lnTo>
                    <a:pt x="4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441" y="699"/>
                  </a:lnTo>
                  <a:lnTo>
                    <a:pt x="441" y="699"/>
                  </a:lnTo>
                  <a:lnTo>
                    <a:pt x="441" y="699"/>
                  </a:lnTo>
                  <a:lnTo>
                    <a:pt x="441" y="696"/>
                  </a:lnTo>
                  <a:lnTo>
                    <a:pt x="441" y="696"/>
                  </a:lnTo>
                  <a:lnTo>
                    <a:pt x="441" y="696"/>
                  </a:lnTo>
                  <a:lnTo>
                    <a:pt x="441" y="692"/>
                  </a:lnTo>
                  <a:lnTo>
                    <a:pt x="441" y="692"/>
                  </a:lnTo>
                  <a:lnTo>
                    <a:pt x="441" y="692"/>
                  </a:lnTo>
                  <a:lnTo>
                    <a:pt x="441" y="688"/>
                  </a:lnTo>
                  <a:lnTo>
                    <a:pt x="445" y="688"/>
                  </a:lnTo>
                  <a:lnTo>
                    <a:pt x="445" y="684"/>
                  </a:lnTo>
                  <a:lnTo>
                    <a:pt x="445" y="684"/>
                  </a:lnTo>
                  <a:lnTo>
                    <a:pt x="449" y="681"/>
                  </a:lnTo>
                  <a:lnTo>
                    <a:pt x="449" y="681"/>
                  </a:lnTo>
                  <a:lnTo>
                    <a:pt x="452" y="677"/>
                  </a:lnTo>
                  <a:lnTo>
                    <a:pt x="452" y="677"/>
                  </a:lnTo>
                  <a:lnTo>
                    <a:pt x="456" y="673"/>
                  </a:lnTo>
                  <a:lnTo>
                    <a:pt x="456" y="673"/>
                  </a:lnTo>
                  <a:lnTo>
                    <a:pt x="460" y="669"/>
                  </a:lnTo>
                  <a:lnTo>
                    <a:pt x="460" y="669"/>
                  </a:lnTo>
                  <a:lnTo>
                    <a:pt x="464" y="666"/>
                  </a:lnTo>
                  <a:lnTo>
                    <a:pt x="467" y="666"/>
                  </a:lnTo>
                  <a:lnTo>
                    <a:pt x="467" y="662"/>
                  </a:lnTo>
                  <a:lnTo>
                    <a:pt x="471" y="662"/>
                  </a:lnTo>
                  <a:lnTo>
                    <a:pt x="475" y="658"/>
                  </a:lnTo>
                  <a:lnTo>
                    <a:pt x="475" y="658"/>
                  </a:lnTo>
                  <a:lnTo>
                    <a:pt x="479" y="655"/>
                  </a:lnTo>
                  <a:lnTo>
                    <a:pt x="482" y="655"/>
                  </a:lnTo>
                  <a:lnTo>
                    <a:pt x="482" y="655"/>
                  </a:lnTo>
                  <a:lnTo>
                    <a:pt x="486" y="651"/>
                  </a:lnTo>
                  <a:lnTo>
                    <a:pt x="490" y="651"/>
                  </a:lnTo>
                  <a:lnTo>
                    <a:pt x="494" y="651"/>
                  </a:lnTo>
                  <a:lnTo>
                    <a:pt x="494" y="647"/>
                  </a:lnTo>
                  <a:lnTo>
                    <a:pt x="497" y="647"/>
                  </a:lnTo>
                  <a:lnTo>
                    <a:pt x="497" y="647"/>
                  </a:lnTo>
                  <a:lnTo>
                    <a:pt x="501" y="647"/>
                  </a:lnTo>
                  <a:lnTo>
                    <a:pt x="505" y="643"/>
                  </a:lnTo>
                  <a:lnTo>
                    <a:pt x="505" y="643"/>
                  </a:lnTo>
                  <a:lnTo>
                    <a:pt x="509" y="643"/>
                  </a:lnTo>
                  <a:lnTo>
                    <a:pt x="509" y="643"/>
                  </a:lnTo>
                  <a:lnTo>
                    <a:pt x="512" y="643"/>
                  </a:lnTo>
                  <a:lnTo>
                    <a:pt x="512" y="643"/>
                  </a:lnTo>
                  <a:lnTo>
                    <a:pt x="516" y="643"/>
                  </a:lnTo>
                  <a:lnTo>
                    <a:pt x="516" y="643"/>
                  </a:lnTo>
                  <a:lnTo>
                    <a:pt x="516" y="643"/>
                  </a:lnTo>
                  <a:lnTo>
                    <a:pt x="520" y="643"/>
                  </a:lnTo>
                  <a:lnTo>
                    <a:pt x="520" y="643"/>
                  </a:lnTo>
                  <a:lnTo>
                    <a:pt x="520" y="643"/>
                  </a:lnTo>
                  <a:lnTo>
                    <a:pt x="520" y="647"/>
                  </a:lnTo>
                  <a:lnTo>
                    <a:pt x="82" y="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11"/>
            <p:cNvSpPr>
              <a:spLocks/>
            </p:cNvSpPr>
            <p:nvPr/>
          </p:nvSpPr>
          <p:spPr bwMode="auto">
            <a:xfrm>
              <a:off x="1691" y="453"/>
              <a:ext cx="336" cy="680"/>
            </a:xfrm>
            <a:custGeom>
              <a:avLst/>
              <a:gdLst>
                <a:gd name="T0" fmla="*/ 0 w 336"/>
                <a:gd name="T1" fmla="*/ 632 h 680"/>
                <a:gd name="T2" fmla="*/ 0 w 336"/>
                <a:gd name="T3" fmla="*/ 635 h 680"/>
                <a:gd name="T4" fmla="*/ 0 w 336"/>
                <a:gd name="T5" fmla="*/ 639 h 680"/>
                <a:gd name="T6" fmla="*/ 0 w 336"/>
                <a:gd name="T7" fmla="*/ 643 h 680"/>
                <a:gd name="T8" fmla="*/ 3 w 336"/>
                <a:gd name="T9" fmla="*/ 647 h 680"/>
                <a:gd name="T10" fmla="*/ 3 w 336"/>
                <a:gd name="T11" fmla="*/ 654 h 680"/>
                <a:gd name="T12" fmla="*/ 7 w 336"/>
                <a:gd name="T13" fmla="*/ 658 h 680"/>
                <a:gd name="T14" fmla="*/ 11 w 336"/>
                <a:gd name="T15" fmla="*/ 662 h 680"/>
                <a:gd name="T16" fmla="*/ 15 w 336"/>
                <a:gd name="T17" fmla="*/ 665 h 680"/>
                <a:gd name="T18" fmla="*/ 18 w 336"/>
                <a:gd name="T19" fmla="*/ 669 h 680"/>
                <a:gd name="T20" fmla="*/ 26 w 336"/>
                <a:gd name="T21" fmla="*/ 673 h 680"/>
                <a:gd name="T22" fmla="*/ 30 w 336"/>
                <a:gd name="T23" fmla="*/ 677 h 680"/>
                <a:gd name="T24" fmla="*/ 37 w 336"/>
                <a:gd name="T25" fmla="*/ 677 h 680"/>
                <a:gd name="T26" fmla="*/ 41 w 336"/>
                <a:gd name="T27" fmla="*/ 680 h 680"/>
                <a:gd name="T28" fmla="*/ 48 w 336"/>
                <a:gd name="T29" fmla="*/ 680 h 680"/>
                <a:gd name="T30" fmla="*/ 52 w 336"/>
                <a:gd name="T31" fmla="*/ 680 h 680"/>
                <a:gd name="T32" fmla="*/ 59 w 336"/>
                <a:gd name="T33" fmla="*/ 680 h 680"/>
                <a:gd name="T34" fmla="*/ 63 w 336"/>
                <a:gd name="T35" fmla="*/ 680 h 680"/>
                <a:gd name="T36" fmla="*/ 71 w 336"/>
                <a:gd name="T37" fmla="*/ 680 h 680"/>
                <a:gd name="T38" fmla="*/ 74 w 336"/>
                <a:gd name="T39" fmla="*/ 680 h 680"/>
                <a:gd name="T40" fmla="*/ 78 w 336"/>
                <a:gd name="T41" fmla="*/ 677 h 680"/>
                <a:gd name="T42" fmla="*/ 82 w 336"/>
                <a:gd name="T43" fmla="*/ 673 h 680"/>
                <a:gd name="T44" fmla="*/ 86 w 336"/>
                <a:gd name="T45" fmla="*/ 669 h 680"/>
                <a:gd name="T46" fmla="*/ 89 w 336"/>
                <a:gd name="T47" fmla="*/ 665 h 680"/>
                <a:gd name="T48" fmla="*/ 89 w 336"/>
                <a:gd name="T49" fmla="*/ 662 h 680"/>
                <a:gd name="T50" fmla="*/ 336 w 336"/>
                <a:gd name="T51" fmla="*/ 37 h 680"/>
                <a:gd name="T52" fmla="*/ 332 w 336"/>
                <a:gd name="T53" fmla="*/ 41 h 680"/>
                <a:gd name="T54" fmla="*/ 329 w 336"/>
                <a:gd name="T55" fmla="*/ 44 h 680"/>
                <a:gd name="T56" fmla="*/ 325 w 336"/>
                <a:gd name="T57" fmla="*/ 44 h 680"/>
                <a:gd name="T58" fmla="*/ 321 w 336"/>
                <a:gd name="T59" fmla="*/ 48 h 680"/>
                <a:gd name="T60" fmla="*/ 318 w 336"/>
                <a:gd name="T61" fmla="*/ 48 h 680"/>
                <a:gd name="T62" fmla="*/ 314 w 336"/>
                <a:gd name="T63" fmla="*/ 52 h 680"/>
                <a:gd name="T64" fmla="*/ 306 w 336"/>
                <a:gd name="T65" fmla="*/ 52 h 680"/>
                <a:gd name="T66" fmla="*/ 303 w 336"/>
                <a:gd name="T67" fmla="*/ 52 h 680"/>
                <a:gd name="T68" fmla="*/ 295 w 336"/>
                <a:gd name="T69" fmla="*/ 52 h 680"/>
                <a:gd name="T70" fmla="*/ 288 w 336"/>
                <a:gd name="T71" fmla="*/ 52 h 680"/>
                <a:gd name="T72" fmla="*/ 284 w 336"/>
                <a:gd name="T73" fmla="*/ 48 h 680"/>
                <a:gd name="T74" fmla="*/ 276 w 336"/>
                <a:gd name="T75" fmla="*/ 48 h 680"/>
                <a:gd name="T76" fmla="*/ 273 w 336"/>
                <a:gd name="T77" fmla="*/ 44 h 680"/>
                <a:gd name="T78" fmla="*/ 265 w 336"/>
                <a:gd name="T79" fmla="*/ 41 h 680"/>
                <a:gd name="T80" fmla="*/ 261 w 336"/>
                <a:gd name="T81" fmla="*/ 37 h 680"/>
                <a:gd name="T82" fmla="*/ 258 w 336"/>
                <a:gd name="T83" fmla="*/ 33 h 680"/>
                <a:gd name="T84" fmla="*/ 254 w 336"/>
                <a:gd name="T85" fmla="*/ 30 h 680"/>
                <a:gd name="T86" fmla="*/ 250 w 336"/>
                <a:gd name="T87" fmla="*/ 26 h 680"/>
                <a:gd name="T88" fmla="*/ 246 w 336"/>
                <a:gd name="T89" fmla="*/ 18 h 680"/>
                <a:gd name="T90" fmla="*/ 246 w 336"/>
                <a:gd name="T91" fmla="*/ 15 h 680"/>
                <a:gd name="T92" fmla="*/ 243 w 336"/>
                <a:gd name="T93" fmla="*/ 11 h 680"/>
                <a:gd name="T94" fmla="*/ 243 w 336"/>
                <a:gd name="T95" fmla="*/ 7 h 680"/>
                <a:gd name="T96" fmla="*/ 243 w 336"/>
                <a:gd name="T97" fmla="*/ 3 h 680"/>
                <a:gd name="T98" fmla="*/ 246 w 336"/>
                <a:gd name="T99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6" h="680">
                  <a:moveTo>
                    <a:pt x="3" y="628"/>
                  </a:moveTo>
                  <a:lnTo>
                    <a:pt x="0" y="632"/>
                  </a:lnTo>
                  <a:lnTo>
                    <a:pt x="0" y="632"/>
                  </a:lnTo>
                  <a:lnTo>
                    <a:pt x="0" y="635"/>
                  </a:lnTo>
                  <a:lnTo>
                    <a:pt x="0" y="635"/>
                  </a:lnTo>
                  <a:lnTo>
                    <a:pt x="0" y="639"/>
                  </a:lnTo>
                  <a:lnTo>
                    <a:pt x="0" y="643"/>
                  </a:lnTo>
                  <a:lnTo>
                    <a:pt x="0" y="643"/>
                  </a:lnTo>
                  <a:lnTo>
                    <a:pt x="3" y="647"/>
                  </a:lnTo>
                  <a:lnTo>
                    <a:pt x="3" y="647"/>
                  </a:lnTo>
                  <a:lnTo>
                    <a:pt x="3" y="650"/>
                  </a:lnTo>
                  <a:lnTo>
                    <a:pt x="3" y="654"/>
                  </a:lnTo>
                  <a:lnTo>
                    <a:pt x="7" y="654"/>
                  </a:lnTo>
                  <a:lnTo>
                    <a:pt x="7" y="658"/>
                  </a:lnTo>
                  <a:lnTo>
                    <a:pt x="11" y="658"/>
                  </a:lnTo>
                  <a:lnTo>
                    <a:pt x="11" y="662"/>
                  </a:lnTo>
                  <a:lnTo>
                    <a:pt x="15" y="665"/>
                  </a:lnTo>
                  <a:lnTo>
                    <a:pt x="15" y="665"/>
                  </a:lnTo>
                  <a:lnTo>
                    <a:pt x="18" y="669"/>
                  </a:lnTo>
                  <a:lnTo>
                    <a:pt x="18" y="669"/>
                  </a:lnTo>
                  <a:lnTo>
                    <a:pt x="22" y="669"/>
                  </a:lnTo>
                  <a:lnTo>
                    <a:pt x="26" y="673"/>
                  </a:lnTo>
                  <a:lnTo>
                    <a:pt x="26" y="673"/>
                  </a:lnTo>
                  <a:lnTo>
                    <a:pt x="30" y="677"/>
                  </a:lnTo>
                  <a:lnTo>
                    <a:pt x="33" y="677"/>
                  </a:lnTo>
                  <a:lnTo>
                    <a:pt x="37" y="677"/>
                  </a:lnTo>
                  <a:lnTo>
                    <a:pt x="37" y="680"/>
                  </a:lnTo>
                  <a:lnTo>
                    <a:pt x="41" y="680"/>
                  </a:lnTo>
                  <a:lnTo>
                    <a:pt x="44" y="680"/>
                  </a:lnTo>
                  <a:lnTo>
                    <a:pt x="48" y="680"/>
                  </a:lnTo>
                  <a:lnTo>
                    <a:pt x="52" y="680"/>
                  </a:lnTo>
                  <a:lnTo>
                    <a:pt x="52" y="680"/>
                  </a:lnTo>
                  <a:lnTo>
                    <a:pt x="56" y="680"/>
                  </a:lnTo>
                  <a:lnTo>
                    <a:pt x="59" y="680"/>
                  </a:lnTo>
                  <a:lnTo>
                    <a:pt x="63" y="680"/>
                  </a:lnTo>
                  <a:lnTo>
                    <a:pt x="63" y="680"/>
                  </a:lnTo>
                  <a:lnTo>
                    <a:pt x="67" y="680"/>
                  </a:lnTo>
                  <a:lnTo>
                    <a:pt x="71" y="680"/>
                  </a:lnTo>
                  <a:lnTo>
                    <a:pt x="74" y="680"/>
                  </a:lnTo>
                  <a:lnTo>
                    <a:pt x="74" y="680"/>
                  </a:lnTo>
                  <a:lnTo>
                    <a:pt x="78" y="677"/>
                  </a:lnTo>
                  <a:lnTo>
                    <a:pt x="78" y="677"/>
                  </a:lnTo>
                  <a:lnTo>
                    <a:pt x="82" y="677"/>
                  </a:lnTo>
                  <a:lnTo>
                    <a:pt x="82" y="673"/>
                  </a:lnTo>
                  <a:lnTo>
                    <a:pt x="86" y="673"/>
                  </a:lnTo>
                  <a:lnTo>
                    <a:pt x="86" y="669"/>
                  </a:lnTo>
                  <a:lnTo>
                    <a:pt x="89" y="669"/>
                  </a:lnTo>
                  <a:lnTo>
                    <a:pt x="89" y="665"/>
                  </a:lnTo>
                  <a:lnTo>
                    <a:pt x="89" y="665"/>
                  </a:lnTo>
                  <a:lnTo>
                    <a:pt x="89" y="662"/>
                  </a:lnTo>
                  <a:lnTo>
                    <a:pt x="336" y="33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32" y="41"/>
                  </a:lnTo>
                  <a:lnTo>
                    <a:pt x="332" y="41"/>
                  </a:lnTo>
                  <a:lnTo>
                    <a:pt x="329" y="44"/>
                  </a:lnTo>
                  <a:lnTo>
                    <a:pt x="329" y="44"/>
                  </a:lnTo>
                  <a:lnTo>
                    <a:pt x="325" y="44"/>
                  </a:lnTo>
                  <a:lnTo>
                    <a:pt x="325" y="48"/>
                  </a:lnTo>
                  <a:lnTo>
                    <a:pt x="321" y="48"/>
                  </a:lnTo>
                  <a:lnTo>
                    <a:pt x="321" y="48"/>
                  </a:lnTo>
                  <a:lnTo>
                    <a:pt x="318" y="48"/>
                  </a:lnTo>
                  <a:lnTo>
                    <a:pt x="314" y="52"/>
                  </a:lnTo>
                  <a:lnTo>
                    <a:pt x="314" y="52"/>
                  </a:lnTo>
                  <a:lnTo>
                    <a:pt x="310" y="52"/>
                  </a:lnTo>
                  <a:lnTo>
                    <a:pt x="306" y="52"/>
                  </a:lnTo>
                  <a:lnTo>
                    <a:pt x="303" y="52"/>
                  </a:lnTo>
                  <a:lnTo>
                    <a:pt x="303" y="52"/>
                  </a:lnTo>
                  <a:lnTo>
                    <a:pt x="299" y="52"/>
                  </a:lnTo>
                  <a:lnTo>
                    <a:pt x="295" y="52"/>
                  </a:lnTo>
                  <a:lnTo>
                    <a:pt x="291" y="52"/>
                  </a:lnTo>
                  <a:lnTo>
                    <a:pt x="288" y="52"/>
                  </a:lnTo>
                  <a:lnTo>
                    <a:pt x="288" y="48"/>
                  </a:lnTo>
                  <a:lnTo>
                    <a:pt x="284" y="48"/>
                  </a:lnTo>
                  <a:lnTo>
                    <a:pt x="280" y="48"/>
                  </a:lnTo>
                  <a:lnTo>
                    <a:pt x="276" y="48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69" y="41"/>
                  </a:lnTo>
                  <a:lnTo>
                    <a:pt x="265" y="41"/>
                  </a:lnTo>
                  <a:lnTo>
                    <a:pt x="265" y="41"/>
                  </a:lnTo>
                  <a:lnTo>
                    <a:pt x="261" y="37"/>
                  </a:lnTo>
                  <a:lnTo>
                    <a:pt x="258" y="37"/>
                  </a:lnTo>
                  <a:lnTo>
                    <a:pt x="258" y="33"/>
                  </a:lnTo>
                  <a:lnTo>
                    <a:pt x="254" y="30"/>
                  </a:lnTo>
                  <a:lnTo>
                    <a:pt x="254" y="3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6" y="22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6" y="15"/>
                  </a:lnTo>
                  <a:lnTo>
                    <a:pt x="243" y="15"/>
                  </a:lnTo>
                  <a:lnTo>
                    <a:pt x="243" y="11"/>
                  </a:lnTo>
                  <a:lnTo>
                    <a:pt x="243" y="7"/>
                  </a:lnTo>
                  <a:lnTo>
                    <a:pt x="243" y="7"/>
                  </a:lnTo>
                  <a:lnTo>
                    <a:pt x="243" y="3"/>
                  </a:lnTo>
                  <a:lnTo>
                    <a:pt x="243" y="3"/>
                  </a:lnTo>
                  <a:lnTo>
                    <a:pt x="243" y="0"/>
                  </a:lnTo>
                  <a:lnTo>
                    <a:pt x="246" y="0"/>
                  </a:lnTo>
                  <a:lnTo>
                    <a:pt x="3" y="62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312"/>
            <p:cNvSpPr>
              <a:spLocks noChangeArrowheads="1"/>
            </p:cNvSpPr>
            <p:nvPr/>
          </p:nvSpPr>
          <p:spPr bwMode="auto">
            <a:xfrm>
              <a:off x="2181" y="2102"/>
              <a:ext cx="295" cy="29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313"/>
            <p:cNvSpPr>
              <a:spLocks noChangeArrowheads="1"/>
            </p:cNvSpPr>
            <p:nvPr/>
          </p:nvSpPr>
          <p:spPr bwMode="auto">
            <a:xfrm>
              <a:off x="2016" y="3804"/>
              <a:ext cx="318" cy="318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314"/>
            <p:cNvSpPr>
              <a:spLocks noChangeArrowheads="1"/>
            </p:cNvSpPr>
            <p:nvPr/>
          </p:nvSpPr>
          <p:spPr bwMode="auto">
            <a:xfrm>
              <a:off x="1810" y="86"/>
              <a:ext cx="460" cy="460"/>
            </a:xfrm>
            <a:prstGeom prst="ellipse">
              <a:avLst/>
            </a:prstGeom>
            <a:solidFill>
              <a:srgbClr val="00FF00"/>
            </a:solidFill>
            <a:ln w="63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209436" y="5855734"/>
            <a:ext cx="7276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/>
              <a:t>g</a:t>
            </a:r>
            <a:r>
              <a:rPr lang="en-US" sz="2000" b="1" baseline="-25000" dirty="0" err="1"/>
              <a:t>x</a:t>
            </a:r>
            <a:r>
              <a:rPr lang="en-US" sz="2000" b="1" baseline="-25000" dirty="0"/>
              <a:t> </a:t>
            </a:r>
            <a:r>
              <a:rPr lang="en-US" sz="2000" b="1" dirty="0"/>
              <a:t>= </a:t>
            </a:r>
            <a:r>
              <a:rPr lang="en-US" sz="2000" b="1" dirty="0" err="1"/>
              <a:t>g</a:t>
            </a:r>
            <a:r>
              <a:rPr lang="en-US" sz="2000" b="1" baseline="-25000" dirty="0" err="1"/>
              <a:t>y</a:t>
            </a:r>
            <a:r>
              <a:rPr lang="en-US" sz="2000" b="1" baseline="-25000" dirty="0"/>
              <a:t> </a:t>
            </a:r>
            <a:r>
              <a:rPr lang="en-US" sz="2000" b="1" dirty="0"/>
              <a:t>= 2.04, </a:t>
            </a:r>
            <a:r>
              <a:rPr lang="en-US" sz="2000" b="1" i="1" dirty="0" err="1"/>
              <a:t>g</a:t>
            </a:r>
            <a:r>
              <a:rPr lang="en-US" sz="2000" b="1" baseline="-25000" dirty="0" err="1"/>
              <a:t>z</a:t>
            </a:r>
            <a:r>
              <a:rPr lang="en-US" sz="2000" b="1" baseline="-25000" dirty="0"/>
              <a:t> </a:t>
            </a:r>
            <a:r>
              <a:rPr lang="en-US" sz="2000" b="1" dirty="0"/>
              <a:t>= 2.265, </a:t>
            </a:r>
            <a:r>
              <a:rPr lang="en-US" sz="2000" b="1" i="1" dirty="0">
                <a:solidFill>
                  <a:srgbClr val="FF0000"/>
                </a:solidFill>
              </a:rPr>
              <a:t>D</a:t>
            </a:r>
            <a:r>
              <a:rPr lang="en-US" sz="2000" b="1" dirty="0"/>
              <a:t> = – 1.03 cm</a:t>
            </a:r>
            <a:r>
              <a:rPr lang="en-US" sz="2000" b="1" baseline="30000" dirty="0"/>
              <a:t>-1</a:t>
            </a:r>
            <a:r>
              <a:rPr lang="en-US" sz="2000" b="1" dirty="0"/>
              <a:t>, </a:t>
            </a:r>
            <a:r>
              <a:rPr lang="en-US" sz="2000" b="1" i="1" dirty="0">
                <a:solidFill>
                  <a:srgbClr val="FF0000"/>
                </a:solidFill>
              </a:rPr>
              <a:t>E</a:t>
            </a:r>
            <a:r>
              <a:rPr lang="en-US" sz="2000" b="1" dirty="0"/>
              <a:t> = – 0.093 cm</a:t>
            </a:r>
            <a:r>
              <a:rPr lang="en-US" sz="2000" b="1" baseline="30000" dirty="0"/>
              <a:t>-1</a:t>
            </a:r>
            <a:endParaRPr lang="en-US" sz="2000" b="1" dirty="0"/>
          </a:p>
        </p:txBody>
      </p:sp>
      <p:pic>
        <p:nvPicPr>
          <p:cNvPr id="58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3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9" name="Rectangle 58"/>
          <p:cNvSpPr/>
          <p:nvPr/>
        </p:nvSpPr>
        <p:spPr>
          <a:xfrm>
            <a:off x="4146326" y="1804057"/>
            <a:ext cx="425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847793" y="1847619"/>
            <a:ext cx="425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209800" y="1887156"/>
            <a:ext cx="425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635474" y="2051601"/>
            <a:ext cx="425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3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26989"/>
          </a:xfrm>
          <a:solidFill>
            <a:srgbClr val="0033CC"/>
          </a:solidFill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[{Cu(C</a:t>
            </a:r>
            <a:r>
              <a:rPr lang="en-US" sz="2800" baseline="-25000" dirty="0">
                <a:solidFill>
                  <a:schemeClr val="bg1"/>
                </a:solidFill>
              </a:rPr>
              <a:t>5</a:t>
            </a:r>
            <a:r>
              <a:rPr lang="en-US" sz="2800" dirty="0">
                <a:solidFill>
                  <a:schemeClr val="bg1"/>
                </a:solidFill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</a:rPr>
              <a:t>11</a:t>
            </a:r>
            <a:r>
              <a:rPr lang="en-US" sz="2800" dirty="0">
                <a:solidFill>
                  <a:schemeClr val="bg1"/>
                </a:solidFill>
              </a:rPr>
              <a:t>COO)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}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(urea)]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endParaRPr lang="pl-PL" sz="2800" baseline="-25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791200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Synthesis and magnetism: B. </a:t>
            </a:r>
            <a:r>
              <a:rPr lang="en-US" sz="1600" dirty="0" err="1">
                <a:solidFill>
                  <a:schemeClr val="bg1"/>
                </a:solidFill>
              </a:rPr>
              <a:t>Kozlevčar</a:t>
            </a:r>
            <a:r>
              <a:rPr lang="en-US" sz="1600" dirty="0">
                <a:solidFill>
                  <a:schemeClr val="bg1"/>
                </a:solidFill>
              </a:rPr>
              <a:t>, et al., </a:t>
            </a:r>
            <a:r>
              <a:rPr lang="en-US" sz="1600" dirty="0" err="1">
                <a:solidFill>
                  <a:schemeClr val="bg1"/>
                </a:solidFill>
              </a:rPr>
              <a:t>Inorganica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Chimica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Acta</a:t>
            </a:r>
            <a:r>
              <a:rPr lang="en-US" sz="1600" dirty="0">
                <a:solidFill>
                  <a:schemeClr val="bg1"/>
                </a:solidFill>
              </a:rPr>
              <a:t> 357 (2004) 4220</a:t>
            </a:r>
          </a:p>
        </p:txBody>
      </p:sp>
      <p:sp>
        <p:nvSpPr>
          <p:cNvPr id="8" name="AutoShape 3"/>
          <p:cNvSpPr txBox="1">
            <a:spLocks noChangeAspect="1" noChangeArrowheads="1"/>
          </p:cNvSpPr>
          <p:nvPr/>
        </p:nvSpPr>
        <p:spPr bwMode="auto">
          <a:xfrm>
            <a:off x="304800" y="4724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2" name="Picture 6" descr="hexurea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703549" cy="53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3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exureafullzoo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44018"/>
            <a:ext cx="7269163" cy="5813982"/>
          </a:xfr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33CC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[{Cu(C</a:t>
            </a:r>
            <a:r>
              <a:rPr lang="en-US" sz="3600" baseline="-25000" dirty="0">
                <a:solidFill>
                  <a:schemeClr val="bg1"/>
                </a:solidFill>
              </a:rPr>
              <a:t>5</a:t>
            </a:r>
            <a:r>
              <a:rPr lang="en-US" sz="3600" dirty="0">
                <a:solidFill>
                  <a:schemeClr val="bg1"/>
                </a:solidFill>
              </a:rPr>
              <a:t>H</a:t>
            </a:r>
            <a:r>
              <a:rPr lang="en-US" sz="3600" baseline="-25000" dirty="0">
                <a:solidFill>
                  <a:schemeClr val="bg1"/>
                </a:solidFill>
              </a:rPr>
              <a:t>11</a:t>
            </a:r>
            <a:r>
              <a:rPr lang="en-US" sz="3600" dirty="0">
                <a:solidFill>
                  <a:schemeClr val="bg1"/>
                </a:solidFill>
              </a:rPr>
              <a:t>COO)</a:t>
            </a:r>
            <a:r>
              <a:rPr lang="en-US" sz="3600" baseline="-25000" dirty="0">
                <a:solidFill>
                  <a:schemeClr val="bg1"/>
                </a:solidFill>
              </a:rPr>
              <a:t>2</a:t>
            </a:r>
            <a:r>
              <a:rPr lang="en-US" sz="3600" dirty="0">
                <a:solidFill>
                  <a:schemeClr val="bg1"/>
                </a:solidFill>
              </a:rPr>
              <a:t>}</a:t>
            </a:r>
            <a:r>
              <a:rPr lang="en-US" sz="3600" baseline="-25000" dirty="0">
                <a:solidFill>
                  <a:schemeClr val="bg1"/>
                </a:solidFill>
              </a:rPr>
              <a:t>2</a:t>
            </a:r>
            <a:r>
              <a:rPr lang="en-US" sz="3600" dirty="0">
                <a:solidFill>
                  <a:schemeClr val="bg1"/>
                </a:solidFill>
              </a:rPr>
              <a:t>(urea)]</a:t>
            </a:r>
            <a:r>
              <a:rPr lang="en-US" sz="3600" baseline="-25000" dirty="0">
                <a:solidFill>
                  <a:schemeClr val="bg1"/>
                </a:solidFill>
              </a:rPr>
              <a:t>2</a:t>
            </a:r>
            <a:endParaRPr lang="pl-PL" sz="4000" baseline="-25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9800" y="1057695"/>
            <a:ext cx="29718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en-US" sz="2400" i="1" dirty="0">
                <a:solidFill>
                  <a:srgbClr val="0000FF"/>
                </a:solidFill>
              </a:rPr>
              <a:t>J</a:t>
            </a:r>
            <a:r>
              <a:rPr lang="en-US" altLang="en-US" sz="2400" i="1" baseline="-25000" dirty="0">
                <a:solidFill>
                  <a:srgbClr val="0000FF"/>
                </a:solidFill>
              </a:rPr>
              <a:t>12 </a:t>
            </a:r>
            <a:r>
              <a:rPr lang="en-US" altLang="en-US" sz="2400" i="1" dirty="0">
                <a:solidFill>
                  <a:srgbClr val="0000FF"/>
                </a:solidFill>
              </a:rPr>
              <a:t>= 260 cm</a:t>
            </a:r>
            <a:r>
              <a:rPr lang="en-US" altLang="en-US" sz="2400" i="1" baseline="30000" dirty="0">
                <a:solidFill>
                  <a:srgbClr val="0000FF"/>
                </a:solidFill>
              </a:rPr>
              <a:t>-1</a:t>
            </a:r>
            <a:r>
              <a:rPr lang="en-US" altLang="en-US" sz="2400" i="1" dirty="0">
                <a:solidFill>
                  <a:srgbClr val="0000FF"/>
                </a:solidFill>
              </a:rPr>
              <a:t>  J</a:t>
            </a:r>
            <a:r>
              <a:rPr lang="en-US" altLang="en-US" sz="2400" i="1" baseline="-25000" dirty="0">
                <a:solidFill>
                  <a:srgbClr val="0000FF"/>
                </a:solidFill>
              </a:rPr>
              <a:t>23</a:t>
            </a:r>
            <a:r>
              <a:rPr lang="en-US" altLang="en-US" sz="2400" i="1" dirty="0">
                <a:solidFill>
                  <a:srgbClr val="0000FF"/>
                </a:solidFill>
              </a:rPr>
              <a:t> = ?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3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74473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1676399"/>
            <a:ext cx="262200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 descr="UreaSimHighDi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423387" cy="51054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3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8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799" y="1600199"/>
            <a:ext cx="269387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1" descr="UreaTemp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2" y="533400"/>
            <a:ext cx="8545933" cy="51816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3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54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0764" y="533400"/>
                <a:ext cx="8458200" cy="2000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39687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 baseline="-2500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  <m:r>
                                    <a:rPr lang="en-US" b="1" i="1" baseline="-250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 baseline="-2500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 baseline="-25000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dirty="0"/>
              </a:p>
              <a:p>
                <a:pPr marL="396875">
                  <a:lnSpc>
                    <a:spcPct val="15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64" y="533400"/>
                <a:ext cx="8458200" cy="20007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84412" y="2819400"/>
            <a:ext cx="84582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>
              <a:lnSpc>
                <a:spcPct val="150000"/>
              </a:lnSpc>
            </a:pPr>
            <a:r>
              <a:rPr lang="en-US" altLang="en-US" sz="2400" b="1" i="1" dirty="0">
                <a:solidFill>
                  <a:srgbClr val="FF0000"/>
                </a:solidFill>
              </a:rPr>
              <a:t>J</a:t>
            </a:r>
            <a:r>
              <a:rPr lang="en-US" altLang="en-US" sz="2400" b="1" i="1" baseline="-25000" dirty="0">
                <a:solidFill>
                  <a:srgbClr val="FF0000"/>
                </a:solidFill>
              </a:rPr>
              <a:t>12</a:t>
            </a:r>
            <a:r>
              <a:rPr lang="en-US" alt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= </a:t>
            </a:r>
            <a:r>
              <a:rPr lang="en-US" altLang="en-US" sz="2400" dirty="0">
                <a:solidFill>
                  <a:schemeClr val="tx1"/>
                </a:solidFill>
              </a:rPr>
              <a:t>260 cm</a:t>
            </a:r>
            <a:r>
              <a:rPr lang="en-US" altLang="en-US" sz="2400" baseline="30000" dirty="0">
                <a:solidFill>
                  <a:schemeClr val="tx1"/>
                </a:solidFill>
              </a:rPr>
              <a:t>-1</a:t>
            </a:r>
            <a:r>
              <a:rPr lang="en-US" altLang="en-US" sz="2400" i="1" dirty="0">
                <a:solidFill>
                  <a:schemeClr val="tx1"/>
                </a:solidFill>
              </a:rPr>
              <a:t>  </a:t>
            </a:r>
            <a:r>
              <a:rPr lang="en-US" altLang="en-US" sz="2400" b="1" i="1" dirty="0">
                <a:solidFill>
                  <a:srgbClr val="0000FF"/>
                </a:solidFill>
              </a:rPr>
              <a:t>J</a:t>
            </a:r>
            <a:r>
              <a:rPr lang="en-US" altLang="en-US" sz="2400" b="1" i="1" baseline="-25000" dirty="0">
                <a:solidFill>
                  <a:srgbClr val="0000FF"/>
                </a:solidFill>
              </a:rPr>
              <a:t>23</a:t>
            </a:r>
            <a:r>
              <a:rPr lang="en-US" altLang="en-US" sz="2400" i="1" dirty="0">
                <a:solidFill>
                  <a:schemeClr val="tx1"/>
                </a:solidFill>
              </a:rPr>
              <a:t> = ?</a:t>
            </a:r>
            <a:br>
              <a:rPr lang="en-US" altLang="en-US" sz="2400" i="1" dirty="0">
                <a:solidFill>
                  <a:schemeClr val="tx1"/>
                </a:solidFill>
              </a:rPr>
            </a:br>
            <a:r>
              <a:rPr lang="en-US" altLang="en-US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</a:rPr>
              <a:t>D</a:t>
            </a:r>
            <a:r>
              <a:rPr lang="en-US" altLang="en-US" sz="2400" b="1" i="1" baseline="-25000" dirty="0">
                <a:solidFill>
                  <a:srgbClr val="FF0000"/>
                </a:solidFill>
              </a:rPr>
              <a:t>12</a:t>
            </a:r>
            <a:r>
              <a:rPr lang="en-US" altLang="en-US" sz="2400" i="1" dirty="0">
                <a:solidFill>
                  <a:schemeClr val="tx1"/>
                </a:solidFill>
              </a:rPr>
              <a:t> = </a:t>
            </a:r>
            <a:r>
              <a:rPr lang="en-US" altLang="en-US" sz="2400" dirty="0">
                <a:solidFill>
                  <a:schemeClr val="tx1"/>
                </a:solidFill>
              </a:rPr>
              <a:t>– 0.674 cm</a:t>
            </a:r>
            <a:r>
              <a:rPr lang="en-US" altLang="en-US" sz="2400" baseline="30000" dirty="0">
                <a:solidFill>
                  <a:schemeClr val="tx1"/>
                </a:solidFill>
              </a:rPr>
              <a:t>-1</a:t>
            </a:r>
            <a:r>
              <a:rPr lang="en-US" altLang="en-US" sz="2400" i="1" dirty="0">
                <a:solidFill>
                  <a:schemeClr val="tx1"/>
                </a:solidFill>
              </a:rPr>
              <a:t>,  </a:t>
            </a:r>
            <a:r>
              <a:rPr lang="en-US" altLang="en-US" sz="2400" dirty="0">
                <a:solidFill>
                  <a:schemeClr val="tx1"/>
                </a:solidFill>
              </a:rPr>
              <a:t>2 x </a:t>
            </a:r>
            <a:r>
              <a:rPr lang="en-US" altLang="en-US" sz="2400" b="1" i="1" dirty="0">
                <a:solidFill>
                  <a:schemeClr val="tx1"/>
                </a:solidFill>
              </a:rPr>
              <a:t>D</a:t>
            </a:r>
            <a:r>
              <a:rPr lang="en-US" altLang="en-US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of the Giant Spin Hamiltonian</a:t>
            </a:r>
          </a:p>
          <a:p>
            <a:pPr marL="396875">
              <a:lnSpc>
                <a:spcPct val="150000"/>
              </a:lnSpc>
            </a:pPr>
            <a:r>
              <a:rPr lang="en-US" altLang="en-US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b="1" i="1" dirty="0">
                <a:solidFill>
                  <a:srgbClr val="0000FF"/>
                </a:solidFill>
              </a:rPr>
              <a:t>D</a:t>
            </a:r>
            <a:r>
              <a:rPr lang="en-US" altLang="en-US" sz="2400" b="1" i="1" baseline="-25000" dirty="0">
                <a:solidFill>
                  <a:srgbClr val="0000FF"/>
                </a:solidFill>
              </a:rPr>
              <a:t>23</a:t>
            </a:r>
            <a:r>
              <a:rPr lang="en-US" alt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 = -</a:t>
            </a:r>
            <a:r>
              <a:rPr lang="en-US" altLang="en-US" sz="2400" dirty="0">
                <a:solidFill>
                  <a:schemeClr val="tx1"/>
                </a:solidFill>
              </a:rPr>
              <a:t>0.17 cm</a:t>
            </a:r>
            <a:r>
              <a:rPr lang="en-US" altLang="en-US" sz="2400" baseline="30000" dirty="0">
                <a:solidFill>
                  <a:schemeClr val="tx1"/>
                </a:solidFill>
              </a:rPr>
              <a:t>-1</a:t>
            </a:r>
            <a:r>
              <a:rPr lang="en-US" altLang="en-US" sz="2400" dirty="0">
                <a:solidFill>
                  <a:schemeClr val="tx1"/>
                </a:solidFill>
              </a:rPr>
              <a:t> calculated from the point-dipole model</a:t>
            </a:r>
          </a:p>
          <a:p>
            <a:pPr marL="396875">
              <a:lnSpc>
                <a:spcPct val="15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R</a:t>
            </a:r>
            <a:r>
              <a:rPr lang="en-US" altLang="en-US" sz="2400" baseline="-25000" dirty="0">
                <a:solidFill>
                  <a:schemeClr val="tx1"/>
                </a:solidFill>
              </a:rPr>
              <a:t>Cu2-Cu3</a:t>
            </a:r>
            <a:r>
              <a:rPr lang="en-US" altLang="en-US" sz="2400" dirty="0">
                <a:solidFill>
                  <a:schemeClr val="tx1"/>
                </a:solidFill>
              </a:rPr>
              <a:t> = 3. 23 Å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all  g  tensors assumed parallel, their components are known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3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04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997461"/>
            <a:ext cx="8724900" cy="5294597"/>
            <a:chOff x="76200" y="1066800"/>
            <a:chExt cx="8724900" cy="5294597"/>
          </a:xfrm>
        </p:grpSpPr>
        <p:pic>
          <p:nvPicPr>
            <p:cNvPr id="5" name="Picture 4" descr="Energy Levels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200" y="1066800"/>
              <a:ext cx="8724900" cy="5294597"/>
            </a:xfrm>
            <a:prstGeom prst="rect">
              <a:avLst/>
            </a:prstGeom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457325" y="1690687"/>
              <a:ext cx="2895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1x S=2, 1x S=1, 1x S=0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457325" y="3886200"/>
              <a:ext cx="2895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2x S=1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533525" y="5500687"/>
              <a:ext cx="2895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1S=0</a:t>
              </a:r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33CC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Energy levels of a Tetramer, J</a:t>
            </a:r>
            <a:r>
              <a:rPr lang="en-US" sz="3600" baseline="-25000" dirty="0">
                <a:solidFill>
                  <a:schemeClr val="bg1"/>
                </a:solidFill>
              </a:rPr>
              <a:t>12</a:t>
            </a:r>
            <a:r>
              <a:rPr lang="en-US" sz="3600" dirty="0">
                <a:solidFill>
                  <a:schemeClr val="bg1"/>
                </a:solidFill>
              </a:rPr>
              <a:t> &gt;&gt; J</a:t>
            </a:r>
            <a:r>
              <a:rPr lang="en-US" sz="3600" baseline="-25000" dirty="0">
                <a:solidFill>
                  <a:schemeClr val="bg1"/>
                </a:solidFill>
              </a:rPr>
              <a:t>23</a:t>
            </a:r>
            <a:endParaRPr lang="pl-PL" sz="4000" baseline="-25000" dirty="0">
              <a:solidFill>
                <a:schemeClr val="bg1"/>
              </a:solidFill>
            </a:endParaRPr>
          </a:p>
        </p:txBody>
      </p:sp>
      <p:pic>
        <p:nvPicPr>
          <p:cNvPr id="12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4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5943599" y="5560325"/>
            <a:ext cx="3175237" cy="3447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</a:rPr>
              <a:t>Magnetic Field (T)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722090" y="1524000"/>
            <a:ext cx="344710" cy="1676091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</a:rPr>
              <a:t>Energy,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</a:rPr>
              <a:t> cm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</a:rPr>
              <a:t>-1</a:t>
            </a:r>
            <a:endParaRPr kumimoji="0" lang="en-US" sz="2000" b="1" i="1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53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nergy Level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381000"/>
            <a:ext cx="7385769" cy="5482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34715"/>
            <a:ext cx="8229600" cy="429310"/>
          </a:xfrm>
        </p:spPr>
        <p:txBody>
          <a:bodyPr/>
          <a:lstStyle/>
          <a:p>
            <a:r>
              <a:rPr lang="en-US" sz="2000" b="1" dirty="0">
                <a:solidFill>
                  <a:srgbClr val="0000FF"/>
                </a:solidFill>
              </a:rPr>
              <a:t>J</a:t>
            </a:r>
            <a:r>
              <a:rPr lang="en-US" sz="2000" b="1" baseline="-25000" dirty="0">
                <a:solidFill>
                  <a:srgbClr val="0000FF"/>
                </a:solidFill>
              </a:rPr>
              <a:t>23</a:t>
            </a:r>
            <a:r>
              <a:rPr lang="en-US" sz="2000" b="1" dirty="0">
                <a:solidFill>
                  <a:srgbClr val="0000FF"/>
                </a:solidFill>
              </a:rPr>
              <a:t> =</a:t>
            </a:r>
            <a:r>
              <a:rPr lang="en-US" sz="2000" b="1" dirty="0">
                <a:solidFill>
                  <a:srgbClr val="FF0000"/>
                </a:solidFill>
              </a:rPr>
              <a:t> - 3.0 cm</a:t>
            </a:r>
            <a:r>
              <a:rPr lang="en-US" sz="2000" b="1" baseline="30000" dirty="0">
                <a:solidFill>
                  <a:srgbClr val="FF0000"/>
                </a:solidFill>
              </a:rPr>
              <a:t>-1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33CC"/>
                </a:solidFill>
              </a:rPr>
              <a:t>must be assumed to obtain the observed pattern</a:t>
            </a:r>
          </a:p>
        </p:txBody>
      </p:sp>
      <p:pic>
        <p:nvPicPr>
          <p:cNvPr id="8" name="Picture 12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05" y="2133600"/>
            <a:ext cx="469469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95400" y="506804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2x S=1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19200" y="179597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1x S=2, 1x S=1, 1x S=0</a:t>
            </a:r>
          </a:p>
        </p:txBody>
      </p:sp>
      <p:pic>
        <p:nvPicPr>
          <p:cNvPr id="12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4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152400" y="1979326"/>
            <a:ext cx="344710" cy="1676091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</a:rPr>
              <a:t>Energy,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</a:rPr>
              <a:t> cm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</a:rPr>
              <a:t>-1</a:t>
            </a:r>
            <a:endParaRPr kumimoji="0" lang="en-US" sz="2000" b="1" i="1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99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8137" y="76200"/>
            <a:ext cx="9029054" cy="6172200"/>
            <a:chOff x="78137" y="228600"/>
            <a:chExt cx="9029054" cy="6172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813" t="2221" r="403" b="7778"/>
            <a:stretch/>
          </p:blipFill>
          <p:spPr>
            <a:xfrm>
              <a:off x="78137" y="228600"/>
              <a:ext cx="9029054" cy="617220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1447800" y="2438400"/>
              <a:ext cx="152400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1524000" y="3000375"/>
              <a:ext cx="685800" cy="58102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2895600" y="3124200"/>
              <a:ext cx="0" cy="4095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066800" y="2130425"/>
              <a:ext cx="1447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dirty="0"/>
                <a:t>S=0, M</a:t>
              </a:r>
              <a:r>
                <a:rPr lang="en-US" altLang="en-US" sz="1400" baseline="-25000" dirty="0"/>
                <a:t>S</a:t>
              </a:r>
              <a:r>
                <a:rPr lang="en-US" altLang="en-US" sz="1400" dirty="0"/>
                <a:t>=0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066800" y="3654425"/>
              <a:ext cx="1447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dirty="0"/>
                <a:t>S=1, M</a:t>
              </a:r>
              <a:r>
                <a:rPr lang="en-US" altLang="en-US" sz="1400" baseline="-25000" dirty="0"/>
                <a:t>S</a:t>
              </a:r>
              <a:r>
                <a:rPr lang="en-US" altLang="en-US" sz="1400" dirty="0"/>
                <a:t>=0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524932" y="3574256"/>
              <a:ext cx="1447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dirty="0"/>
                <a:t>S=2, M</a:t>
              </a:r>
              <a:r>
                <a:rPr lang="en-US" altLang="en-US" sz="1400" baseline="-25000" dirty="0"/>
                <a:t>S</a:t>
              </a:r>
              <a:r>
                <a:rPr lang="en-US" altLang="en-US" sz="1400" dirty="0"/>
                <a:t>=0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6912890" y="762000"/>
              <a:ext cx="381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5519980" y="2102643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217476" y="3391546"/>
              <a:ext cx="339671" cy="366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870416" y="4848947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Q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348280" y="2102642"/>
              <a:ext cx="381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T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6858000" y="3390900"/>
              <a:ext cx="381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T</a:t>
              </a:r>
            </a:p>
          </p:txBody>
        </p:sp>
      </p:grpSp>
      <p:pic>
        <p:nvPicPr>
          <p:cNvPr id="19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4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2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069949"/>
              </p:ext>
            </p:extLst>
          </p:nvPr>
        </p:nvGraphicFramePr>
        <p:xfrm>
          <a:off x="2148884" y="1730451"/>
          <a:ext cx="7031271" cy="5157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JANDEL SIGMAPLOT GRAPHIC" r:id="rId2" imgW="7589520" imgH="5486400" progId="JSSPWGRAPHIC">
                  <p:embed/>
                </p:oleObj>
              </mc:Choice>
              <mc:Fallback>
                <p:oleObj name="JANDEL SIGMAPLOT GRAPHIC" r:id="rId2" imgW="7589520" imgH="5486400" progId="JSSPWGRAPHIC">
                  <p:embed/>
                  <p:pic>
                    <p:nvPicPr>
                      <p:cNvPr id="13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884" y="1730451"/>
                        <a:ext cx="7031271" cy="5157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00400" y="2488672"/>
            <a:ext cx="150336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10" tIns="40005" rIns="80010" bIns="40005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Arial" charset="0"/>
              </a:defRPr>
            </a:lvl1pPr>
            <a:lvl2pPr marL="400050" defTabSz="800100">
              <a:defRPr>
                <a:solidFill>
                  <a:schemeClr val="tx1"/>
                </a:solidFill>
                <a:latin typeface="Arial" charset="0"/>
              </a:defRPr>
            </a:lvl2pPr>
            <a:lvl3pPr marL="800100" defTabSz="800100">
              <a:defRPr>
                <a:solidFill>
                  <a:schemeClr val="tx1"/>
                </a:solidFill>
                <a:latin typeface="Arial" charset="0"/>
              </a:defRPr>
            </a:lvl3pPr>
            <a:lvl4pPr marL="1200150" defTabSz="800100">
              <a:defRPr>
                <a:solidFill>
                  <a:schemeClr val="tx1"/>
                </a:solidFill>
                <a:latin typeface="Arial" charset="0"/>
              </a:defRPr>
            </a:lvl4pPr>
            <a:lvl5pPr marL="1600200" defTabSz="800100">
              <a:defRPr>
                <a:solidFill>
                  <a:schemeClr val="tx1"/>
                </a:solidFill>
                <a:latin typeface="Arial" charset="0"/>
              </a:defRPr>
            </a:lvl5pPr>
            <a:lvl6pPr marL="2057400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14600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71800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29000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001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H=JS</a:t>
            </a:r>
            <a:r>
              <a:rPr kumimoji="0" lang="en-US" altLang="en-US" sz="21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US" altLang="en-US" sz="21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" y="0"/>
            <a:ext cx="9132277" cy="925222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Binuclear Oxygen-Bridged Fe(III) Complexes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40145" y="1026717"/>
            <a:ext cx="2087819" cy="1573407"/>
            <a:chOff x="1955800" y="1744663"/>
            <a:chExt cx="4394200" cy="3311525"/>
          </a:xfrm>
        </p:grpSpPr>
        <p:sp>
          <p:nvSpPr>
            <p:cNvPr id="6" name="Oval 105"/>
            <p:cNvSpPr>
              <a:spLocks noChangeArrowheads="1"/>
            </p:cNvSpPr>
            <p:nvPr/>
          </p:nvSpPr>
          <p:spPr bwMode="auto">
            <a:xfrm>
              <a:off x="5494338" y="3354388"/>
              <a:ext cx="209550" cy="20955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106"/>
            <p:cNvSpPr>
              <a:spLocks/>
            </p:cNvSpPr>
            <p:nvPr/>
          </p:nvSpPr>
          <p:spPr bwMode="auto">
            <a:xfrm>
              <a:off x="5237163" y="3425825"/>
              <a:ext cx="274638" cy="65088"/>
            </a:xfrm>
            <a:custGeom>
              <a:avLst/>
              <a:gdLst/>
              <a:ahLst/>
              <a:cxnLst>
                <a:cxn ang="0">
                  <a:pos x="167" y="41"/>
                </a:cxn>
                <a:cxn ang="0">
                  <a:pos x="169" y="41"/>
                </a:cxn>
                <a:cxn ang="0">
                  <a:pos x="169" y="39"/>
                </a:cxn>
                <a:cxn ang="0">
                  <a:pos x="169" y="39"/>
                </a:cxn>
                <a:cxn ang="0">
                  <a:pos x="171" y="37"/>
                </a:cxn>
                <a:cxn ang="0">
                  <a:pos x="171" y="35"/>
                </a:cxn>
                <a:cxn ang="0">
                  <a:pos x="171" y="33"/>
                </a:cxn>
                <a:cxn ang="0">
                  <a:pos x="171" y="31"/>
                </a:cxn>
                <a:cxn ang="0">
                  <a:pos x="171" y="30"/>
                </a:cxn>
                <a:cxn ang="0">
                  <a:pos x="173" y="28"/>
                </a:cxn>
                <a:cxn ang="0">
                  <a:pos x="173" y="26"/>
                </a:cxn>
                <a:cxn ang="0">
                  <a:pos x="173" y="22"/>
                </a:cxn>
                <a:cxn ang="0">
                  <a:pos x="173" y="20"/>
                </a:cxn>
                <a:cxn ang="0">
                  <a:pos x="173" y="18"/>
                </a:cxn>
                <a:cxn ang="0">
                  <a:pos x="173" y="15"/>
                </a:cxn>
                <a:cxn ang="0">
                  <a:pos x="173" y="13"/>
                </a:cxn>
                <a:cxn ang="0">
                  <a:pos x="173" y="11"/>
                </a:cxn>
                <a:cxn ang="0">
                  <a:pos x="171" y="9"/>
                </a:cxn>
                <a:cxn ang="0">
                  <a:pos x="171" y="7"/>
                </a:cxn>
                <a:cxn ang="0">
                  <a:pos x="171" y="5"/>
                </a:cxn>
                <a:cxn ang="0">
                  <a:pos x="171" y="4"/>
                </a:cxn>
                <a:cxn ang="0">
                  <a:pos x="169" y="4"/>
                </a:cxn>
                <a:cxn ang="0">
                  <a:pos x="169" y="2"/>
                </a:cxn>
                <a:cxn ang="0">
                  <a:pos x="169" y="2"/>
                </a:cxn>
                <a:cxn ang="0">
                  <a:pos x="167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4" y="13"/>
                </a:cxn>
                <a:cxn ang="0">
                  <a:pos x="5" y="15"/>
                </a:cxn>
                <a:cxn ang="0">
                  <a:pos x="5" y="17"/>
                </a:cxn>
                <a:cxn ang="0">
                  <a:pos x="5" y="20"/>
                </a:cxn>
                <a:cxn ang="0">
                  <a:pos x="5" y="22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4" y="30"/>
                </a:cxn>
                <a:cxn ang="0">
                  <a:pos x="4" y="31"/>
                </a:cxn>
                <a:cxn ang="0">
                  <a:pos x="4" y="33"/>
                </a:cxn>
                <a:cxn ang="0">
                  <a:pos x="2" y="35"/>
                </a:cxn>
                <a:cxn ang="0">
                  <a:pos x="2" y="35"/>
                </a:cxn>
                <a:cxn ang="0">
                  <a:pos x="2" y="37"/>
                </a:cxn>
                <a:cxn ang="0">
                  <a:pos x="2" y="37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173" h="41">
                  <a:moveTo>
                    <a:pt x="167" y="41"/>
                  </a:moveTo>
                  <a:lnTo>
                    <a:pt x="167" y="41"/>
                  </a:lnTo>
                  <a:lnTo>
                    <a:pt x="167" y="41"/>
                  </a:lnTo>
                  <a:lnTo>
                    <a:pt x="169" y="41"/>
                  </a:lnTo>
                  <a:lnTo>
                    <a:pt x="169" y="39"/>
                  </a:lnTo>
                  <a:lnTo>
                    <a:pt x="169" y="39"/>
                  </a:lnTo>
                  <a:lnTo>
                    <a:pt x="169" y="39"/>
                  </a:lnTo>
                  <a:lnTo>
                    <a:pt x="169" y="39"/>
                  </a:lnTo>
                  <a:lnTo>
                    <a:pt x="169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5"/>
                  </a:lnTo>
                  <a:lnTo>
                    <a:pt x="171" y="35"/>
                  </a:lnTo>
                  <a:lnTo>
                    <a:pt x="171" y="33"/>
                  </a:lnTo>
                  <a:lnTo>
                    <a:pt x="171" y="33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0"/>
                  </a:lnTo>
                  <a:lnTo>
                    <a:pt x="173" y="30"/>
                  </a:lnTo>
                  <a:lnTo>
                    <a:pt x="173" y="28"/>
                  </a:lnTo>
                  <a:lnTo>
                    <a:pt x="173" y="26"/>
                  </a:lnTo>
                  <a:lnTo>
                    <a:pt x="173" y="26"/>
                  </a:lnTo>
                  <a:lnTo>
                    <a:pt x="173" y="24"/>
                  </a:lnTo>
                  <a:lnTo>
                    <a:pt x="173" y="22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3" y="18"/>
                  </a:lnTo>
                  <a:lnTo>
                    <a:pt x="173" y="18"/>
                  </a:lnTo>
                  <a:lnTo>
                    <a:pt x="173" y="17"/>
                  </a:lnTo>
                  <a:lnTo>
                    <a:pt x="173" y="15"/>
                  </a:lnTo>
                  <a:lnTo>
                    <a:pt x="173" y="15"/>
                  </a:lnTo>
                  <a:lnTo>
                    <a:pt x="173" y="13"/>
                  </a:lnTo>
                  <a:lnTo>
                    <a:pt x="173" y="13"/>
                  </a:lnTo>
                  <a:lnTo>
                    <a:pt x="173" y="11"/>
                  </a:lnTo>
                  <a:lnTo>
                    <a:pt x="171" y="9"/>
                  </a:lnTo>
                  <a:lnTo>
                    <a:pt x="171" y="9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4"/>
                  </a:lnTo>
                  <a:lnTo>
                    <a:pt x="169" y="4"/>
                  </a:lnTo>
                  <a:lnTo>
                    <a:pt x="169" y="4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67" y="2"/>
                  </a:lnTo>
                  <a:lnTo>
                    <a:pt x="167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67" y="4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107"/>
            <p:cNvSpPr>
              <a:spLocks/>
            </p:cNvSpPr>
            <p:nvPr/>
          </p:nvSpPr>
          <p:spPr bwMode="auto">
            <a:xfrm>
              <a:off x="5649913" y="3284538"/>
              <a:ext cx="215900" cy="161925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2" y="68"/>
                </a:cxn>
                <a:cxn ang="0">
                  <a:pos x="2" y="70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2" y="81"/>
                </a:cxn>
                <a:cxn ang="0">
                  <a:pos x="2" y="83"/>
                </a:cxn>
                <a:cxn ang="0">
                  <a:pos x="2" y="85"/>
                </a:cxn>
                <a:cxn ang="0">
                  <a:pos x="4" y="87"/>
                </a:cxn>
                <a:cxn ang="0">
                  <a:pos x="6" y="89"/>
                </a:cxn>
                <a:cxn ang="0">
                  <a:pos x="8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6"/>
                </a:cxn>
                <a:cxn ang="0">
                  <a:pos x="13" y="98"/>
                </a:cxn>
                <a:cxn ang="0">
                  <a:pos x="15" y="100"/>
                </a:cxn>
                <a:cxn ang="0">
                  <a:pos x="17" y="100"/>
                </a:cxn>
                <a:cxn ang="0">
                  <a:pos x="19" y="100"/>
                </a:cxn>
                <a:cxn ang="0">
                  <a:pos x="21" y="102"/>
                </a:cxn>
                <a:cxn ang="0">
                  <a:pos x="23" y="102"/>
                </a:cxn>
                <a:cxn ang="0">
                  <a:pos x="23" y="100"/>
                </a:cxn>
                <a:cxn ang="0">
                  <a:pos x="25" y="100"/>
                </a:cxn>
                <a:cxn ang="0">
                  <a:pos x="136" y="33"/>
                </a:cxn>
                <a:cxn ang="0">
                  <a:pos x="134" y="33"/>
                </a:cxn>
                <a:cxn ang="0">
                  <a:pos x="132" y="35"/>
                </a:cxn>
                <a:cxn ang="0">
                  <a:pos x="131" y="33"/>
                </a:cxn>
                <a:cxn ang="0">
                  <a:pos x="129" y="33"/>
                </a:cxn>
                <a:cxn ang="0">
                  <a:pos x="127" y="33"/>
                </a:cxn>
                <a:cxn ang="0">
                  <a:pos x="127" y="31"/>
                </a:cxn>
                <a:cxn ang="0">
                  <a:pos x="125" y="31"/>
                </a:cxn>
                <a:cxn ang="0">
                  <a:pos x="123" y="29"/>
                </a:cxn>
                <a:cxn ang="0">
                  <a:pos x="121" y="28"/>
                </a:cxn>
                <a:cxn ang="0">
                  <a:pos x="119" y="26"/>
                </a:cxn>
                <a:cxn ang="0">
                  <a:pos x="118" y="24"/>
                </a:cxn>
                <a:cxn ang="0">
                  <a:pos x="116" y="22"/>
                </a:cxn>
                <a:cxn ang="0">
                  <a:pos x="116" y="18"/>
                </a:cxn>
                <a:cxn ang="0">
                  <a:pos x="114" y="16"/>
                </a:cxn>
                <a:cxn ang="0">
                  <a:pos x="114" y="15"/>
                </a:cxn>
                <a:cxn ang="0">
                  <a:pos x="112" y="13"/>
                </a:cxn>
                <a:cxn ang="0">
                  <a:pos x="112" y="11"/>
                </a:cxn>
                <a:cxn ang="0">
                  <a:pos x="112" y="9"/>
                </a:cxn>
                <a:cxn ang="0">
                  <a:pos x="112" y="7"/>
                </a:cxn>
                <a:cxn ang="0">
                  <a:pos x="112" y="5"/>
                </a:cxn>
                <a:cxn ang="0">
                  <a:pos x="114" y="3"/>
                </a:cxn>
                <a:cxn ang="0">
                  <a:pos x="114" y="2"/>
                </a:cxn>
                <a:cxn ang="0">
                  <a:pos x="114" y="0"/>
                </a:cxn>
                <a:cxn ang="0">
                  <a:pos x="116" y="0"/>
                </a:cxn>
              </a:cxnLst>
              <a:rect l="0" t="0" r="r" b="b"/>
              <a:pathLst>
                <a:path w="136" h="102">
                  <a:moveTo>
                    <a:pt x="4" y="67"/>
                  </a:moveTo>
                  <a:lnTo>
                    <a:pt x="4" y="67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4" y="89"/>
                  </a:lnTo>
                  <a:lnTo>
                    <a:pt x="6" y="89"/>
                  </a:lnTo>
                  <a:lnTo>
                    <a:pt x="6" y="91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36" y="33"/>
                  </a:lnTo>
                  <a:lnTo>
                    <a:pt x="136" y="33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2" y="35"/>
                  </a:lnTo>
                  <a:lnTo>
                    <a:pt x="132" y="33"/>
                  </a:lnTo>
                  <a:lnTo>
                    <a:pt x="131" y="33"/>
                  </a:lnTo>
                  <a:lnTo>
                    <a:pt x="131" y="33"/>
                  </a:lnTo>
                  <a:lnTo>
                    <a:pt x="129" y="33"/>
                  </a:lnTo>
                  <a:lnTo>
                    <a:pt x="129" y="33"/>
                  </a:lnTo>
                  <a:lnTo>
                    <a:pt x="127" y="33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25" y="31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1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2"/>
                  </a:lnTo>
                  <a:lnTo>
                    <a:pt x="116" y="22"/>
                  </a:lnTo>
                  <a:lnTo>
                    <a:pt x="116" y="20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2" y="13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2" y="3"/>
                  </a:lnTo>
                  <a:lnTo>
                    <a:pt x="114" y="3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4" y="6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108"/>
            <p:cNvSpPr>
              <a:spLocks noChangeArrowheads="1"/>
            </p:cNvSpPr>
            <p:nvPr/>
          </p:nvSpPr>
          <p:spPr bwMode="auto">
            <a:xfrm>
              <a:off x="5033963" y="3349625"/>
              <a:ext cx="209550" cy="20955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09"/>
            <p:cNvSpPr>
              <a:spLocks/>
            </p:cNvSpPr>
            <p:nvPr/>
          </p:nvSpPr>
          <p:spPr bwMode="auto">
            <a:xfrm>
              <a:off x="4991100" y="3246438"/>
              <a:ext cx="149225" cy="187325"/>
            </a:xfrm>
            <a:custGeom>
              <a:avLst/>
              <a:gdLst/>
              <a:ahLst/>
              <a:cxnLst>
                <a:cxn ang="0">
                  <a:pos x="58" y="111"/>
                </a:cxn>
                <a:cxn ang="0">
                  <a:pos x="60" y="113"/>
                </a:cxn>
                <a:cxn ang="0">
                  <a:pos x="60" y="115"/>
                </a:cxn>
                <a:cxn ang="0">
                  <a:pos x="62" y="117"/>
                </a:cxn>
                <a:cxn ang="0">
                  <a:pos x="66" y="117"/>
                </a:cxn>
                <a:cxn ang="0">
                  <a:pos x="67" y="117"/>
                </a:cxn>
                <a:cxn ang="0">
                  <a:pos x="69" y="118"/>
                </a:cxn>
                <a:cxn ang="0">
                  <a:pos x="71" y="118"/>
                </a:cxn>
                <a:cxn ang="0">
                  <a:pos x="73" y="118"/>
                </a:cxn>
                <a:cxn ang="0">
                  <a:pos x="77" y="117"/>
                </a:cxn>
                <a:cxn ang="0">
                  <a:pos x="79" y="117"/>
                </a:cxn>
                <a:cxn ang="0">
                  <a:pos x="80" y="115"/>
                </a:cxn>
                <a:cxn ang="0">
                  <a:pos x="82" y="115"/>
                </a:cxn>
                <a:cxn ang="0">
                  <a:pos x="86" y="113"/>
                </a:cxn>
                <a:cxn ang="0">
                  <a:pos x="88" y="111"/>
                </a:cxn>
                <a:cxn ang="0">
                  <a:pos x="88" y="109"/>
                </a:cxn>
                <a:cxn ang="0">
                  <a:pos x="90" y="107"/>
                </a:cxn>
                <a:cxn ang="0">
                  <a:pos x="92" y="105"/>
                </a:cxn>
                <a:cxn ang="0">
                  <a:pos x="92" y="104"/>
                </a:cxn>
                <a:cxn ang="0">
                  <a:pos x="94" y="100"/>
                </a:cxn>
                <a:cxn ang="0">
                  <a:pos x="94" y="98"/>
                </a:cxn>
                <a:cxn ang="0">
                  <a:pos x="94" y="96"/>
                </a:cxn>
                <a:cxn ang="0">
                  <a:pos x="92" y="94"/>
                </a:cxn>
                <a:cxn ang="0">
                  <a:pos x="92" y="92"/>
                </a:cxn>
                <a:cxn ang="0">
                  <a:pos x="92" y="91"/>
                </a:cxn>
                <a:cxn ang="0">
                  <a:pos x="36" y="1"/>
                </a:cxn>
                <a:cxn ang="0">
                  <a:pos x="36" y="3"/>
                </a:cxn>
                <a:cxn ang="0">
                  <a:pos x="38" y="5"/>
                </a:cxn>
                <a:cxn ang="0">
                  <a:pos x="38" y="7"/>
                </a:cxn>
                <a:cxn ang="0">
                  <a:pos x="38" y="9"/>
                </a:cxn>
                <a:cxn ang="0">
                  <a:pos x="36" y="11"/>
                </a:cxn>
                <a:cxn ang="0">
                  <a:pos x="36" y="13"/>
                </a:cxn>
                <a:cxn ang="0">
                  <a:pos x="36" y="16"/>
                </a:cxn>
                <a:cxn ang="0">
                  <a:pos x="34" y="18"/>
                </a:cxn>
                <a:cxn ang="0">
                  <a:pos x="32" y="20"/>
                </a:cxn>
                <a:cxn ang="0">
                  <a:pos x="30" y="22"/>
                </a:cxn>
                <a:cxn ang="0">
                  <a:pos x="28" y="24"/>
                </a:cxn>
                <a:cxn ang="0">
                  <a:pos x="27" y="24"/>
                </a:cxn>
                <a:cxn ang="0">
                  <a:pos x="25" y="26"/>
                </a:cxn>
                <a:cxn ang="0">
                  <a:pos x="21" y="26"/>
                </a:cxn>
                <a:cxn ang="0">
                  <a:pos x="19" y="27"/>
                </a:cxn>
                <a:cxn ang="0">
                  <a:pos x="17" y="27"/>
                </a:cxn>
                <a:cxn ang="0">
                  <a:pos x="14" y="27"/>
                </a:cxn>
                <a:cxn ang="0">
                  <a:pos x="12" y="27"/>
                </a:cxn>
                <a:cxn ang="0">
                  <a:pos x="10" y="27"/>
                </a:cxn>
                <a:cxn ang="0">
                  <a:pos x="8" y="26"/>
                </a:cxn>
                <a:cxn ang="0">
                  <a:pos x="6" y="26"/>
                </a:cxn>
                <a:cxn ang="0">
                  <a:pos x="4" y="24"/>
                </a:cxn>
                <a:cxn ang="0">
                  <a:pos x="2" y="22"/>
                </a:cxn>
                <a:cxn ang="0">
                  <a:pos x="0" y="20"/>
                </a:cxn>
              </a:cxnLst>
              <a:rect l="0" t="0" r="r" b="b"/>
              <a:pathLst>
                <a:path w="94" h="118">
                  <a:moveTo>
                    <a:pt x="58" y="111"/>
                  </a:moveTo>
                  <a:lnTo>
                    <a:pt x="58" y="111"/>
                  </a:lnTo>
                  <a:lnTo>
                    <a:pt x="58" y="113"/>
                  </a:lnTo>
                  <a:lnTo>
                    <a:pt x="60" y="113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2" y="115"/>
                  </a:lnTo>
                  <a:lnTo>
                    <a:pt x="62" y="117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7" y="117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75" y="117"/>
                  </a:lnTo>
                  <a:lnTo>
                    <a:pt x="77" y="117"/>
                  </a:lnTo>
                  <a:lnTo>
                    <a:pt x="77" y="117"/>
                  </a:lnTo>
                  <a:lnTo>
                    <a:pt x="79" y="117"/>
                  </a:lnTo>
                  <a:lnTo>
                    <a:pt x="80" y="117"/>
                  </a:lnTo>
                  <a:lnTo>
                    <a:pt x="80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4" y="113"/>
                  </a:lnTo>
                  <a:lnTo>
                    <a:pt x="86" y="113"/>
                  </a:lnTo>
                  <a:lnTo>
                    <a:pt x="86" y="111"/>
                  </a:lnTo>
                  <a:lnTo>
                    <a:pt x="88" y="111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90" y="107"/>
                  </a:lnTo>
                  <a:lnTo>
                    <a:pt x="90" y="107"/>
                  </a:lnTo>
                  <a:lnTo>
                    <a:pt x="90" y="105"/>
                  </a:lnTo>
                  <a:lnTo>
                    <a:pt x="92" y="105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2" y="94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2" y="91"/>
                  </a:lnTo>
                  <a:lnTo>
                    <a:pt x="92" y="91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4" y="16"/>
                  </a:lnTo>
                  <a:lnTo>
                    <a:pt x="34" y="18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58" y="11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110"/>
            <p:cNvSpPr>
              <a:spLocks noChangeArrowheads="1"/>
            </p:cNvSpPr>
            <p:nvPr/>
          </p:nvSpPr>
          <p:spPr bwMode="auto">
            <a:xfrm>
              <a:off x="5816600" y="3157538"/>
              <a:ext cx="214313" cy="2143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11"/>
            <p:cNvSpPr>
              <a:spLocks/>
            </p:cNvSpPr>
            <p:nvPr/>
          </p:nvSpPr>
          <p:spPr bwMode="auto">
            <a:xfrm>
              <a:off x="5824538" y="3062288"/>
              <a:ext cx="112713" cy="180975"/>
            </a:xfrm>
            <a:custGeom>
              <a:avLst/>
              <a:gdLst/>
              <a:ahLst/>
              <a:cxnLst>
                <a:cxn ang="0">
                  <a:pos x="34" y="104"/>
                </a:cxn>
                <a:cxn ang="0">
                  <a:pos x="34" y="106"/>
                </a:cxn>
                <a:cxn ang="0">
                  <a:pos x="35" y="108"/>
                </a:cxn>
                <a:cxn ang="0">
                  <a:pos x="37" y="110"/>
                </a:cxn>
                <a:cxn ang="0">
                  <a:pos x="39" y="112"/>
                </a:cxn>
                <a:cxn ang="0">
                  <a:pos x="41" y="112"/>
                </a:cxn>
                <a:cxn ang="0">
                  <a:pos x="43" y="114"/>
                </a:cxn>
                <a:cxn ang="0">
                  <a:pos x="45" y="114"/>
                </a:cxn>
                <a:cxn ang="0">
                  <a:pos x="48" y="114"/>
                </a:cxn>
                <a:cxn ang="0">
                  <a:pos x="50" y="114"/>
                </a:cxn>
                <a:cxn ang="0">
                  <a:pos x="52" y="114"/>
                </a:cxn>
                <a:cxn ang="0">
                  <a:pos x="56" y="114"/>
                </a:cxn>
                <a:cxn ang="0">
                  <a:pos x="58" y="114"/>
                </a:cxn>
                <a:cxn ang="0">
                  <a:pos x="60" y="112"/>
                </a:cxn>
                <a:cxn ang="0">
                  <a:pos x="62" y="110"/>
                </a:cxn>
                <a:cxn ang="0">
                  <a:pos x="65" y="110"/>
                </a:cxn>
                <a:cxn ang="0">
                  <a:pos x="65" y="108"/>
                </a:cxn>
                <a:cxn ang="0">
                  <a:pos x="67" y="106"/>
                </a:cxn>
                <a:cxn ang="0">
                  <a:pos x="69" y="104"/>
                </a:cxn>
                <a:cxn ang="0">
                  <a:pos x="71" y="101"/>
                </a:cxn>
                <a:cxn ang="0">
                  <a:pos x="71" y="99"/>
                </a:cxn>
                <a:cxn ang="0">
                  <a:pos x="71" y="97"/>
                </a:cxn>
                <a:cxn ang="0">
                  <a:pos x="71" y="95"/>
                </a:cxn>
                <a:cxn ang="0">
                  <a:pos x="71" y="93"/>
                </a:cxn>
                <a:cxn ang="0">
                  <a:pos x="71" y="90"/>
                </a:cxn>
                <a:cxn ang="0">
                  <a:pos x="39" y="0"/>
                </a:cxn>
                <a:cxn ang="0">
                  <a:pos x="39" y="4"/>
                </a:cxn>
                <a:cxn ang="0">
                  <a:pos x="39" y="6"/>
                </a:cxn>
                <a:cxn ang="0">
                  <a:pos x="39" y="8"/>
                </a:cxn>
                <a:cxn ang="0">
                  <a:pos x="37" y="10"/>
                </a:cxn>
                <a:cxn ang="0">
                  <a:pos x="37" y="11"/>
                </a:cxn>
                <a:cxn ang="0">
                  <a:pos x="35" y="13"/>
                </a:cxn>
                <a:cxn ang="0">
                  <a:pos x="35" y="17"/>
                </a:cxn>
                <a:cxn ang="0">
                  <a:pos x="34" y="19"/>
                </a:cxn>
                <a:cxn ang="0">
                  <a:pos x="32" y="19"/>
                </a:cxn>
                <a:cxn ang="0">
                  <a:pos x="28" y="21"/>
                </a:cxn>
                <a:cxn ang="0">
                  <a:pos x="26" y="23"/>
                </a:cxn>
                <a:cxn ang="0">
                  <a:pos x="24" y="23"/>
                </a:cxn>
                <a:cxn ang="0">
                  <a:pos x="22" y="24"/>
                </a:cxn>
                <a:cxn ang="0">
                  <a:pos x="19" y="24"/>
                </a:cxn>
                <a:cxn ang="0">
                  <a:pos x="17" y="24"/>
                </a:cxn>
                <a:cxn ang="0">
                  <a:pos x="13" y="24"/>
                </a:cxn>
                <a:cxn ang="0">
                  <a:pos x="11" y="24"/>
                </a:cxn>
                <a:cxn ang="0">
                  <a:pos x="9" y="23"/>
                </a:cxn>
                <a:cxn ang="0">
                  <a:pos x="8" y="23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2" y="17"/>
                </a:cxn>
                <a:cxn ang="0">
                  <a:pos x="0" y="15"/>
                </a:cxn>
                <a:cxn ang="0">
                  <a:pos x="0" y="13"/>
                </a:cxn>
              </a:cxnLst>
              <a:rect l="0" t="0" r="r" b="b"/>
              <a:pathLst>
                <a:path w="71" h="114">
                  <a:moveTo>
                    <a:pt x="32" y="104"/>
                  </a:moveTo>
                  <a:lnTo>
                    <a:pt x="34" y="104"/>
                  </a:lnTo>
                  <a:lnTo>
                    <a:pt x="34" y="106"/>
                  </a:lnTo>
                  <a:lnTo>
                    <a:pt x="34" y="106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5" y="110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41" y="112"/>
                  </a:lnTo>
                  <a:lnTo>
                    <a:pt x="41" y="114"/>
                  </a:lnTo>
                  <a:lnTo>
                    <a:pt x="43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7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50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4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8" y="114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112"/>
                  </a:lnTo>
                  <a:lnTo>
                    <a:pt x="62" y="110"/>
                  </a:lnTo>
                  <a:lnTo>
                    <a:pt x="63" y="110"/>
                  </a:lnTo>
                  <a:lnTo>
                    <a:pt x="65" y="110"/>
                  </a:lnTo>
                  <a:lnTo>
                    <a:pt x="65" y="108"/>
                  </a:lnTo>
                  <a:lnTo>
                    <a:pt x="65" y="108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9" y="103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1" y="97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1" y="91"/>
                  </a:lnTo>
                  <a:lnTo>
                    <a:pt x="71" y="9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4" y="17"/>
                  </a:lnTo>
                  <a:lnTo>
                    <a:pt x="34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2" y="10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112"/>
            <p:cNvSpPr>
              <a:spLocks noChangeArrowheads="1"/>
            </p:cNvSpPr>
            <p:nvPr/>
          </p:nvSpPr>
          <p:spPr bwMode="auto">
            <a:xfrm>
              <a:off x="2354263" y="2271713"/>
              <a:ext cx="215900" cy="2159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13"/>
            <p:cNvSpPr>
              <a:spLocks/>
            </p:cNvSpPr>
            <p:nvPr/>
          </p:nvSpPr>
          <p:spPr bwMode="auto">
            <a:xfrm>
              <a:off x="2371725" y="2057400"/>
              <a:ext cx="106363" cy="258763"/>
            </a:xfrm>
            <a:custGeom>
              <a:avLst/>
              <a:gdLst/>
              <a:ahLst/>
              <a:cxnLst>
                <a:cxn ang="0">
                  <a:pos x="28" y="156"/>
                </a:cxn>
                <a:cxn ang="0">
                  <a:pos x="28" y="158"/>
                </a:cxn>
                <a:cxn ang="0">
                  <a:pos x="30" y="160"/>
                </a:cxn>
                <a:cxn ang="0">
                  <a:pos x="30" y="160"/>
                </a:cxn>
                <a:cxn ang="0">
                  <a:pos x="32" y="161"/>
                </a:cxn>
                <a:cxn ang="0">
                  <a:pos x="34" y="161"/>
                </a:cxn>
                <a:cxn ang="0">
                  <a:pos x="36" y="163"/>
                </a:cxn>
                <a:cxn ang="0">
                  <a:pos x="38" y="163"/>
                </a:cxn>
                <a:cxn ang="0">
                  <a:pos x="39" y="163"/>
                </a:cxn>
                <a:cxn ang="0">
                  <a:pos x="43" y="163"/>
                </a:cxn>
                <a:cxn ang="0">
                  <a:pos x="45" y="163"/>
                </a:cxn>
                <a:cxn ang="0">
                  <a:pos x="47" y="163"/>
                </a:cxn>
                <a:cxn ang="0">
                  <a:pos x="51" y="163"/>
                </a:cxn>
                <a:cxn ang="0">
                  <a:pos x="52" y="163"/>
                </a:cxn>
                <a:cxn ang="0">
                  <a:pos x="54" y="161"/>
                </a:cxn>
                <a:cxn ang="0">
                  <a:pos x="58" y="161"/>
                </a:cxn>
                <a:cxn ang="0">
                  <a:pos x="60" y="160"/>
                </a:cxn>
                <a:cxn ang="0">
                  <a:pos x="62" y="158"/>
                </a:cxn>
                <a:cxn ang="0">
                  <a:pos x="64" y="158"/>
                </a:cxn>
                <a:cxn ang="0">
                  <a:pos x="65" y="156"/>
                </a:cxn>
                <a:cxn ang="0">
                  <a:pos x="65" y="154"/>
                </a:cxn>
                <a:cxn ang="0">
                  <a:pos x="67" y="152"/>
                </a:cxn>
                <a:cxn ang="0">
                  <a:pos x="67" y="152"/>
                </a:cxn>
                <a:cxn ang="0">
                  <a:pos x="67" y="150"/>
                </a:cxn>
                <a:cxn ang="0">
                  <a:pos x="67" y="148"/>
                </a:cxn>
                <a:cxn ang="0">
                  <a:pos x="39" y="0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8" y="3"/>
                </a:cxn>
                <a:cxn ang="0">
                  <a:pos x="38" y="5"/>
                </a:cxn>
                <a:cxn ang="0">
                  <a:pos x="36" y="7"/>
                </a:cxn>
                <a:cxn ang="0">
                  <a:pos x="34" y="9"/>
                </a:cxn>
                <a:cxn ang="0">
                  <a:pos x="32" y="9"/>
                </a:cxn>
                <a:cxn ang="0">
                  <a:pos x="30" y="11"/>
                </a:cxn>
                <a:cxn ang="0">
                  <a:pos x="28" y="11"/>
                </a:cxn>
                <a:cxn ang="0">
                  <a:pos x="26" y="13"/>
                </a:cxn>
                <a:cxn ang="0">
                  <a:pos x="23" y="13"/>
                </a:cxn>
                <a:cxn ang="0">
                  <a:pos x="21" y="13"/>
                </a:cxn>
                <a:cxn ang="0">
                  <a:pos x="19" y="15"/>
                </a:cxn>
                <a:cxn ang="0">
                  <a:pos x="15" y="15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8" y="13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2" y="11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5"/>
                </a:cxn>
              </a:cxnLst>
              <a:rect l="0" t="0" r="r" b="b"/>
              <a:pathLst>
                <a:path w="67" h="163">
                  <a:moveTo>
                    <a:pt x="28" y="156"/>
                  </a:moveTo>
                  <a:lnTo>
                    <a:pt x="28" y="156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2" y="160"/>
                  </a:lnTo>
                  <a:lnTo>
                    <a:pt x="32" y="161"/>
                  </a:lnTo>
                  <a:lnTo>
                    <a:pt x="34" y="161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6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39" y="163"/>
                  </a:lnTo>
                  <a:lnTo>
                    <a:pt x="39" y="163"/>
                  </a:lnTo>
                  <a:lnTo>
                    <a:pt x="41" y="163"/>
                  </a:lnTo>
                  <a:lnTo>
                    <a:pt x="43" y="163"/>
                  </a:lnTo>
                  <a:lnTo>
                    <a:pt x="43" y="163"/>
                  </a:lnTo>
                  <a:lnTo>
                    <a:pt x="45" y="163"/>
                  </a:lnTo>
                  <a:lnTo>
                    <a:pt x="47" y="163"/>
                  </a:lnTo>
                  <a:lnTo>
                    <a:pt x="47" y="163"/>
                  </a:lnTo>
                  <a:lnTo>
                    <a:pt x="49" y="163"/>
                  </a:lnTo>
                  <a:lnTo>
                    <a:pt x="51" y="163"/>
                  </a:lnTo>
                  <a:lnTo>
                    <a:pt x="51" y="163"/>
                  </a:lnTo>
                  <a:lnTo>
                    <a:pt x="52" y="163"/>
                  </a:lnTo>
                  <a:lnTo>
                    <a:pt x="54" y="161"/>
                  </a:lnTo>
                  <a:lnTo>
                    <a:pt x="54" y="161"/>
                  </a:lnTo>
                  <a:lnTo>
                    <a:pt x="56" y="161"/>
                  </a:lnTo>
                  <a:lnTo>
                    <a:pt x="58" y="161"/>
                  </a:lnTo>
                  <a:lnTo>
                    <a:pt x="58" y="160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4" y="158"/>
                  </a:lnTo>
                  <a:lnTo>
                    <a:pt x="64" y="156"/>
                  </a:lnTo>
                  <a:lnTo>
                    <a:pt x="65" y="156"/>
                  </a:lnTo>
                  <a:lnTo>
                    <a:pt x="65" y="156"/>
                  </a:lnTo>
                  <a:lnTo>
                    <a:pt x="65" y="154"/>
                  </a:lnTo>
                  <a:lnTo>
                    <a:pt x="65" y="154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67" y="148"/>
                  </a:lnTo>
                  <a:lnTo>
                    <a:pt x="67" y="148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8" y="15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14"/>
            <p:cNvSpPr>
              <a:spLocks/>
            </p:cNvSpPr>
            <p:nvPr/>
          </p:nvSpPr>
          <p:spPr bwMode="auto">
            <a:xfrm>
              <a:off x="2546350" y="2393950"/>
              <a:ext cx="230188" cy="14128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3" y="3"/>
                </a:cxn>
                <a:cxn ang="0">
                  <a:pos x="11" y="5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9" y="11"/>
                </a:cxn>
                <a:cxn ang="0">
                  <a:pos x="9" y="13"/>
                </a:cxn>
                <a:cxn ang="0">
                  <a:pos x="8" y="14"/>
                </a:cxn>
                <a:cxn ang="0">
                  <a:pos x="8" y="18"/>
                </a:cxn>
                <a:cxn ang="0">
                  <a:pos x="6" y="20"/>
                </a:cxn>
                <a:cxn ang="0">
                  <a:pos x="6" y="22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2" y="27"/>
                </a:cxn>
                <a:cxn ang="0">
                  <a:pos x="2" y="29"/>
                </a:cxn>
                <a:cxn ang="0">
                  <a:pos x="2" y="31"/>
                </a:cxn>
                <a:cxn ang="0">
                  <a:pos x="0" y="33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30" y="89"/>
                </a:cxn>
                <a:cxn ang="0">
                  <a:pos x="130" y="87"/>
                </a:cxn>
                <a:cxn ang="0">
                  <a:pos x="130" y="87"/>
                </a:cxn>
                <a:cxn ang="0">
                  <a:pos x="130" y="87"/>
                </a:cxn>
                <a:cxn ang="0">
                  <a:pos x="130" y="85"/>
                </a:cxn>
                <a:cxn ang="0">
                  <a:pos x="132" y="83"/>
                </a:cxn>
                <a:cxn ang="0">
                  <a:pos x="132" y="81"/>
                </a:cxn>
                <a:cxn ang="0">
                  <a:pos x="132" y="79"/>
                </a:cxn>
                <a:cxn ang="0">
                  <a:pos x="134" y="78"/>
                </a:cxn>
                <a:cxn ang="0">
                  <a:pos x="134" y="76"/>
                </a:cxn>
                <a:cxn ang="0">
                  <a:pos x="136" y="74"/>
                </a:cxn>
                <a:cxn ang="0">
                  <a:pos x="136" y="72"/>
                </a:cxn>
                <a:cxn ang="0">
                  <a:pos x="138" y="68"/>
                </a:cxn>
                <a:cxn ang="0">
                  <a:pos x="138" y="66"/>
                </a:cxn>
                <a:cxn ang="0">
                  <a:pos x="140" y="65"/>
                </a:cxn>
                <a:cxn ang="0">
                  <a:pos x="140" y="63"/>
                </a:cxn>
                <a:cxn ang="0">
                  <a:pos x="141" y="61"/>
                </a:cxn>
                <a:cxn ang="0">
                  <a:pos x="141" y="59"/>
                </a:cxn>
                <a:cxn ang="0">
                  <a:pos x="141" y="57"/>
                </a:cxn>
                <a:cxn ang="0">
                  <a:pos x="143" y="55"/>
                </a:cxn>
                <a:cxn ang="0">
                  <a:pos x="143" y="53"/>
                </a:cxn>
                <a:cxn ang="0">
                  <a:pos x="143" y="53"/>
                </a:cxn>
                <a:cxn ang="0">
                  <a:pos x="145" y="52"/>
                </a:cxn>
                <a:cxn ang="0">
                  <a:pos x="145" y="52"/>
                </a:cxn>
                <a:cxn ang="0">
                  <a:pos x="145" y="52"/>
                </a:cxn>
              </a:cxnLst>
              <a:rect l="0" t="0" r="r" b="b"/>
              <a:pathLst>
                <a:path w="145" h="89"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30" y="89"/>
                  </a:lnTo>
                  <a:lnTo>
                    <a:pt x="130" y="89"/>
                  </a:lnTo>
                  <a:lnTo>
                    <a:pt x="130" y="89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30" y="85"/>
                  </a:lnTo>
                  <a:lnTo>
                    <a:pt x="130" y="85"/>
                  </a:lnTo>
                  <a:lnTo>
                    <a:pt x="130" y="85"/>
                  </a:lnTo>
                  <a:lnTo>
                    <a:pt x="132" y="83"/>
                  </a:lnTo>
                  <a:lnTo>
                    <a:pt x="132" y="83"/>
                  </a:lnTo>
                  <a:lnTo>
                    <a:pt x="132" y="81"/>
                  </a:lnTo>
                  <a:lnTo>
                    <a:pt x="132" y="81"/>
                  </a:lnTo>
                  <a:lnTo>
                    <a:pt x="132" y="79"/>
                  </a:lnTo>
                  <a:lnTo>
                    <a:pt x="132" y="79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4" y="76"/>
                  </a:lnTo>
                  <a:lnTo>
                    <a:pt x="134" y="74"/>
                  </a:lnTo>
                  <a:lnTo>
                    <a:pt x="136" y="74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70"/>
                  </a:lnTo>
                  <a:lnTo>
                    <a:pt x="138" y="68"/>
                  </a:lnTo>
                  <a:lnTo>
                    <a:pt x="138" y="68"/>
                  </a:lnTo>
                  <a:lnTo>
                    <a:pt x="138" y="66"/>
                  </a:lnTo>
                  <a:lnTo>
                    <a:pt x="138" y="65"/>
                  </a:lnTo>
                  <a:lnTo>
                    <a:pt x="140" y="65"/>
                  </a:lnTo>
                  <a:lnTo>
                    <a:pt x="140" y="63"/>
                  </a:lnTo>
                  <a:lnTo>
                    <a:pt x="140" y="63"/>
                  </a:lnTo>
                  <a:lnTo>
                    <a:pt x="140" y="61"/>
                  </a:lnTo>
                  <a:lnTo>
                    <a:pt x="141" y="61"/>
                  </a:lnTo>
                  <a:lnTo>
                    <a:pt x="141" y="59"/>
                  </a:lnTo>
                  <a:lnTo>
                    <a:pt x="141" y="59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43" y="55"/>
                  </a:lnTo>
                  <a:lnTo>
                    <a:pt x="143" y="55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val 115"/>
            <p:cNvSpPr>
              <a:spLocks noChangeArrowheads="1"/>
            </p:cNvSpPr>
            <p:nvPr/>
          </p:nvSpPr>
          <p:spPr bwMode="auto">
            <a:xfrm>
              <a:off x="2749550" y="2435225"/>
              <a:ext cx="215900" cy="2143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16"/>
            <p:cNvSpPr>
              <a:spLocks/>
            </p:cNvSpPr>
            <p:nvPr/>
          </p:nvSpPr>
          <p:spPr bwMode="auto">
            <a:xfrm>
              <a:off x="2909888" y="2517775"/>
              <a:ext cx="230188" cy="793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0" y="27"/>
                </a:cxn>
                <a:cxn ang="0">
                  <a:pos x="0" y="29"/>
                </a:cxn>
                <a:cxn ang="0">
                  <a:pos x="2" y="31"/>
                </a:cxn>
                <a:cxn ang="0">
                  <a:pos x="2" y="33"/>
                </a:cxn>
                <a:cxn ang="0">
                  <a:pos x="4" y="35"/>
                </a:cxn>
                <a:cxn ang="0">
                  <a:pos x="5" y="37"/>
                </a:cxn>
                <a:cxn ang="0">
                  <a:pos x="7" y="39"/>
                </a:cxn>
                <a:cxn ang="0">
                  <a:pos x="9" y="39"/>
                </a:cxn>
                <a:cxn ang="0">
                  <a:pos x="11" y="39"/>
                </a:cxn>
                <a:cxn ang="0">
                  <a:pos x="13" y="40"/>
                </a:cxn>
                <a:cxn ang="0">
                  <a:pos x="141" y="50"/>
                </a:cxn>
                <a:cxn ang="0">
                  <a:pos x="139" y="50"/>
                </a:cxn>
                <a:cxn ang="0">
                  <a:pos x="138" y="50"/>
                </a:cxn>
                <a:cxn ang="0">
                  <a:pos x="136" y="48"/>
                </a:cxn>
                <a:cxn ang="0">
                  <a:pos x="134" y="46"/>
                </a:cxn>
                <a:cxn ang="0">
                  <a:pos x="132" y="44"/>
                </a:cxn>
                <a:cxn ang="0">
                  <a:pos x="132" y="42"/>
                </a:cxn>
                <a:cxn ang="0">
                  <a:pos x="130" y="40"/>
                </a:cxn>
                <a:cxn ang="0">
                  <a:pos x="130" y="39"/>
                </a:cxn>
                <a:cxn ang="0">
                  <a:pos x="130" y="37"/>
                </a:cxn>
                <a:cxn ang="0">
                  <a:pos x="128" y="33"/>
                </a:cxn>
                <a:cxn ang="0">
                  <a:pos x="128" y="31"/>
                </a:cxn>
                <a:cxn ang="0">
                  <a:pos x="128" y="27"/>
                </a:cxn>
                <a:cxn ang="0">
                  <a:pos x="130" y="26"/>
                </a:cxn>
                <a:cxn ang="0">
                  <a:pos x="130" y="24"/>
                </a:cxn>
                <a:cxn ang="0">
                  <a:pos x="130" y="20"/>
                </a:cxn>
                <a:cxn ang="0">
                  <a:pos x="132" y="18"/>
                </a:cxn>
                <a:cxn ang="0">
                  <a:pos x="134" y="16"/>
                </a:cxn>
                <a:cxn ang="0">
                  <a:pos x="134" y="14"/>
                </a:cxn>
                <a:cxn ang="0">
                  <a:pos x="136" y="13"/>
                </a:cxn>
                <a:cxn ang="0">
                  <a:pos x="138" y="13"/>
                </a:cxn>
                <a:cxn ang="0">
                  <a:pos x="139" y="11"/>
                </a:cxn>
                <a:cxn ang="0">
                  <a:pos x="141" y="11"/>
                </a:cxn>
                <a:cxn ang="0">
                  <a:pos x="143" y="11"/>
                </a:cxn>
                <a:cxn ang="0">
                  <a:pos x="145" y="11"/>
                </a:cxn>
              </a:cxnLst>
              <a:rect l="0" t="0" r="r" b="b"/>
              <a:pathLst>
                <a:path w="145" h="50">
                  <a:moveTo>
                    <a:pt x="15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39" y="50"/>
                  </a:lnTo>
                  <a:lnTo>
                    <a:pt x="139" y="50"/>
                  </a:lnTo>
                  <a:lnTo>
                    <a:pt x="138" y="50"/>
                  </a:lnTo>
                  <a:lnTo>
                    <a:pt x="138" y="50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32" y="44"/>
                  </a:lnTo>
                  <a:lnTo>
                    <a:pt x="132" y="44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30" y="39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1"/>
                  </a:lnTo>
                  <a:lnTo>
                    <a:pt x="128" y="29"/>
                  </a:lnTo>
                  <a:lnTo>
                    <a:pt x="128" y="27"/>
                  </a:lnTo>
                  <a:lnTo>
                    <a:pt x="130" y="27"/>
                  </a:lnTo>
                  <a:lnTo>
                    <a:pt x="130" y="26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30" y="22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4" y="14"/>
                  </a:lnTo>
                  <a:lnTo>
                    <a:pt x="136" y="14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8" y="13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41" y="11"/>
                  </a:lnTo>
                  <a:lnTo>
                    <a:pt x="141" y="11"/>
                  </a:lnTo>
                  <a:lnTo>
                    <a:pt x="143" y="11"/>
                  </a:lnTo>
                  <a:lnTo>
                    <a:pt x="143" y="11"/>
                  </a:lnTo>
                  <a:lnTo>
                    <a:pt x="145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117"/>
            <p:cNvSpPr>
              <a:spLocks noChangeArrowheads="1"/>
            </p:cNvSpPr>
            <p:nvPr/>
          </p:nvSpPr>
          <p:spPr bwMode="auto">
            <a:xfrm>
              <a:off x="4879975" y="3103563"/>
              <a:ext cx="215900" cy="2159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18"/>
            <p:cNvSpPr>
              <a:spLocks/>
            </p:cNvSpPr>
            <p:nvPr/>
          </p:nvSpPr>
          <p:spPr bwMode="auto">
            <a:xfrm>
              <a:off x="5038725" y="3009900"/>
              <a:ext cx="242888" cy="185738"/>
            </a:xfrm>
            <a:custGeom>
              <a:avLst/>
              <a:gdLst/>
              <a:ahLst/>
              <a:cxnLst>
                <a:cxn ang="0">
                  <a:pos x="2" y="82"/>
                </a:cxn>
                <a:cxn ang="0">
                  <a:pos x="2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7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4" y="102"/>
                </a:cxn>
                <a:cxn ang="0">
                  <a:pos x="6" y="104"/>
                </a:cxn>
                <a:cxn ang="0">
                  <a:pos x="6" y="108"/>
                </a:cxn>
                <a:cxn ang="0">
                  <a:pos x="8" y="110"/>
                </a:cxn>
                <a:cxn ang="0">
                  <a:pos x="10" y="111"/>
                </a:cxn>
                <a:cxn ang="0">
                  <a:pos x="11" y="111"/>
                </a:cxn>
                <a:cxn ang="0">
                  <a:pos x="13" y="113"/>
                </a:cxn>
                <a:cxn ang="0">
                  <a:pos x="15" y="115"/>
                </a:cxn>
                <a:cxn ang="0">
                  <a:pos x="17" y="115"/>
                </a:cxn>
                <a:cxn ang="0">
                  <a:pos x="19" y="115"/>
                </a:cxn>
                <a:cxn ang="0">
                  <a:pos x="21" y="117"/>
                </a:cxn>
                <a:cxn ang="0">
                  <a:pos x="23" y="117"/>
                </a:cxn>
                <a:cxn ang="0">
                  <a:pos x="24" y="115"/>
                </a:cxn>
                <a:cxn ang="0">
                  <a:pos x="24" y="115"/>
                </a:cxn>
                <a:cxn ang="0">
                  <a:pos x="153" y="35"/>
                </a:cxn>
                <a:cxn ang="0">
                  <a:pos x="151" y="35"/>
                </a:cxn>
                <a:cxn ang="0">
                  <a:pos x="149" y="35"/>
                </a:cxn>
                <a:cxn ang="0">
                  <a:pos x="147" y="35"/>
                </a:cxn>
                <a:cxn ang="0">
                  <a:pos x="145" y="35"/>
                </a:cxn>
                <a:cxn ang="0">
                  <a:pos x="144" y="33"/>
                </a:cxn>
                <a:cxn ang="0">
                  <a:pos x="142" y="33"/>
                </a:cxn>
                <a:cxn ang="0">
                  <a:pos x="140" y="31"/>
                </a:cxn>
                <a:cxn ang="0">
                  <a:pos x="138" y="30"/>
                </a:cxn>
                <a:cxn ang="0">
                  <a:pos x="136" y="28"/>
                </a:cxn>
                <a:cxn ang="0">
                  <a:pos x="134" y="26"/>
                </a:cxn>
                <a:cxn ang="0">
                  <a:pos x="134" y="24"/>
                </a:cxn>
                <a:cxn ang="0">
                  <a:pos x="132" y="22"/>
                </a:cxn>
                <a:cxn ang="0">
                  <a:pos x="130" y="20"/>
                </a:cxn>
                <a:cxn ang="0">
                  <a:pos x="129" y="18"/>
                </a:cxn>
                <a:cxn ang="0">
                  <a:pos x="129" y="15"/>
                </a:cxn>
                <a:cxn ang="0">
                  <a:pos x="129" y="13"/>
                </a:cxn>
                <a:cxn ang="0">
                  <a:pos x="127" y="11"/>
                </a:cxn>
                <a:cxn ang="0">
                  <a:pos x="127" y="9"/>
                </a:cxn>
                <a:cxn ang="0">
                  <a:pos x="127" y="7"/>
                </a:cxn>
                <a:cxn ang="0">
                  <a:pos x="127" y="5"/>
                </a:cxn>
                <a:cxn ang="0">
                  <a:pos x="129" y="4"/>
                </a:cxn>
                <a:cxn ang="0">
                  <a:pos x="129" y="2"/>
                </a:cxn>
                <a:cxn ang="0">
                  <a:pos x="129" y="0"/>
                </a:cxn>
                <a:cxn ang="0">
                  <a:pos x="130" y="0"/>
                </a:cxn>
              </a:cxnLst>
              <a:rect l="0" t="0" r="r" b="b"/>
              <a:pathLst>
                <a:path w="153" h="117">
                  <a:moveTo>
                    <a:pt x="4" y="82"/>
                  </a:moveTo>
                  <a:lnTo>
                    <a:pt x="2" y="82"/>
                  </a:lnTo>
                  <a:lnTo>
                    <a:pt x="2" y="82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97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6" y="106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8" y="110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5" y="113"/>
                  </a:lnTo>
                  <a:lnTo>
                    <a:pt x="15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1" y="115"/>
                  </a:lnTo>
                  <a:lnTo>
                    <a:pt x="21" y="117"/>
                  </a:lnTo>
                  <a:lnTo>
                    <a:pt x="23" y="117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153" y="33"/>
                  </a:lnTo>
                  <a:lnTo>
                    <a:pt x="153" y="35"/>
                  </a:lnTo>
                  <a:lnTo>
                    <a:pt x="151" y="35"/>
                  </a:lnTo>
                  <a:lnTo>
                    <a:pt x="151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5" y="35"/>
                  </a:lnTo>
                  <a:lnTo>
                    <a:pt x="145" y="35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42" y="33"/>
                  </a:lnTo>
                  <a:lnTo>
                    <a:pt x="142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38" y="30"/>
                  </a:lnTo>
                  <a:lnTo>
                    <a:pt x="138" y="30"/>
                  </a:lnTo>
                  <a:lnTo>
                    <a:pt x="136" y="28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34" y="24"/>
                  </a:lnTo>
                  <a:lnTo>
                    <a:pt x="132" y="24"/>
                  </a:lnTo>
                  <a:lnTo>
                    <a:pt x="132" y="22"/>
                  </a:lnTo>
                  <a:lnTo>
                    <a:pt x="130" y="22"/>
                  </a:lnTo>
                  <a:lnTo>
                    <a:pt x="130" y="20"/>
                  </a:lnTo>
                  <a:lnTo>
                    <a:pt x="130" y="18"/>
                  </a:lnTo>
                  <a:lnTo>
                    <a:pt x="129" y="18"/>
                  </a:lnTo>
                  <a:lnTo>
                    <a:pt x="129" y="17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29" y="13"/>
                  </a:lnTo>
                  <a:lnTo>
                    <a:pt x="127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7" y="9"/>
                  </a:lnTo>
                  <a:lnTo>
                    <a:pt x="127" y="7"/>
                  </a:lnTo>
                  <a:lnTo>
                    <a:pt x="127" y="7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7" y="4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4" y="8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19"/>
            <p:cNvSpPr>
              <a:spLocks/>
            </p:cNvSpPr>
            <p:nvPr/>
          </p:nvSpPr>
          <p:spPr bwMode="auto">
            <a:xfrm>
              <a:off x="4613275" y="3181350"/>
              <a:ext cx="277813" cy="61913"/>
            </a:xfrm>
            <a:custGeom>
              <a:avLst/>
              <a:gdLst/>
              <a:ahLst/>
              <a:cxnLst>
                <a:cxn ang="0">
                  <a:pos x="172" y="39"/>
                </a:cxn>
                <a:cxn ang="0">
                  <a:pos x="173" y="39"/>
                </a:cxn>
                <a:cxn ang="0">
                  <a:pos x="173" y="39"/>
                </a:cxn>
                <a:cxn ang="0">
                  <a:pos x="173" y="37"/>
                </a:cxn>
                <a:cxn ang="0">
                  <a:pos x="173" y="37"/>
                </a:cxn>
                <a:cxn ang="0">
                  <a:pos x="175" y="35"/>
                </a:cxn>
                <a:cxn ang="0">
                  <a:pos x="175" y="33"/>
                </a:cxn>
                <a:cxn ang="0">
                  <a:pos x="175" y="31"/>
                </a:cxn>
                <a:cxn ang="0">
                  <a:pos x="175" y="29"/>
                </a:cxn>
                <a:cxn ang="0">
                  <a:pos x="175" y="26"/>
                </a:cxn>
                <a:cxn ang="0">
                  <a:pos x="175" y="24"/>
                </a:cxn>
                <a:cxn ang="0">
                  <a:pos x="175" y="22"/>
                </a:cxn>
                <a:cxn ang="0">
                  <a:pos x="175" y="18"/>
                </a:cxn>
                <a:cxn ang="0">
                  <a:pos x="175" y="16"/>
                </a:cxn>
                <a:cxn ang="0">
                  <a:pos x="175" y="15"/>
                </a:cxn>
                <a:cxn ang="0">
                  <a:pos x="175" y="11"/>
                </a:cxn>
                <a:cxn ang="0">
                  <a:pos x="175" y="9"/>
                </a:cxn>
                <a:cxn ang="0">
                  <a:pos x="175" y="7"/>
                </a:cxn>
                <a:cxn ang="0">
                  <a:pos x="175" y="5"/>
                </a:cxn>
                <a:cxn ang="0">
                  <a:pos x="175" y="3"/>
                </a:cxn>
                <a:cxn ang="0">
                  <a:pos x="173" y="2"/>
                </a:cxn>
                <a:cxn ang="0">
                  <a:pos x="173" y="2"/>
                </a:cxn>
                <a:cxn ang="0">
                  <a:pos x="173" y="0"/>
                </a:cxn>
                <a:cxn ang="0">
                  <a:pos x="173" y="0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4" y="15"/>
                </a:cxn>
                <a:cxn ang="0">
                  <a:pos x="4" y="16"/>
                </a:cxn>
                <a:cxn ang="0">
                  <a:pos x="4" y="20"/>
                </a:cxn>
                <a:cxn ang="0">
                  <a:pos x="4" y="22"/>
                </a:cxn>
                <a:cxn ang="0">
                  <a:pos x="4" y="26"/>
                </a:cxn>
                <a:cxn ang="0">
                  <a:pos x="4" y="28"/>
                </a:cxn>
                <a:cxn ang="0">
                  <a:pos x="4" y="29"/>
                </a:cxn>
                <a:cxn ang="0">
                  <a:pos x="2" y="31"/>
                </a:cxn>
                <a:cxn ang="0">
                  <a:pos x="2" y="33"/>
                </a:cxn>
                <a:cxn ang="0">
                  <a:pos x="2" y="35"/>
                </a:cxn>
                <a:cxn ang="0">
                  <a:pos x="2" y="37"/>
                </a:cxn>
                <a:cxn ang="0">
                  <a:pos x="2" y="39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175" h="39">
                  <a:moveTo>
                    <a:pt x="172" y="39"/>
                  </a:moveTo>
                  <a:lnTo>
                    <a:pt x="172" y="39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7"/>
                  </a:lnTo>
                  <a:lnTo>
                    <a:pt x="173" y="37"/>
                  </a:lnTo>
                  <a:lnTo>
                    <a:pt x="173" y="37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75" y="33"/>
                  </a:lnTo>
                  <a:lnTo>
                    <a:pt x="175" y="33"/>
                  </a:lnTo>
                  <a:lnTo>
                    <a:pt x="175" y="31"/>
                  </a:lnTo>
                  <a:lnTo>
                    <a:pt x="175" y="31"/>
                  </a:lnTo>
                  <a:lnTo>
                    <a:pt x="175" y="29"/>
                  </a:lnTo>
                  <a:lnTo>
                    <a:pt x="175" y="29"/>
                  </a:lnTo>
                  <a:lnTo>
                    <a:pt x="175" y="28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75" y="24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75" y="20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5" y="16"/>
                  </a:lnTo>
                  <a:lnTo>
                    <a:pt x="175" y="15"/>
                  </a:lnTo>
                  <a:lnTo>
                    <a:pt x="175" y="15"/>
                  </a:lnTo>
                  <a:lnTo>
                    <a:pt x="175" y="13"/>
                  </a:lnTo>
                  <a:lnTo>
                    <a:pt x="175" y="11"/>
                  </a:lnTo>
                  <a:lnTo>
                    <a:pt x="175" y="11"/>
                  </a:lnTo>
                  <a:lnTo>
                    <a:pt x="175" y="9"/>
                  </a:lnTo>
                  <a:lnTo>
                    <a:pt x="175" y="7"/>
                  </a:lnTo>
                  <a:lnTo>
                    <a:pt x="175" y="7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3"/>
                  </a:lnTo>
                  <a:lnTo>
                    <a:pt x="175" y="3"/>
                  </a:lnTo>
                  <a:lnTo>
                    <a:pt x="175" y="3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72" y="3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120"/>
            <p:cNvSpPr>
              <a:spLocks noChangeArrowheads="1"/>
            </p:cNvSpPr>
            <p:nvPr/>
          </p:nvSpPr>
          <p:spPr bwMode="auto">
            <a:xfrm>
              <a:off x="2274888" y="1862138"/>
              <a:ext cx="220663" cy="22066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21"/>
            <p:cNvSpPr>
              <a:spLocks/>
            </p:cNvSpPr>
            <p:nvPr/>
          </p:nvSpPr>
          <p:spPr bwMode="auto">
            <a:xfrm>
              <a:off x="2433638" y="1852613"/>
              <a:ext cx="236538" cy="130175"/>
            </a:xfrm>
            <a:custGeom>
              <a:avLst/>
              <a:gdLst/>
              <a:ahLst/>
              <a:cxnLst>
                <a:cxn ang="0">
                  <a:pos x="8" y="43"/>
                </a:cxn>
                <a:cxn ang="0">
                  <a:pos x="6" y="43"/>
                </a:cxn>
                <a:cxn ang="0">
                  <a:pos x="6" y="45"/>
                </a:cxn>
                <a:cxn ang="0">
                  <a:pos x="4" y="47"/>
                </a:cxn>
                <a:cxn ang="0">
                  <a:pos x="2" y="49"/>
                </a:cxn>
                <a:cxn ang="0">
                  <a:pos x="2" y="51"/>
                </a:cxn>
                <a:cxn ang="0">
                  <a:pos x="0" y="53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2" y="67"/>
                </a:cxn>
                <a:cxn ang="0">
                  <a:pos x="4" y="69"/>
                </a:cxn>
                <a:cxn ang="0">
                  <a:pos x="4" y="71"/>
                </a:cxn>
                <a:cxn ang="0">
                  <a:pos x="6" y="75"/>
                </a:cxn>
                <a:cxn ang="0">
                  <a:pos x="8" y="77"/>
                </a:cxn>
                <a:cxn ang="0">
                  <a:pos x="10" y="77"/>
                </a:cxn>
                <a:cxn ang="0">
                  <a:pos x="12" y="79"/>
                </a:cxn>
                <a:cxn ang="0">
                  <a:pos x="13" y="80"/>
                </a:cxn>
                <a:cxn ang="0">
                  <a:pos x="15" y="80"/>
                </a:cxn>
                <a:cxn ang="0">
                  <a:pos x="17" y="82"/>
                </a:cxn>
                <a:cxn ang="0">
                  <a:pos x="19" y="82"/>
                </a:cxn>
                <a:cxn ang="0">
                  <a:pos x="21" y="82"/>
                </a:cxn>
                <a:cxn ang="0">
                  <a:pos x="23" y="82"/>
                </a:cxn>
                <a:cxn ang="0">
                  <a:pos x="149" y="40"/>
                </a:cxn>
                <a:cxn ang="0">
                  <a:pos x="147" y="40"/>
                </a:cxn>
                <a:cxn ang="0">
                  <a:pos x="145" y="40"/>
                </a:cxn>
                <a:cxn ang="0">
                  <a:pos x="144" y="40"/>
                </a:cxn>
                <a:cxn ang="0">
                  <a:pos x="142" y="40"/>
                </a:cxn>
                <a:cxn ang="0">
                  <a:pos x="140" y="38"/>
                </a:cxn>
                <a:cxn ang="0">
                  <a:pos x="138" y="36"/>
                </a:cxn>
                <a:cxn ang="0">
                  <a:pos x="136" y="36"/>
                </a:cxn>
                <a:cxn ang="0">
                  <a:pos x="134" y="34"/>
                </a:cxn>
                <a:cxn ang="0">
                  <a:pos x="132" y="30"/>
                </a:cxn>
                <a:cxn ang="0">
                  <a:pos x="132" y="28"/>
                </a:cxn>
                <a:cxn ang="0">
                  <a:pos x="131" y="27"/>
                </a:cxn>
                <a:cxn ang="0">
                  <a:pos x="131" y="25"/>
                </a:cxn>
                <a:cxn ang="0">
                  <a:pos x="129" y="21"/>
                </a:cxn>
                <a:cxn ang="0">
                  <a:pos x="129" y="19"/>
                </a:cxn>
                <a:cxn ang="0">
                  <a:pos x="129" y="15"/>
                </a:cxn>
                <a:cxn ang="0">
                  <a:pos x="129" y="13"/>
                </a:cxn>
                <a:cxn ang="0">
                  <a:pos x="129" y="12"/>
                </a:cxn>
                <a:cxn ang="0">
                  <a:pos x="129" y="10"/>
                </a:cxn>
                <a:cxn ang="0">
                  <a:pos x="131" y="6"/>
                </a:cxn>
                <a:cxn ang="0">
                  <a:pos x="131" y="4"/>
                </a:cxn>
                <a:cxn ang="0">
                  <a:pos x="132" y="4"/>
                </a:cxn>
                <a:cxn ang="0">
                  <a:pos x="134" y="2"/>
                </a:cxn>
                <a:cxn ang="0">
                  <a:pos x="134" y="0"/>
                </a:cxn>
                <a:cxn ang="0">
                  <a:pos x="136" y="0"/>
                </a:cxn>
              </a:cxnLst>
              <a:rect l="0" t="0" r="r" b="b"/>
              <a:pathLst>
                <a:path w="149" h="82">
                  <a:moveTo>
                    <a:pt x="10" y="43"/>
                  </a:moveTo>
                  <a:lnTo>
                    <a:pt x="8" y="43"/>
                  </a:lnTo>
                  <a:lnTo>
                    <a:pt x="8" y="43"/>
                  </a:lnTo>
                  <a:lnTo>
                    <a:pt x="6" y="43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4" y="69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0" y="77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2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149" y="40"/>
                  </a:lnTo>
                  <a:lnTo>
                    <a:pt x="149" y="40"/>
                  </a:lnTo>
                  <a:lnTo>
                    <a:pt x="149" y="40"/>
                  </a:lnTo>
                  <a:lnTo>
                    <a:pt x="147" y="40"/>
                  </a:lnTo>
                  <a:lnTo>
                    <a:pt x="147" y="40"/>
                  </a:lnTo>
                  <a:lnTo>
                    <a:pt x="145" y="40"/>
                  </a:lnTo>
                  <a:lnTo>
                    <a:pt x="145" y="40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0" y="38"/>
                  </a:lnTo>
                  <a:lnTo>
                    <a:pt x="140" y="38"/>
                  </a:lnTo>
                  <a:lnTo>
                    <a:pt x="138" y="38"/>
                  </a:lnTo>
                  <a:lnTo>
                    <a:pt x="138" y="36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4" y="34"/>
                  </a:lnTo>
                  <a:lnTo>
                    <a:pt x="134" y="32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32" y="28"/>
                  </a:lnTo>
                  <a:lnTo>
                    <a:pt x="131" y="28"/>
                  </a:lnTo>
                  <a:lnTo>
                    <a:pt x="131" y="27"/>
                  </a:lnTo>
                  <a:lnTo>
                    <a:pt x="131" y="25"/>
                  </a:lnTo>
                  <a:lnTo>
                    <a:pt x="131" y="25"/>
                  </a:lnTo>
                  <a:lnTo>
                    <a:pt x="129" y="23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29" y="13"/>
                  </a:lnTo>
                  <a:lnTo>
                    <a:pt x="129" y="12"/>
                  </a:lnTo>
                  <a:lnTo>
                    <a:pt x="129" y="12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31" y="8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2" y="4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122"/>
            <p:cNvSpPr>
              <a:spLocks noChangeArrowheads="1"/>
            </p:cNvSpPr>
            <p:nvPr/>
          </p:nvSpPr>
          <p:spPr bwMode="auto">
            <a:xfrm>
              <a:off x="4433888" y="3116263"/>
              <a:ext cx="185738" cy="1857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23"/>
            <p:cNvSpPr>
              <a:spLocks/>
            </p:cNvSpPr>
            <p:nvPr/>
          </p:nvSpPr>
          <p:spPr bwMode="auto">
            <a:xfrm>
              <a:off x="4206875" y="2989263"/>
              <a:ext cx="295275" cy="217488"/>
            </a:xfrm>
            <a:custGeom>
              <a:avLst/>
              <a:gdLst/>
              <a:ahLst/>
              <a:cxnLst>
                <a:cxn ang="0">
                  <a:pos x="160" y="137"/>
                </a:cxn>
                <a:cxn ang="0">
                  <a:pos x="161" y="137"/>
                </a:cxn>
                <a:cxn ang="0">
                  <a:pos x="163" y="137"/>
                </a:cxn>
                <a:cxn ang="0">
                  <a:pos x="165" y="137"/>
                </a:cxn>
                <a:cxn ang="0">
                  <a:pos x="167" y="137"/>
                </a:cxn>
                <a:cxn ang="0">
                  <a:pos x="169" y="137"/>
                </a:cxn>
                <a:cxn ang="0">
                  <a:pos x="171" y="137"/>
                </a:cxn>
                <a:cxn ang="0">
                  <a:pos x="173" y="136"/>
                </a:cxn>
                <a:cxn ang="0">
                  <a:pos x="175" y="134"/>
                </a:cxn>
                <a:cxn ang="0">
                  <a:pos x="176" y="134"/>
                </a:cxn>
                <a:cxn ang="0">
                  <a:pos x="178" y="132"/>
                </a:cxn>
                <a:cxn ang="0">
                  <a:pos x="180" y="130"/>
                </a:cxn>
                <a:cxn ang="0">
                  <a:pos x="182" y="126"/>
                </a:cxn>
                <a:cxn ang="0">
                  <a:pos x="184" y="124"/>
                </a:cxn>
                <a:cxn ang="0">
                  <a:pos x="184" y="123"/>
                </a:cxn>
                <a:cxn ang="0">
                  <a:pos x="186" y="121"/>
                </a:cxn>
                <a:cxn ang="0">
                  <a:pos x="186" y="117"/>
                </a:cxn>
                <a:cxn ang="0">
                  <a:pos x="186" y="115"/>
                </a:cxn>
                <a:cxn ang="0">
                  <a:pos x="186" y="113"/>
                </a:cxn>
                <a:cxn ang="0">
                  <a:pos x="186" y="111"/>
                </a:cxn>
                <a:cxn ang="0">
                  <a:pos x="186" y="110"/>
                </a:cxn>
                <a:cxn ang="0">
                  <a:pos x="184" y="108"/>
                </a:cxn>
                <a:cxn ang="0">
                  <a:pos x="184" y="106"/>
                </a:cxn>
                <a:cxn ang="0">
                  <a:pos x="182" y="104"/>
                </a:cxn>
                <a:cxn ang="0">
                  <a:pos x="180" y="102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8" y="9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28" y="17"/>
                </a:cxn>
                <a:cxn ang="0">
                  <a:pos x="26" y="20"/>
                </a:cxn>
                <a:cxn ang="0">
                  <a:pos x="26" y="22"/>
                </a:cxn>
                <a:cxn ang="0">
                  <a:pos x="24" y="24"/>
                </a:cxn>
                <a:cxn ang="0">
                  <a:pos x="24" y="26"/>
                </a:cxn>
                <a:cxn ang="0">
                  <a:pos x="22" y="28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3"/>
                </a:cxn>
                <a:cxn ang="0">
                  <a:pos x="15" y="35"/>
                </a:cxn>
                <a:cxn ang="0">
                  <a:pos x="13" y="35"/>
                </a:cxn>
                <a:cxn ang="0">
                  <a:pos x="9" y="37"/>
                </a:cxn>
                <a:cxn ang="0">
                  <a:pos x="7" y="37"/>
                </a:cxn>
                <a:cxn ang="0">
                  <a:pos x="5" y="37"/>
                </a:cxn>
                <a:cxn ang="0">
                  <a:pos x="3" y="37"/>
                </a:cxn>
                <a:cxn ang="0">
                  <a:pos x="1" y="37"/>
                </a:cxn>
                <a:cxn ang="0">
                  <a:pos x="0" y="35"/>
                </a:cxn>
              </a:cxnLst>
              <a:rect l="0" t="0" r="r" b="b"/>
              <a:pathLst>
                <a:path w="186" h="137">
                  <a:moveTo>
                    <a:pt x="158" y="137"/>
                  </a:moveTo>
                  <a:lnTo>
                    <a:pt x="160" y="137"/>
                  </a:lnTo>
                  <a:lnTo>
                    <a:pt x="160" y="137"/>
                  </a:lnTo>
                  <a:lnTo>
                    <a:pt x="161" y="137"/>
                  </a:lnTo>
                  <a:lnTo>
                    <a:pt x="161" y="137"/>
                  </a:lnTo>
                  <a:lnTo>
                    <a:pt x="163" y="137"/>
                  </a:lnTo>
                  <a:lnTo>
                    <a:pt x="163" y="137"/>
                  </a:lnTo>
                  <a:lnTo>
                    <a:pt x="165" y="137"/>
                  </a:lnTo>
                  <a:lnTo>
                    <a:pt x="165" y="137"/>
                  </a:lnTo>
                  <a:lnTo>
                    <a:pt x="167" y="137"/>
                  </a:lnTo>
                  <a:lnTo>
                    <a:pt x="169" y="137"/>
                  </a:lnTo>
                  <a:lnTo>
                    <a:pt x="169" y="137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3" y="136"/>
                  </a:lnTo>
                  <a:lnTo>
                    <a:pt x="173" y="136"/>
                  </a:lnTo>
                  <a:lnTo>
                    <a:pt x="175" y="136"/>
                  </a:lnTo>
                  <a:lnTo>
                    <a:pt x="175" y="134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8" y="132"/>
                  </a:lnTo>
                  <a:lnTo>
                    <a:pt x="178" y="132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2" y="128"/>
                  </a:lnTo>
                  <a:lnTo>
                    <a:pt x="182" y="126"/>
                  </a:lnTo>
                  <a:lnTo>
                    <a:pt x="182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4" y="123"/>
                  </a:lnTo>
                  <a:lnTo>
                    <a:pt x="184" y="121"/>
                  </a:lnTo>
                  <a:lnTo>
                    <a:pt x="186" y="121"/>
                  </a:lnTo>
                  <a:lnTo>
                    <a:pt x="186" y="119"/>
                  </a:lnTo>
                  <a:lnTo>
                    <a:pt x="186" y="117"/>
                  </a:lnTo>
                  <a:lnTo>
                    <a:pt x="186" y="117"/>
                  </a:lnTo>
                  <a:lnTo>
                    <a:pt x="186" y="115"/>
                  </a:lnTo>
                  <a:lnTo>
                    <a:pt x="186" y="113"/>
                  </a:lnTo>
                  <a:lnTo>
                    <a:pt x="186" y="113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4" y="108"/>
                  </a:lnTo>
                  <a:lnTo>
                    <a:pt x="184" y="108"/>
                  </a:lnTo>
                  <a:lnTo>
                    <a:pt x="184" y="106"/>
                  </a:lnTo>
                  <a:lnTo>
                    <a:pt x="184" y="106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0" y="102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158" y="13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val 124"/>
            <p:cNvSpPr>
              <a:spLocks noChangeArrowheads="1"/>
            </p:cNvSpPr>
            <p:nvPr/>
          </p:nvSpPr>
          <p:spPr bwMode="auto">
            <a:xfrm>
              <a:off x="3098800" y="2457450"/>
              <a:ext cx="222250" cy="22225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25"/>
            <p:cNvSpPr>
              <a:spLocks/>
            </p:cNvSpPr>
            <p:nvPr/>
          </p:nvSpPr>
          <p:spPr bwMode="auto">
            <a:xfrm>
              <a:off x="3133725" y="2243138"/>
              <a:ext cx="98425" cy="265113"/>
            </a:xfrm>
            <a:custGeom>
              <a:avLst/>
              <a:gdLst/>
              <a:ahLst/>
              <a:cxnLst>
                <a:cxn ang="0">
                  <a:pos x="23" y="158"/>
                </a:cxn>
                <a:cxn ang="0">
                  <a:pos x="23" y="160"/>
                </a:cxn>
                <a:cxn ang="0">
                  <a:pos x="23" y="160"/>
                </a:cxn>
                <a:cxn ang="0">
                  <a:pos x="24" y="161"/>
                </a:cxn>
                <a:cxn ang="0">
                  <a:pos x="26" y="163"/>
                </a:cxn>
                <a:cxn ang="0">
                  <a:pos x="28" y="163"/>
                </a:cxn>
                <a:cxn ang="0">
                  <a:pos x="30" y="165"/>
                </a:cxn>
                <a:cxn ang="0">
                  <a:pos x="32" y="165"/>
                </a:cxn>
                <a:cxn ang="0">
                  <a:pos x="34" y="165"/>
                </a:cxn>
                <a:cxn ang="0">
                  <a:pos x="36" y="167"/>
                </a:cxn>
                <a:cxn ang="0">
                  <a:pos x="39" y="167"/>
                </a:cxn>
                <a:cxn ang="0">
                  <a:pos x="41" y="167"/>
                </a:cxn>
                <a:cxn ang="0">
                  <a:pos x="43" y="165"/>
                </a:cxn>
                <a:cxn ang="0">
                  <a:pos x="47" y="165"/>
                </a:cxn>
                <a:cxn ang="0">
                  <a:pos x="49" y="165"/>
                </a:cxn>
                <a:cxn ang="0">
                  <a:pos x="51" y="163"/>
                </a:cxn>
                <a:cxn ang="0">
                  <a:pos x="54" y="163"/>
                </a:cxn>
                <a:cxn ang="0">
                  <a:pos x="56" y="161"/>
                </a:cxn>
                <a:cxn ang="0">
                  <a:pos x="58" y="161"/>
                </a:cxn>
                <a:cxn ang="0">
                  <a:pos x="60" y="160"/>
                </a:cxn>
                <a:cxn ang="0">
                  <a:pos x="60" y="158"/>
                </a:cxn>
                <a:cxn ang="0">
                  <a:pos x="62" y="156"/>
                </a:cxn>
                <a:cxn ang="0">
                  <a:pos x="62" y="154"/>
                </a:cxn>
                <a:cxn ang="0">
                  <a:pos x="62" y="152"/>
                </a:cxn>
                <a:cxn ang="0">
                  <a:pos x="62" y="152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1" y="3"/>
                </a:cxn>
                <a:cxn ang="0">
                  <a:pos x="41" y="5"/>
                </a:cxn>
                <a:cxn ang="0">
                  <a:pos x="39" y="7"/>
                </a:cxn>
                <a:cxn ang="0">
                  <a:pos x="38" y="9"/>
                </a:cxn>
                <a:cxn ang="0">
                  <a:pos x="36" y="9"/>
                </a:cxn>
                <a:cxn ang="0">
                  <a:pos x="34" y="11"/>
                </a:cxn>
                <a:cxn ang="0">
                  <a:pos x="32" y="13"/>
                </a:cxn>
                <a:cxn ang="0">
                  <a:pos x="30" y="13"/>
                </a:cxn>
                <a:cxn ang="0">
                  <a:pos x="28" y="15"/>
                </a:cxn>
                <a:cxn ang="0">
                  <a:pos x="24" y="15"/>
                </a:cxn>
                <a:cxn ang="0">
                  <a:pos x="23" y="15"/>
                </a:cxn>
                <a:cxn ang="0">
                  <a:pos x="19" y="15"/>
                </a:cxn>
                <a:cxn ang="0">
                  <a:pos x="17" y="15"/>
                </a:cxn>
                <a:cxn ang="0">
                  <a:pos x="15" y="15"/>
                </a:cxn>
                <a:cxn ang="0">
                  <a:pos x="11" y="15"/>
                </a:cxn>
                <a:cxn ang="0">
                  <a:pos x="10" y="15"/>
                </a:cxn>
                <a:cxn ang="0">
                  <a:pos x="8" y="13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0" y="5"/>
                </a:cxn>
              </a:cxnLst>
              <a:rect l="0" t="0" r="r" b="b"/>
              <a:pathLst>
                <a:path w="62" h="167">
                  <a:moveTo>
                    <a:pt x="21" y="156"/>
                  </a:moveTo>
                  <a:lnTo>
                    <a:pt x="23" y="158"/>
                  </a:lnTo>
                  <a:lnTo>
                    <a:pt x="23" y="158"/>
                  </a:lnTo>
                  <a:lnTo>
                    <a:pt x="23" y="160"/>
                  </a:lnTo>
                  <a:lnTo>
                    <a:pt x="23" y="160"/>
                  </a:lnTo>
                  <a:lnTo>
                    <a:pt x="23" y="160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28" y="163"/>
                  </a:lnTo>
                  <a:lnTo>
                    <a:pt x="28" y="165"/>
                  </a:lnTo>
                  <a:lnTo>
                    <a:pt x="30" y="165"/>
                  </a:lnTo>
                  <a:lnTo>
                    <a:pt x="30" y="165"/>
                  </a:lnTo>
                  <a:lnTo>
                    <a:pt x="32" y="165"/>
                  </a:lnTo>
                  <a:lnTo>
                    <a:pt x="32" y="165"/>
                  </a:lnTo>
                  <a:lnTo>
                    <a:pt x="34" y="165"/>
                  </a:lnTo>
                  <a:lnTo>
                    <a:pt x="36" y="167"/>
                  </a:lnTo>
                  <a:lnTo>
                    <a:pt x="36" y="167"/>
                  </a:lnTo>
                  <a:lnTo>
                    <a:pt x="38" y="167"/>
                  </a:lnTo>
                  <a:lnTo>
                    <a:pt x="39" y="167"/>
                  </a:lnTo>
                  <a:lnTo>
                    <a:pt x="39" y="167"/>
                  </a:lnTo>
                  <a:lnTo>
                    <a:pt x="41" y="167"/>
                  </a:lnTo>
                  <a:lnTo>
                    <a:pt x="43" y="167"/>
                  </a:lnTo>
                  <a:lnTo>
                    <a:pt x="43" y="165"/>
                  </a:lnTo>
                  <a:lnTo>
                    <a:pt x="45" y="165"/>
                  </a:lnTo>
                  <a:lnTo>
                    <a:pt x="47" y="165"/>
                  </a:lnTo>
                  <a:lnTo>
                    <a:pt x="49" y="165"/>
                  </a:lnTo>
                  <a:lnTo>
                    <a:pt x="49" y="165"/>
                  </a:lnTo>
                  <a:lnTo>
                    <a:pt x="51" y="165"/>
                  </a:lnTo>
                  <a:lnTo>
                    <a:pt x="51" y="163"/>
                  </a:lnTo>
                  <a:lnTo>
                    <a:pt x="52" y="163"/>
                  </a:lnTo>
                  <a:lnTo>
                    <a:pt x="54" y="163"/>
                  </a:lnTo>
                  <a:lnTo>
                    <a:pt x="54" y="163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8" y="161"/>
                  </a:lnTo>
                  <a:lnTo>
                    <a:pt x="58" y="160"/>
                  </a:lnTo>
                  <a:lnTo>
                    <a:pt x="60" y="160"/>
                  </a:lnTo>
                  <a:lnTo>
                    <a:pt x="60" y="158"/>
                  </a:lnTo>
                  <a:lnTo>
                    <a:pt x="60" y="158"/>
                  </a:lnTo>
                  <a:lnTo>
                    <a:pt x="60" y="158"/>
                  </a:lnTo>
                  <a:lnTo>
                    <a:pt x="62" y="156"/>
                  </a:lnTo>
                  <a:lnTo>
                    <a:pt x="62" y="156"/>
                  </a:lnTo>
                  <a:lnTo>
                    <a:pt x="62" y="154"/>
                  </a:lnTo>
                  <a:lnTo>
                    <a:pt x="62" y="154"/>
                  </a:lnTo>
                  <a:lnTo>
                    <a:pt x="62" y="152"/>
                  </a:lnTo>
                  <a:lnTo>
                    <a:pt x="62" y="152"/>
                  </a:lnTo>
                  <a:lnTo>
                    <a:pt x="62" y="152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0" y="13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1" y="15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26"/>
            <p:cNvSpPr>
              <a:spLocks/>
            </p:cNvSpPr>
            <p:nvPr/>
          </p:nvSpPr>
          <p:spPr bwMode="auto">
            <a:xfrm>
              <a:off x="3276600" y="2611438"/>
              <a:ext cx="261938" cy="2238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20" y="2"/>
                </a:cxn>
                <a:cxn ang="0">
                  <a:pos x="20" y="4"/>
                </a:cxn>
                <a:cxn ang="0">
                  <a:pos x="18" y="6"/>
                </a:cxn>
                <a:cxn ang="0">
                  <a:pos x="16" y="7"/>
                </a:cxn>
                <a:cxn ang="0">
                  <a:pos x="14" y="9"/>
                </a:cxn>
                <a:cxn ang="0">
                  <a:pos x="13" y="11"/>
                </a:cxn>
                <a:cxn ang="0">
                  <a:pos x="13" y="13"/>
                </a:cxn>
                <a:cxn ang="0">
                  <a:pos x="11" y="15"/>
                </a:cxn>
                <a:cxn ang="0">
                  <a:pos x="9" y="17"/>
                </a:cxn>
                <a:cxn ang="0">
                  <a:pos x="7" y="19"/>
                </a:cxn>
                <a:cxn ang="0">
                  <a:pos x="5" y="20"/>
                </a:cxn>
                <a:cxn ang="0">
                  <a:pos x="5" y="22"/>
                </a:cxn>
                <a:cxn ang="0">
                  <a:pos x="3" y="24"/>
                </a:cxn>
                <a:cxn ang="0">
                  <a:pos x="1" y="26"/>
                </a:cxn>
                <a:cxn ang="0">
                  <a:pos x="1" y="28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141" y="139"/>
                </a:cxn>
                <a:cxn ang="0">
                  <a:pos x="141" y="139"/>
                </a:cxn>
                <a:cxn ang="0">
                  <a:pos x="141" y="139"/>
                </a:cxn>
                <a:cxn ang="0">
                  <a:pos x="143" y="139"/>
                </a:cxn>
                <a:cxn ang="0">
                  <a:pos x="143" y="138"/>
                </a:cxn>
                <a:cxn ang="0">
                  <a:pos x="145" y="136"/>
                </a:cxn>
                <a:cxn ang="0">
                  <a:pos x="145" y="136"/>
                </a:cxn>
                <a:cxn ang="0">
                  <a:pos x="147" y="134"/>
                </a:cxn>
                <a:cxn ang="0">
                  <a:pos x="147" y="132"/>
                </a:cxn>
                <a:cxn ang="0">
                  <a:pos x="148" y="130"/>
                </a:cxn>
                <a:cxn ang="0">
                  <a:pos x="150" y="128"/>
                </a:cxn>
                <a:cxn ang="0">
                  <a:pos x="152" y="126"/>
                </a:cxn>
                <a:cxn ang="0">
                  <a:pos x="154" y="123"/>
                </a:cxn>
                <a:cxn ang="0">
                  <a:pos x="156" y="121"/>
                </a:cxn>
                <a:cxn ang="0">
                  <a:pos x="156" y="119"/>
                </a:cxn>
                <a:cxn ang="0">
                  <a:pos x="158" y="117"/>
                </a:cxn>
                <a:cxn ang="0">
                  <a:pos x="160" y="115"/>
                </a:cxn>
                <a:cxn ang="0">
                  <a:pos x="161" y="113"/>
                </a:cxn>
                <a:cxn ang="0">
                  <a:pos x="161" y="113"/>
                </a:cxn>
                <a:cxn ang="0">
                  <a:pos x="163" y="112"/>
                </a:cxn>
                <a:cxn ang="0">
                  <a:pos x="163" y="110"/>
                </a:cxn>
                <a:cxn ang="0">
                  <a:pos x="165" y="110"/>
                </a:cxn>
                <a:cxn ang="0">
                  <a:pos x="165" y="110"/>
                </a:cxn>
                <a:cxn ang="0">
                  <a:pos x="165" y="108"/>
                </a:cxn>
                <a:cxn ang="0">
                  <a:pos x="165" y="108"/>
                </a:cxn>
              </a:cxnLst>
              <a:rect l="0" t="0" r="r" b="b"/>
              <a:pathLst>
                <a:path w="165" h="141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41" y="141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43" y="139"/>
                  </a:lnTo>
                  <a:lnTo>
                    <a:pt x="143" y="138"/>
                  </a:lnTo>
                  <a:lnTo>
                    <a:pt x="143" y="138"/>
                  </a:lnTo>
                  <a:lnTo>
                    <a:pt x="143" y="138"/>
                  </a:lnTo>
                  <a:lnTo>
                    <a:pt x="145" y="136"/>
                  </a:lnTo>
                  <a:lnTo>
                    <a:pt x="145" y="136"/>
                  </a:lnTo>
                  <a:lnTo>
                    <a:pt x="145" y="136"/>
                  </a:lnTo>
                  <a:lnTo>
                    <a:pt x="145" y="134"/>
                  </a:lnTo>
                  <a:lnTo>
                    <a:pt x="147" y="134"/>
                  </a:lnTo>
                  <a:lnTo>
                    <a:pt x="147" y="132"/>
                  </a:lnTo>
                  <a:lnTo>
                    <a:pt x="147" y="132"/>
                  </a:lnTo>
                  <a:lnTo>
                    <a:pt x="148" y="130"/>
                  </a:lnTo>
                  <a:lnTo>
                    <a:pt x="148" y="130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50" y="126"/>
                  </a:lnTo>
                  <a:lnTo>
                    <a:pt x="152" y="126"/>
                  </a:lnTo>
                  <a:lnTo>
                    <a:pt x="152" y="125"/>
                  </a:lnTo>
                  <a:lnTo>
                    <a:pt x="154" y="123"/>
                  </a:lnTo>
                  <a:lnTo>
                    <a:pt x="154" y="123"/>
                  </a:lnTo>
                  <a:lnTo>
                    <a:pt x="156" y="121"/>
                  </a:lnTo>
                  <a:lnTo>
                    <a:pt x="156" y="121"/>
                  </a:lnTo>
                  <a:lnTo>
                    <a:pt x="156" y="119"/>
                  </a:lnTo>
                  <a:lnTo>
                    <a:pt x="158" y="119"/>
                  </a:lnTo>
                  <a:lnTo>
                    <a:pt x="158" y="117"/>
                  </a:lnTo>
                  <a:lnTo>
                    <a:pt x="160" y="117"/>
                  </a:lnTo>
                  <a:lnTo>
                    <a:pt x="160" y="115"/>
                  </a:lnTo>
                  <a:lnTo>
                    <a:pt x="160" y="115"/>
                  </a:lnTo>
                  <a:lnTo>
                    <a:pt x="161" y="113"/>
                  </a:lnTo>
                  <a:lnTo>
                    <a:pt x="161" y="113"/>
                  </a:lnTo>
                  <a:lnTo>
                    <a:pt x="161" y="113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63" y="110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5" y="108"/>
                  </a:lnTo>
                  <a:lnTo>
                    <a:pt x="165" y="108"/>
                  </a:lnTo>
                  <a:lnTo>
                    <a:pt x="165" y="108"/>
                  </a:lnTo>
                  <a:lnTo>
                    <a:pt x="165" y="10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val 127"/>
            <p:cNvSpPr>
              <a:spLocks noChangeArrowheads="1"/>
            </p:cNvSpPr>
            <p:nvPr/>
          </p:nvSpPr>
          <p:spPr bwMode="auto">
            <a:xfrm>
              <a:off x="5724525" y="2909888"/>
              <a:ext cx="220663" cy="22066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28"/>
            <p:cNvSpPr>
              <a:spLocks/>
            </p:cNvSpPr>
            <p:nvPr/>
          </p:nvSpPr>
          <p:spPr bwMode="auto">
            <a:xfrm>
              <a:off x="5440363" y="2962275"/>
              <a:ext cx="301625" cy="85725"/>
            </a:xfrm>
            <a:custGeom>
              <a:avLst/>
              <a:gdLst/>
              <a:ahLst/>
              <a:cxnLst>
                <a:cxn ang="0">
                  <a:pos x="184" y="54"/>
                </a:cxn>
                <a:cxn ang="0">
                  <a:pos x="184" y="52"/>
                </a:cxn>
                <a:cxn ang="0">
                  <a:pos x="186" y="52"/>
                </a:cxn>
                <a:cxn ang="0">
                  <a:pos x="186" y="52"/>
                </a:cxn>
                <a:cxn ang="0">
                  <a:pos x="186" y="50"/>
                </a:cxn>
                <a:cxn ang="0">
                  <a:pos x="188" y="48"/>
                </a:cxn>
                <a:cxn ang="0">
                  <a:pos x="188" y="47"/>
                </a:cxn>
                <a:cxn ang="0">
                  <a:pos x="188" y="45"/>
                </a:cxn>
                <a:cxn ang="0">
                  <a:pos x="190" y="43"/>
                </a:cxn>
                <a:cxn ang="0">
                  <a:pos x="190" y="41"/>
                </a:cxn>
                <a:cxn ang="0">
                  <a:pos x="190" y="37"/>
                </a:cxn>
                <a:cxn ang="0">
                  <a:pos x="190" y="35"/>
                </a:cxn>
                <a:cxn ang="0">
                  <a:pos x="190" y="34"/>
                </a:cxn>
                <a:cxn ang="0">
                  <a:pos x="190" y="30"/>
                </a:cxn>
                <a:cxn ang="0">
                  <a:pos x="190" y="28"/>
                </a:cxn>
                <a:cxn ang="0">
                  <a:pos x="190" y="24"/>
                </a:cxn>
                <a:cxn ang="0">
                  <a:pos x="190" y="22"/>
                </a:cxn>
                <a:cxn ang="0">
                  <a:pos x="190" y="21"/>
                </a:cxn>
                <a:cxn ang="0">
                  <a:pos x="190" y="19"/>
                </a:cxn>
                <a:cxn ang="0">
                  <a:pos x="190" y="17"/>
                </a:cxn>
                <a:cxn ang="0">
                  <a:pos x="190" y="15"/>
                </a:cxn>
                <a:cxn ang="0">
                  <a:pos x="188" y="15"/>
                </a:cxn>
                <a:cxn ang="0">
                  <a:pos x="188" y="13"/>
                </a:cxn>
                <a:cxn ang="0">
                  <a:pos x="186" y="13"/>
                </a:cxn>
                <a:cxn ang="0">
                  <a:pos x="186" y="13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6" y="11"/>
                </a:cxn>
                <a:cxn ang="0">
                  <a:pos x="6" y="15"/>
                </a:cxn>
                <a:cxn ang="0">
                  <a:pos x="6" y="17"/>
                </a:cxn>
                <a:cxn ang="0">
                  <a:pos x="6" y="19"/>
                </a:cxn>
                <a:cxn ang="0">
                  <a:pos x="6" y="22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6" y="30"/>
                </a:cxn>
                <a:cxn ang="0">
                  <a:pos x="4" y="32"/>
                </a:cxn>
                <a:cxn ang="0">
                  <a:pos x="4" y="34"/>
                </a:cxn>
                <a:cxn ang="0">
                  <a:pos x="4" y="35"/>
                </a:cxn>
                <a:cxn ang="0">
                  <a:pos x="2" y="37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1"/>
                </a:cxn>
              </a:cxnLst>
              <a:rect l="0" t="0" r="r" b="b"/>
              <a:pathLst>
                <a:path w="190" h="54">
                  <a:moveTo>
                    <a:pt x="184" y="54"/>
                  </a:moveTo>
                  <a:lnTo>
                    <a:pt x="184" y="54"/>
                  </a:lnTo>
                  <a:lnTo>
                    <a:pt x="184" y="54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6" y="52"/>
                  </a:lnTo>
                  <a:lnTo>
                    <a:pt x="186" y="52"/>
                  </a:lnTo>
                  <a:lnTo>
                    <a:pt x="186" y="52"/>
                  </a:lnTo>
                  <a:lnTo>
                    <a:pt x="186" y="50"/>
                  </a:lnTo>
                  <a:lnTo>
                    <a:pt x="186" y="50"/>
                  </a:lnTo>
                  <a:lnTo>
                    <a:pt x="188" y="50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8" y="47"/>
                  </a:lnTo>
                  <a:lnTo>
                    <a:pt x="188" y="47"/>
                  </a:lnTo>
                  <a:lnTo>
                    <a:pt x="188" y="45"/>
                  </a:lnTo>
                  <a:lnTo>
                    <a:pt x="190" y="45"/>
                  </a:lnTo>
                  <a:lnTo>
                    <a:pt x="190" y="43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90" y="39"/>
                  </a:lnTo>
                  <a:lnTo>
                    <a:pt x="190" y="37"/>
                  </a:lnTo>
                  <a:lnTo>
                    <a:pt x="190" y="37"/>
                  </a:lnTo>
                  <a:lnTo>
                    <a:pt x="190" y="35"/>
                  </a:lnTo>
                  <a:lnTo>
                    <a:pt x="190" y="34"/>
                  </a:lnTo>
                  <a:lnTo>
                    <a:pt x="190" y="34"/>
                  </a:lnTo>
                  <a:lnTo>
                    <a:pt x="190" y="32"/>
                  </a:lnTo>
                  <a:lnTo>
                    <a:pt x="190" y="30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0" y="26"/>
                  </a:lnTo>
                  <a:lnTo>
                    <a:pt x="190" y="24"/>
                  </a:lnTo>
                  <a:lnTo>
                    <a:pt x="190" y="24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90" y="21"/>
                  </a:lnTo>
                  <a:lnTo>
                    <a:pt x="190" y="19"/>
                  </a:lnTo>
                  <a:lnTo>
                    <a:pt x="190" y="19"/>
                  </a:lnTo>
                  <a:lnTo>
                    <a:pt x="190" y="19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0" y="15"/>
                  </a:lnTo>
                  <a:lnTo>
                    <a:pt x="188" y="15"/>
                  </a:lnTo>
                  <a:lnTo>
                    <a:pt x="188" y="15"/>
                  </a:lnTo>
                  <a:lnTo>
                    <a:pt x="188" y="13"/>
                  </a:lnTo>
                  <a:lnTo>
                    <a:pt x="188" y="13"/>
                  </a:lnTo>
                  <a:lnTo>
                    <a:pt x="188" y="13"/>
                  </a:lnTo>
                  <a:lnTo>
                    <a:pt x="186" y="13"/>
                  </a:lnTo>
                  <a:lnTo>
                    <a:pt x="186" y="13"/>
                  </a:lnTo>
                  <a:lnTo>
                    <a:pt x="186" y="1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84" y="5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val 129"/>
            <p:cNvSpPr>
              <a:spLocks noChangeArrowheads="1"/>
            </p:cNvSpPr>
            <p:nvPr/>
          </p:nvSpPr>
          <p:spPr bwMode="auto">
            <a:xfrm>
              <a:off x="3494088" y="2768600"/>
              <a:ext cx="185738" cy="1857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30"/>
            <p:cNvSpPr>
              <a:spLocks/>
            </p:cNvSpPr>
            <p:nvPr/>
          </p:nvSpPr>
          <p:spPr bwMode="auto">
            <a:xfrm>
              <a:off x="3636963" y="2841625"/>
              <a:ext cx="350838" cy="1174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" y="33"/>
                </a:cxn>
                <a:cxn ang="0">
                  <a:pos x="1" y="35"/>
                </a:cxn>
                <a:cxn ang="0">
                  <a:pos x="3" y="37"/>
                </a:cxn>
                <a:cxn ang="0">
                  <a:pos x="5" y="37"/>
                </a:cxn>
                <a:cxn ang="0">
                  <a:pos x="5" y="39"/>
                </a:cxn>
                <a:cxn ang="0">
                  <a:pos x="7" y="39"/>
                </a:cxn>
                <a:cxn ang="0">
                  <a:pos x="9" y="41"/>
                </a:cxn>
                <a:cxn ang="0">
                  <a:pos x="214" y="74"/>
                </a:cxn>
                <a:cxn ang="0">
                  <a:pos x="212" y="74"/>
                </a:cxn>
                <a:cxn ang="0">
                  <a:pos x="210" y="72"/>
                </a:cxn>
                <a:cxn ang="0">
                  <a:pos x="208" y="71"/>
                </a:cxn>
                <a:cxn ang="0">
                  <a:pos x="208" y="71"/>
                </a:cxn>
                <a:cxn ang="0">
                  <a:pos x="206" y="69"/>
                </a:cxn>
                <a:cxn ang="0">
                  <a:pos x="206" y="67"/>
                </a:cxn>
                <a:cxn ang="0">
                  <a:pos x="204" y="63"/>
                </a:cxn>
                <a:cxn ang="0">
                  <a:pos x="204" y="61"/>
                </a:cxn>
                <a:cxn ang="0">
                  <a:pos x="204" y="59"/>
                </a:cxn>
                <a:cxn ang="0">
                  <a:pos x="204" y="56"/>
                </a:cxn>
                <a:cxn ang="0">
                  <a:pos x="204" y="54"/>
                </a:cxn>
                <a:cxn ang="0">
                  <a:pos x="204" y="52"/>
                </a:cxn>
                <a:cxn ang="0">
                  <a:pos x="204" y="48"/>
                </a:cxn>
                <a:cxn ang="0">
                  <a:pos x="206" y="46"/>
                </a:cxn>
                <a:cxn ang="0">
                  <a:pos x="206" y="45"/>
                </a:cxn>
                <a:cxn ang="0">
                  <a:pos x="208" y="41"/>
                </a:cxn>
                <a:cxn ang="0">
                  <a:pos x="210" y="39"/>
                </a:cxn>
                <a:cxn ang="0">
                  <a:pos x="210" y="37"/>
                </a:cxn>
                <a:cxn ang="0">
                  <a:pos x="212" y="37"/>
                </a:cxn>
                <a:cxn ang="0">
                  <a:pos x="214" y="35"/>
                </a:cxn>
                <a:cxn ang="0">
                  <a:pos x="215" y="35"/>
                </a:cxn>
                <a:cxn ang="0">
                  <a:pos x="217" y="33"/>
                </a:cxn>
                <a:cxn ang="0">
                  <a:pos x="219" y="33"/>
                </a:cxn>
                <a:cxn ang="0">
                  <a:pos x="221" y="33"/>
                </a:cxn>
              </a:cxnLst>
              <a:rect l="0" t="0" r="r" b="b"/>
              <a:pathLst>
                <a:path w="221" h="7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2" y="74"/>
                  </a:lnTo>
                  <a:lnTo>
                    <a:pt x="212" y="74"/>
                  </a:lnTo>
                  <a:lnTo>
                    <a:pt x="210" y="72"/>
                  </a:lnTo>
                  <a:lnTo>
                    <a:pt x="210" y="72"/>
                  </a:lnTo>
                  <a:lnTo>
                    <a:pt x="210" y="72"/>
                  </a:lnTo>
                  <a:lnTo>
                    <a:pt x="208" y="71"/>
                  </a:lnTo>
                  <a:lnTo>
                    <a:pt x="208" y="71"/>
                  </a:lnTo>
                  <a:lnTo>
                    <a:pt x="208" y="71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6" y="67"/>
                  </a:lnTo>
                  <a:lnTo>
                    <a:pt x="206" y="67"/>
                  </a:lnTo>
                  <a:lnTo>
                    <a:pt x="204" y="65"/>
                  </a:lnTo>
                  <a:lnTo>
                    <a:pt x="204" y="63"/>
                  </a:lnTo>
                  <a:lnTo>
                    <a:pt x="204" y="63"/>
                  </a:lnTo>
                  <a:lnTo>
                    <a:pt x="204" y="61"/>
                  </a:lnTo>
                  <a:lnTo>
                    <a:pt x="204" y="59"/>
                  </a:lnTo>
                  <a:lnTo>
                    <a:pt x="204" y="59"/>
                  </a:lnTo>
                  <a:lnTo>
                    <a:pt x="204" y="58"/>
                  </a:lnTo>
                  <a:lnTo>
                    <a:pt x="204" y="56"/>
                  </a:lnTo>
                  <a:lnTo>
                    <a:pt x="204" y="56"/>
                  </a:lnTo>
                  <a:lnTo>
                    <a:pt x="204" y="54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4" y="50"/>
                  </a:lnTo>
                  <a:lnTo>
                    <a:pt x="204" y="48"/>
                  </a:lnTo>
                  <a:lnTo>
                    <a:pt x="206" y="48"/>
                  </a:lnTo>
                  <a:lnTo>
                    <a:pt x="206" y="46"/>
                  </a:lnTo>
                  <a:lnTo>
                    <a:pt x="206" y="45"/>
                  </a:lnTo>
                  <a:lnTo>
                    <a:pt x="206" y="45"/>
                  </a:lnTo>
                  <a:lnTo>
                    <a:pt x="208" y="43"/>
                  </a:lnTo>
                  <a:lnTo>
                    <a:pt x="208" y="41"/>
                  </a:lnTo>
                  <a:lnTo>
                    <a:pt x="208" y="41"/>
                  </a:lnTo>
                  <a:lnTo>
                    <a:pt x="210" y="39"/>
                  </a:lnTo>
                  <a:lnTo>
                    <a:pt x="210" y="39"/>
                  </a:lnTo>
                  <a:lnTo>
                    <a:pt x="210" y="37"/>
                  </a:lnTo>
                  <a:lnTo>
                    <a:pt x="212" y="37"/>
                  </a:lnTo>
                  <a:lnTo>
                    <a:pt x="212" y="37"/>
                  </a:lnTo>
                  <a:lnTo>
                    <a:pt x="214" y="35"/>
                  </a:lnTo>
                  <a:lnTo>
                    <a:pt x="214" y="35"/>
                  </a:lnTo>
                  <a:lnTo>
                    <a:pt x="215" y="35"/>
                  </a:lnTo>
                  <a:lnTo>
                    <a:pt x="215" y="35"/>
                  </a:lnTo>
                  <a:lnTo>
                    <a:pt x="217" y="33"/>
                  </a:lnTo>
                  <a:lnTo>
                    <a:pt x="217" y="33"/>
                  </a:lnTo>
                  <a:lnTo>
                    <a:pt x="217" y="33"/>
                  </a:lnTo>
                  <a:lnTo>
                    <a:pt x="219" y="33"/>
                  </a:lnTo>
                  <a:lnTo>
                    <a:pt x="219" y="33"/>
                  </a:lnTo>
                  <a:lnTo>
                    <a:pt x="221" y="3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val 131"/>
            <p:cNvSpPr>
              <a:spLocks noChangeArrowheads="1"/>
            </p:cNvSpPr>
            <p:nvPr/>
          </p:nvSpPr>
          <p:spPr bwMode="auto">
            <a:xfrm>
              <a:off x="4043363" y="4230688"/>
              <a:ext cx="222250" cy="22225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32"/>
            <p:cNvSpPr>
              <a:spLocks/>
            </p:cNvSpPr>
            <p:nvPr/>
          </p:nvSpPr>
          <p:spPr bwMode="auto">
            <a:xfrm>
              <a:off x="3833813" y="4392613"/>
              <a:ext cx="271463" cy="274638"/>
            </a:xfrm>
            <a:custGeom>
              <a:avLst/>
              <a:gdLst/>
              <a:ahLst/>
              <a:cxnLst>
                <a:cxn ang="0">
                  <a:pos x="171" y="28"/>
                </a:cxn>
                <a:cxn ang="0">
                  <a:pos x="171" y="28"/>
                </a:cxn>
                <a:cxn ang="0">
                  <a:pos x="171" y="26"/>
                </a:cxn>
                <a:cxn ang="0">
                  <a:pos x="171" y="26"/>
                </a:cxn>
                <a:cxn ang="0">
                  <a:pos x="171" y="25"/>
                </a:cxn>
                <a:cxn ang="0">
                  <a:pos x="171" y="23"/>
                </a:cxn>
                <a:cxn ang="0">
                  <a:pos x="170" y="21"/>
                </a:cxn>
                <a:cxn ang="0">
                  <a:pos x="170" y="19"/>
                </a:cxn>
                <a:cxn ang="0">
                  <a:pos x="168" y="17"/>
                </a:cxn>
                <a:cxn ang="0">
                  <a:pos x="166" y="15"/>
                </a:cxn>
                <a:cxn ang="0">
                  <a:pos x="164" y="13"/>
                </a:cxn>
                <a:cxn ang="0">
                  <a:pos x="162" y="12"/>
                </a:cxn>
                <a:cxn ang="0">
                  <a:pos x="160" y="10"/>
                </a:cxn>
                <a:cxn ang="0">
                  <a:pos x="158" y="8"/>
                </a:cxn>
                <a:cxn ang="0">
                  <a:pos x="156" y="6"/>
                </a:cxn>
                <a:cxn ang="0">
                  <a:pos x="155" y="6"/>
                </a:cxn>
                <a:cxn ang="0">
                  <a:pos x="153" y="4"/>
                </a:cxn>
                <a:cxn ang="0">
                  <a:pos x="151" y="2"/>
                </a:cxn>
                <a:cxn ang="0">
                  <a:pos x="149" y="2"/>
                </a:cxn>
                <a:cxn ang="0">
                  <a:pos x="147" y="0"/>
                </a:cxn>
                <a:cxn ang="0">
                  <a:pos x="147" y="0"/>
                </a:cxn>
                <a:cxn ang="0">
                  <a:pos x="145" y="0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0" y="143"/>
                </a:cxn>
                <a:cxn ang="0">
                  <a:pos x="2" y="143"/>
                </a:cxn>
                <a:cxn ang="0">
                  <a:pos x="2" y="143"/>
                </a:cxn>
                <a:cxn ang="0">
                  <a:pos x="4" y="143"/>
                </a:cxn>
                <a:cxn ang="0">
                  <a:pos x="6" y="145"/>
                </a:cxn>
                <a:cxn ang="0">
                  <a:pos x="6" y="145"/>
                </a:cxn>
                <a:cxn ang="0">
                  <a:pos x="8" y="147"/>
                </a:cxn>
                <a:cxn ang="0">
                  <a:pos x="10" y="147"/>
                </a:cxn>
                <a:cxn ang="0">
                  <a:pos x="11" y="149"/>
                </a:cxn>
                <a:cxn ang="0">
                  <a:pos x="13" y="151"/>
                </a:cxn>
                <a:cxn ang="0">
                  <a:pos x="15" y="153"/>
                </a:cxn>
                <a:cxn ang="0">
                  <a:pos x="17" y="153"/>
                </a:cxn>
                <a:cxn ang="0">
                  <a:pos x="19" y="155"/>
                </a:cxn>
                <a:cxn ang="0">
                  <a:pos x="21" y="158"/>
                </a:cxn>
                <a:cxn ang="0">
                  <a:pos x="23" y="160"/>
                </a:cxn>
                <a:cxn ang="0">
                  <a:pos x="24" y="162"/>
                </a:cxn>
                <a:cxn ang="0">
                  <a:pos x="26" y="164"/>
                </a:cxn>
                <a:cxn ang="0">
                  <a:pos x="28" y="166"/>
                </a:cxn>
                <a:cxn ang="0">
                  <a:pos x="28" y="166"/>
                </a:cxn>
                <a:cxn ang="0">
                  <a:pos x="30" y="168"/>
                </a:cxn>
                <a:cxn ang="0">
                  <a:pos x="30" y="169"/>
                </a:cxn>
                <a:cxn ang="0">
                  <a:pos x="30" y="171"/>
                </a:cxn>
                <a:cxn ang="0">
                  <a:pos x="30" y="171"/>
                </a:cxn>
                <a:cxn ang="0">
                  <a:pos x="30" y="173"/>
                </a:cxn>
                <a:cxn ang="0">
                  <a:pos x="30" y="173"/>
                </a:cxn>
              </a:cxnLst>
              <a:rect l="0" t="0" r="r" b="b"/>
              <a:pathLst>
                <a:path w="171" h="173">
                  <a:moveTo>
                    <a:pt x="171" y="28"/>
                  </a:move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1" y="25"/>
                  </a:lnTo>
                  <a:lnTo>
                    <a:pt x="171" y="25"/>
                  </a:lnTo>
                  <a:lnTo>
                    <a:pt x="171" y="25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0" y="21"/>
                  </a:lnTo>
                  <a:lnTo>
                    <a:pt x="170" y="21"/>
                  </a:lnTo>
                  <a:lnTo>
                    <a:pt x="170" y="19"/>
                  </a:lnTo>
                  <a:lnTo>
                    <a:pt x="168" y="19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6" y="15"/>
                  </a:lnTo>
                  <a:lnTo>
                    <a:pt x="166" y="15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5" y="6"/>
                  </a:lnTo>
                  <a:lnTo>
                    <a:pt x="155" y="4"/>
                  </a:lnTo>
                  <a:lnTo>
                    <a:pt x="153" y="4"/>
                  </a:lnTo>
                  <a:lnTo>
                    <a:pt x="153" y="4"/>
                  </a:lnTo>
                  <a:lnTo>
                    <a:pt x="151" y="2"/>
                  </a:lnTo>
                  <a:lnTo>
                    <a:pt x="151" y="2"/>
                  </a:lnTo>
                  <a:lnTo>
                    <a:pt x="149" y="2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4" y="145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8" y="145"/>
                  </a:lnTo>
                  <a:lnTo>
                    <a:pt x="8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1" y="149"/>
                  </a:lnTo>
                  <a:lnTo>
                    <a:pt x="11" y="149"/>
                  </a:lnTo>
                  <a:lnTo>
                    <a:pt x="13" y="149"/>
                  </a:lnTo>
                  <a:lnTo>
                    <a:pt x="13" y="151"/>
                  </a:lnTo>
                  <a:lnTo>
                    <a:pt x="15" y="151"/>
                  </a:lnTo>
                  <a:lnTo>
                    <a:pt x="15" y="153"/>
                  </a:lnTo>
                  <a:lnTo>
                    <a:pt x="17" y="153"/>
                  </a:lnTo>
                  <a:lnTo>
                    <a:pt x="17" y="153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21" y="156"/>
                  </a:lnTo>
                  <a:lnTo>
                    <a:pt x="21" y="158"/>
                  </a:lnTo>
                  <a:lnTo>
                    <a:pt x="23" y="158"/>
                  </a:lnTo>
                  <a:lnTo>
                    <a:pt x="23" y="160"/>
                  </a:lnTo>
                  <a:lnTo>
                    <a:pt x="24" y="160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28" y="168"/>
                  </a:lnTo>
                  <a:lnTo>
                    <a:pt x="30" y="168"/>
                  </a:lnTo>
                  <a:lnTo>
                    <a:pt x="30" y="169"/>
                  </a:lnTo>
                  <a:lnTo>
                    <a:pt x="30" y="169"/>
                  </a:lnTo>
                  <a:lnTo>
                    <a:pt x="30" y="169"/>
                  </a:lnTo>
                  <a:lnTo>
                    <a:pt x="30" y="171"/>
                  </a:lnTo>
                  <a:lnTo>
                    <a:pt x="30" y="171"/>
                  </a:lnTo>
                  <a:lnTo>
                    <a:pt x="30" y="171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171" y="2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33"/>
            <p:cNvSpPr>
              <a:spLocks/>
            </p:cNvSpPr>
            <p:nvPr/>
          </p:nvSpPr>
          <p:spPr bwMode="auto">
            <a:xfrm>
              <a:off x="4194175" y="4224338"/>
              <a:ext cx="233363" cy="130175"/>
            </a:xfrm>
            <a:custGeom>
              <a:avLst/>
              <a:gdLst/>
              <a:ahLst/>
              <a:cxnLst>
                <a:cxn ang="0">
                  <a:pos x="9" y="43"/>
                </a:cxn>
                <a:cxn ang="0">
                  <a:pos x="8" y="43"/>
                </a:cxn>
                <a:cxn ang="0">
                  <a:pos x="6" y="45"/>
                </a:cxn>
                <a:cxn ang="0">
                  <a:pos x="4" y="47"/>
                </a:cxn>
                <a:cxn ang="0">
                  <a:pos x="2" y="49"/>
                </a:cxn>
                <a:cxn ang="0">
                  <a:pos x="2" y="51"/>
                </a:cxn>
                <a:cxn ang="0">
                  <a:pos x="0" y="52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5"/>
                </a:cxn>
                <a:cxn ang="0">
                  <a:pos x="2" y="67"/>
                </a:cxn>
                <a:cxn ang="0">
                  <a:pos x="2" y="69"/>
                </a:cxn>
                <a:cxn ang="0">
                  <a:pos x="4" y="71"/>
                </a:cxn>
                <a:cxn ang="0">
                  <a:pos x="6" y="75"/>
                </a:cxn>
                <a:cxn ang="0">
                  <a:pos x="8" y="77"/>
                </a:cxn>
                <a:cxn ang="0">
                  <a:pos x="8" y="78"/>
                </a:cxn>
                <a:cxn ang="0">
                  <a:pos x="11" y="78"/>
                </a:cxn>
                <a:cxn ang="0">
                  <a:pos x="13" y="80"/>
                </a:cxn>
                <a:cxn ang="0">
                  <a:pos x="15" y="80"/>
                </a:cxn>
                <a:cxn ang="0">
                  <a:pos x="17" y="82"/>
                </a:cxn>
                <a:cxn ang="0">
                  <a:pos x="19" y="82"/>
                </a:cxn>
                <a:cxn ang="0">
                  <a:pos x="21" y="82"/>
                </a:cxn>
                <a:cxn ang="0">
                  <a:pos x="23" y="80"/>
                </a:cxn>
                <a:cxn ang="0">
                  <a:pos x="145" y="41"/>
                </a:cxn>
                <a:cxn ang="0">
                  <a:pos x="143" y="41"/>
                </a:cxn>
                <a:cxn ang="0">
                  <a:pos x="142" y="41"/>
                </a:cxn>
                <a:cxn ang="0">
                  <a:pos x="140" y="41"/>
                </a:cxn>
                <a:cxn ang="0">
                  <a:pos x="138" y="39"/>
                </a:cxn>
                <a:cxn ang="0">
                  <a:pos x="136" y="39"/>
                </a:cxn>
                <a:cxn ang="0">
                  <a:pos x="134" y="38"/>
                </a:cxn>
                <a:cxn ang="0">
                  <a:pos x="132" y="36"/>
                </a:cxn>
                <a:cxn ang="0">
                  <a:pos x="130" y="34"/>
                </a:cxn>
                <a:cxn ang="0">
                  <a:pos x="129" y="32"/>
                </a:cxn>
                <a:cxn ang="0">
                  <a:pos x="127" y="30"/>
                </a:cxn>
                <a:cxn ang="0">
                  <a:pos x="125" y="26"/>
                </a:cxn>
                <a:cxn ang="0">
                  <a:pos x="125" y="25"/>
                </a:cxn>
                <a:cxn ang="0">
                  <a:pos x="125" y="23"/>
                </a:cxn>
                <a:cxn ang="0">
                  <a:pos x="123" y="19"/>
                </a:cxn>
                <a:cxn ang="0">
                  <a:pos x="123" y="17"/>
                </a:cxn>
                <a:cxn ang="0">
                  <a:pos x="123" y="15"/>
                </a:cxn>
                <a:cxn ang="0">
                  <a:pos x="125" y="12"/>
                </a:cxn>
                <a:cxn ang="0">
                  <a:pos x="125" y="10"/>
                </a:cxn>
                <a:cxn ang="0">
                  <a:pos x="125" y="8"/>
                </a:cxn>
                <a:cxn ang="0">
                  <a:pos x="127" y="6"/>
                </a:cxn>
                <a:cxn ang="0">
                  <a:pos x="129" y="4"/>
                </a:cxn>
                <a:cxn ang="0">
                  <a:pos x="130" y="2"/>
                </a:cxn>
                <a:cxn ang="0">
                  <a:pos x="132" y="2"/>
                </a:cxn>
                <a:cxn ang="0">
                  <a:pos x="134" y="0"/>
                </a:cxn>
              </a:cxnLst>
              <a:rect l="0" t="0" r="r" b="b"/>
              <a:pathLst>
                <a:path w="147" h="82">
                  <a:moveTo>
                    <a:pt x="9" y="41"/>
                  </a:moveTo>
                  <a:lnTo>
                    <a:pt x="9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6" y="43"/>
                  </a:lnTo>
                  <a:lnTo>
                    <a:pt x="6" y="45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4" y="73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8" y="78"/>
                  </a:lnTo>
                  <a:lnTo>
                    <a:pt x="9" y="78"/>
                  </a:lnTo>
                  <a:lnTo>
                    <a:pt x="11" y="78"/>
                  </a:lnTo>
                  <a:lnTo>
                    <a:pt x="11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3" y="80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3" y="4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38" y="39"/>
                  </a:lnTo>
                  <a:lnTo>
                    <a:pt x="138" y="39"/>
                  </a:lnTo>
                  <a:lnTo>
                    <a:pt x="136" y="39"/>
                  </a:lnTo>
                  <a:lnTo>
                    <a:pt x="136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2" y="38"/>
                  </a:lnTo>
                  <a:lnTo>
                    <a:pt x="132" y="36"/>
                  </a:lnTo>
                  <a:lnTo>
                    <a:pt x="130" y="36"/>
                  </a:lnTo>
                  <a:lnTo>
                    <a:pt x="130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7" y="30"/>
                  </a:lnTo>
                  <a:lnTo>
                    <a:pt x="127" y="30"/>
                  </a:lnTo>
                  <a:lnTo>
                    <a:pt x="127" y="28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5" y="25"/>
                  </a:lnTo>
                  <a:lnTo>
                    <a:pt x="125" y="23"/>
                  </a:lnTo>
                  <a:lnTo>
                    <a:pt x="125" y="23"/>
                  </a:lnTo>
                  <a:lnTo>
                    <a:pt x="125" y="21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5" y="13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0"/>
                  </a:lnTo>
                  <a:lnTo>
                    <a:pt x="125" y="8"/>
                  </a:lnTo>
                  <a:lnTo>
                    <a:pt x="125" y="8"/>
                  </a:lnTo>
                  <a:lnTo>
                    <a:pt x="127" y="6"/>
                  </a:lnTo>
                  <a:lnTo>
                    <a:pt x="127" y="6"/>
                  </a:lnTo>
                  <a:lnTo>
                    <a:pt x="127" y="4"/>
                  </a:lnTo>
                  <a:lnTo>
                    <a:pt x="129" y="4"/>
                  </a:lnTo>
                  <a:lnTo>
                    <a:pt x="129" y="4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9" y="4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134"/>
            <p:cNvSpPr>
              <a:spLocks noChangeArrowheads="1"/>
            </p:cNvSpPr>
            <p:nvPr/>
          </p:nvSpPr>
          <p:spPr bwMode="auto">
            <a:xfrm>
              <a:off x="5224463" y="2876550"/>
              <a:ext cx="222250" cy="22225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135"/>
            <p:cNvSpPr>
              <a:spLocks/>
            </p:cNvSpPr>
            <p:nvPr/>
          </p:nvSpPr>
          <p:spPr bwMode="auto">
            <a:xfrm>
              <a:off x="5227638" y="2779713"/>
              <a:ext cx="123825" cy="188913"/>
            </a:xfrm>
            <a:custGeom>
              <a:avLst/>
              <a:gdLst/>
              <a:ahLst/>
              <a:cxnLst>
                <a:cxn ang="0">
                  <a:pos x="39" y="110"/>
                </a:cxn>
                <a:cxn ang="0">
                  <a:pos x="39" y="111"/>
                </a:cxn>
                <a:cxn ang="0">
                  <a:pos x="41" y="113"/>
                </a:cxn>
                <a:cxn ang="0">
                  <a:pos x="43" y="115"/>
                </a:cxn>
                <a:cxn ang="0">
                  <a:pos x="45" y="115"/>
                </a:cxn>
                <a:cxn ang="0">
                  <a:pos x="47" y="117"/>
                </a:cxn>
                <a:cxn ang="0">
                  <a:pos x="49" y="117"/>
                </a:cxn>
                <a:cxn ang="0">
                  <a:pos x="52" y="119"/>
                </a:cxn>
                <a:cxn ang="0">
                  <a:pos x="54" y="119"/>
                </a:cxn>
                <a:cxn ang="0">
                  <a:pos x="56" y="119"/>
                </a:cxn>
                <a:cxn ang="0">
                  <a:pos x="60" y="119"/>
                </a:cxn>
                <a:cxn ang="0">
                  <a:pos x="62" y="117"/>
                </a:cxn>
                <a:cxn ang="0">
                  <a:pos x="65" y="117"/>
                </a:cxn>
                <a:cxn ang="0">
                  <a:pos x="67" y="115"/>
                </a:cxn>
                <a:cxn ang="0">
                  <a:pos x="69" y="113"/>
                </a:cxn>
                <a:cxn ang="0">
                  <a:pos x="71" y="111"/>
                </a:cxn>
                <a:cxn ang="0">
                  <a:pos x="73" y="111"/>
                </a:cxn>
                <a:cxn ang="0">
                  <a:pos x="75" y="108"/>
                </a:cxn>
                <a:cxn ang="0">
                  <a:pos x="77" y="106"/>
                </a:cxn>
                <a:cxn ang="0">
                  <a:pos x="77" y="104"/>
                </a:cxn>
                <a:cxn ang="0">
                  <a:pos x="77" y="102"/>
                </a:cxn>
                <a:cxn ang="0">
                  <a:pos x="78" y="100"/>
                </a:cxn>
                <a:cxn ang="0">
                  <a:pos x="77" y="97"/>
                </a:cxn>
                <a:cxn ang="0">
                  <a:pos x="77" y="95"/>
                </a:cxn>
                <a:cxn ang="0">
                  <a:pos x="77" y="93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41" y="6"/>
                </a:cxn>
                <a:cxn ang="0">
                  <a:pos x="39" y="7"/>
                </a:cxn>
                <a:cxn ang="0">
                  <a:pos x="39" y="11"/>
                </a:cxn>
                <a:cxn ang="0">
                  <a:pos x="39" y="13"/>
                </a:cxn>
                <a:cxn ang="0">
                  <a:pos x="38" y="15"/>
                </a:cxn>
                <a:cxn ang="0">
                  <a:pos x="36" y="17"/>
                </a:cxn>
                <a:cxn ang="0">
                  <a:pos x="36" y="19"/>
                </a:cxn>
                <a:cxn ang="0">
                  <a:pos x="32" y="20"/>
                </a:cxn>
                <a:cxn ang="0">
                  <a:pos x="30" y="22"/>
                </a:cxn>
                <a:cxn ang="0">
                  <a:pos x="28" y="24"/>
                </a:cxn>
                <a:cxn ang="0">
                  <a:pos x="26" y="24"/>
                </a:cxn>
                <a:cxn ang="0">
                  <a:pos x="23" y="26"/>
                </a:cxn>
                <a:cxn ang="0">
                  <a:pos x="21" y="26"/>
                </a:cxn>
                <a:cxn ang="0">
                  <a:pos x="19" y="26"/>
                </a:cxn>
                <a:cxn ang="0">
                  <a:pos x="15" y="26"/>
                </a:cxn>
                <a:cxn ang="0">
                  <a:pos x="13" y="26"/>
                </a:cxn>
                <a:cxn ang="0">
                  <a:pos x="10" y="26"/>
                </a:cxn>
                <a:cxn ang="0">
                  <a:pos x="8" y="24"/>
                </a:cxn>
                <a:cxn ang="0">
                  <a:pos x="6" y="22"/>
                </a:cxn>
                <a:cxn ang="0">
                  <a:pos x="4" y="22"/>
                </a:cxn>
                <a:cxn ang="0">
                  <a:pos x="2" y="20"/>
                </a:cxn>
                <a:cxn ang="0">
                  <a:pos x="2" y="19"/>
                </a:cxn>
                <a:cxn ang="0">
                  <a:pos x="0" y="17"/>
                </a:cxn>
              </a:cxnLst>
              <a:rect l="0" t="0" r="r" b="b"/>
              <a:pathLst>
                <a:path w="78" h="119">
                  <a:moveTo>
                    <a:pt x="38" y="108"/>
                  </a:moveTo>
                  <a:lnTo>
                    <a:pt x="39" y="110"/>
                  </a:lnTo>
                  <a:lnTo>
                    <a:pt x="39" y="110"/>
                  </a:lnTo>
                  <a:lnTo>
                    <a:pt x="39" y="111"/>
                  </a:lnTo>
                  <a:lnTo>
                    <a:pt x="41" y="111"/>
                  </a:lnTo>
                  <a:lnTo>
                    <a:pt x="41" y="113"/>
                  </a:lnTo>
                  <a:lnTo>
                    <a:pt x="41" y="113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5" y="115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51" y="119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119"/>
                  </a:lnTo>
                  <a:lnTo>
                    <a:pt x="58" y="119"/>
                  </a:lnTo>
                  <a:lnTo>
                    <a:pt x="60" y="119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4" y="117"/>
                  </a:lnTo>
                  <a:lnTo>
                    <a:pt x="65" y="117"/>
                  </a:lnTo>
                  <a:lnTo>
                    <a:pt x="65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9" y="113"/>
                  </a:lnTo>
                  <a:lnTo>
                    <a:pt x="71" y="113"/>
                  </a:lnTo>
                  <a:lnTo>
                    <a:pt x="71" y="111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0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77" y="104"/>
                  </a:lnTo>
                  <a:lnTo>
                    <a:pt x="77" y="102"/>
                  </a:lnTo>
                  <a:lnTo>
                    <a:pt x="77" y="102"/>
                  </a:lnTo>
                  <a:lnTo>
                    <a:pt x="77" y="100"/>
                  </a:lnTo>
                  <a:lnTo>
                    <a:pt x="78" y="100"/>
                  </a:lnTo>
                  <a:lnTo>
                    <a:pt x="78" y="98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5"/>
                  </a:lnTo>
                  <a:lnTo>
                    <a:pt x="77" y="95"/>
                  </a:lnTo>
                  <a:lnTo>
                    <a:pt x="77" y="93"/>
                  </a:lnTo>
                  <a:lnTo>
                    <a:pt x="39" y="0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8" y="10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val 136"/>
            <p:cNvSpPr>
              <a:spLocks noChangeArrowheads="1"/>
            </p:cNvSpPr>
            <p:nvPr/>
          </p:nvSpPr>
          <p:spPr bwMode="auto">
            <a:xfrm>
              <a:off x="2620963" y="1744663"/>
              <a:ext cx="227013" cy="2270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137"/>
            <p:cNvSpPr>
              <a:spLocks/>
            </p:cNvSpPr>
            <p:nvPr/>
          </p:nvSpPr>
          <p:spPr bwMode="auto">
            <a:xfrm>
              <a:off x="2803525" y="1895475"/>
              <a:ext cx="284163" cy="2286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4" y="1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0" y="3"/>
                </a:cxn>
                <a:cxn ang="0">
                  <a:pos x="19" y="5"/>
                </a:cxn>
                <a:cxn ang="0">
                  <a:pos x="19" y="7"/>
                </a:cxn>
                <a:cxn ang="0">
                  <a:pos x="17" y="9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11" y="14"/>
                </a:cxn>
                <a:cxn ang="0">
                  <a:pos x="9" y="16"/>
                </a:cxn>
                <a:cxn ang="0">
                  <a:pos x="9" y="18"/>
                </a:cxn>
                <a:cxn ang="0">
                  <a:pos x="7" y="20"/>
                </a:cxn>
                <a:cxn ang="0">
                  <a:pos x="6" y="22"/>
                </a:cxn>
                <a:cxn ang="0">
                  <a:pos x="6" y="26"/>
                </a:cxn>
                <a:cxn ang="0">
                  <a:pos x="4" y="27"/>
                </a:cxn>
                <a:cxn ang="0">
                  <a:pos x="2" y="27"/>
                </a:cxn>
                <a:cxn ang="0">
                  <a:pos x="2" y="29"/>
                </a:cxn>
                <a:cxn ang="0">
                  <a:pos x="2" y="31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5"/>
                </a:cxn>
                <a:cxn ang="0">
                  <a:pos x="154" y="144"/>
                </a:cxn>
                <a:cxn ang="0">
                  <a:pos x="154" y="144"/>
                </a:cxn>
                <a:cxn ang="0">
                  <a:pos x="154" y="143"/>
                </a:cxn>
                <a:cxn ang="0">
                  <a:pos x="156" y="143"/>
                </a:cxn>
                <a:cxn ang="0">
                  <a:pos x="156" y="141"/>
                </a:cxn>
                <a:cxn ang="0">
                  <a:pos x="156" y="139"/>
                </a:cxn>
                <a:cxn ang="0">
                  <a:pos x="158" y="139"/>
                </a:cxn>
                <a:cxn ang="0">
                  <a:pos x="158" y="137"/>
                </a:cxn>
                <a:cxn ang="0">
                  <a:pos x="160" y="135"/>
                </a:cxn>
                <a:cxn ang="0">
                  <a:pos x="162" y="131"/>
                </a:cxn>
                <a:cxn ang="0">
                  <a:pos x="162" y="130"/>
                </a:cxn>
                <a:cxn ang="0">
                  <a:pos x="164" y="128"/>
                </a:cxn>
                <a:cxn ang="0">
                  <a:pos x="166" y="126"/>
                </a:cxn>
                <a:cxn ang="0">
                  <a:pos x="167" y="124"/>
                </a:cxn>
                <a:cxn ang="0">
                  <a:pos x="169" y="122"/>
                </a:cxn>
                <a:cxn ang="0">
                  <a:pos x="171" y="120"/>
                </a:cxn>
                <a:cxn ang="0">
                  <a:pos x="171" y="118"/>
                </a:cxn>
                <a:cxn ang="0">
                  <a:pos x="173" y="117"/>
                </a:cxn>
                <a:cxn ang="0">
                  <a:pos x="175" y="115"/>
                </a:cxn>
                <a:cxn ang="0">
                  <a:pos x="175" y="113"/>
                </a:cxn>
                <a:cxn ang="0">
                  <a:pos x="177" y="113"/>
                </a:cxn>
                <a:cxn ang="0">
                  <a:pos x="177" y="111"/>
                </a:cxn>
                <a:cxn ang="0">
                  <a:pos x="179" y="111"/>
                </a:cxn>
                <a:cxn ang="0">
                  <a:pos x="179" y="111"/>
                </a:cxn>
                <a:cxn ang="0">
                  <a:pos x="179" y="111"/>
                </a:cxn>
              </a:cxnLst>
              <a:rect l="0" t="0" r="r" b="b"/>
              <a:pathLst>
                <a:path w="179" h="144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154" y="144"/>
                  </a:lnTo>
                  <a:lnTo>
                    <a:pt x="154" y="144"/>
                  </a:lnTo>
                  <a:lnTo>
                    <a:pt x="154" y="144"/>
                  </a:lnTo>
                  <a:lnTo>
                    <a:pt x="154" y="144"/>
                  </a:lnTo>
                  <a:lnTo>
                    <a:pt x="154" y="144"/>
                  </a:lnTo>
                  <a:lnTo>
                    <a:pt x="154" y="143"/>
                  </a:lnTo>
                  <a:lnTo>
                    <a:pt x="154" y="143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56" y="141"/>
                  </a:lnTo>
                  <a:lnTo>
                    <a:pt x="156" y="141"/>
                  </a:lnTo>
                  <a:lnTo>
                    <a:pt x="156" y="139"/>
                  </a:lnTo>
                  <a:lnTo>
                    <a:pt x="158" y="139"/>
                  </a:lnTo>
                  <a:lnTo>
                    <a:pt x="158" y="139"/>
                  </a:lnTo>
                  <a:lnTo>
                    <a:pt x="158" y="137"/>
                  </a:lnTo>
                  <a:lnTo>
                    <a:pt x="158" y="137"/>
                  </a:lnTo>
                  <a:lnTo>
                    <a:pt x="160" y="135"/>
                  </a:lnTo>
                  <a:lnTo>
                    <a:pt x="160" y="135"/>
                  </a:lnTo>
                  <a:lnTo>
                    <a:pt x="160" y="133"/>
                  </a:lnTo>
                  <a:lnTo>
                    <a:pt x="162" y="131"/>
                  </a:lnTo>
                  <a:lnTo>
                    <a:pt x="162" y="131"/>
                  </a:lnTo>
                  <a:lnTo>
                    <a:pt x="162" y="130"/>
                  </a:lnTo>
                  <a:lnTo>
                    <a:pt x="164" y="130"/>
                  </a:lnTo>
                  <a:lnTo>
                    <a:pt x="164" y="128"/>
                  </a:lnTo>
                  <a:lnTo>
                    <a:pt x="166" y="128"/>
                  </a:lnTo>
                  <a:lnTo>
                    <a:pt x="166" y="126"/>
                  </a:lnTo>
                  <a:lnTo>
                    <a:pt x="166" y="124"/>
                  </a:lnTo>
                  <a:lnTo>
                    <a:pt x="167" y="124"/>
                  </a:lnTo>
                  <a:lnTo>
                    <a:pt x="167" y="122"/>
                  </a:lnTo>
                  <a:lnTo>
                    <a:pt x="169" y="122"/>
                  </a:lnTo>
                  <a:lnTo>
                    <a:pt x="169" y="120"/>
                  </a:lnTo>
                  <a:lnTo>
                    <a:pt x="171" y="120"/>
                  </a:lnTo>
                  <a:lnTo>
                    <a:pt x="171" y="118"/>
                  </a:lnTo>
                  <a:lnTo>
                    <a:pt x="171" y="118"/>
                  </a:lnTo>
                  <a:lnTo>
                    <a:pt x="173" y="117"/>
                  </a:lnTo>
                  <a:lnTo>
                    <a:pt x="173" y="117"/>
                  </a:lnTo>
                  <a:lnTo>
                    <a:pt x="173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3"/>
                  </a:lnTo>
                  <a:lnTo>
                    <a:pt x="177" y="113"/>
                  </a:lnTo>
                  <a:lnTo>
                    <a:pt x="177" y="113"/>
                  </a:lnTo>
                  <a:lnTo>
                    <a:pt x="177" y="113"/>
                  </a:lnTo>
                  <a:lnTo>
                    <a:pt x="177" y="111"/>
                  </a:lnTo>
                  <a:lnTo>
                    <a:pt x="179" y="111"/>
                  </a:lnTo>
                  <a:lnTo>
                    <a:pt x="179" y="111"/>
                  </a:lnTo>
                  <a:lnTo>
                    <a:pt x="179" y="111"/>
                  </a:lnTo>
                  <a:lnTo>
                    <a:pt x="179" y="111"/>
                  </a:lnTo>
                  <a:lnTo>
                    <a:pt x="179" y="111"/>
                  </a:lnTo>
                  <a:lnTo>
                    <a:pt x="179" y="1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val 138"/>
            <p:cNvSpPr>
              <a:spLocks noChangeArrowheads="1"/>
            </p:cNvSpPr>
            <p:nvPr/>
          </p:nvSpPr>
          <p:spPr bwMode="auto">
            <a:xfrm>
              <a:off x="3668713" y="4602163"/>
              <a:ext cx="227013" cy="2270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139"/>
            <p:cNvSpPr>
              <a:spLocks/>
            </p:cNvSpPr>
            <p:nvPr/>
          </p:nvSpPr>
          <p:spPr bwMode="auto">
            <a:xfrm>
              <a:off x="3617913" y="4564063"/>
              <a:ext cx="166688" cy="157163"/>
            </a:xfrm>
            <a:custGeom>
              <a:avLst/>
              <a:gdLst/>
              <a:ahLst/>
              <a:cxnLst>
                <a:cxn ang="0">
                  <a:pos x="71" y="95"/>
                </a:cxn>
                <a:cxn ang="0">
                  <a:pos x="73" y="97"/>
                </a:cxn>
                <a:cxn ang="0">
                  <a:pos x="75" y="97"/>
                </a:cxn>
                <a:cxn ang="0">
                  <a:pos x="79" y="99"/>
                </a:cxn>
                <a:cxn ang="0">
                  <a:pos x="80" y="99"/>
                </a:cxn>
                <a:cxn ang="0">
                  <a:pos x="82" y="99"/>
                </a:cxn>
                <a:cxn ang="0">
                  <a:pos x="86" y="99"/>
                </a:cxn>
                <a:cxn ang="0">
                  <a:pos x="88" y="97"/>
                </a:cxn>
                <a:cxn ang="0">
                  <a:pos x="90" y="97"/>
                </a:cxn>
                <a:cxn ang="0">
                  <a:pos x="93" y="95"/>
                </a:cxn>
                <a:cxn ang="0">
                  <a:pos x="95" y="95"/>
                </a:cxn>
                <a:cxn ang="0">
                  <a:pos x="97" y="93"/>
                </a:cxn>
                <a:cxn ang="0">
                  <a:pos x="99" y="91"/>
                </a:cxn>
                <a:cxn ang="0">
                  <a:pos x="101" y="89"/>
                </a:cxn>
                <a:cxn ang="0">
                  <a:pos x="101" y="86"/>
                </a:cxn>
                <a:cxn ang="0">
                  <a:pos x="103" y="84"/>
                </a:cxn>
                <a:cxn ang="0">
                  <a:pos x="103" y="82"/>
                </a:cxn>
                <a:cxn ang="0">
                  <a:pos x="105" y="78"/>
                </a:cxn>
                <a:cxn ang="0">
                  <a:pos x="105" y="76"/>
                </a:cxn>
                <a:cxn ang="0">
                  <a:pos x="105" y="74"/>
                </a:cxn>
                <a:cxn ang="0">
                  <a:pos x="103" y="71"/>
                </a:cxn>
                <a:cxn ang="0">
                  <a:pos x="103" y="69"/>
                </a:cxn>
                <a:cxn ang="0">
                  <a:pos x="101" y="67"/>
                </a:cxn>
                <a:cxn ang="0">
                  <a:pos x="101" y="65"/>
                </a:cxn>
                <a:cxn ang="0">
                  <a:pos x="99" y="63"/>
                </a:cxn>
                <a:cxn ang="0">
                  <a:pos x="30" y="0"/>
                </a:cxn>
                <a:cxn ang="0">
                  <a:pos x="32" y="2"/>
                </a:cxn>
                <a:cxn ang="0">
                  <a:pos x="34" y="6"/>
                </a:cxn>
                <a:cxn ang="0">
                  <a:pos x="34" y="8"/>
                </a:cxn>
                <a:cxn ang="0">
                  <a:pos x="36" y="9"/>
                </a:cxn>
                <a:cxn ang="0">
                  <a:pos x="36" y="11"/>
                </a:cxn>
                <a:cxn ang="0">
                  <a:pos x="36" y="15"/>
                </a:cxn>
                <a:cxn ang="0">
                  <a:pos x="36" y="17"/>
                </a:cxn>
                <a:cxn ang="0">
                  <a:pos x="34" y="21"/>
                </a:cxn>
                <a:cxn ang="0">
                  <a:pos x="34" y="22"/>
                </a:cxn>
                <a:cxn ang="0">
                  <a:pos x="32" y="24"/>
                </a:cxn>
                <a:cxn ang="0">
                  <a:pos x="30" y="26"/>
                </a:cxn>
                <a:cxn ang="0">
                  <a:pos x="28" y="30"/>
                </a:cxn>
                <a:cxn ang="0">
                  <a:pos x="26" y="32"/>
                </a:cxn>
                <a:cxn ang="0">
                  <a:pos x="25" y="32"/>
                </a:cxn>
                <a:cxn ang="0">
                  <a:pos x="23" y="34"/>
                </a:cxn>
                <a:cxn ang="0">
                  <a:pos x="21" y="35"/>
                </a:cxn>
                <a:cxn ang="0">
                  <a:pos x="17" y="35"/>
                </a:cxn>
                <a:cxn ang="0">
                  <a:pos x="15" y="35"/>
                </a:cxn>
                <a:cxn ang="0">
                  <a:pos x="12" y="35"/>
                </a:cxn>
                <a:cxn ang="0">
                  <a:pos x="10" y="35"/>
                </a:cxn>
                <a:cxn ang="0">
                  <a:pos x="8" y="35"/>
                </a:cxn>
                <a:cxn ang="0">
                  <a:pos x="6" y="34"/>
                </a:cxn>
                <a:cxn ang="0">
                  <a:pos x="2" y="34"/>
                </a:cxn>
                <a:cxn ang="0">
                  <a:pos x="0" y="32"/>
                </a:cxn>
              </a:cxnLst>
              <a:rect l="0" t="0" r="r" b="b"/>
              <a:pathLst>
                <a:path w="105" h="99">
                  <a:moveTo>
                    <a:pt x="71" y="93"/>
                  </a:moveTo>
                  <a:lnTo>
                    <a:pt x="71" y="95"/>
                  </a:lnTo>
                  <a:lnTo>
                    <a:pt x="73" y="95"/>
                  </a:lnTo>
                  <a:lnTo>
                    <a:pt x="73" y="97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7" y="97"/>
                  </a:lnTo>
                  <a:lnTo>
                    <a:pt x="79" y="99"/>
                  </a:lnTo>
                  <a:lnTo>
                    <a:pt x="79" y="99"/>
                  </a:lnTo>
                  <a:lnTo>
                    <a:pt x="80" y="99"/>
                  </a:lnTo>
                  <a:lnTo>
                    <a:pt x="82" y="99"/>
                  </a:lnTo>
                  <a:lnTo>
                    <a:pt x="82" y="99"/>
                  </a:lnTo>
                  <a:lnTo>
                    <a:pt x="84" y="99"/>
                  </a:lnTo>
                  <a:lnTo>
                    <a:pt x="86" y="99"/>
                  </a:lnTo>
                  <a:lnTo>
                    <a:pt x="86" y="99"/>
                  </a:lnTo>
                  <a:lnTo>
                    <a:pt x="88" y="97"/>
                  </a:lnTo>
                  <a:lnTo>
                    <a:pt x="90" y="97"/>
                  </a:lnTo>
                  <a:lnTo>
                    <a:pt x="90" y="97"/>
                  </a:lnTo>
                  <a:lnTo>
                    <a:pt x="92" y="97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5" y="95"/>
                  </a:lnTo>
                  <a:lnTo>
                    <a:pt x="95" y="93"/>
                  </a:lnTo>
                  <a:lnTo>
                    <a:pt x="97" y="93"/>
                  </a:lnTo>
                  <a:lnTo>
                    <a:pt x="97" y="91"/>
                  </a:lnTo>
                  <a:lnTo>
                    <a:pt x="99" y="91"/>
                  </a:lnTo>
                  <a:lnTo>
                    <a:pt x="99" y="89"/>
                  </a:lnTo>
                  <a:lnTo>
                    <a:pt x="101" y="89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3" y="86"/>
                  </a:lnTo>
                  <a:lnTo>
                    <a:pt x="103" y="84"/>
                  </a:lnTo>
                  <a:lnTo>
                    <a:pt x="103" y="82"/>
                  </a:lnTo>
                  <a:lnTo>
                    <a:pt x="103" y="82"/>
                  </a:lnTo>
                  <a:lnTo>
                    <a:pt x="105" y="80"/>
                  </a:lnTo>
                  <a:lnTo>
                    <a:pt x="105" y="78"/>
                  </a:lnTo>
                  <a:lnTo>
                    <a:pt x="105" y="78"/>
                  </a:lnTo>
                  <a:lnTo>
                    <a:pt x="105" y="76"/>
                  </a:lnTo>
                  <a:lnTo>
                    <a:pt x="105" y="74"/>
                  </a:lnTo>
                  <a:lnTo>
                    <a:pt x="105" y="74"/>
                  </a:lnTo>
                  <a:lnTo>
                    <a:pt x="105" y="73"/>
                  </a:lnTo>
                  <a:lnTo>
                    <a:pt x="103" y="71"/>
                  </a:lnTo>
                  <a:lnTo>
                    <a:pt x="103" y="71"/>
                  </a:lnTo>
                  <a:lnTo>
                    <a:pt x="103" y="69"/>
                  </a:lnTo>
                  <a:lnTo>
                    <a:pt x="103" y="67"/>
                  </a:lnTo>
                  <a:lnTo>
                    <a:pt x="101" y="67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5" y="34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71" y="9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val 140"/>
            <p:cNvSpPr>
              <a:spLocks noChangeArrowheads="1"/>
            </p:cNvSpPr>
            <p:nvPr/>
          </p:nvSpPr>
          <p:spPr bwMode="auto">
            <a:xfrm>
              <a:off x="3040063" y="2044700"/>
              <a:ext cx="227013" cy="2270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41"/>
            <p:cNvSpPr>
              <a:spLocks/>
            </p:cNvSpPr>
            <p:nvPr/>
          </p:nvSpPr>
          <p:spPr bwMode="auto">
            <a:xfrm>
              <a:off x="3208338" y="2000250"/>
              <a:ext cx="261938" cy="160338"/>
            </a:xfrm>
            <a:custGeom>
              <a:avLst/>
              <a:gdLst/>
              <a:ahLst/>
              <a:cxnLst>
                <a:cxn ang="0">
                  <a:pos x="5" y="62"/>
                </a:cxn>
                <a:cxn ang="0">
                  <a:pos x="4" y="64"/>
                </a:cxn>
                <a:cxn ang="0">
                  <a:pos x="2" y="64"/>
                </a:cxn>
                <a:cxn ang="0">
                  <a:pos x="2" y="65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0" y="71"/>
                </a:cxn>
                <a:cxn ang="0">
                  <a:pos x="0" y="75"/>
                </a:cxn>
                <a:cxn ang="0">
                  <a:pos x="0" y="77"/>
                </a:cxn>
                <a:cxn ang="0">
                  <a:pos x="0" y="78"/>
                </a:cxn>
                <a:cxn ang="0">
                  <a:pos x="0" y="82"/>
                </a:cxn>
                <a:cxn ang="0">
                  <a:pos x="2" y="84"/>
                </a:cxn>
                <a:cxn ang="0">
                  <a:pos x="2" y="86"/>
                </a:cxn>
                <a:cxn ang="0">
                  <a:pos x="4" y="90"/>
                </a:cxn>
                <a:cxn ang="0">
                  <a:pos x="5" y="91"/>
                </a:cxn>
                <a:cxn ang="0">
                  <a:pos x="5" y="93"/>
                </a:cxn>
                <a:cxn ang="0">
                  <a:pos x="7" y="95"/>
                </a:cxn>
                <a:cxn ang="0">
                  <a:pos x="9" y="97"/>
                </a:cxn>
                <a:cxn ang="0">
                  <a:pos x="11" y="99"/>
                </a:cxn>
                <a:cxn ang="0">
                  <a:pos x="13" y="99"/>
                </a:cxn>
                <a:cxn ang="0">
                  <a:pos x="15" y="101"/>
                </a:cxn>
                <a:cxn ang="0">
                  <a:pos x="17" y="101"/>
                </a:cxn>
                <a:cxn ang="0">
                  <a:pos x="18" y="101"/>
                </a:cxn>
                <a:cxn ang="0">
                  <a:pos x="20" y="101"/>
                </a:cxn>
                <a:cxn ang="0">
                  <a:pos x="22" y="101"/>
                </a:cxn>
                <a:cxn ang="0">
                  <a:pos x="164" y="39"/>
                </a:cxn>
                <a:cxn ang="0">
                  <a:pos x="162" y="39"/>
                </a:cxn>
                <a:cxn ang="0">
                  <a:pos x="160" y="39"/>
                </a:cxn>
                <a:cxn ang="0">
                  <a:pos x="158" y="39"/>
                </a:cxn>
                <a:cxn ang="0">
                  <a:pos x="156" y="39"/>
                </a:cxn>
                <a:cxn ang="0">
                  <a:pos x="154" y="38"/>
                </a:cxn>
                <a:cxn ang="0">
                  <a:pos x="152" y="36"/>
                </a:cxn>
                <a:cxn ang="0">
                  <a:pos x="151" y="36"/>
                </a:cxn>
                <a:cxn ang="0">
                  <a:pos x="149" y="34"/>
                </a:cxn>
                <a:cxn ang="0">
                  <a:pos x="147" y="32"/>
                </a:cxn>
                <a:cxn ang="0">
                  <a:pos x="147" y="28"/>
                </a:cxn>
                <a:cxn ang="0">
                  <a:pos x="145" y="26"/>
                </a:cxn>
                <a:cxn ang="0">
                  <a:pos x="143" y="25"/>
                </a:cxn>
                <a:cxn ang="0">
                  <a:pos x="143" y="21"/>
                </a:cxn>
                <a:cxn ang="0">
                  <a:pos x="141" y="19"/>
                </a:cxn>
                <a:cxn ang="0">
                  <a:pos x="141" y="17"/>
                </a:cxn>
                <a:cxn ang="0">
                  <a:pos x="141" y="13"/>
                </a:cxn>
                <a:cxn ang="0">
                  <a:pos x="141" y="12"/>
                </a:cxn>
                <a:cxn ang="0">
                  <a:pos x="141" y="10"/>
                </a:cxn>
                <a:cxn ang="0">
                  <a:pos x="141" y="8"/>
                </a:cxn>
                <a:cxn ang="0">
                  <a:pos x="143" y="6"/>
                </a:cxn>
                <a:cxn ang="0">
                  <a:pos x="143" y="4"/>
                </a:cxn>
                <a:cxn ang="0">
                  <a:pos x="145" y="2"/>
                </a:cxn>
                <a:cxn ang="0">
                  <a:pos x="147" y="0"/>
                </a:cxn>
                <a:cxn ang="0">
                  <a:pos x="149" y="0"/>
                </a:cxn>
              </a:cxnLst>
              <a:rect l="0" t="0" r="r" b="b"/>
              <a:pathLst>
                <a:path w="165" h="101">
                  <a:moveTo>
                    <a:pt x="5" y="62"/>
                  </a:moveTo>
                  <a:lnTo>
                    <a:pt x="5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84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5" y="93"/>
                  </a:lnTo>
                  <a:lnTo>
                    <a:pt x="5" y="93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11" y="97"/>
                  </a:lnTo>
                  <a:lnTo>
                    <a:pt x="11" y="99"/>
                  </a:lnTo>
                  <a:lnTo>
                    <a:pt x="13" y="99"/>
                  </a:lnTo>
                  <a:lnTo>
                    <a:pt x="13" y="99"/>
                  </a:lnTo>
                  <a:lnTo>
                    <a:pt x="15" y="99"/>
                  </a:lnTo>
                  <a:lnTo>
                    <a:pt x="15" y="101"/>
                  </a:lnTo>
                  <a:lnTo>
                    <a:pt x="17" y="101"/>
                  </a:lnTo>
                  <a:lnTo>
                    <a:pt x="17" y="101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65" y="39"/>
                  </a:lnTo>
                  <a:lnTo>
                    <a:pt x="164" y="39"/>
                  </a:lnTo>
                  <a:lnTo>
                    <a:pt x="164" y="39"/>
                  </a:lnTo>
                  <a:lnTo>
                    <a:pt x="162" y="39"/>
                  </a:lnTo>
                  <a:lnTo>
                    <a:pt x="162" y="39"/>
                  </a:lnTo>
                  <a:lnTo>
                    <a:pt x="160" y="39"/>
                  </a:lnTo>
                  <a:lnTo>
                    <a:pt x="160" y="39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6" y="39"/>
                  </a:lnTo>
                  <a:lnTo>
                    <a:pt x="156" y="38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36"/>
                  </a:lnTo>
                  <a:lnTo>
                    <a:pt x="151" y="34"/>
                  </a:lnTo>
                  <a:lnTo>
                    <a:pt x="149" y="34"/>
                  </a:lnTo>
                  <a:lnTo>
                    <a:pt x="149" y="32"/>
                  </a:lnTo>
                  <a:lnTo>
                    <a:pt x="147" y="32"/>
                  </a:lnTo>
                  <a:lnTo>
                    <a:pt x="147" y="30"/>
                  </a:lnTo>
                  <a:lnTo>
                    <a:pt x="147" y="28"/>
                  </a:lnTo>
                  <a:lnTo>
                    <a:pt x="145" y="28"/>
                  </a:lnTo>
                  <a:lnTo>
                    <a:pt x="145" y="26"/>
                  </a:lnTo>
                  <a:lnTo>
                    <a:pt x="145" y="25"/>
                  </a:lnTo>
                  <a:lnTo>
                    <a:pt x="143" y="25"/>
                  </a:lnTo>
                  <a:lnTo>
                    <a:pt x="143" y="23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1" y="19"/>
                  </a:lnTo>
                  <a:lnTo>
                    <a:pt x="141" y="17"/>
                  </a:lnTo>
                  <a:lnTo>
                    <a:pt x="141" y="17"/>
                  </a:lnTo>
                  <a:lnTo>
                    <a:pt x="141" y="15"/>
                  </a:lnTo>
                  <a:lnTo>
                    <a:pt x="141" y="13"/>
                  </a:lnTo>
                  <a:lnTo>
                    <a:pt x="141" y="13"/>
                  </a:lnTo>
                  <a:lnTo>
                    <a:pt x="141" y="12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5" y="6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val 142"/>
            <p:cNvSpPr>
              <a:spLocks noChangeArrowheads="1"/>
            </p:cNvSpPr>
            <p:nvPr/>
          </p:nvSpPr>
          <p:spPr bwMode="auto">
            <a:xfrm>
              <a:off x="3933825" y="2768600"/>
              <a:ext cx="363538" cy="361950"/>
            </a:xfrm>
            <a:prstGeom prst="ellipse">
              <a:avLst/>
            </a:prstGeom>
            <a:solidFill>
              <a:srgbClr val="FF00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43"/>
            <p:cNvSpPr>
              <a:spLocks/>
            </p:cNvSpPr>
            <p:nvPr/>
          </p:nvSpPr>
          <p:spPr bwMode="auto">
            <a:xfrm>
              <a:off x="4252913" y="2700338"/>
              <a:ext cx="458788" cy="223838"/>
            </a:xfrm>
            <a:custGeom>
              <a:avLst/>
              <a:gdLst/>
              <a:ahLst/>
              <a:cxnLst>
                <a:cxn ang="0">
                  <a:pos x="4" y="102"/>
                </a:cxn>
                <a:cxn ang="0">
                  <a:pos x="2" y="102"/>
                </a:cxn>
                <a:cxn ang="0">
                  <a:pos x="2" y="104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8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21"/>
                </a:cxn>
                <a:cxn ang="0">
                  <a:pos x="2" y="122"/>
                </a:cxn>
                <a:cxn ang="0">
                  <a:pos x="4" y="124"/>
                </a:cxn>
                <a:cxn ang="0">
                  <a:pos x="4" y="128"/>
                </a:cxn>
                <a:cxn ang="0">
                  <a:pos x="6" y="130"/>
                </a:cxn>
                <a:cxn ang="0">
                  <a:pos x="6" y="132"/>
                </a:cxn>
                <a:cxn ang="0">
                  <a:pos x="8" y="134"/>
                </a:cxn>
                <a:cxn ang="0">
                  <a:pos x="10" y="135"/>
                </a:cxn>
                <a:cxn ang="0">
                  <a:pos x="12" y="137"/>
                </a:cxn>
                <a:cxn ang="0">
                  <a:pos x="12" y="139"/>
                </a:cxn>
                <a:cxn ang="0">
                  <a:pos x="13" y="139"/>
                </a:cxn>
                <a:cxn ang="0">
                  <a:pos x="15" y="141"/>
                </a:cxn>
                <a:cxn ang="0">
                  <a:pos x="17" y="141"/>
                </a:cxn>
                <a:cxn ang="0">
                  <a:pos x="17" y="141"/>
                </a:cxn>
                <a:cxn ang="0">
                  <a:pos x="19" y="141"/>
                </a:cxn>
                <a:cxn ang="0">
                  <a:pos x="289" y="41"/>
                </a:cxn>
                <a:cxn ang="0">
                  <a:pos x="287" y="41"/>
                </a:cxn>
                <a:cxn ang="0">
                  <a:pos x="287" y="41"/>
                </a:cxn>
                <a:cxn ang="0">
                  <a:pos x="285" y="39"/>
                </a:cxn>
                <a:cxn ang="0">
                  <a:pos x="283" y="39"/>
                </a:cxn>
                <a:cxn ang="0">
                  <a:pos x="283" y="37"/>
                </a:cxn>
                <a:cxn ang="0">
                  <a:pos x="281" y="35"/>
                </a:cxn>
                <a:cxn ang="0">
                  <a:pos x="279" y="33"/>
                </a:cxn>
                <a:cxn ang="0">
                  <a:pos x="278" y="31"/>
                </a:cxn>
                <a:cxn ang="0">
                  <a:pos x="278" y="30"/>
                </a:cxn>
                <a:cxn ang="0">
                  <a:pos x="276" y="28"/>
                </a:cxn>
                <a:cxn ang="0">
                  <a:pos x="276" y="26"/>
                </a:cxn>
                <a:cxn ang="0">
                  <a:pos x="274" y="22"/>
                </a:cxn>
                <a:cxn ang="0">
                  <a:pos x="274" y="20"/>
                </a:cxn>
                <a:cxn ang="0">
                  <a:pos x="272" y="17"/>
                </a:cxn>
                <a:cxn ang="0">
                  <a:pos x="272" y="15"/>
                </a:cxn>
                <a:cxn ang="0">
                  <a:pos x="272" y="13"/>
                </a:cxn>
                <a:cxn ang="0">
                  <a:pos x="272" y="9"/>
                </a:cxn>
                <a:cxn ang="0">
                  <a:pos x="272" y="7"/>
                </a:cxn>
                <a:cxn ang="0">
                  <a:pos x="272" y="5"/>
                </a:cxn>
                <a:cxn ang="0">
                  <a:pos x="272" y="3"/>
                </a:cxn>
                <a:cxn ang="0">
                  <a:pos x="272" y="3"/>
                </a:cxn>
                <a:cxn ang="0">
                  <a:pos x="272" y="2"/>
                </a:cxn>
                <a:cxn ang="0">
                  <a:pos x="274" y="2"/>
                </a:cxn>
                <a:cxn ang="0">
                  <a:pos x="274" y="0"/>
                </a:cxn>
              </a:cxnLst>
              <a:rect l="0" t="0" r="r" b="b"/>
              <a:pathLst>
                <a:path w="289" h="141">
                  <a:moveTo>
                    <a:pt x="4" y="102"/>
                  </a:moveTo>
                  <a:lnTo>
                    <a:pt x="4" y="102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4" y="124"/>
                  </a:lnTo>
                  <a:lnTo>
                    <a:pt x="4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6" y="130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8" y="134"/>
                  </a:lnTo>
                  <a:lnTo>
                    <a:pt x="8" y="134"/>
                  </a:lnTo>
                  <a:lnTo>
                    <a:pt x="10" y="135"/>
                  </a:lnTo>
                  <a:lnTo>
                    <a:pt x="10" y="135"/>
                  </a:lnTo>
                  <a:lnTo>
                    <a:pt x="10" y="137"/>
                  </a:lnTo>
                  <a:lnTo>
                    <a:pt x="12" y="137"/>
                  </a:lnTo>
                  <a:lnTo>
                    <a:pt x="12" y="139"/>
                  </a:lnTo>
                  <a:lnTo>
                    <a:pt x="12" y="139"/>
                  </a:lnTo>
                  <a:lnTo>
                    <a:pt x="13" y="139"/>
                  </a:lnTo>
                  <a:lnTo>
                    <a:pt x="13" y="139"/>
                  </a:lnTo>
                  <a:lnTo>
                    <a:pt x="15" y="141"/>
                  </a:lnTo>
                  <a:lnTo>
                    <a:pt x="15" y="141"/>
                  </a:lnTo>
                  <a:lnTo>
                    <a:pt x="15" y="141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289" y="41"/>
                  </a:lnTo>
                  <a:lnTo>
                    <a:pt x="289" y="41"/>
                  </a:lnTo>
                  <a:lnTo>
                    <a:pt x="289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5" y="39"/>
                  </a:lnTo>
                  <a:lnTo>
                    <a:pt x="285" y="39"/>
                  </a:lnTo>
                  <a:lnTo>
                    <a:pt x="285" y="39"/>
                  </a:lnTo>
                  <a:lnTo>
                    <a:pt x="283" y="39"/>
                  </a:lnTo>
                  <a:lnTo>
                    <a:pt x="283" y="37"/>
                  </a:lnTo>
                  <a:lnTo>
                    <a:pt x="283" y="37"/>
                  </a:lnTo>
                  <a:lnTo>
                    <a:pt x="281" y="37"/>
                  </a:lnTo>
                  <a:lnTo>
                    <a:pt x="281" y="35"/>
                  </a:lnTo>
                  <a:lnTo>
                    <a:pt x="281" y="35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8" y="31"/>
                  </a:lnTo>
                  <a:lnTo>
                    <a:pt x="278" y="31"/>
                  </a:lnTo>
                  <a:lnTo>
                    <a:pt x="278" y="30"/>
                  </a:lnTo>
                  <a:lnTo>
                    <a:pt x="276" y="28"/>
                  </a:lnTo>
                  <a:lnTo>
                    <a:pt x="276" y="28"/>
                  </a:lnTo>
                  <a:lnTo>
                    <a:pt x="276" y="26"/>
                  </a:lnTo>
                  <a:lnTo>
                    <a:pt x="276" y="26"/>
                  </a:lnTo>
                  <a:lnTo>
                    <a:pt x="274" y="24"/>
                  </a:lnTo>
                  <a:lnTo>
                    <a:pt x="274" y="22"/>
                  </a:lnTo>
                  <a:lnTo>
                    <a:pt x="274" y="20"/>
                  </a:lnTo>
                  <a:lnTo>
                    <a:pt x="274" y="20"/>
                  </a:lnTo>
                  <a:lnTo>
                    <a:pt x="272" y="18"/>
                  </a:lnTo>
                  <a:lnTo>
                    <a:pt x="272" y="17"/>
                  </a:lnTo>
                  <a:lnTo>
                    <a:pt x="272" y="17"/>
                  </a:lnTo>
                  <a:lnTo>
                    <a:pt x="272" y="15"/>
                  </a:lnTo>
                  <a:lnTo>
                    <a:pt x="272" y="13"/>
                  </a:lnTo>
                  <a:lnTo>
                    <a:pt x="272" y="13"/>
                  </a:lnTo>
                  <a:lnTo>
                    <a:pt x="272" y="11"/>
                  </a:lnTo>
                  <a:lnTo>
                    <a:pt x="272" y="9"/>
                  </a:lnTo>
                  <a:lnTo>
                    <a:pt x="272" y="9"/>
                  </a:lnTo>
                  <a:lnTo>
                    <a:pt x="272" y="7"/>
                  </a:lnTo>
                  <a:lnTo>
                    <a:pt x="272" y="7"/>
                  </a:lnTo>
                  <a:lnTo>
                    <a:pt x="272" y="5"/>
                  </a:lnTo>
                  <a:lnTo>
                    <a:pt x="272" y="5"/>
                  </a:lnTo>
                  <a:lnTo>
                    <a:pt x="272" y="3"/>
                  </a:lnTo>
                  <a:lnTo>
                    <a:pt x="272" y="3"/>
                  </a:lnTo>
                  <a:lnTo>
                    <a:pt x="272" y="3"/>
                  </a:lnTo>
                  <a:lnTo>
                    <a:pt x="272" y="2"/>
                  </a:lnTo>
                  <a:lnTo>
                    <a:pt x="272" y="2"/>
                  </a:lnTo>
                  <a:lnTo>
                    <a:pt x="274" y="2"/>
                  </a:lnTo>
                  <a:lnTo>
                    <a:pt x="274" y="2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4" y="10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44"/>
            <p:cNvSpPr>
              <a:spLocks/>
            </p:cNvSpPr>
            <p:nvPr/>
          </p:nvSpPr>
          <p:spPr bwMode="auto">
            <a:xfrm>
              <a:off x="3919538" y="2328863"/>
              <a:ext cx="188913" cy="477838"/>
            </a:xfrm>
            <a:custGeom>
              <a:avLst/>
              <a:gdLst/>
              <a:ahLst/>
              <a:cxnLst>
                <a:cxn ang="0">
                  <a:pos x="78" y="297"/>
                </a:cxn>
                <a:cxn ang="0">
                  <a:pos x="78" y="297"/>
                </a:cxn>
                <a:cxn ang="0">
                  <a:pos x="80" y="299"/>
                </a:cxn>
                <a:cxn ang="0">
                  <a:pos x="80" y="299"/>
                </a:cxn>
                <a:cxn ang="0">
                  <a:pos x="82" y="299"/>
                </a:cxn>
                <a:cxn ang="0">
                  <a:pos x="84" y="301"/>
                </a:cxn>
                <a:cxn ang="0">
                  <a:pos x="86" y="301"/>
                </a:cxn>
                <a:cxn ang="0">
                  <a:pos x="88" y="301"/>
                </a:cxn>
                <a:cxn ang="0">
                  <a:pos x="91" y="301"/>
                </a:cxn>
                <a:cxn ang="0">
                  <a:pos x="93" y="301"/>
                </a:cxn>
                <a:cxn ang="0">
                  <a:pos x="95" y="299"/>
                </a:cxn>
                <a:cxn ang="0">
                  <a:pos x="99" y="299"/>
                </a:cxn>
                <a:cxn ang="0">
                  <a:pos x="101" y="299"/>
                </a:cxn>
                <a:cxn ang="0">
                  <a:pos x="104" y="297"/>
                </a:cxn>
                <a:cxn ang="0">
                  <a:pos x="106" y="297"/>
                </a:cxn>
                <a:cxn ang="0">
                  <a:pos x="108" y="295"/>
                </a:cxn>
                <a:cxn ang="0">
                  <a:pos x="110" y="295"/>
                </a:cxn>
                <a:cxn ang="0">
                  <a:pos x="112" y="293"/>
                </a:cxn>
                <a:cxn ang="0">
                  <a:pos x="114" y="293"/>
                </a:cxn>
                <a:cxn ang="0">
                  <a:pos x="116" y="291"/>
                </a:cxn>
                <a:cxn ang="0">
                  <a:pos x="117" y="290"/>
                </a:cxn>
                <a:cxn ang="0">
                  <a:pos x="117" y="290"/>
                </a:cxn>
                <a:cxn ang="0">
                  <a:pos x="119" y="288"/>
                </a:cxn>
                <a:cxn ang="0">
                  <a:pos x="119" y="286"/>
                </a:cxn>
                <a:cxn ang="0">
                  <a:pos x="119" y="286"/>
                </a:cxn>
                <a:cxn ang="0">
                  <a:pos x="43" y="0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39" y="3"/>
                </a:cxn>
                <a:cxn ang="0">
                  <a:pos x="39" y="5"/>
                </a:cxn>
                <a:cxn ang="0">
                  <a:pos x="37" y="7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30" y="9"/>
                </a:cxn>
                <a:cxn ang="0">
                  <a:pos x="28" y="11"/>
                </a:cxn>
                <a:cxn ang="0">
                  <a:pos x="26" y="11"/>
                </a:cxn>
                <a:cxn ang="0">
                  <a:pos x="22" y="13"/>
                </a:cxn>
                <a:cxn ang="0">
                  <a:pos x="21" y="13"/>
                </a:cxn>
                <a:cxn ang="0">
                  <a:pos x="17" y="13"/>
                </a:cxn>
                <a:cxn ang="0">
                  <a:pos x="15" y="15"/>
                </a:cxn>
                <a:cxn ang="0">
                  <a:pos x="13" y="15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2" y="13"/>
                </a:cxn>
                <a:cxn ang="0">
                  <a:pos x="2" y="11"/>
                </a:cxn>
                <a:cxn ang="0">
                  <a:pos x="0" y="11"/>
                </a:cxn>
              </a:cxnLst>
              <a:rect l="0" t="0" r="r" b="b"/>
              <a:pathLst>
                <a:path w="119" h="301">
                  <a:moveTo>
                    <a:pt x="78" y="297"/>
                  </a:moveTo>
                  <a:lnTo>
                    <a:pt x="78" y="297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80" y="299"/>
                  </a:lnTo>
                  <a:lnTo>
                    <a:pt x="80" y="299"/>
                  </a:lnTo>
                  <a:lnTo>
                    <a:pt x="80" y="299"/>
                  </a:lnTo>
                  <a:lnTo>
                    <a:pt x="80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4" y="301"/>
                  </a:lnTo>
                  <a:lnTo>
                    <a:pt x="84" y="301"/>
                  </a:lnTo>
                  <a:lnTo>
                    <a:pt x="86" y="301"/>
                  </a:lnTo>
                  <a:lnTo>
                    <a:pt x="86" y="301"/>
                  </a:lnTo>
                  <a:lnTo>
                    <a:pt x="88" y="301"/>
                  </a:lnTo>
                  <a:lnTo>
                    <a:pt x="88" y="301"/>
                  </a:lnTo>
                  <a:lnTo>
                    <a:pt x="89" y="301"/>
                  </a:lnTo>
                  <a:lnTo>
                    <a:pt x="91" y="301"/>
                  </a:lnTo>
                  <a:lnTo>
                    <a:pt x="91" y="301"/>
                  </a:lnTo>
                  <a:lnTo>
                    <a:pt x="93" y="301"/>
                  </a:lnTo>
                  <a:lnTo>
                    <a:pt x="95" y="301"/>
                  </a:lnTo>
                  <a:lnTo>
                    <a:pt x="95" y="299"/>
                  </a:lnTo>
                  <a:lnTo>
                    <a:pt x="97" y="299"/>
                  </a:lnTo>
                  <a:lnTo>
                    <a:pt x="99" y="299"/>
                  </a:lnTo>
                  <a:lnTo>
                    <a:pt x="101" y="299"/>
                  </a:lnTo>
                  <a:lnTo>
                    <a:pt x="101" y="299"/>
                  </a:lnTo>
                  <a:lnTo>
                    <a:pt x="102" y="299"/>
                  </a:lnTo>
                  <a:lnTo>
                    <a:pt x="104" y="297"/>
                  </a:lnTo>
                  <a:lnTo>
                    <a:pt x="104" y="297"/>
                  </a:lnTo>
                  <a:lnTo>
                    <a:pt x="106" y="297"/>
                  </a:lnTo>
                  <a:lnTo>
                    <a:pt x="108" y="297"/>
                  </a:lnTo>
                  <a:lnTo>
                    <a:pt x="108" y="295"/>
                  </a:lnTo>
                  <a:lnTo>
                    <a:pt x="110" y="295"/>
                  </a:lnTo>
                  <a:lnTo>
                    <a:pt x="110" y="295"/>
                  </a:lnTo>
                  <a:lnTo>
                    <a:pt x="112" y="293"/>
                  </a:lnTo>
                  <a:lnTo>
                    <a:pt x="112" y="293"/>
                  </a:lnTo>
                  <a:lnTo>
                    <a:pt x="114" y="293"/>
                  </a:lnTo>
                  <a:lnTo>
                    <a:pt x="114" y="293"/>
                  </a:lnTo>
                  <a:lnTo>
                    <a:pt x="116" y="291"/>
                  </a:lnTo>
                  <a:lnTo>
                    <a:pt x="116" y="291"/>
                  </a:lnTo>
                  <a:lnTo>
                    <a:pt x="117" y="291"/>
                  </a:lnTo>
                  <a:lnTo>
                    <a:pt x="117" y="290"/>
                  </a:lnTo>
                  <a:lnTo>
                    <a:pt x="117" y="290"/>
                  </a:lnTo>
                  <a:lnTo>
                    <a:pt x="117" y="290"/>
                  </a:lnTo>
                  <a:lnTo>
                    <a:pt x="117" y="288"/>
                  </a:lnTo>
                  <a:lnTo>
                    <a:pt x="119" y="288"/>
                  </a:lnTo>
                  <a:lnTo>
                    <a:pt x="119" y="288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4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78" y="29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145"/>
            <p:cNvSpPr>
              <a:spLocks/>
            </p:cNvSpPr>
            <p:nvPr/>
          </p:nvSpPr>
          <p:spPr bwMode="auto">
            <a:xfrm>
              <a:off x="3902075" y="3044825"/>
              <a:ext cx="188913" cy="306388"/>
            </a:xfrm>
            <a:custGeom>
              <a:avLst/>
              <a:gdLst/>
              <a:ahLst/>
              <a:cxnLst>
                <a:cxn ang="0">
                  <a:pos x="119" y="24"/>
                </a:cxn>
                <a:cxn ang="0">
                  <a:pos x="119" y="22"/>
                </a:cxn>
                <a:cxn ang="0">
                  <a:pos x="119" y="21"/>
                </a:cxn>
                <a:cxn ang="0">
                  <a:pos x="119" y="19"/>
                </a:cxn>
                <a:cxn ang="0">
                  <a:pos x="119" y="17"/>
                </a:cxn>
                <a:cxn ang="0">
                  <a:pos x="119" y="15"/>
                </a:cxn>
                <a:cxn ang="0">
                  <a:pos x="117" y="13"/>
                </a:cxn>
                <a:cxn ang="0">
                  <a:pos x="115" y="11"/>
                </a:cxn>
                <a:cxn ang="0">
                  <a:pos x="113" y="9"/>
                </a:cxn>
                <a:cxn ang="0">
                  <a:pos x="112" y="8"/>
                </a:cxn>
                <a:cxn ang="0">
                  <a:pos x="110" y="6"/>
                </a:cxn>
                <a:cxn ang="0">
                  <a:pos x="108" y="4"/>
                </a:cxn>
                <a:cxn ang="0">
                  <a:pos x="106" y="4"/>
                </a:cxn>
                <a:cxn ang="0">
                  <a:pos x="102" y="2"/>
                </a:cxn>
                <a:cxn ang="0">
                  <a:pos x="100" y="2"/>
                </a:cxn>
                <a:cxn ang="0">
                  <a:pos x="99" y="0"/>
                </a:cxn>
                <a:cxn ang="0">
                  <a:pos x="95" y="0"/>
                </a:cxn>
                <a:cxn ang="0">
                  <a:pos x="93" y="0"/>
                </a:cxn>
                <a:cxn ang="0">
                  <a:pos x="91" y="0"/>
                </a:cxn>
                <a:cxn ang="0">
                  <a:pos x="89" y="2"/>
                </a:cxn>
                <a:cxn ang="0">
                  <a:pos x="87" y="2"/>
                </a:cxn>
                <a:cxn ang="0">
                  <a:pos x="86" y="4"/>
                </a:cxn>
                <a:cxn ang="0">
                  <a:pos x="84" y="4"/>
                </a:cxn>
                <a:cxn ang="0">
                  <a:pos x="82" y="6"/>
                </a:cxn>
                <a:cxn ang="0">
                  <a:pos x="82" y="8"/>
                </a:cxn>
                <a:cxn ang="0">
                  <a:pos x="0" y="175"/>
                </a:cxn>
                <a:cxn ang="0">
                  <a:pos x="2" y="173"/>
                </a:cxn>
                <a:cxn ang="0">
                  <a:pos x="4" y="171"/>
                </a:cxn>
                <a:cxn ang="0">
                  <a:pos x="6" y="171"/>
                </a:cxn>
                <a:cxn ang="0">
                  <a:pos x="7" y="169"/>
                </a:cxn>
                <a:cxn ang="0">
                  <a:pos x="9" y="169"/>
                </a:cxn>
                <a:cxn ang="0">
                  <a:pos x="11" y="169"/>
                </a:cxn>
                <a:cxn ang="0">
                  <a:pos x="13" y="169"/>
                </a:cxn>
                <a:cxn ang="0">
                  <a:pos x="17" y="169"/>
                </a:cxn>
                <a:cxn ang="0">
                  <a:pos x="19" y="169"/>
                </a:cxn>
                <a:cxn ang="0">
                  <a:pos x="20" y="171"/>
                </a:cxn>
                <a:cxn ang="0">
                  <a:pos x="24" y="171"/>
                </a:cxn>
                <a:cxn ang="0">
                  <a:pos x="26" y="173"/>
                </a:cxn>
                <a:cxn ang="0">
                  <a:pos x="28" y="173"/>
                </a:cxn>
                <a:cxn ang="0">
                  <a:pos x="32" y="175"/>
                </a:cxn>
                <a:cxn ang="0">
                  <a:pos x="33" y="177"/>
                </a:cxn>
                <a:cxn ang="0">
                  <a:pos x="35" y="179"/>
                </a:cxn>
                <a:cxn ang="0">
                  <a:pos x="37" y="180"/>
                </a:cxn>
                <a:cxn ang="0">
                  <a:pos x="37" y="182"/>
                </a:cxn>
                <a:cxn ang="0">
                  <a:pos x="39" y="184"/>
                </a:cxn>
                <a:cxn ang="0">
                  <a:pos x="39" y="186"/>
                </a:cxn>
                <a:cxn ang="0">
                  <a:pos x="39" y="188"/>
                </a:cxn>
                <a:cxn ang="0">
                  <a:pos x="39" y="190"/>
                </a:cxn>
                <a:cxn ang="0">
                  <a:pos x="39" y="192"/>
                </a:cxn>
                <a:cxn ang="0">
                  <a:pos x="39" y="193"/>
                </a:cxn>
              </a:cxnLst>
              <a:rect l="0" t="0" r="r" b="b"/>
              <a:pathLst>
                <a:path w="119" h="193">
                  <a:moveTo>
                    <a:pt x="119" y="24"/>
                  </a:moveTo>
                  <a:lnTo>
                    <a:pt x="119" y="24"/>
                  </a:lnTo>
                  <a:lnTo>
                    <a:pt x="119" y="24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7" y="11"/>
                  </a:lnTo>
                  <a:lnTo>
                    <a:pt x="115" y="11"/>
                  </a:lnTo>
                  <a:lnTo>
                    <a:pt x="115" y="9"/>
                  </a:lnTo>
                  <a:lnTo>
                    <a:pt x="113" y="9"/>
                  </a:lnTo>
                  <a:lnTo>
                    <a:pt x="113" y="8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4" y="2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0" y="2"/>
                  </a:lnTo>
                  <a:lnTo>
                    <a:pt x="99" y="2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6" y="2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" y="173"/>
                  </a:lnTo>
                  <a:lnTo>
                    <a:pt x="2" y="173"/>
                  </a:lnTo>
                  <a:lnTo>
                    <a:pt x="2" y="173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7" y="169"/>
                  </a:lnTo>
                  <a:lnTo>
                    <a:pt x="7" y="169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11" y="169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15" y="169"/>
                  </a:lnTo>
                  <a:lnTo>
                    <a:pt x="17" y="169"/>
                  </a:lnTo>
                  <a:lnTo>
                    <a:pt x="17" y="169"/>
                  </a:lnTo>
                  <a:lnTo>
                    <a:pt x="19" y="169"/>
                  </a:lnTo>
                  <a:lnTo>
                    <a:pt x="20" y="169"/>
                  </a:lnTo>
                  <a:lnTo>
                    <a:pt x="20" y="171"/>
                  </a:lnTo>
                  <a:lnTo>
                    <a:pt x="22" y="171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6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30" y="175"/>
                  </a:lnTo>
                  <a:lnTo>
                    <a:pt x="32" y="175"/>
                  </a:lnTo>
                  <a:lnTo>
                    <a:pt x="32" y="177"/>
                  </a:lnTo>
                  <a:lnTo>
                    <a:pt x="33" y="177"/>
                  </a:lnTo>
                  <a:lnTo>
                    <a:pt x="33" y="177"/>
                  </a:lnTo>
                  <a:lnTo>
                    <a:pt x="35" y="179"/>
                  </a:lnTo>
                  <a:lnTo>
                    <a:pt x="35" y="179"/>
                  </a:lnTo>
                  <a:lnTo>
                    <a:pt x="37" y="180"/>
                  </a:lnTo>
                  <a:lnTo>
                    <a:pt x="37" y="182"/>
                  </a:lnTo>
                  <a:lnTo>
                    <a:pt x="37" y="182"/>
                  </a:lnTo>
                  <a:lnTo>
                    <a:pt x="39" y="184"/>
                  </a:lnTo>
                  <a:lnTo>
                    <a:pt x="39" y="184"/>
                  </a:lnTo>
                  <a:lnTo>
                    <a:pt x="39" y="186"/>
                  </a:lnTo>
                  <a:lnTo>
                    <a:pt x="39" y="186"/>
                  </a:lnTo>
                  <a:lnTo>
                    <a:pt x="39" y="188"/>
                  </a:lnTo>
                  <a:lnTo>
                    <a:pt x="39" y="188"/>
                  </a:lnTo>
                  <a:lnTo>
                    <a:pt x="39" y="190"/>
                  </a:lnTo>
                  <a:lnTo>
                    <a:pt x="39" y="190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3"/>
                  </a:lnTo>
                  <a:lnTo>
                    <a:pt x="39" y="193"/>
                  </a:lnTo>
                  <a:lnTo>
                    <a:pt x="119" y="2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val 146"/>
            <p:cNvSpPr>
              <a:spLocks noChangeArrowheads="1"/>
            </p:cNvSpPr>
            <p:nvPr/>
          </p:nvSpPr>
          <p:spPr bwMode="auto">
            <a:xfrm>
              <a:off x="4826000" y="4119563"/>
              <a:ext cx="228600" cy="2270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47"/>
            <p:cNvSpPr>
              <a:spLocks/>
            </p:cNvSpPr>
            <p:nvPr/>
          </p:nvSpPr>
          <p:spPr bwMode="auto">
            <a:xfrm>
              <a:off x="4991100" y="4116388"/>
              <a:ext cx="257175" cy="128588"/>
            </a:xfrm>
            <a:custGeom>
              <a:avLst/>
              <a:gdLst/>
              <a:ahLst/>
              <a:cxnLst>
                <a:cxn ang="0">
                  <a:pos x="10" y="41"/>
                </a:cxn>
                <a:cxn ang="0">
                  <a:pos x="8" y="42"/>
                </a:cxn>
                <a:cxn ang="0">
                  <a:pos x="6" y="42"/>
                </a:cxn>
                <a:cxn ang="0">
                  <a:pos x="4" y="44"/>
                </a:cxn>
                <a:cxn ang="0">
                  <a:pos x="4" y="46"/>
                </a:cxn>
                <a:cxn ang="0">
                  <a:pos x="2" y="48"/>
                </a:cxn>
                <a:cxn ang="0">
                  <a:pos x="2" y="50"/>
                </a:cxn>
                <a:cxn ang="0">
                  <a:pos x="2" y="54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2" y="61"/>
                </a:cxn>
                <a:cxn ang="0">
                  <a:pos x="2" y="63"/>
                </a:cxn>
                <a:cxn ang="0">
                  <a:pos x="2" y="67"/>
                </a:cxn>
                <a:cxn ang="0">
                  <a:pos x="4" y="68"/>
                </a:cxn>
                <a:cxn ang="0">
                  <a:pos x="4" y="70"/>
                </a:cxn>
                <a:cxn ang="0">
                  <a:pos x="6" y="72"/>
                </a:cxn>
                <a:cxn ang="0">
                  <a:pos x="8" y="76"/>
                </a:cxn>
                <a:cxn ang="0">
                  <a:pos x="10" y="76"/>
                </a:cxn>
                <a:cxn ang="0">
                  <a:pos x="12" y="78"/>
                </a:cxn>
                <a:cxn ang="0">
                  <a:pos x="14" y="80"/>
                </a:cxn>
                <a:cxn ang="0">
                  <a:pos x="15" y="81"/>
                </a:cxn>
                <a:cxn ang="0">
                  <a:pos x="17" y="81"/>
                </a:cxn>
                <a:cxn ang="0">
                  <a:pos x="19" y="81"/>
                </a:cxn>
                <a:cxn ang="0">
                  <a:pos x="21" y="81"/>
                </a:cxn>
                <a:cxn ang="0">
                  <a:pos x="23" y="81"/>
                </a:cxn>
                <a:cxn ang="0">
                  <a:pos x="160" y="41"/>
                </a:cxn>
                <a:cxn ang="0">
                  <a:pos x="159" y="41"/>
                </a:cxn>
                <a:cxn ang="0">
                  <a:pos x="157" y="41"/>
                </a:cxn>
                <a:cxn ang="0">
                  <a:pos x="155" y="41"/>
                </a:cxn>
                <a:cxn ang="0">
                  <a:pos x="153" y="41"/>
                </a:cxn>
                <a:cxn ang="0">
                  <a:pos x="151" y="39"/>
                </a:cxn>
                <a:cxn ang="0">
                  <a:pos x="149" y="37"/>
                </a:cxn>
                <a:cxn ang="0">
                  <a:pos x="147" y="35"/>
                </a:cxn>
                <a:cxn ang="0">
                  <a:pos x="147" y="33"/>
                </a:cxn>
                <a:cxn ang="0">
                  <a:pos x="146" y="31"/>
                </a:cxn>
                <a:cxn ang="0">
                  <a:pos x="144" y="29"/>
                </a:cxn>
                <a:cxn ang="0">
                  <a:pos x="144" y="26"/>
                </a:cxn>
                <a:cxn ang="0">
                  <a:pos x="142" y="24"/>
                </a:cxn>
                <a:cxn ang="0">
                  <a:pos x="142" y="22"/>
                </a:cxn>
                <a:cxn ang="0">
                  <a:pos x="142" y="18"/>
                </a:cxn>
                <a:cxn ang="0">
                  <a:pos x="142" y="16"/>
                </a:cxn>
                <a:cxn ang="0">
                  <a:pos x="142" y="13"/>
                </a:cxn>
                <a:cxn ang="0">
                  <a:pos x="142" y="11"/>
                </a:cxn>
                <a:cxn ang="0">
                  <a:pos x="142" y="9"/>
                </a:cxn>
                <a:cxn ang="0">
                  <a:pos x="144" y="7"/>
                </a:cxn>
                <a:cxn ang="0">
                  <a:pos x="144" y="5"/>
                </a:cxn>
                <a:cxn ang="0">
                  <a:pos x="146" y="3"/>
                </a:cxn>
                <a:cxn ang="0">
                  <a:pos x="147" y="2"/>
                </a:cxn>
                <a:cxn ang="0">
                  <a:pos x="147" y="2"/>
                </a:cxn>
                <a:cxn ang="0">
                  <a:pos x="149" y="0"/>
                </a:cxn>
              </a:cxnLst>
              <a:rect l="0" t="0" r="r" b="b"/>
              <a:pathLst>
                <a:path w="162" h="81">
                  <a:moveTo>
                    <a:pt x="10" y="41"/>
                  </a:moveTo>
                  <a:lnTo>
                    <a:pt x="10" y="4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4" y="68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10" y="76"/>
                  </a:lnTo>
                  <a:lnTo>
                    <a:pt x="10" y="78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23" y="81"/>
                  </a:lnTo>
                  <a:lnTo>
                    <a:pt x="162" y="41"/>
                  </a:lnTo>
                  <a:lnTo>
                    <a:pt x="160" y="41"/>
                  </a:lnTo>
                  <a:lnTo>
                    <a:pt x="160" y="41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5" y="41"/>
                  </a:lnTo>
                  <a:lnTo>
                    <a:pt x="155" y="41"/>
                  </a:lnTo>
                  <a:lnTo>
                    <a:pt x="153" y="41"/>
                  </a:lnTo>
                  <a:lnTo>
                    <a:pt x="153" y="39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49" y="37"/>
                  </a:lnTo>
                  <a:lnTo>
                    <a:pt x="149" y="37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7" y="33"/>
                  </a:lnTo>
                  <a:lnTo>
                    <a:pt x="146" y="33"/>
                  </a:lnTo>
                  <a:lnTo>
                    <a:pt x="146" y="31"/>
                  </a:lnTo>
                  <a:lnTo>
                    <a:pt x="144" y="29"/>
                  </a:lnTo>
                  <a:lnTo>
                    <a:pt x="144" y="29"/>
                  </a:lnTo>
                  <a:lnTo>
                    <a:pt x="144" y="28"/>
                  </a:lnTo>
                  <a:lnTo>
                    <a:pt x="144" y="26"/>
                  </a:lnTo>
                  <a:lnTo>
                    <a:pt x="142" y="26"/>
                  </a:lnTo>
                  <a:lnTo>
                    <a:pt x="142" y="24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42" y="20"/>
                  </a:lnTo>
                  <a:lnTo>
                    <a:pt x="142" y="18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42" y="15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1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7"/>
                  </a:lnTo>
                  <a:lnTo>
                    <a:pt x="144" y="7"/>
                  </a:lnTo>
                  <a:lnTo>
                    <a:pt x="144" y="5"/>
                  </a:lnTo>
                  <a:lnTo>
                    <a:pt x="144" y="5"/>
                  </a:lnTo>
                  <a:lnTo>
                    <a:pt x="144" y="3"/>
                  </a:lnTo>
                  <a:lnTo>
                    <a:pt x="146" y="3"/>
                  </a:lnTo>
                  <a:lnTo>
                    <a:pt x="146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148"/>
            <p:cNvSpPr>
              <a:spLocks/>
            </p:cNvSpPr>
            <p:nvPr/>
          </p:nvSpPr>
          <p:spPr bwMode="auto">
            <a:xfrm>
              <a:off x="4575175" y="4202113"/>
              <a:ext cx="263525" cy="66675"/>
            </a:xfrm>
            <a:custGeom>
              <a:avLst/>
              <a:gdLst/>
              <a:ahLst/>
              <a:cxnLst>
                <a:cxn ang="0">
                  <a:pos x="164" y="42"/>
                </a:cxn>
                <a:cxn ang="0">
                  <a:pos x="164" y="42"/>
                </a:cxn>
                <a:cxn ang="0">
                  <a:pos x="164" y="40"/>
                </a:cxn>
                <a:cxn ang="0">
                  <a:pos x="164" y="40"/>
                </a:cxn>
                <a:cxn ang="0">
                  <a:pos x="164" y="39"/>
                </a:cxn>
                <a:cxn ang="0">
                  <a:pos x="166" y="37"/>
                </a:cxn>
                <a:cxn ang="0">
                  <a:pos x="166" y="35"/>
                </a:cxn>
                <a:cxn ang="0">
                  <a:pos x="166" y="33"/>
                </a:cxn>
                <a:cxn ang="0">
                  <a:pos x="166" y="31"/>
                </a:cxn>
                <a:cxn ang="0">
                  <a:pos x="166" y="27"/>
                </a:cxn>
                <a:cxn ang="0">
                  <a:pos x="166" y="26"/>
                </a:cxn>
                <a:cxn ang="0">
                  <a:pos x="166" y="24"/>
                </a:cxn>
                <a:cxn ang="0">
                  <a:pos x="166" y="20"/>
                </a:cxn>
                <a:cxn ang="0">
                  <a:pos x="166" y="18"/>
                </a:cxn>
                <a:cxn ang="0">
                  <a:pos x="166" y="14"/>
                </a:cxn>
                <a:cxn ang="0">
                  <a:pos x="166" y="13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6" y="5"/>
                </a:cxn>
                <a:cxn ang="0">
                  <a:pos x="164" y="5"/>
                </a:cxn>
                <a:cxn ang="0">
                  <a:pos x="164" y="3"/>
                </a:cxn>
                <a:cxn ang="0">
                  <a:pos x="164" y="1"/>
                </a:cxn>
                <a:cxn ang="0">
                  <a:pos x="164" y="1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13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2" y="20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2" y="27"/>
                </a:cxn>
                <a:cxn ang="0">
                  <a:pos x="2" y="29"/>
                </a:cxn>
                <a:cxn ang="0">
                  <a:pos x="2" y="33"/>
                </a:cxn>
                <a:cxn ang="0">
                  <a:pos x="2" y="35"/>
                </a:cxn>
                <a:cxn ang="0">
                  <a:pos x="2" y="37"/>
                </a:cxn>
                <a:cxn ang="0">
                  <a:pos x="2" y="39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166" h="42">
                  <a:moveTo>
                    <a:pt x="164" y="42"/>
                  </a:move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39"/>
                  </a:lnTo>
                  <a:lnTo>
                    <a:pt x="164" y="39"/>
                  </a:lnTo>
                  <a:lnTo>
                    <a:pt x="164" y="39"/>
                  </a:lnTo>
                  <a:lnTo>
                    <a:pt x="166" y="37"/>
                  </a:lnTo>
                  <a:lnTo>
                    <a:pt x="166" y="37"/>
                  </a:lnTo>
                  <a:lnTo>
                    <a:pt x="166" y="35"/>
                  </a:lnTo>
                  <a:lnTo>
                    <a:pt x="166" y="35"/>
                  </a:lnTo>
                  <a:lnTo>
                    <a:pt x="166" y="33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29"/>
                  </a:lnTo>
                  <a:lnTo>
                    <a:pt x="166" y="27"/>
                  </a:lnTo>
                  <a:lnTo>
                    <a:pt x="166" y="27"/>
                  </a:lnTo>
                  <a:lnTo>
                    <a:pt x="166" y="26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6" y="22"/>
                  </a:lnTo>
                  <a:lnTo>
                    <a:pt x="166" y="20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6" y="16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6" y="13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6" y="7"/>
                  </a:lnTo>
                  <a:lnTo>
                    <a:pt x="166" y="5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3"/>
                  </a:lnTo>
                  <a:lnTo>
                    <a:pt x="164" y="3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64" y="4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val 149"/>
            <p:cNvSpPr>
              <a:spLocks noChangeArrowheads="1"/>
            </p:cNvSpPr>
            <p:nvPr/>
          </p:nvSpPr>
          <p:spPr bwMode="auto">
            <a:xfrm>
              <a:off x="4371975" y="4130675"/>
              <a:ext cx="209550" cy="2095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150"/>
            <p:cNvSpPr>
              <a:spLocks/>
            </p:cNvSpPr>
            <p:nvPr/>
          </p:nvSpPr>
          <p:spPr bwMode="auto">
            <a:xfrm>
              <a:off x="4144963" y="4038600"/>
              <a:ext cx="309563" cy="204788"/>
            </a:xfrm>
            <a:custGeom>
              <a:avLst/>
              <a:gdLst/>
              <a:ahLst/>
              <a:cxnLst>
                <a:cxn ang="0">
                  <a:pos x="169" y="127"/>
                </a:cxn>
                <a:cxn ang="0">
                  <a:pos x="171" y="127"/>
                </a:cxn>
                <a:cxn ang="0">
                  <a:pos x="173" y="129"/>
                </a:cxn>
                <a:cxn ang="0">
                  <a:pos x="174" y="129"/>
                </a:cxn>
                <a:cxn ang="0">
                  <a:pos x="178" y="129"/>
                </a:cxn>
                <a:cxn ang="0">
                  <a:pos x="180" y="127"/>
                </a:cxn>
                <a:cxn ang="0">
                  <a:pos x="182" y="127"/>
                </a:cxn>
                <a:cxn ang="0">
                  <a:pos x="184" y="125"/>
                </a:cxn>
                <a:cxn ang="0">
                  <a:pos x="186" y="123"/>
                </a:cxn>
                <a:cxn ang="0">
                  <a:pos x="187" y="121"/>
                </a:cxn>
                <a:cxn ang="0">
                  <a:pos x="189" y="119"/>
                </a:cxn>
                <a:cxn ang="0">
                  <a:pos x="191" y="117"/>
                </a:cxn>
                <a:cxn ang="0">
                  <a:pos x="193" y="116"/>
                </a:cxn>
                <a:cxn ang="0">
                  <a:pos x="193" y="112"/>
                </a:cxn>
                <a:cxn ang="0">
                  <a:pos x="195" y="110"/>
                </a:cxn>
                <a:cxn ang="0">
                  <a:pos x="195" y="108"/>
                </a:cxn>
                <a:cxn ang="0">
                  <a:pos x="195" y="104"/>
                </a:cxn>
                <a:cxn ang="0">
                  <a:pos x="195" y="103"/>
                </a:cxn>
                <a:cxn ang="0">
                  <a:pos x="195" y="101"/>
                </a:cxn>
                <a:cxn ang="0">
                  <a:pos x="195" y="97"/>
                </a:cxn>
                <a:cxn ang="0">
                  <a:pos x="193" y="95"/>
                </a:cxn>
                <a:cxn ang="0">
                  <a:pos x="193" y="93"/>
                </a:cxn>
                <a:cxn ang="0">
                  <a:pos x="191" y="91"/>
                </a:cxn>
                <a:cxn ang="0">
                  <a:pos x="189" y="90"/>
                </a:cxn>
                <a:cxn ang="0">
                  <a:pos x="187" y="90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7" y="10"/>
                </a:cxn>
                <a:cxn ang="0">
                  <a:pos x="29" y="12"/>
                </a:cxn>
                <a:cxn ang="0">
                  <a:pos x="29" y="15"/>
                </a:cxn>
                <a:cxn ang="0">
                  <a:pos x="29" y="17"/>
                </a:cxn>
                <a:cxn ang="0">
                  <a:pos x="27" y="21"/>
                </a:cxn>
                <a:cxn ang="0">
                  <a:pos x="27" y="23"/>
                </a:cxn>
                <a:cxn ang="0">
                  <a:pos x="26" y="25"/>
                </a:cxn>
                <a:cxn ang="0">
                  <a:pos x="26" y="28"/>
                </a:cxn>
                <a:cxn ang="0">
                  <a:pos x="24" y="30"/>
                </a:cxn>
                <a:cxn ang="0">
                  <a:pos x="22" y="32"/>
                </a:cxn>
                <a:cxn ang="0">
                  <a:pos x="20" y="34"/>
                </a:cxn>
                <a:cxn ang="0">
                  <a:pos x="18" y="36"/>
                </a:cxn>
                <a:cxn ang="0">
                  <a:pos x="16" y="38"/>
                </a:cxn>
                <a:cxn ang="0">
                  <a:pos x="14" y="38"/>
                </a:cxn>
                <a:cxn ang="0">
                  <a:pos x="11" y="39"/>
                </a:cxn>
                <a:cxn ang="0">
                  <a:pos x="9" y="39"/>
                </a:cxn>
                <a:cxn ang="0">
                  <a:pos x="7" y="39"/>
                </a:cxn>
                <a:cxn ang="0">
                  <a:pos x="5" y="39"/>
                </a:cxn>
                <a:cxn ang="0">
                  <a:pos x="1" y="39"/>
                </a:cxn>
                <a:cxn ang="0">
                  <a:pos x="0" y="38"/>
                </a:cxn>
              </a:cxnLst>
              <a:rect l="0" t="0" r="r" b="b"/>
              <a:pathLst>
                <a:path w="195" h="129">
                  <a:moveTo>
                    <a:pt x="167" y="127"/>
                  </a:moveTo>
                  <a:lnTo>
                    <a:pt x="169" y="127"/>
                  </a:lnTo>
                  <a:lnTo>
                    <a:pt x="169" y="127"/>
                  </a:lnTo>
                  <a:lnTo>
                    <a:pt x="171" y="127"/>
                  </a:lnTo>
                  <a:lnTo>
                    <a:pt x="173" y="129"/>
                  </a:lnTo>
                  <a:lnTo>
                    <a:pt x="173" y="129"/>
                  </a:lnTo>
                  <a:lnTo>
                    <a:pt x="174" y="129"/>
                  </a:lnTo>
                  <a:lnTo>
                    <a:pt x="174" y="129"/>
                  </a:lnTo>
                  <a:lnTo>
                    <a:pt x="176" y="129"/>
                  </a:lnTo>
                  <a:lnTo>
                    <a:pt x="178" y="129"/>
                  </a:lnTo>
                  <a:lnTo>
                    <a:pt x="178" y="127"/>
                  </a:lnTo>
                  <a:lnTo>
                    <a:pt x="180" y="127"/>
                  </a:lnTo>
                  <a:lnTo>
                    <a:pt x="180" y="127"/>
                  </a:lnTo>
                  <a:lnTo>
                    <a:pt x="182" y="127"/>
                  </a:lnTo>
                  <a:lnTo>
                    <a:pt x="184" y="125"/>
                  </a:lnTo>
                  <a:lnTo>
                    <a:pt x="184" y="125"/>
                  </a:lnTo>
                  <a:lnTo>
                    <a:pt x="186" y="125"/>
                  </a:lnTo>
                  <a:lnTo>
                    <a:pt x="186" y="123"/>
                  </a:lnTo>
                  <a:lnTo>
                    <a:pt x="187" y="123"/>
                  </a:lnTo>
                  <a:lnTo>
                    <a:pt x="187" y="121"/>
                  </a:lnTo>
                  <a:lnTo>
                    <a:pt x="189" y="121"/>
                  </a:lnTo>
                  <a:lnTo>
                    <a:pt x="189" y="119"/>
                  </a:lnTo>
                  <a:lnTo>
                    <a:pt x="191" y="119"/>
                  </a:lnTo>
                  <a:lnTo>
                    <a:pt x="191" y="117"/>
                  </a:lnTo>
                  <a:lnTo>
                    <a:pt x="193" y="116"/>
                  </a:lnTo>
                  <a:lnTo>
                    <a:pt x="193" y="116"/>
                  </a:lnTo>
                  <a:lnTo>
                    <a:pt x="193" y="114"/>
                  </a:lnTo>
                  <a:lnTo>
                    <a:pt x="193" y="112"/>
                  </a:lnTo>
                  <a:lnTo>
                    <a:pt x="195" y="112"/>
                  </a:lnTo>
                  <a:lnTo>
                    <a:pt x="195" y="110"/>
                  </a:lnTo>
                  <a:lnTo>
                    <a:pt x="195" y="108"/>
                  </a:lnTo>
                  <a:lnTo>
                    <a:pt x="195" y="108"/>
                  </a:lnTo>
                  <a:lnTo>
                    <a:pt x="195" y="106"/>
                  </a:lnTo>
                  <a:lnTo>
                    <a:pt x="195" y="104"/>
                  </a:lnTo>
                  <a:lnTo>
                    <a:pt x="195" y="104"/>
                  </a:lnTo>
                  <a:lnTo>
                    <a:pt x="195" y="103"/>
                  </a:lnTo>
                  <a:lnTo>
                    <a:pt x="195" y="101"/>
                  </a:lnTo>
                  <a:lnTo>
                    <a:pt x="195" y="101"/>
                  </a:lnTo>
                  <a:lnTo>
                    <a:pt x="195" y="99"/>
                  </a:lnTo>
                  <a:lnTo>
                    <a:pt x="195" y="97"/>
                  </a:lnTo>
                  <a:lnTo>
                    <a:pt x="193" y="97"/>
                  </a:lnTo>
                  <a:lnTo>
                    <a:pt x="193" y="95"/>
                  </a:lnTo>
                  <a:lnTo>
                    <a:pt x="193" y="95"/>
                  </a:lnTo>
                  <a:lnTo>
                    <a:pt x="193" y="93"/>
                  </a:lnTo>
                  <a:lnTo>
                    <a:pt x="191" y="93"/>
                  </a:lnTo>
                  <a:lnTo>
                    <a:pt x="191" y="91"/>
                  </a:lnTo>
                  <a:lnTo>
                    <a:pt x="189" y="91"/>
                  </a:lnTo>
                  <a:lnTo>
                    <a:pt x="189" y="90"/>
                  </a:lnTo>
                  <a:lnTo>
                    <a:pt x="187" y="90"/>
                  </a:lnTo>
                  <a:lnTo>
                    <a:pt x="187" y="9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167" y="12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val 151"/>
            <p:cNvSpPr>
              <a:spLocks noChangeArrowheads="1"/>
            </p:cNvSpPr>
            <p:nvPr/>
          </p:nvSpPr>
          <p:spPr bwMode="auto">
            <a:xfrm>
              <a:off x="5121275" y="2625725"/>
              <a:ext cx="228600" cy="2270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152"/>
            <p:cNvSpPr>
              <a:spLocks/>
            </p:cNvSpPr>
            <p:nvPr/>
          </p:nvSpPr>
          <p:spPr bwMode="auto">
            <a:xfrm>
              <a:off x="4876800" y="2673350"/>
              <a:ext cx="271463" cy="92075"/>
            </a:xfrm>
            <a:custGeom>
              <a:avLst/>
              <a:gdLst/>
              <a:ahLst/>
              <a:cxnLst>
                <a:cxn ang="0">
                  <a:pos x="162" y="58"/>
                </a:cxn>
                <a:cxn ang="0">
                  <a:pos x="164" y="58"/>
                </a:cxn>
                <a:cxn ang="0">
                  <a:pos x="164" y="56"/>
                </a:cxn>
                <a:cxn ang="0">
                  <a:pos x="166" y="56"/>
                </a:cxn>
                <a:cxn ang="0">
                  <a:pos x="166" y="54"/>
                </a:cxn>
                <a:cxn ang="0">
                  <a:pos x="167" y="52"/>
                </a:cxn>
                <a:cxn ang="0">
                  <a:pos x="167" y="50"/>
                </a:cxn>
                <a:cxn ang="0">
                  <a:pos x="169" y="48"/>
                </a:cxn>
                <a:cxn ang="0">
                  <a:pos x="169" y="47"/>
                </a:cxn>
                <a:cxn ang="0">
                  <a:pos x="171" y="45"/>
                </a:cxn>
                <a:cxn ang="0">
                  <a:pos x="171" y="41"/>
                </a:cxn>
                <a:cxn ang="0">
                  <a:pos x="171" y="39"/>
                </a:cxn>
                <a:cxn ang="0">
                  <a:pos x="171" y="37"/>
                </a:cxn>
                <a:cxn ang="0">
                  <a:pos x="171" y="34"/>
                </a:cxn>
                <a:cxn ang="0">
                  <a:pos x="171" y="32"/>
                </a:cxn>
                <a:cxn ang="0">
                  <a:pos x="171" y="28"/>
                </a:cxn>
                <a:cxn ang="0">
                  <a:pos x="171" y="26"/>
                </a:cxn>
                <a:cxn ang="0">
                  <a:pos x="171" y="24"/>
                </a:cxn>
                <a:cxn ang="0">
                  <a:pos x="171" y="22"/>
                </a:cxn>
                <a:cxn ang="0">
                  <a:pos x="169" y="20"/>
                </a:cxn>
                <a:cxn ang="0">
                  <a:pos x="169" y="19"/>
                </a:cxn>
                <a:cxn ang="0">
                  <a:pos x="167" y="17"/>
                </a:cxn>
                <a:cxn ang="0">
                  <a:pos x="167" y="17"/>
                </a:cxn>
                <a:cxn ang="0">
                  <a:pos x="167" y="15"/>
                </a:cxn>
                <a:cxn ang="0">
                  <a:pos x="166" y="15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6"/>
                </a:cxn>
                <a:cxn ang="0">
                  <a:pos x="9" y="7"/>
                </a:cxn>
                <a:cxn ang="0">
                  <a:pos x="9" y="11"/>
                </a:cxn>
                <a:cxn ang="0">
                  <a:pos x="9" y="13"/>
                </a:cxn>
                <a:cxn ang="0">
                  <a:pos x="9" y="15"/>
                </a:cxn>
                <a:cxn ang="0">
                  <a:pos x="9" y="19"/>
                </a:cxn>
                <a:cxn ang="0">
                  <a:pos x="9" y="20"/>
                </a:cxn>
                <a:cxn ang="0">
                  <a:pos x="9" y="24"/>
                </a:cxn>
                <a:cxn ang="0">
                  <a:pos x="9" y="26"/>
                </a:cxn>
                <a:cxn ang="0">
                  <a:pos x="7" y="28"/>
                </a:cxn>
                <a:cxn ang="0">
                  <a:pos x="7" y="32"/>
                </a:cxn>
                <a:cxn ang="0">
                  <a:pos x="7" y="34"/>
                </a:cxn>
                <a:cxn ang="0">
                  <a:pos x="6" y="35"/>
                </a:cxn>
                <a:cxn ang="0">
                  <a:pos x="6" y="37"/>
                </a:cxn>
                <a:cxn ang="0">
                  <a:pos x="4" y="39"/>
                </a:cxn>
                <a:cxn ang="0">
                  <a:pos x="4" y="41"/>
                </a:cxn>
                <a:cxn ang="0">
                  <a:pos x="2" y="43"/>
                </a:cxn>
                <a:cxn ang="0">
                  <a:pos x="2" y="43"/>
                </a:cxn>
                <a:cxn ang="0">
                  <a:pos x="0" y="43"/>
                </a:cxn>
                <a:cxn ang="0">
                  <a:pos x="0" y="43"/>
                </a:cxn>
              </a:cxnLst>
              <a:rect l="0" t="0" r="r" b="b"/>
              <a:pathLst>
                <a:path w="171" h="58">
                  <a:moveTo>
                    <a:pt x="162" y="58"/>
                  </a:moveTo>
                  <a:lnTo>
                    <a:pt x="162" y="58"/>
                  </a:lnTo>
                  <a:lnTo>
                    <a:pt x="162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6"/>
                  </a:lnTo>
                  <a:lnTo>
                    <a:pt x="166" y="56"/>
                  </a:lnTo>
                  <a:lnTo>
                    <a:pt x="166" y="56"/>
                  </a:lnTo>
                  <a:lnTo>
                    <a:pt x="166" y="56"/>
                  </a:lnTo>
                  <a:lnTo>
                    <a:pt x="166" y="54"/>
                  </a:lnTo>
                  <a:lnTo>
                    <a:pt x="167" y="54"/>
                  </a:lnTo>
                  <a:lnTo>
                    <a:pt x="167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lnTo>
                    <a:pt x="169" y="48"/>
                  </a:lnTo>
                  <a:lnTo>
                    <a:pt x="169" y="48"/>
                  </a:lnTo>
                  <a:lnTo>
                    <a:pt x="169" y="47"/>
                  </a:lnTo>
                  <a:lnTo>
                    <a:pt x="169" y="45"/>
                  </a:lnTo>
                  <a:lnTo>
                    <a:pt x="171" y="45"/>
                  </a:lnTo>
                  <a:lnTo>
                    <a:pt x="171" y="43"/>
                  </a:lnTo>
                  <a:lnTo>
                    <a:pt x="171" y="41"/>
                  </a:lnTo>
                  <a:lnTo>
                    <a:pt x="171" y="41"/>
                  </a:lnTo>
                  <a:lnTo>
                    <a:pt x="171" y="39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5"/>
                  </a:lnTo>
                  <a:lnTo>
                    <a:pt x="171" y="34"/>
                  </a:lnTo>
                  <a:lnTo>
                    <a:pt x="171" y="32"/>
                  </a:lnTo>
                  <a:lnTo>
                    <a:pt x="171" y="32"/>
                  </a:lnTo>
                  <a:lnTo>
                    <a:pt x="171" y="30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6"/>
                  </a:lnTo>
                  <a:lnTo>
                    <a:pt x="171" y="24"/>
                  </a:lnTo>
                  <a:lnTo>
                    <a:pt x="171" y="24"/>
                  </a:lnTo>
                  <a:lnTo>
                    <a:pt x="171" y="22"/>
                  </a:lnTo>
                  <a:lnTo>
                    <a:pt x="171" y="22"/>
                  </a:lnTo>
                  <a:lnTo>
                    <a:pt x="169" y="20"/>
                  </a:lnTo>
                  <a:lnTo>
                    <a:pt x="169" y="20"/>
                  </a:lnTo>
                  <a:lnTo>
                    <a:pt x="169" y="19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67" y="17"/>
                  </a:lnTo>
                  <a:lnTo>
                    <a:pt x="167" y="17"/>
                  </a:lnTo>
                  <a:lnTo>
                    <a:pt x="167" y="17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6" y="15"/>
                  </a:lnTo>
                  <a:lnTo>
                    <a:pt x="166" y="15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4" y="39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62" y="5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val 153"/>
            <p:cNvSpPr>
              <a:spLocks noChangeArrowheads="1"/>
            </p:cNvSpPr>
            <p:nvPr/>
          </p:nvSpPr>
          <p:spPr bwMode="auto">
            <a:xfrm>
              <a:off x="3414713" y="1879600"/>
              <a:ext cx="233363" cy="23336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154"/>
            <p:cNvSpPr>
              <a:spLocks/>
            </p:cNvSpPr>
            <p:nvPr/>
          </p:nvSpPr>
          <p:spPr bwMode="auto">
            <a:xfrm>
              <a:off x="3606800" y="2024063"/>
              <a:ext cx="257175" cy="1984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9" y="2"/>
                </a:cxn>
                <a:cxn ang="0">
                  <a:pos x="17" y="4"/>
                </a:cxn>
                <a:cxn ang="0">
                  <a:pos x="15" y="6"/>
                </a:cxn>
                <a:cxn ang="0">
                  <a:pos x="15" y="8"/>
                </a:cxn>
                <a:cxn ang="0">
                  <a:pos x="13" y="8"/>
                </a:cxn>
                <a:cxn ang="0">
                  <a:pos x="11" y="11"/>
                </a:cxn>
                <a:cxn ang="0">
                  <a:pos x="9" y="13"/>
                </a:cxn>
                <a:cxn ang="0">
                  <a:pos x="7" y="15"/>
                </a:cxn>
                <a:cxn ang="0">
                  <a:pos x="7" y="17"/>
                </a:cxn>
                <a:cxn ang="0">
                  <a:pos x="6" y="19"/>
                </a:cxn>
                <a:cxn ang="0">
                  <a:pos x="4" y="23"/>
                </a:cxn>
                <a:cxn ang="0">
                  <a:pos x="4" y="24"/>
                </a:cxn>
                <a:cxn ang="0">
                  <a:pos x="2" y="26"/>
                </a:cxn>
                <a:cxn ang="0">
                  <a:pos x="2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39" y="125"/>
                </a:cxn>
                <a:cxn ang="0">
                  <a:pos x="139" y="125"/>
                </a:cxn>
                <a:cxn ang="0">
                  <a:pos x="139" y="123"/>
                </a:cxn>
                <a:cxn ang="0">
                  <a:pos x="139" y="123"/>
                </a:cxn>
                <a:cxn ang="0">
                  <a:pos x="139" y="121"/>
                </a:cxn>
                <a:cxn ang="0">
                  <a:pos x="139" y="119"/>
                </a:cxn>
                <a:cxn ang="0">
                  <a:pos x="141" y="117"/>
                </a:cxn>
                <a:cxn ang="0">
                  <a:pos x="141" y="115"/>
                </a:cxn>
                <a:cxn ang="0">
                  <a:pos x="143" y="114"/>
                </a:cxn>
                <a:cxn ang="0">
                  <a:pos x="143" y="112"/>
                </a:cxn>
                <a:cxn ang="0">
                  <a:pos x="145" y="110"/>
                </a:cxn>
                <a:cxn ang="0">
                  <a:pos x="147" y="106"/>
                </a:cxn>
                <a:cxn ang="0">
                  <a:pos x="147" y="104"/>
                </a:cxn>
                <a:cxn ang="0">
                  <a:pos x="149" y="102"/>
                </a:cxn>
                <a:cxn ang="0">
                  <a:pos x="151" y="101"/>
                </a:cxn>
                <a:cxn ang="0">
                  <a:pos x="153" y="99"/>
                </a:cxn>
                <a:cxn ang="0">
                  <a:pos x="154" y="97"/>
                </a:cxn>
                <a:cxn ang="0">
                  <a:pos x="156" y="95"/>
                </a:cxn>
                <a:cxn ang="0">
                  <a:pos x="156" y="93"/>
                </a:cxn>
                <a:cxn ang="0">
                  <a:pos x="158" y="91"/>
                </a:cxn>
                <a:cxn ang="0">
                  <a:pos x="160" y="91"/>
                </a:cxn>
                <a:cxn ang="0">
                  <a:pos x="160" y="89"/>
                </a:cxn>
                <a:cxn ang="0">
                  <a:pos x="162" y="89"/>
                </a:cxn>
                <a:cxn ang="0">
                  <a:pos x="162" y="89"/>
                </a:cxn>
                <a:cxn ang="0">
                  <a:pos x="162" y="89"/>
                </a:cxn>
              </a:cxnLst>
              <a:rect l="0" t="0" r="r" b="b"/>
              <a:pathLst>
                <a:path w="162" h="125">
                  <a:moveTo>
                    <a:pt x="22" y="2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39" y="125"/>
                  </a:lnTo>
                  <a:lnTo>
                    <a:pt x="139" y="125"/>
                  </a:lnTo>
                  <a:lnTo>
                    <a:pt x="139" y="125"/>
                  </a:lnTo>
                  <a:lnTo>
                    <a:pt x="139" y="125"/>
                  </a:lnTo>
                  <a:lnTo>
                    <a:pt x="139" y="125"/>
                  </a:lnTo>
                  <a:lnTo>
                    <a:pt x="139" y="123"/>
                  </a:lnTo>
                  <a:lnTo>
                    <a:pt x="139" y="123"/>
                  </a:lnTo>
                  <a:lnTo>
                    <a:pt x="139" y="123"/>
                  </a:lnTo>
                  <a:lnTo>
                    <a:pt x="139" y="121"/>
                  </a:lnTo>
                  <a:lnTo>
                    <a:pt x="139" y="121"/>
                  </a:lnTo>
                  <a:lnTo>
                    <a:pt x="139" y="121"/>
                  </a:lnTo>
                  <a:lnTo>
                    <a:pt x="139" y="119"/>
                  </a:lnTo>
                  <a:lnTo>
                    <a:pt x="141" y="119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43" y="114"/>
                  </a:lnTo>
                  <a:lnTo>
                    <a:pt x="143" y="112"/>
                  </a:lnTo>
                  <a:lnTo>
                    <a:pt x="143" y="112"/>
                  </a:lnTo>
                  <a:lnTo>
                    <a:pt x="145" y="110"/>
                  </a:lnTo>
                  <a:lnTo>
                    <a:pt x="145" y="110"/>
                  </a:lnTo>
                  <a:lnTo>
                    <a:pt x="145" y="108"/>
                  </a:lnTo>
                  <a:lnTo>
                    <a:pt x="147" y="106"/>
                  </a:lnTo>
                  <a:lnTo>
                    <a:pt x="147" y="106"/>
                  </a:lnTo>
                  <a:lnTo>
                    <a:pt x="147" y="104"/>
                  </a:lnTo>
                  <a:lnTo>
                    <a:pt x="149" y="102"/>
                  </a:lnTo>
                  <a:lnTo>
                    <a:pt x="149" y="102"/>
                  </a:lnTo>
                  <a:lnTo>
                    <a:pt x="151" y="101"/>
                  </a:lnTo>
                  <a:lnTo>
                    <a:pt x="151" y="101"/>
                  </a:lnTo>
                  <a:lnTo>
                    <a:pt x="151" y="99"/>
                  </a:lnTo>
                  <a:lnTo>
                    <a:pt x="153" y="99"/>
                  </a:lnTo>
                  <a:lnTo>
                    <a:pt x="153" y="97"/>
                  </a:lnTo>
                  <a:lnTo>
                    <a:pt x="154" y="97"/>
                  </a:lnTo>
                  <a:lnTo>
                    <a:pt x="154" y="95"/>
                  </a:lnTo>
                  <a:lnTo>
                    <a:pt x="156" y="95"/>
                  </a:lnTo>
                  <a:lnTo>
                    <a:pt x="156" y="93"/>
                  </a:lnTo>
                  <a:lnTo>
                    <a:pt x="156" y="93"/>
                  </a:lnTo>
                  <a:lnTo>
                    <a:pt x="158" y="91"/>
                  </a:lnTo>
                  <a:lnTo>
                    <a:pt x="158" y="91"/>
                  </a:lnTo>
                  <a:lnTo>
                    <a:pt x="158" y="91"/>
                  </a:lnTo>
                  <a:lnTo>
                    <a:pt x="160" y="91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2" y="89"/>
                  </a:lnTo>
                  <a:lnTo>
                    <a:pt x="162" y="89"/>
                  </a:lnTo>
                  <a:lnTo>
                    <a:pt x="162" y="89"/>
                  </a:lnTo>
                  <a:lnTo>
                    <a:pt x="162" y="89"/>
                  </a:lnTo>
                  <a:lnTo>
                    <a:pt x="162" y="89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val 155"/>
            <p:cNvSpPr>
              <a:spLocks noChangeArrowheads="1"/>
            </p:cNvSpPr>
            <p:nvPr/>
          </p:nvSpPr>
          <p:spPr bwMode="auto">
            <a:xfrm>
              <a:off x="5700713" y="3992563"/>
              <a:ext cx="233363" cy="23177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156"/>
            <p:cNvSpPr>
              <a:spLocks/>
            </p:cNvSpPr>
            <p:nvPr/>
          </p:nvSpPr>
          <p:spPr bwMode="auto">
            <a:xfrm>
              <a:off x="5883275" y="3989388"/>
              <a:ext cx="266700" cy="130175"/>
            </a:xfrm>
            <a:custGeom>
              <a:avLst/>
              <a:gdLst/>
              <a:ahLst/>
              <a:cxnLst>
                <a:cxn ang="0">
                  <a:pos x="8" y="41"/>
                </a:cxn>
                <a:cxn ang="0">
                  <a:pos x="6" y="41"/>
                </a:cxn>
                <a:cxn ang="0">
                  <a:pos x="6" y="43"/>
                </a:cxn>
                <a:cxn ang="0">
                  <a:pos x="4" y="43"/>
                </a:cxn>
                <a:cxn ang="0">
                  <a:pos x="2" y="44"/>
                </a:cxn>
                <a:cxn ang="0">
                  <a:pos x="2" y="46"/>
                </a:cxn>
                <a:cxn ang="0">
                  <a:pos x="2" y="48"/>
                </a:cxn>
                <a:cxn ang="0">
                  <a:pos x="0" y="52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2" y="59"/>
                </a:cxn>
                <a:cxn ang="0">
                  <a:pos x="2" y="61"/>
                </a:cxn>
                <a:cxn ang="0">
                  <a:pos x="2" y="65"/>
                </a:cxn>
                <a:cxn ang="0">
                  <a:pos x="4" y="67"/>
                </a:cxn>
                <a:cxn ang="0">
                  <a:pos x="4" y="69"/>
                </a:cxn>
                <a:cxn ang="0">
                  <a:pos x="6" y="72"/>
                </a:cxn>
                <a:cxn ang="0">
                  <a:pos x="8" y="74"/>
                </a:cxn>
                <a:cxn ang="0">
                  <a:pos x="8" y="76"/>
                </a:cxn>
                <a:cxn ang="0">
                  <a:pos x="10" y="78"/>
                </a:cxn>
                <a:cxn ang="0">
                  <a:pos x="11" y="80"/>
                </a:cxn>
                <a:cxn ang="0">
                  <a:pos x="13" y="80"/>
                </a:cxn>
                <a:cxn ang="0">
                  <a:pos x="15" y="82"/>
                </a:cxn>
                <a:cxn ang="0">
                  <a:pos x="17" y="82"/>
                </a:cxn>
                <a:cxn ang="0">
                  <a:pos x="19" y="82"/>
                </a:cxn>
                <a:cxn ang="0">
                  <a:pos x="21" y="82"/>
                </a:cxn>
                <a:cxn ang="0">
                  <a:pos x="168" y="41"/>
                </a:cxn>
                <a:cxn ang="0">
                  <a:pos x="166" y="41"/>
                </a:cxn>
                <a:cxn ang="0">
                  <a:pos x="164" y="41"/>
                </a:cxn>
                <a:cxn ang="0">
                  <a:pos x="162" y="41"/>
                </a:cxn>
                <a:cxn ang="0">
                  <a:pos x="160" y="39"/>
                </a:cxn>
                <a:cxn ang="0">
                  <a:pos x="158" y="39"/>
                </a:cxn>
                <a:cxn ang="0">
                  <a:pos x="157" y="37"/>
                </a:cxn>
                <a:cxn ang="0">
                  <a:pos x="157" y="35"/>
                </a:cxn>
                <a:cxn ang="0">
                  <a:pos x="155" y="33"/>
                </a:cxn>
                <a:cxn ang="0">
                  <a:pos x="153" y="31"/>
                </a:cxn>
                <a:cxn ang="0">
                  <a:pos x="151" y="28"/>
                </a:cxn>
                <a:cxn ang="0">
                  <a:pos x="151" y="26"/>
                </a:cxn>
                <a:cxn ang="0">
                  <a:pos x="149" y="22"/>
                </a:cxn>
                <a:cxn ang="0">
                  <a:pos x="149" y="20"/>
                </a:cxn>
                <a:cxn ang="0">
                  <a:pos x="149" y="18"/>
                </a:cxn>
                <a:cxn ang="0">
                  <a:pos x="149" y="15"/>
                </a:cxn>
                <a:cxn ang="0">
                  <a:pos x="149" y="13"/>
                </a:cxn>
                <a:cxn ang="0">
                  <a:pos x="149" y="9"/>
                </a:cxn>
                <a:cxn ang="0">
                  <a:pos x="149" y="7"/>
                </a:cxn>
                <a:cxn ang="0">
                  <a:pos x="151" y="5"/>
                </a:cxn>
                <a:cxn ang="0">
                  <a:pos x="151" y="4"/>
                </a:cxn>
                <a:cxn ang="0">
                  <a:pos x="153" y="2"/>
                </a:cxn>
                <a:cxn ang="0">
                  <a:pos x="153" y="2"/>
                </a:cxn>
                <a:cxn ang="0">
                  <a:pos x="155" y="0"/>
                </a:cxn>
                <a:cxn ang="0">
                  <a:pos x="157" y="0"/>
                </a:cxn>
              </a:cxnLst>
              <a:rect l="0" t="0" r="r" b="b"/>
              <a:pathLst>
                <a:path w="168" h="82">
                  <a:moveTo>
                    <a:pt x="8" y="39"/>
                  </a:moveTo>
                  <a:lnTo>
                    <a:pt x="8" y="41"/>
                  </a:lnTo>
                  <a:lnTo>
                    <a:pt x="8" y="41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76"/>
                  </a:lnTo>
                  <a:lnTo>
                    <a:pt x="10" y="76"/>
                  </a:lnTo>
                  <a:lnTo>
                    <a:pt x="10" y="78"/>
                  </a:lnTo>
                  <a:lnTo>
                    <a:pt x="11" y="78"/>
                  </a:lnTo>
                  <a:lnTo>
                    <a:pt x="11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6" y="41"/>
                  </a:lnTo>
                  <a:lnTo>
                    <a:pt x="166" y="41"/>
                  </a:lnTo>
                  <a:lnTo>
                    <a:pt x="164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0" y="39"/>
                  </a:lnTo>
                  <a:lnTo>
                    <a:pt x="160" y="39"/>
                  </a:lnTo>
                  <a:lnTo>
                    <a:pt x="158" y="39"/>
                  </a:lnTo>
                  <a:lnTo>
                    <a:pt x="158" y="37"/>
                  </a:lnTo>
                  <a:lnTo>
                    <a:pt x="157" y="37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3" y="31"/>
                  </a:lnTo>
                  <a:lnTo>
                    <a:pt x="153" y="31"/>
                  </a:lnTo>
                  <a:lnTo>
                    <a:pt x="153" y="30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51" y="26"/>
                  </a:lnTo>
                  <a:lnTo>
                    <a:pt x="151" y="24"/>
                  </a:lnTo>
                  <a:lnTo>
                    <a:pt x="149" y="22"/>
                  </a:lnTo>
                  <a:lnTo>
                    <a:pt x="149" y="22"/>
                  </a:lnTo>
                  <a:lnTo>
                    <a:pt x="149" y="20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149" y="17"/>
                  </a:lnTo>
                  <a:lnTo>
                    <a:pt x="149" y="15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9" y="11"/>
                  </a:lnTo>
                  <a:lnTo>
                    <a:pt x="149" y="9"/>
                  </a:lnTo>
                  <a:lnTo>
                    <a:pt x="149" y="9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157"/>
            <p:cNvSpPr>
              <a:spLocks/>
            </p:cNvSpPr>
            <p:nvPr/>
          </p:nvSpPr>
          <p:spPr bwMode="auto">
            <a:xfrm>
              <a:off x="5422900" y="4078288"/>
              <a:ext cx="298450" cy="79375"/>
            </a:xfrm>
            <a:custGeom>
              <a:avLst/>
              <a:gdLst/>
              <a:ahLst/>
              <a:cxnLst>
                <a:cxn ang="0">
                  <a:pos x="184" y="42"/>
                </a:cxn>
                <a:cxn ang="0">
                  <a:pos x="184" y="42"/>
                </a:cxn>
                <a:cxn ang="0">
                  <a:pos x="184" y="42"/>
                </a:cxn>
                <a:cxn ang="0">
                  <a:pos x="186" y="40"/>
                </a:cxn>
                <a:cxn ang="0">
                  <a:pos x="186" y="39"/>
                </a:cxn>
                <a:cxn ang="0">
                  <a:pos x="186" y="37"/>
                </a:cxn>
                <a:cxn ang="0">
                  <a:pos x="188" y="35"/>
                </a:cxn>
                <a:cxn ang="0">
                  <a:pos x="188" y="33"/>
                </a:cxn>
                <a:cxn ang="0">
                  <a:pos x="188" y="31"/>
                </a:cxn>
                <a:cxn ang="0">
                  <a:pos x="188" y="29"/>
                </a:cxn>
                <a:cxn ang="0">
                  <a:pos x="188" y="26"/>
                </a:cxn>
                <a:cxn ang="0">
                  <a:pos x="188" y="24"/>
                </a:cxn>
                <a:cxn ang="0">
                  <a:pos x="188" y="20"/>
                </a:cxn>
                <a:cxn ang="0">
                  <a:pos x="188" y="18"/>
                </a:cxn>
                <a:cxn ang="0">
                  <a:pos x="188" y="14"/>
                </a:cxn>
                <a:cxn ang="0">
                  <a:pos x="188" y="13"/>
                </a:cxn>
                <a:cxn ang="0">
                  <a:pos x="188" y="11"/>
                </a:cxn>
                <a:cxn ang="0">
                  <a:pos x="186" y="9"/>
                </a:cxn>
                <a:cxn ang="0">
                  <a:pos x="186" y="7"/>
                </a:cxn>
                <a:cxn ang="0">
                  <a:pos x="186" y="5"/>
                </a:cxn>
                <a:cxn ang="0">
                  <a:pos x="184" y="3"/>
                </a:cxn>
                <a:cxn ang="0">
                  <a:pos x="184" y="1"/>
                </a:cxn>
                <a:cxn ang="0">
                  <a:pos x="182" y="1"/>
                </a:cxn>
                <a:cxn ang="0">
                  <a:pos x="182" y="0"/>
                </a:cxn>
                <a:cxn ang="0">
                  <a:pos x="181" y="0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8" y="22"/>
                </a:cxn>
                <a:cxn ang="0">
                  <a:pos x="8" y="26"/>
                </a:cxn>
                <a:cxn ang="0">
                  <a:pos x="8" y="27"/>
                </a:cxn>
                <a:cxn ang="0">
                  <a:pos x="8" y="31"/>
                </a:cxn>
                <a:cxn ang="0">
                  <a:pos x="8" y="33"/>
                </a:cxn>
                <a:cxn ang="0">
                  <a:pos x="8" y="37"/>
                </a:cxn>
                <a:cxn ang="0">
                  <a:pos x="8" y="39"/>
                </a:cxn>
                <a:cxn ang="0">
                  <a:pos x="6" y="40"/>
                </a:cxn>
                <a:cxn ang="0">
                  <a:pos x="6" y="42"/>
                </a:cxn>
                <a:cxn ang="0">
                  <a:pos x="6" y="44"/>
                </a:cxn>
                <a:cxn ang="0">
                  <a:pos x="6" y="46"/>
                </a:cxn>
                <a:cxn ang="0">
                  <a:pos x="4" y="48"/>
                </a:cxn>
                <a:cxn ang="0">
                  <a:pos x="4" y="48"/>
                </a:cxn>
                <a:cxn ang="0">
                  <a:pos x="2" y="50"/>
                </a:cxn>
                <a:cxn ang="0">
                  <a:pos x="2" y="50"/>
                </a:cxn>
              </a:cxnLst>
              <a:rect l="0" t="0" r="r" b="b"/>
              <a:pathLst>
                <a:path w="188" h="50">
                  <a:moveTo>
                    <a:pt x="182" y="42"/>
                  </a:moveTo>
                  <a:lnTo>
                    <a:pt x="184" y="42"/>
                  </a:lnTo>
                  <a:lnTo>
                    <a:pt x="184" y="42"/>
                  </a:lnTo>
                  <a:lnTo>
                    <a:pt x="184" y="42"/>
                  </a:lnTo>
                  <a:lnTo>
                    <a:pt x="184" y="42"/>
                  </a:lnTo>
                  <a:lnTo>
                    <a:pt x="184" y="42"/>
                  </a:lnTo>
                  <a:lnTo>
                    <a:pt x="186" y="40"/>
                  </a:lnTo>
                  <a:lnTo>
                    <a:pt x="186" y="40"/>
                  </a:lnTo>
                  <a:lnTo>
                    <a:pt x="186" y="40"/>
                  </a:lnTo>
                  <a:lnTo>
                    <a:pt x="186" y="39"/>
                  </a:lnTo>
                  <a:lnTo>
                    <a:pt x="186" y="39"/>
                  </a:lnTo>
                  <a:lnTo>
                    <a:pt x="186" y="37"/>
                  </a:lnTo>
                  <a:lnTo>
                    <a:pt x="188" y="37"/>
                  </a:lnTo>
                  <a:lnTo>
                    <a:pt x="188" y="35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88" y="33"/>
                  </a:lnTo>
                  <a:lnTo>
                    <a:pt x="188" y="31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88" y="27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8" y="24"/>
                  </a:lnTo>
                  <a:lnTo>
                    <a:pt x="188" y="22"/>
                  </a:lnTo>
                  <a:lnTo>
                    <a:pt x="188" y="20"/>
                  </a:lnTo>
                  <a:lnTo>
                    <a:pt x="188" y="20"/>
                  </a:lnTo>
                  <a:lnTo>
                    <a:pt x="188" y="18"/>
                  </a:lnTo>
                  <a:lnTo>
                    <a:pt x="188" y="16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188" y="13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6" y="9"/>
                  </a:lnTo>
                  <a:lnTo>
                    <a:pt x="186" y="9"/>
                  </a:lnTo>
                  <a:lnTo>
                    <a:pt x="186" y="7"/>
                  </a:lnTo>
                  <a:lnTo>
                    <a:pt x="186" y="7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2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82" y="4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val 158"/>
            <p:cNvSpPr>
              <a:spLocks noChangeArrowheads="1"/>
            </p:cNvSpPr>
            <p:nvPr/>
          </p:nvSpPr>
          <p:spPr bwMode="auto">
            <a:xfrm>
              <a:off x="3822700" y="2139950"/>
              <a:ext cx="209550" cy="2095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159"/>
            <p:cNvSpPr>
              <a:spLocks/>
            </p:cNvSpPr>
            <p:nvPr/>
          </p:nvSpPr>
          <p:spPr bwMode="auto">
            <a:xfrm>
              <a:off x="3967163" y="2024063"/>
              <a:ext cx="265113" cy="209550"/>
            </a:xfrm>
            <a:custGeom>
              <a:avLst/>
              <a:gdLst/>
              <a:ahLst/>
              <a:cxnLst>
                <a:cxn ang="0">
                  <a:pos x="4" y="95"/>
                </a:cxn>
                <a:cxn ang="0">
                  <a:pos x="2" y="97"/>
                </a:cxn>
                <a:cxn ang="0">
                  <a:pos x="2" y="99"/>
                </a:cxn>
                <a:cxn ang="0">
                  <a:pos x="0" y="101"/>
                </a:cxn>
                <a:cxn ang="0">
                  <a:pos x="0" y="102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2" y="114"/>
                </a:cxn>
                <a:cxn ang="0">
                  <a:pos x="2" y="117"/>
                </a:cxn>
                <a:cxn ang="0">
                  <a:pos x="4" y="119"/>
                </a:cxn>
                <a:cxn ang="0">
                  <a:pos x="6" y="121"/>
                </a:cxn>
                <a:cxn ang="0">
                  <a:pos x="7" y="123"/>
                </a:cxn>
                <a:cxn ang="0">
                  <a:pos x="9" y="125"/>
                </a:cxn>
                <a:cxn ang="0">
                  <a:pos x="11" y="127"/>
                </a:cxn>
                <a:cxn ang="0">
                  <a:pos x="13" y="128"/>
                </a:cxn>
                <a:cxn ang="0">
                  <a:pos x="15" y="130"/>
                </a:cxn>
                <a:cxn ang="0">
                  <a:pos x="17" y="130"/>
                </a:cxn>
                <a:cxn ang="0">
                  <a:pos x="19" y="132"/>
                </a:cxn>
                <a:cxn ang="0">
                  <a:pos x="20" y="132"/>
                </a:cxn>
                <a:cxn ang="0">
                  <a:pos x="22" y="132"/>
                </a:cxn>
                <a:cxn ang="0">
                  <a:pos x="24" y="132"/>
                </a:cxn>
                <a:cxn ang="0">
                  <a:pos x="26" y="132"/>
                </a:cxn>
                <a:cxn ang="0">
                  <a:pos x="28" y="130"/>
                </a:cxn>
                <a:cxn ang="0">
                  <a:pos x="167" y="37"/>
                </a:cxn>
                <a:cxn ang="0">
                  <a:pos x="166" y="37"/>
                </a:cxn>
                <a:cxn ang="0">
                  <a:pos x="164" y="37"/>
                </a:cxn>
                <a:cxn ang="0">
                  <a:pos x="162" y="37"/>
                </a:cxn>
                <a:cxn ang="0">
                  <a:pos x="160" y="37"/>
                </a:cxn>
                <a:cxn ang="0">
                  <a:pos x="158" y="37"/>
                </a:cxn>
                <a:cxn ang="0">
                  <a:pos x="154" y="36"/>
                </a:cxn>
                <a:cxn ang="0">
                  <a:pos x="152" y="34"/>
                </a:cxn>
                <a:cxn ang="0">
                  <a:pos x="151" y="34"/>
                </a:cxn>
                <a:cxn ang="0">
                  <a:pos x="149" y="32"/>
                </a:cxn>
                <a:cxn ang="0">
                  <a:pos x="147" y="30"/>
                </a:cxn>
                <a:cxn ang="0">
                  <a:pos x="145" y="28"/>
                </a:cxn>
                <a:cxn ang="0">
                  <a:pos x="143" y="24"/>
                </a:cxn>
                <a:cxn ang="0">
                  <a:pos x="141" y="23"/>
                </a:cxn>
                <a:cxn ang="0">
                  <a:pos x="141" y="21"/>
                </a:cxn>
                <a:cxn ang="0">
                  <a:pos x="139" y="17"/>
                </a:cxn>
                <a:cxn ang="0">
                  <a:pos x="139" y="15"/>
                </a:cxn>
                <a:cxn ang="0">
                  <a:pos x="139" y="13"/>
                </a:cxn>
                <a:cxn ang="0">
                  <a:pos x="139" y="10"/>
                </a:cxn>
                <a:cxn ang="0">
                  <a:pos x="139" y="8"/>
                </a:cxn>
                <a:cxn ang="0">
                  <a:pos x="139" y="6"/>
                </a:cxn>
                <a:cxn ang="0">
                  <a:pos x="139" y="4"/>
                </a:cxn>
                <a:cxn ang="0">
                  <a:pos x="141" y="2"/>
                </a:cxn>
                <a:cxn ang="0">
                  <a:pos x="141" y="0"/>
                </a:cxn>
                <a:cxn ang="0">
                  <a:pos x="143" y="0"/>
                </a:cxn>
              </a:cxnLst>
              <a:rect l="0" t="0" r="r" b="b"/>
              <a:pathLst>
                <a:path w="167" h="132">
                  <a:moveTo>
                    <a:pt x="4" y="95"/>
                  </a:moveTo>
                  <a:lnTo>
                    <a:pt x="4" y="95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2" y="114"/>
                  </a:lnTo>
                  <a:lnTo>
                    <a:pt x="2" y="115"/>
                  </a:lnTo>
                  <a:lnTo>
                    <a:pt x="2" y="117"/>
                  </a:lnTo>
                  <a:lnTo>
                    <a:pt x="4" y="117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7" y="123"/>
                  </a:lnTo>
                  <a:lnTo>
                    <a:pt x="7" y="125"/>
                  </a:lnTo>
                  <a:lnTo>
                    <a:pt x="9" y="125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1" y="128"/>
                  </a:lnTo>
                  <a:lnTo>
                    <a:pt x="13" y="128"/>
                  </a:lnTo>
                  <a:lnTo>
                    <a:pt x="13" y="130"/>
                  </a:lnTo>
                  <a:lnTo>
                    <a:pt x="15" y="130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2" y="132"/>
                  </a:lnTo>
                  <a:lnTo>
                    <a:pt x="22" y="132"/>
                  </a:lnTo>
                  <a:lnTo>
                    <a:pt x="24" y="132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167" y="36"/>
                  </a:lnTo>
                  <a:lnTo>
                    <a:pt x="167" y="37"/>
                  </a:lnTo>
                  <a:lnTo>
                    <a:pt x="166" y="37"/>
                  </a:lnTo>
                  <a:lnTo>
                    <a:pt x="166" y="37"/>
                  </a:lnTo>
                  <a:lnTo>
                    <a:pt x="164" y="37"/>
                  </a:lnTo>
                  <a:lnTo>
                    <a:pt x="164" y="37"/>
                  </a:lnTo>
                  <a:lnTo>
                    <a:pt x="162" y="37"/>
                  </a:lnTo>
                  <a:lnTo>
                    <a:pt x="162" y="37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58" y="37"/>
                  </a:lnTo>
                  <a:lnTo>
                    <a:pt x="158" y="37"/>
                  </a:lnTo>
                  <a:lnTo>
                    <a:pt x="156" y="36"/>
                  </a:lnTo>
                  <a:lnTo>
                    <a:pt x="154" y="36"/>
                  </a:lnTo>
                  <a:lnTo>
                    <a:pt x="154" y="36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51" y="34"/>
                  </a:lnTo>
                  <a:lnTo>
                    <a:pt x="151" y="32"/>
                  </a:lnTo>
                  <a:lnTo>
                    <a:pt x="149" y="32"/>
                  </a:lnTo>
                  <a:lnTo>
                    <a:pt x="149" y="30"/>
                  </a:lnTo>
                  <a:lnTo>
                    <a:pt x="147" y="30"/>
                  </a:lnTo>
                  <a:lnTo>
                    <a:pt x="147" y="28"/>
                  </a:lnTo>
                  <a:lnTo>
                    <a:pt x="145" y="28"/>
                  </a:lnTo>
                  <a:lnTo>
                    <a:pt x="145" y="26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41" y="23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41" y="19"/>
                  </a:lnTo>
                  <a:lnTo>
                    <a:pt x="139" y="17"/>
                  </a:lnTo>
                  <a:lnTo>
                    <a:pt x="139" y="17"/>
                  </a:lnTo>
                  <a:lnTo>
                    <a:pt x="139" y="15"/>
                  </a:lnTo>
                  <a:lnTo>
                    <a:pt x="139" y="13"/>
                  </a:lnTo>
                  <a:lnTo>
                    <a:pt x="139" y="13"/>
                  </a:lnTo>
                  <a:lnTo>
                    <a:pt x="139" y="11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6"/>
                  </a:lnTo>
                  <a:lnTo>
                    <a:pt x="139" y="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41" y="2"/>
                  </a:lnTo>
                  <a:lnTo>
                    <a:pt x="141" y="2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4" y="9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val 160"/>
            <p:cNvSpPr>
              <a:spLocks noChangeArrowheads="1"/>
            </p:cNvSpPr>
            <p:nvPr/>
          </p:nvSpPr>
          <p:spPr bwMode="auto">
            <a:xfrm>
              <a:off x="4678363" y="2593975"/>
              <a:ext cx="209550" cy="2095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161"/>
            <p:cNvSpPr>
              <a:spLocks/>
            </p:cNvSpPr>
            <p:nvPr/>
          </p:nvSpPr>
          <p:spPr bwMode="auto">
            <a:xfrm>
              <a:off x="4691063" y="2449513"/>
              <a:ext cx="114300" cy="227013"/>
            </a:xfrm>
            <a:custGeom>
              <a:avLst/>
              <a:gdLst/>
              <a:ahLst/>
              <a:cxnLst>
                <a:cxn ang="0">
                  <a:pos x="31" y="130"/>
                </a:cxn>
                <a:cxn ang="0">
                  <a:pos x="31" y="134"/>
                </a:cxn>
                <a:cxn ang="0">
                  <a:pos x="33" y="135"/>
                </a:cxn>
                <a:cxn ang="0">
                  <a:pos x="35" y="137"/>
                </a:cxn>
                <a:cxn ang="0">
                  <a:pos x="37" y="137"/>
                </a:cxn>
                <a:cxn ang="0">
                  <a:pos x="39" y="139"/>
                </a:cxn>
                <a:cxn ang="0">
                  <a:pos x="41" y="141"/>
                </a:cxn>
                <a:cxn ang="0">
                  <a:pos x="43" y="141"/>
                </a:cxn>
                <a:cxn ang="0">
                  <a:pos x="46" y="143"/>
                </a:cxn>
                <a:cxn ang="0">
                  <a:pos x="48" y="143"/>
                </a:cxn>
                <a:cxn ang="0">
                  <a:pos x="52" y="143"/>
                </a:cxn>
                <a:cxn ang="0">
                  <a:pos x="54" y="143"/>
                </a:cxn>
                <a:cxn ang="0">
                  <a:pos x="57" y="141"/>
                </a:cxn>
                <a:cxn ang="0">
                  <a:pos x="59" y="141"/>
                </a:cxn>
                <a:cxn ang="0">
                  <a:pos x="61" y="139"/>
                </a:cxn>
                <a:cxn ang="0">
                  <a:pos x="65" y="137"/>
                </a:cxn>
                <a:cxn ang="0">
                  <a:pos x="67" y="137"/>
                </a:cxn>
                <a:cxn ang="0">
                  <a:pos x="69" y="135"/>
                </a:cxn>
                <a:cxn ang="0">
                  <a:pos x="70" y="132"/>
                </a:cxn>
                <a:cxn ang="0">
                  <a:pos x="70" y="130"/>
                </a:cxn>
                <a:cxn ang="0">
                  <a:pos x="72" y="128"/>
                </a:cxn>
                <a:cxn ang="0">
                  <a:pos x="72" y="126"/>
                </a:cxn>
                <a:cxn ang="0">
                  <a:pos x="72" y="124"/>
                </a:cxn>
                <a:cxn ang="0">
                  <a:pos x="72" y="121"/>
                </a:cxn>
                <a:cxn ang="0">
                  <a:pos x="72" y="119"/>
                </a:cxn>
                <a:cxn ang="0">
                  <a:pos x="43" y="2"/>
                </a:cxn>
                <a:cxn ang="0">
                  <a:pos x="43" y="4"/>
                </a:cxn>
                <a:cxn ang="0">
                  <a:pos x="43" y="7"/>
                </a:cxn>
                <a:cxn ang="0">
                  <a:pos x="43" y="9"/>
                </a:cxn>
                <a:cxn ang="0">
                  <a:pos x="43" y="11"/>
                </a:cxn>
                <a:cxn ang="0">
                  <a:pos x="41" y="13"/>
                </a:cxn>
                <a:cxn ang="0">
                  <a:pos x="39" y="15"/>
                </a:cxn>
                <a:cxn ang="0">
                  <a:pos x="37" y="17"/>
                </a:cxn>
                <a:cxn ang="0">
                  <a:pos x="35" y="18"/>
                </a:cxn>
                <a:cxn ang="0">
                  <a:pos x="33" y="20"/>
                </a:cxn>
                <a:cxn ang="0">
                  <a:pos x="31" y="22"/>
                </a:cxn>
                <a:cxn ang="0">
                  <a:pos x="28" y="22"/>
                </a:cxn>
                <a:cxn ang="0">
                  <a:pos x="26" y="24"/>
                </a:cxn>
                <a:cxn ang="0">
                  <a:pos x="22" y="24"/>
                </a:cxn>
                <a:cxn ang="0">
                  <a:pos x="20" y="24"/>
                </a:cxn>
                <a:cxn ang="0">
                  <a:pos x="16" y="24"/>
                </a:cxn>
                <a:cxn ang="0">
                  <a:pos x="15" y="24"/>
                </a:cxn>
                <a:cxn ang="0">
                  <a:pos x="13" y="24"/>
                </a:cxn>
                <a:cxn ang="0">
                  <a:pos x="9" y="22"/>
                </a:cxn>
                <a:cxn ang="0">
                  <a:pos x="7" y="20"/>
                </a:cxn>
                <a:cxn ang="0">
                  <a:pos x="5" y="20"/>
                </a:cxn>
                <a:cxn ang="0">
                  <a:pos x="3" y="18"/>
                </a:cxn>
                <a:cxn ang="0">
                  <a:pos x="2" y="17"/>
                </a:cxn>
                <a:cxn ang="0">
                  <a:pos x="2" y="13"/>
                </a:cxn>
                <a:cxn ang="0">
                  <a:pos x="0" y="11"/>
                </a:cxn>
              </a:cxnLst>
              <a:rect l="0" t="0" r="r" b="b"/>
              <a:pathLst>
                <a:path w="72" h="143">
                  <a:moveTo>
                    <a:pt x="31" y="130"/>
                  </a:moveTo>
                  <a:lnTo>
                    <a:pt x="31" y="130"/>
                  </a:lnTo>
                  <a:lnTo>
                    <a:pt x="31" y="132"/>
                  </a:lnTo>
                  <a:lnTo>
                    <a:pt x="31" y="134"/>
                  </a:lnTo>
                  <a:lnTo>
                    <a:pt x="33" y="134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7" y="137"/>
                  </a:lnTo>
                  <a:lnTo>
                    <a:pt x="37" y="139"/>
                  </a:lnTo>
                  <a:lnTo>
                    <a:pt x="39" y="139"/>
                  </a:lnTo>
                  <a:lnTo>
                    <a:pt x="39" y="141"/>
                  </a:lnTo>
                  <a:lnTo>
                    <a:pt x="41" y="141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6" y="143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50" y="143"/>
                  </a:lnTo>
                  <a:lnTo>
                    <a:pt x="52" y="143"/>
                  </a:lnTo>
                  <a:lnTo>
                    <a:pt x="52" y="143"/>
                  </a:lnTo>
                  <a:lnTo>
                    <a:pt x="54" y="143"/>
                  </a:lnTo>
                  <a:lnTo>
                    <a:pt x="56" y="141"/>
                  </a:lnTo>
                  <a:lnTo>
                    <a:pt x="57" y="141"/>
                  </a:lnTo>
                  <a:lnTo>
                    <a:pt x="57" y="141"/>
                  </a:lnTo>
                  <a:lnTo>
                    <a:pt x="59" y="141"/>
                  </a:lnTo>
                  <a:lnTo>
                    <a:pt x="61" y="139"/>
                  </a:lnTo>
                  <a:lnTo>
                    <a:pt x="61" y="139"/>
                  </a:lnTo>
                  <a:lnTo>
                    <a:pt x="63" y="139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7" y="137"/>
                  </a:lnTo>
                  <a:lnTo>
                    <a:pt x="67" y="135"/>
                  </a:lnTo>
                  <a:lnTo>
                    <a:pt x="69" y="135"/>
                  </a:lnTo>
                  <a:lnTo>
                    <a:pt x="69" y="134"/>
                  </a:lnTo>
                  <a:lnTo>
                    <a:pt x="70" y="132"/>
                  </a:lnTo>
                  <a:lnTo>
                    <a:pt x="70" y="132"/>
                  </a:lnTo>
                  <a:lnTo>
                    <a:pt x="70" y="130"/>
                  </a:lnTo>
                  <a:lnTo>
                    <a:pt x="72" y="130"/>
                  </a:lnTo>
                  <a:lnTo>
                    <a:pt x="72" y="128"/>
                  </a:lnTo>
                  <a:lnTo>
                    <a:pt x="72" y="126"/>
                  </a:lnTo>
                  <a:lnTo>
                    <a:pt x="72" y="126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2" y="122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2" y="119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5" y="18"/>
                  </a:lnTo>
                  <a:lnTo>
                    <a:pt x="35" y="20"/>
                  </a:lnTo>
                  <a:lnTo>
                    <a:pt x="33" y="20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31" y="13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val 162"/>
            <p:cNvSpPr>
              <a:spLocks noChangeArrowheads="1"/>
            </p:cNvSpPr>
            <p:nvPr/>
          </p:nvSpPr>
          <p:spPr bwMode="auto">
            <a:xfrm>
              <a:off x="3503613" y="4454525"/>
              <a:ext cx="209550" cy="2095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163"/>
            <p:cNvSpPr>
              <a:spLocks/>
            </p:cNvSpPr>
            <p:nvPr/>
          </p:nvSpPr>
          <p:spPr bwMode="auto">
            <a:xfrm>
              <a:off x="3278188" y="4576763"/>
              <a:ext cx="269875" cy="187325"/>
            </a:xfrm>
            <a:custGeom>
              <a:avLst/>
              <a:gdLst/>
              <a:ahLst/>
              <a:cxnLst>
                <a:cxn ang="0">
                  <a:pos x="168" y="37"/>
                </a:cxn>
                <a:cxn ang="0">
                  <a:pos x="168" y="37"/>
                </a:cxn>
                <a:cxn ang="0">
                  <a:pos x="170" y="35"/>
                </a:cxn>
                <a:cxn ang="0">
                  <a:pos x="170" y="33"/>
                </a:cxn>
                <a:cxn ang="0">
                  <a:pos x="170" y="31"/>
                </a:cxn>
                <a:cxn ang="0">
                  <a:pos x="170" y="29"/>
                </a:cxn>
                <a:cxn ang="0">
                  <a:pos x="168" y="27"/>
                </a:cxn>
                <a:cxn ang="0">
                  <a:pos x="168" y="26"/>
                </a:cxn>
                <a:cxn ang="0">
                  <a:pos x="168" y="24"/>
                </a:cxn>
                <a:cxn ang="0">
                  <a:pos x="166" y="22"/>
                </a:cxn>
                <a:cxn ang="0">
                  <a:pos x="166" y="18"/>
                </a:cxn>
                <a:cxn ang="0">
                  <a:pos x="164" y="16"/>
                </a:cxn>
                <a:cxn ang="0">
                  <a:pos x="162" y="14"/>
                </a:cxn>
                <a:cxn ang="0">
                  <a:pos x="162" y="13"/>
                </a:cxn>
                <a:cxn ang="0">
                  <a:pos x="160" y="9"/>
                </a:cxn>
                <a:cxn ang="0">
                  <a:pos x="159" y="7"/>
                </a:cxn>
                <a:cxn ang="0">
                  <a:pos x="157" y="5"/>
                </a:cxn>
                <a:cxn ang="0">
                  <a:pos x="155" y="3"/>
                </a:cxn>
                <a:cxn ang="0">
                  <a:pos x="155" y="1"/>
                </a:cxn>
                <a:cxn ang="0">
                  <a:pos x="153" y="1"/>
                </a:cxn>
                <a:cxn ang="0">
                  <a:pos x="151" y="0"/>
                </a:cxn>
                <a:cxn ang="0">
                  <a:pos x="149" y="0"/>
                </a:cxn>
                <a:cxn ang="0">
                  <a:pos x="149" y="0"/>
                </a:cxn>
                <a:cxn ang="0">
                  <a:pos x="147" y="0"/>
                </a:cxn>
                <a:cxn ang="0">
                  <a:pos x="147" y="0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2" y="79"/>
                </a:cxn>
                <a:cxn ang="0">
                  <a:pos x="2" y="79"/>
                </a:cxn>
                <a:cxn ang="0">
                  <a:pos x="4" y="81"/>
                </a:cxn>
                <a:cxn ang="0">
                  <a:pos x="6" y="83"/>
                </a:cxn>
                <a:cxn ang="0">
                  <a:pos x="8" y="83"/>
                </a:cxn>
                <a:cxn ang="0">
                  <a:pos x="8" y="85"/>
                </a:cxn>
                <a:cxn ang="0">
                  <a:pos x="10" y="87"/>
                </a:cxn>
                <a:cxn ang="0">
                  <a:pos x="12" y="89"/>
                </a:cxn>
                <a:cxn ang="0">
                  <a:pos x="13" y="91"/>
                </a:cxn>
                <a:cxn ang="0">
                  <a:pos x="15" y="94"/>
                </a:cxn>
                <a:cxn ang="0">
                  <a:pos x="15" y="96"/>
                </a:cxn>
                <a:cxn ang="0">
                  <a:pos x="17" y="98"/>
                </a:cxn>
                <a:cxn ang="0">
                  <a:pos x="19" y="102"/>
                </a:cxn>
                <a:cxn ang="0">
                  <a:pos x="19" y="104"/>
                </a:cxn>
                <a:cxn ang="0">
                  <a:pos x="21" y="105"/>
                </a:cxn>
                <a:cxn ang="0">
                  <a:pos x="21" y="107"/>
                </a:cxn>
                <a:cxn ang="0">
                  <a:pos x="21" y="111"/>
                </a:cxn>
                <a:cxn ang="0">
                  <a:pos x="21" y="113"/>
                </a:cxn>
                <a:cxn ang="0">
                  <a:pos x="21" y="113"/>
                </a:cxn>
                <a:cxn ang="0">
                  <a:pos x="21" y="115"/>
                </a:cxn>
                <a:cxn ang="0">
                  <a:pos x="21" y="117"/>
                </a:cxn>
                <a:cxn ang="0">
                  <a:pos x="21" y="117"/>
                </a:cxn>
                <a:cxn ang="0">
                  <a:pos x="21" y="118"/>
                </a:cxn>
              </a:cxnLst>
              <a:rect l="0" t="0" r="r" b="b"/>
              <a:pathLst>
                <a:path w="170" h="118">
                  <a:moveTo>
                    <a:pt x="168" y="37"/>
                  </a:moveTo>
                  <a:lnTo>
                    <a:pt x="168" y="37"/>
                  </a:lnTo>
                  <a:lnTo>
                    <a:pt x="168" y="37"/>
                  </a:lnTo>
                  <a:lnTo>
                    <a:pt x="168" y="37"/>
                  </a:lnTo>
                  <a:lnTo>
                    <a:pt x="168" y="35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1"/>
                  </a:lnTo>
                  <a:lnTo>
                    <a:pt x="170" y="31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68" y="27"/>
                  </a:lnTo>
                  <a:lnTo>
                    <a:pt x="168" y="27"/>
                  </a:lnTo>
                  <a:lnTo>
                    <a:pt x="168" y="26"/>
                  </a:lnTo>
                  <a:lnTo>
                    <a:pt x="168" y="26"/>
                  </a:lnTo>
                  <a:lnTo>
                    <a:pt x="168" y="24"/>
                  </a:lnTo>
                  <a:lnTo>
                    <a:pt x="168" y="22"/>
                  </a:lnTo>
                  <a:lnTo>
                    <a:pt x="166" y="22"/>
                  </a:lnTo>
                  <a:lnTo>
                    <a:pt x="166" y="20"/>
                  </a:lnTo>
                  <a:lnTo>
                    <a:pt x="166" y="18"/>
                  </a:lnTo>
                  <a:lnTo>
                    <a:pt x="164" y="18"/>
                  </a:lnTo>
                  <a:lnTo>
                    <a:pt x="164" y="16"/>
                  </a:lnTo>
                  <a:lnTo>
                    <a:pt x="164" y="14"/>
                  </a:lnTo>
                  <a:lnTo>
                    <a:pt x="162" y="14"/>
                  </a:lnTo>
                  <a:lnTo>
                    <a:pt x="162" y="13"/>
                  </a:lnTo>
                  <a:lnTo>
                    <a:pt x="162" y="13"/>
                  </a:lnTo>
                  <a:lnTo>
                    <a:pt x="160" y="11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55" y="3"/>
                  </a:lnTo>
                  <a:lnTo>
                    <a:pt x="155" y="3"/>
                  </a:lnTo>
                  <a:lnTo>
                    <a:pt x="155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2" y="79"/>
                  </a:lnTo>
                  <a:lnTo>
                    <a:pt x="2" y="79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8" y="83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2" y="91"/>
                  </a:lnTo>
                  <a:lnTo>
                    <a:pt x="13" y="91"/>
                  </a:lnTo>
                  <a:lnTo>
                    <a:pt x="13" y="92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9" y="104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1" y="109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7"/>
                  </a:lnTo>
                  <a:lnTo>
                    <a:pt x="21" y="117"/>
                  </a:lnTo>
                  <a:lnTo>
                    <a:pt x="21" y="117"/>
                  </a:lnTo>
                  <a:lnTo>
                    <a:pt x="21" y="117"/>
                  </a:lnTo>
                  <a:lnTo>
                    <a:pt x="21" y="117"/>
                  </a:lnTo>
                  <a:lnTo>
                    <a:pt x="21" y="118"/>
                  </a:lnTo>
                  <a:lnTo>
                    <a:pt x="168" y="3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164"/>
            <p:cNvSpPr>
              <a:spLocks/>
            </p:cNvSpPr>
            <p:nvPr/>
          </p:nvSpPr>
          <p:spPr bwMode="auto">
            <a:xfrm>
              <a:off x="3638550" y="4121150"/>
              <a:ext cx="342900" cy="395288"/>
            </a:xfrm>
            <a:custGeom>
              <a:avLst/>
              <a:gdLst/>
              <a:ahLst/>
              <a:cxnLst>
                <a:cxn ang="0">
                  <a:pos x="0" y="222"/>
                </a:cxn>
                <a:cxn ang="0">
                  <a:pos x="0" y="222"/>
                </a:cxn>
                <a:cxn ang="0">
                  <a:pos x="0" y="223"/>
                </a:cxn>
                <a:cxn ang="0">
                  <a:pos x="0" y="225"/>
                </a:cxn>
                <a:cxn ang="0">
                  <a:pos x="0" y="227"/>
                </a:cxn>
                <a:cxn ang="0">
                  <a:pos x="0" y="229"/>
                </a:cxn>
                <a:cxn ang="0">
                  <a:pos x="2" y="231"/>
                </a:cxn>
                <a:cxn ang="0">
                  <a:pos x="2" y="233"/>
                </a:cxn>
                <a:cxn ang="0">
                  <a:pos x="4" y="235"/>
                </a:cxn>
                <a:cxn ang="0">
                  <a:pos x="6" y="236"/>
                </a:cxn>
                <a:cxn ang="0">
                  <a:pos x="8" y="238"/>
                </a:cxn>
                <a:cxn ang="0">
                  <a:pos x="10" y="240"/>
                </a:cxn>
                <a:cxn ang="0">
                  <a:pos x="12" y="242"/>
                </a:cxn>
                <a:cxn ang="0">
                  <a:pos x="13" y="244"/>
                </a:cxn>
                <a:cxn ang="0">
                  <a:pos x="15" y="246"/>
                </a:cxn>
                <a:cxn ang="0">
                  <a:pos x="19" y="248"/>
                </a:cxn>
                <a:cxn ang="0">
                  <a:pos x="21" y="248"/>
                </a:cxn>
                <a:cxn ang="0">
                  <a:pos x="23" y="249"/>
                </a:cxn>
                <a:cxn ang="0">
                  <a:pos x="25" y="249"/>
                </a:cxn>
                <a:cxn ang="0">
                  <a:pos x="26" y="249"/>
                </a:cxn>
                <a:cxn ang="0">
                  <a:pos x="28" y="249"/>
                </a:cxn>
                <a:cxn ang="0">
                  <a:pos x="30" y="249"/>
                </a:cxn>
                <a:cxn ang="0">
                  <a:pos x="32" y="249"/>
                </a:cxn>
                <a:cxn ang="0">
                  <a:pos x="34" y="249"/>
                </a:cxn>
                <a:cxn ang="0">
                  <a:pos x="34" y="248"/>
                </a:cxn>
                <a:cxn ang="0">
                  <a:pos x="216" y="28"/>
                </a:cxn>
                <a:cxn ang="0">
                  <a:pos x="214" y="30"/>
                </a:cxn>
                <a:cxn ang="0">
                  <a:pos x="213" y="30"/>
                </a:cxn>
                <a:cxn ang="0">
                  <a:pos x="213" y="30"/>
                </a:cxn>
                <a:cxn ang="0">
                  <a:pos x="211" y="30"/>
                </a:cxn>
                <a:cxn ang="0">
                  <a:pos x="209" y="30"/>
                </a:cxn>
                <a:cxn ang="0">
                  <a:pos x="207" y="30"/>
                </a:cxn>
                <a:cxn ang="0">
                  <a:pos x="203" y="28"/>
                </a:cxn>
                <a:cxn ang="0">
                  <a:pos x="201" y="28"/>
                </a:cxn>
                <a:cxn ang="0">
                  <a:pos x="199" y="26"/>
                </a:cxn>
                <a:cxn ang="0">
                  <a:pos x="198" y="25"/>
                </a:cxn>
                <a:cxn ang="0">
                  <a:pos x="194" y="23"/>
                </a:cxn>
                <a:cxn ang="0">
                  <a:pos x="192" y="21"/>
                </a:cxn>
                <a:cxn ang="0">
                  <a:pos x="190" y="19"/>
                </a:cxn>
                <a:cxn ang="0">
                  <a:pos x="188" y="17"/>
                </a:cxn>
                <a:cxn ang="0">
                  <a:pos x="186" y="15"/>
                </a:cxn>
                <a:cxn ang="0">
                  <a:pos x="185" y="13"/>
                </a:cxn>
                <a:cxn ang="0">
                  <a:pos x="185" y="12"/>
                </a:cxn>
                <a:cxn ang="0">
                  <a:pos x="183" y="10"/>
                </a:cxn>
                <a:cxn ang="0">
                  <a:pos x="183" y="8"/>
                </a:cxn>
                <a:cxn ang="0">
                  <a:pos x="183" y="6"/>
                </a:cxn>
                <a:cxn ang="0">
                  <a:pos x="181" y="4"/>
                </a:cxn>
                <a:cxn ang="0">
                  <a:pos x="181" y="2"/>
                </a:cxn>
                <a:cxn ang="0">
                  <a:pos x="183" y="2"/>
                </a:cxn>
                <a:cxn ang="0">
                  <a:pos x="183" y="0"/>
                </a:cxn>
              </a:cxnLst>
              <a:rect l="0" t="0" r="r" b="b"/>
              <a:pathLst>
                <a:path w="216" h="249">
                  <a:moveTo>
                    <a:pt x="0" y="220"/>
                  </a:moveTo>
                  <a:lnTo>
                    <a:pt x="0" y="222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31"/>
                  </a:lnTo>
                  <a:lnTo>
                    <a:pt x="2" y="231"/>
                  </a:lnTo>
                  <a:lnTo>
                    <a:pt x="2" y="233"/>
                  </a:lnTo>
                  <a:lnTo>
                    <a:pt x="2" y="233"/>
                  </a:lnTo>
                  <a:lnTo>
                    <a:pt x="4" y="235"/>
                  </a:lnTo>
                  <a:lnTo>
                    <a:pt x="4" y="235"/>
                  </a:lnTo>
                  <a:lnTo>
                    <a:pt x="4" y="236"/>
                  </a:lnTo>
                  <a:lnTo>
                    <a:pt x="6" y="236"/>
                  </a:lnTo>
                  <a:lnTo>
                    <a:pt x="6" y="238"/>
                  </a:lnTo>
                  <a:lnTo>
                    <a:pt x="8" y="238"/>
                  </a:lnTo>
                  <a:lnTo>
                    <a:pt x="8" y="240"/>
                  </a:lnTo>
                  <a:lnTo>
                    <a:pt x="10" y="240"/>
                  </a:lnTo>
                  <a:lnTo>
                    <a:pt x="10" y="242"/>
                  </a:lnTo>
                  <a:lnTo>
                    <a:pt x="12" y="242"/>
                  </a:lnTo>
                  <a:lnTo>
                    <a:pt x="13" y="244"/>
                  </a:lnTo>
                  <a:lnTo>
                    <a:pt x="13" y="244"/>
                  </a:lnTo>
                  <a:lnTo>
                    <a:pt x="15" y="246"/>
                  </a:lnTo>
                  <a:lnTo>
                    <a:pt x="15" y="246"/>
                  </a:lnTo>
                  <a:lnTo>
                    <a:pt x="17" y="246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21" y="248"/>
                  </a:lnTo>
                  <a:lnTo>
                    <a:pt x="21" y="249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5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8" y="249"/>
                  </a:lnTo>
                  <a:lnTo>
                    <a:pt x="28" y="249"/>
                  </a:lnTo>
                  <a:lnTo>
                    <a:pt x="30" y="249"/>
                  </a:lnTo>
                  <a:lnTo>
                    <a:pt x="30" y="249"/>
                  </a:lnTo>
                  <a:lnTo>
                    <a:pt x="32" y="249"/>
                  </a:lnTo>
                  <a:lnTo>
                    <a:pt x="32" y="249"/>
                  </a:lnTo>
                  <a:lnTo>
                    <a:pt x="32" y="249"/>
                  </a:lnTo>
                  <a:lnTo>
                    <a:pt x="34" y="249"/>
                  </a:lnTo>
                  <a:lnTo>
                    <a:pt x="34" y="248"/>
                  </a:lnTo>
                  <a:lnTo>
                    <a:pt x="34" y="248"/>
                  </a:lnTo>
                  <a:lnTo>
                    <a:pt x="216" y="28"/>
                  </a:lnTo>
                  <a:lnTo>
                    <a:pt x="216" y="28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4" y="30"/>
                  </a:lnTo>
                  <a:lnTo>
                    <a:pt x="213" y="30"/>
                  </a:lnTo>
                  <a:lnTo>
                    <a:pt x="213" y="30"/>
                  </a:lnTo>
                  <a:lnTo>
                    <a:pt x="213" y="30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7" y="30"/>
                  </a:lnTo>
                  <a:lnTo>
                    <a:pt x="207" y="30"/>
                  </a:lnTo>
                  <a:lnTo>
                    <a:pt x="205" y="28"/>
                  </a:lnTo>
                  <a:lnTo>
                    <a:pt x="203" y="28"/>
                  </a:lnTo>
                  <a:lnTo>
                    <a:pt x="203" y="28"/>
                  </a:lnTo>
                  <a:lnTo>
                    <a:pt x="201" y="28"/>
                  </a:lnTo>
                  <a:lnTo>
                    <a:pt x="201" y="26"/>
                  </a:lnTo>
                  <a:lnTo>
                    <a:pt x="199" y="26"/>
                  </a:lnTo>
                  <a:lnTo>
                    <a:pt x="198" y="26"/>
                  </a:lnTo>
                  <a:lnTo>
                    <a:pt x="198" y="25"/>
                  </a:lnTo>
                  <a:lnTo>
                    <a:pt x="196" y="25"/>
                  </a:lnTo>
                  <a:lnTo>
                    <a:pt x="194" y="23"/>
                  </a:lnTo>
                  <a:lnTo>
                    <a:pt x="194" y="23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0" y="19"/>
                  </a:lnTo>
                  <a:lnTo>
                    <a:pt x="190" y="19"/>
                  </a:lnTo>
                  <a:lnTo>
                    <a:pt x="188" y="17"/>
                  </a:lnTo>
                  <a:lnTo>
                    <a:pt x="188" y="17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5" y="13"/>
                  </a:lnTo>
                  <a:lnTo>
                    <a:pt x="185" y="13"/>
                  </a:lnTo>
                  <a:lnTo>
                    <a:pt x="185" y="12"/>
                  </a:lnTo>
                  <a:lnTo>
                    <a:pt x="183" y="12"/>
                  </a:lnTo>
                  <a:lnTo>
                    <a:pt x="183" y="10"/>
                  </a:lnTo>
                  <a:lnTo>
                    <a:pt x="183" y="10"/>
                  </a:lnTo>
                  <a:lnTo>
                    <a:pt x="183" y="8"/>
                  </a:lnTo>
                  <a:lnTo>
                    <a:pt x="183" y="8"/>
                  </a:lnTo>
                  <a:lnTo>
                    <a:pt x="183" y="6"/>
                  </a:lnTo>
                  <a:lnTo>
                    <a:pt x="181" y="6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val 165"/>
            <p:cNvSpPr>
              <a:spLocks noChangeArrowheads="1"/>
            </p:cNvSpPr>
            <p:nvPr/>
          </p:nvSpPr>
          <p:spPr bwMode="auto">
            <a:xfrm>
              <a:off x="5199063" y="4006850"/>
              <a:ext cx="233363" cy="23336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166"/>
            <p:cNvSpPr>
              <a:spLocks/>
            </p:cNvSpPr>
            <p:nvPr/>
          </p:nvSpPr>
          <p:spPr bwMode="auto">
            <a:xfrm>
              <a:off x="5199063" y="4010025"/>
              <a:ext cx="130175" cy="127000"/>
            </a:xfrm>
            <a:custGeom>
              <a:avLst/>
              <a:gdLst/>
              <a:ahLst/>
              <a:cxnLst>
                <a:cxn ang="0">
                  <a:pos x="46" y="76"/>
                </a:cxn>
                <a:cxn ang="0">
                  <a:pos x="48" y="76"/>
                </a:cxn>
                <a:cxn ang="0">
                  <a:pos x="50" y="78"/>
                </a:cxn>
                <a:cxn ang="0">
                  <a:pos x="52" y="80"/>
                </a:cxn>
                <a:cxn ang="0">
                  <a:pos x="56" y="80"/>
                </a:cxn>
                <a:cxn ang="0">
                  <a:pos x="57" y="80"/>
                </a:cxn>
                <a:cxn ang="0">
                  <a:pos x="61" y="80"/>
                </a:cxn>
                <a:cxn ang="0">
                  <a:pos x="63" y="80"/>
                </a:cxn>
                <a:cxn ang="0">
                  <a:pos x="67" y="78"/>
                </a:cxn>
                <a:cxn ang="0">
                  <a:pos x="69" y="78"/>
                </a:cxn>
                <a:cxn ang="0">
                  <a:pos x="70" y="76"/>
                </a:cxn>
                <a:cxn ang="0">
                  <a:pos x="72" y="74"/>
                </a:cxn>
                <a:cxn ang="0">
                  <a:pos x="74" y="72"/>
                </a:cxn>
                <a:cxn ang="0">
                  <a:pos x="76" y="70"/>
                </a:cxn>
                <a:cxn ang="0">
                  <a:pos x="78" y="69"/>
                </a:cxn>
                <a:cxn ang="0">
                  <a:pos x="80" y="65"/>
                </a:cxn>
                <a:cxn ang="0">
                  <a:pos x="80" y="63"/>
                </a:cxn>
                <a:cxn ang="0">
                  <a:pos x="80" y="59"/>
                </a:cxn>
                <a:cxn ang="0">
                  <a:pos x="82" y="57"/>
                </a:cxn>
                <a:cxn ang="0">
                  <a:pos x="80" y="56"/>
                </a:cxn>
                <a:cxn ang="0">
                  <a:pos x="80" y="52"/>
                </a:cxn>
                <a:cxn ang="0">
                  <a:pos x="80" y="50"/>
                </a:cxn>
                <a:cxn ang="0">
                  <a:pos x="78" y="48"/>
                </a:cxn>
                <a:cxn ang="0">
                  <a:pos x="76" y="44"/>
                </a:cxn>
                <a:cxn ang="0">
                  <a:pos x="74" y="43"/>
                </a:cxn>
                <a:cxn ang="0">
                  <a:pos x="31" y="2"/>
                </a:cxn>
                <a:cxn ang="0">
                  <a:pos x="33" y="4"/>
                </a:cxn>
                <a:cxn ang="0">
                  <a:pos x="33" y="5"/>
                </a:cxn>
                <a:cxn ang="0">
                  <a:pos x="35" y="7"/>
                </a:cxn>
                <a:cxn ang="0">
                  <a:pos x="35" y="11"/>
                </a:cxn>
                <a:cxn ang="0">
                  <a:pos x="37" y="13"/>
                </a:cxn>
                <a:cxn ang="0">
                  <a:pos x="37" y="17"/>
                </a:cxn>
                <a:cxn ang="0">
                  <a:pos x="37" y="18"/>
                </a:cxn>
                <a:cxn ang="0">
                  <a:pos x="35" y="22"/>
                </a:cxn>
                <a:cxn ang="0">
                  <a:pos x="35" y="24"/>
                </a:cxn>
                <a:cxn ang="0">
                  <a:pos x="33" y="26"/>
                </a:cxn>
                <a:cxn ang="0">
                  <a:pos x="31" y="30"/>
                </a:cxn>
                <a:cxn ang="0">
                  <a:pos x="29" y="31"/>
                </a:cxn>
                <a:cxn ang="0">
                  <a:pos x="28" y="33"/>
                </a:cxn>
                <a:cxn ang="0">
                  <a:pos x="26" y="35"/>
                </a:cxn>
                <a:cxn ang="0">
                  <a:pos x="22" y="35"/>
                </a:cxn>
                <a:cxn ang="0">
                  <a:pos x="20" y="37"/>
                </a:cxn>
                <a:cxn ang="0">
                  <a:pos x="16" y="37"/>
                </a:cxn>
                <a:cxn ang="0">
                  <a:pos x="15" y="37"/>
                </a:cxn>
                <a:cxn ang="0">
                  <a:pos x="11" y="37"/>
                </a:cxn>
                <a:cxn ang="0">
                  <a:pos x="9" y="37"/>
                </a:cxn>
                <a:cxn ang="0">
                  <a:pos x="7" y="37"/>
                </a:cxn>
                <a:cxn ang="0">
                  <a:pos x="3" y="35"/>
                </a:cxn>
                <a:cxn ang="0">
                  <a:pos x="2" y="33"/>
                </a:cxn>
                <a:cxn ang="0">
                  <a:pos x="0" y="31"/>
                </a:cxn>
              </a:cxnLst>
              <a:rect l="0" t="0" r="r" b="b"/>
              <a:pathLst>
                <a:path w="82" h="80">
                  <a:moveTo>
                    <a:pt x="44" y="74"/>
                  </a:moveTo>
                  <a:lnTo>
                    <a:pt x="46" y="76"/>
                  </a:lnTo>
                  <a:lnTo>
                    <a:pt x="46" y="76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50" y="78"/>
                  </a:lnTo>
                  <a:lnTo>
                    <a:pt x="52" y="78"/>
                  </a:lnTo>
                  <a:lnTo>
                    <a:pt x="52" y="80"/>
                  </a:lnTo>
                  <a:lnTo>
                    <a:pt x="54" y="80"/>
                  </a:lnTo>
                  <a:lnTo>
                    <a:pt x="56" y="80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9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3" y="80"/>
                  </a:lnTo>
                  <a:lnTo>
                    <a:pt x="65" y="80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2" y="74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8" y="67"/>
                  </a:lnTo>
                  <a:lnTo>
                    <a:pt x="80" y="65"/>
                  </a:lnTo>
                  <a:lnTo>
                    <a:pt x="80" y="65"/>
                  </a:lnTo>
                  <a:lnTo>
                    <a:pt x="80" y="63"/>
                  </a:lnTo>
                  <a:lnTo>
                    <a:pt x="80" y="61"/>
                  </a:lnTo>
                  <a:lnTo>
                    <a:pt x="80" y="59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4"/>
                  </a:lnTo>
                  <a:lnTo>
                    <a:pt x="80" y="52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4" y="43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4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8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6" y="35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18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44" y="7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val 167"/>
            <p:cNvSpPr>
              <a:spLocks noChangeArrowheads="1"/>
            </p:cNvSpPr>
            <p:nvPr/>
          </p:nvSpPr>
          <p:spPr bwMode="auto">
            <a:xfrm>
              <a:off x="3802063" y="3302000"/>
              <a:ext cx="196850" cy="1968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168"/>
            <p:cNvSpPr>
              <a:spLocks/>
            </p:cNvSpPr>
            <p:nvPr/>
          </p:nvSpPr>
          <p:spPr bwMode="auto">
            <a:xfrm>
              <a:off x="3890963" y="3470275"/>
              <a:ext cx="158750" cy="385763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0" y="3"/>
                </a:cxn>
                <a:cxn ang="0">
                  <a:pos x="40" y="2"/>
                </a:cxn>
                <a:cxn ang="0">
                  <a:pos x="39" y="2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3" y="9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59" y="241"/>
                </a:cxn>
                <a:cxn ang="0">
                  <a:pos x="59" y="241"/>
                </a:cxn>
                <a:cxn ang="0">
                  <a:pos x="59" y="239"/>
                </a:cxn>
                <a:cxn ang="0">
                  <a:pos x="61" y="239"/>
                </a:cxn>
                <a:cxn ang="0">
                  <a:pos x="61" y="238"/>
                </a:cxn>
                <a:cxn ang="0">
                  <a:pos x="63" y="236"/>
                </a:cxn>
                <a:cxn ang="0">
                  <a:pos x="65" y="236"/>
                </a:cxn>
                <a:cxn ang="0">
                  <a:pos x="67" y="234"/>
                </a:cxn>
                <a:cxn ang="0">
                  <a:pos x="68" y="232"/>
                </a:cxn>
                <a:cxn ang="0">
                  <a:pos x="70" y="232"/>
                </a:cxn>
                <a:cxn ang="0">
                  <a:pos x="74" y="230"/>
                </a:cxn>
                <a:cxn ang="0">
                  <a:pos x="76" y="230"/>
                </a:cxn>
                <a:cxn ang="0">
                  <a:pos x="78" y="228"/>
                </a:cxn>
                <a:cxn ang="0">
                  <a:pos x="81" y="228"/>
                </a:cxn>
                <a:cxn ang="0">
                  <a:pos x="83" y="228"/>
                </a:cxn>
                <a:cxn ang="0">
                  <a:pos x="87" y="228"/>
                </a:cxn>
                <a:cxn ang="0">
                  <a:pos x="89" y="228"/>
                </a:cxn>
                <a:cxn ang="0">
                  <a:pos x="91" y="228"/>
                </a:cxn>
                <a:cxn ang="0">
                  <a:pos x="94" y="228"/>
                </a:cxn>
                <a:cxn ang="0">
                  <a:pos x="96" y="228"/>
                </a:cxn>
                <a:cxn ang="0">
                  <a:pos x="98" y="228"/>
                </a:cxn>
                <a:cxn ang="0">
                  <a:pos x="98" y="228"/>
                </a:cxn>
                <a:cxn ang="0">
                  <a:pos x="100" y="230"/>
                </a:cxn>
                <a:cxn ang="0">
                  <a:pos x="100" y="230"/>
                </a:cxn>
                <a:cxn ang="0">
                  <a:pos x="100" y="232"/>
                </a:cxn>
              </a:cxnLst>
              <a:rect l="0" t="0" r="r" b="b"/>
              <a:pathLst>
                <a:path w="100" h="243">
                  <a:moveTo>
                    <a:pt x="42" y="3"/>
                  </a:moveTo>
                  <a:lnTo>
                    <a:pt x="42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9" y="243"/>
                  </a:lnTo>
                  <a:lnTo>
                    <a:pt x="59" y="241"/>
                  </a:lnTo>
                  <a:lnTo>
                    <a:pt x="59" y="241"/>
                  </a:lnTo>
                  <a:lnTo>
                    <a:pt x="59" y="241"/>
                  </a:lnTo>
                  <a:lnTo>
                    <a:pt x="59" y="239"/>
                  </a:lnTo>
                  <a:lnTo>
                    <a:pt x="59" y="239"/>
                  </a:lnTo>
                  <a:lnTo>
                    <a:pt x="59" y="239"/>
                  </a:lnTo>
                  <a:lnTo>
                    <a:pt x="61" y="239"/>
                  </a:lnTo>
                  <a:lnTo>
                    <a:pt x="61" y="238"/>
                  </a:lnTo>
                  <a:lnTo>
                    <a:pt x="61" y="238"/>
                  </a:lnTo>
                  <a:lnTo>
                    <a:pt x="61" y="238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5" y="236"/>
                  </a:lnTo>
                  <a:lnTo>
                    <a:pt x="65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8" y="232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2" y="232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6" y="230"/>
                  </a:lnTo>
                  <a:lnTo>
                    <a:pt x="78" y="230"/>
                  </a:lnTo>
                  <a:lnTo>
                    <a:pt x="78" y="228"/>
                  </a:lnTo>
                  <a:lnTo>
                    <a:pt x="80" y="228"/>
                  </a:lnTo>
                  <a:lnTo>
                    <a:pt x="81" y="228"/>
                  </a:lnTo>
                  <a:lnTo>
                    <a:pt x="83" y="228"/>
                  </a:lnTo>
                  <a:lnTo>
                    <a:pt x="83" y="228"/>
                  </a:lnTo>
                  <a:lnTo>
                    <a:pt x="85" y="228"/>
                  </a:lnTo>
                  <a:lnTo>
                    <a:pt x="87" y="228"/>
                  </a:lnTo>
                  <a:lnTo>
                    <a:pt x="87" y="228"/>
                  </a:lnTo>
                  <a:lnTo>
                    <a:pt x="89" y="228"/>
                  </a:lnTo>
                  <a:lnTo>
                    <a:pt x="91" y="228"/>
                  </a:lnTo>
                  <a:lnTo>
                    <a:pt x="91" y="228"/>
                  </a:lnTo>
                  <a:lnTo>
                    <a:pt x="93" y="228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96" y="228"/>
                  </a:lnTo>
                  <a:lnTo>
                    <a:pt x="96" y="228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2"/>
                  </a:lnTo>
                  <a:lnTo>
                    <a:pt x="100" y="232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val 169"/>
            <p:cNvSpPr>
              <a:spLocks noChangeArrowheads="1"/>
            </p:cNvSpPr>
            <p:nvPr/>
          </p:nvSpPr>
          <p:spPr bwMode="auto">
            <a:xfrm>
              <a:off x="3081338" y="4667250"/>
              <a:ext cx="233363" cy="23336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170"/>
            <p:cNvSpPr>
              <a:spLocks/>
            </p:cNvSpPr>
            <p:nvPr/>
          </p:nvSpPr>
          <p:spPr bwMode="auto">
            <a:xfrm>
              <a:off x="2974975" y="4664075"/>
              <a:ext cx="200025" cy="133350"/>
            </a:xfrm>
            <a:custGeom>
              <a:avLst/>
              <a:gdLst/>
              <a:ahLst/>
              <a:cxnLst>
                <a:cxn ang="0">
                  <a:pos x="100" y="82"/>
                </a:cxn>
                <a:cxn ang="0">
                  <a:pos x="102" y="84"/>
                </a:cxn>
                <a:cxn ang="0">
                  <a:pos x="106" y="84"/>
                </a:cxn>
                <a:cxn ang="0">
                  <a:pos x="108" y="84"/>
                </a:cxn>
                <a:cxn ang="0">
                  <a:pos x="110" y="82"/>
                </a:cxn>
                <a:cxn ang="0">
                  <a:pos x="113" y="82"/>
                </a:cxn>
                <a:cxn ang="0">
                  <a:pos x="115" y="80"/>
                </a:cxn>
                <a:cxn ang="0">
                  <a:pos x="117" y="80"/>
                </a:cxn>
                <a:cxn ang="0">
                  <a:pos x="119" y="78"/>
                </a:cxn>
                <a:cxn ang="0">
                  <a:pos x="121" y="76"/>
                </a:cxn>
                <a:cxn ang="0">
                  <a:pos x="123" y="73"/>
                </a:cxn>
                <a:cxn ang="0">
                  <a:pos x="124" y="71"/>
                </a:cxn>
                <a:cxn ang="0">
                  <a:pos x="126" y="69"/>
                </a:cxn>
                <a:cxn ang="0">
                  <a:pos x="126" y="65"/>
                </a:cxn>
                <a:cxn ang="0">
                  <a:pos x="126" y="63"/>
                </a:cxn>
                <a:cxn ang="0">
                  <a:pos x="126" y="60"/>
                </a:cxn>
                <a:cxn ang="0">
                  <a:pos x="126" y="58"/>
                </a:cxn>
                <a:cxn ang="0">
                  <a:pos x="126" y="54"/>
                </a:cxn>
                <a:cxn ang="0">
                  <a:pos x="126" y="52"/>
                </a:cxn>
                <a:cxn ang="0">
                  <a:pos x="124" y="50"/>
                </a:cxn>
                <a:cxn ang="0">
                  <a:pos x="124" y="49"/>
                </a:cxn>
                <a:cxn ang="0">
                  <a:pos x="123" y="47"/>
                </a:cxn>
                <a:cxn ang="0">
                  <a:pos x="121" y="45"/>
                </a:cxn>
                <a:cxn ang="0">
                  <a:pos x="119" y="43"/>
                </a:cxn>
                <a:cxn ang="0">
                  <a:pos x="117" y="41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2" y="2"/>
                </a:cxn>
                <a:cxn ang="0">
                  <a:pos x="24" y="4"/>
                </a:cxn>
                <a:cxn ang="0">
                  <a:pos x="26" y="6"/>
                </a:cxn>
                <a:cxn ang="0">
                  <a:pos x="26" y="10"/>
                </a:cxn>
                <a:cxn ang="0">
                  <a:pos x="28" y="11"/>
                </a:cxn>
                <a:cxn ang="0">
                  <a:pos x="28" y="13"/>
                </a:cxn>
                <a:cxn ang="0">
                  <a:pos x="28" y="17"/>
                </a:cxn>
                <a:cxn ang="0">
                  <a:pos x="28" y="19"/>
                </a:cxn>
                <a:cxn ang="0">
                  <a:pos x="28" y="23"/>
                </a:cxn>
                <a:cxn ang="0">
                  <a:pos x="26" y="24"/>
                </a:cxn>
                <a:cxn ang="0">
                  <a:pos x="26" y="28"/>
                </a:cxn>
                <a:cxn ang="0">
                  <a:pos x="24" y="30"/>
                </a:cxn>
                <a:cxn ang="0">
                  <a:pos x="22" y="32"/>
                </a:cxn>
                <a:cxn ang="0">
                  <a:pos x="20" y="36"/>
                </a:cxn>
                <a:cxn ang="0">
                  <a:pos x="18" y="37"/>
                </a:cxn>
                <a:cxn ang="0">
                  <a:pos x="17" y="39"/>
                </a:cxn>
                <a:cxn ang="0">
                  <a:pos x="15" y="39"/>
                </a:cxn>
                <a:cxn ang="0">
                  <a:pos x="11" y="41"/>
                </a:cxn>
                <a:cxn ang="0">
                  <a:pos x="9" y="41"/>
                </a:cxn>
                <a:cxn ang="0">
                  <a:pos x="7" y="41"/>
                </a:cxn>
                <a:cxn ang="0">
                  <a:pos x="4" y="41"/>
                </a:cxn>
                <a:cxn ang="0">
                  <a:pos x="2" y="41"/>
                </a:cxn>
                <a:cxn ang="0">
                  <a:pos x="0" y="41"/>
                </a:cxn>
              </a:cxnLst>
              <a:rect l="0" t="0" r="r" b="b"/>
              <a:pathLst>
                <a:path w="126" h="84">
                  <a:moveTo>
                    <a:pt x="100" y="82"/>
                  </a:moveTo>
                  <a:lnTo>
                    <a:pt x="100" y="82"/>
                  </a:lnTo>
                  <a:lnTo>
                    <a:pt x="102" y="82"/>
                  </a:lnTo>
                  <a:lnTo>
                    <a:pt x="102" y="84"/>
                  </a:lnTo>
                  <a:lnTo>
                    <a:pt x="104" y="84"/>
                  </a:lnTo>
                  <a:lnTo>
                    <a:pt x="106" y="84"/>
                  </a:lnTo>
                  <a:lnTo>
                    <a:pt x="106" y="84"/>
                  </a:lnTo>
                  <a:lnTo>
                    <a:pt x="108" y="84"/>
                  </a:lnTo>
                  <a:lnTo>
                    <a:pt x="110" y="84"/>
                  </a:lnTo>
                  <a:lnTo>
                    <a:pt x="110" y="82"/>
                  </a:lnTo>
                  <a:lnTo>
                    <a:pt x="111" y="82"/>
                  </a:lnTo>
                  <a:lnTo>
                    <a:pt x="113" y="82"/>
                  </a:lnTo>
                  <a:lnTo>
                    <a:pt x="113" y="82"/>
                  </a:lnTo>
                  <a:lnTo>
                    <a:pt x="115" y="80"/>
                  </a:lnTo>
                  <a:lnTo>
                    <a:pt x="115" y="80"/>
                  </a:lnTo>
                  <a:lnTo>
                    <a:pt x="117" y="80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1" y="76"/>
                  </a:lnTo>
                  <a:lnTo>
                    <a:pt x="121" y="76"/>
                  </a:lnTo>
                  <a:lnTo>
                    <a:pt x="123" y="75"/>
                  </a:lnTo>
                  <a:lnTo>
                    <a:pt x="123" y="73"/>
                  </a:lnTo>
                  <a:lnTo>
                    <a:pt x="124" y="73"/>
                  </a:lnTo>
                  <a:lnTo>
                    <a:pt x="124" y="71"/>
                  </a:lnTo>
                  <a:lnTo>
                    <a:pt x="124" y="69"/>
                  </a:lnTo>
                  <a:lnTo>
                    <a:pt x="126" y="69"/>
                  </a:lnTo>
                  <a:lnTo>
                    <a:pt x="126" y="67"/>
                  </a:lnTo>
                  <a:lnTo>
                    <a:pt x="126" y="65"/>
                  </a:lnTo>
                  <a:lnTo>
                    <a:pt x="126" y="65"/>
                  </a:lnTo>
                  <a:lnTo>
                    <a:pt x="126" y="63"/>
                  </a:lnTo>
                  <a:lnTo>
                    <a:pt x="126" y="62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58"/>
                  </a:lnTo>
                  <a:lnTo>
                    <a:pt x="126" y="56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2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19" y="43"/>
                  </a:lnTo>
                  <a:lnTo>
                    <a:pt x="119" y="43"/>
                  </a:lnTo>
                  <a:lnTo>
                    <a:pt x="117" y="43"/>
                  </a:lnTo>
                  <a:lnTo>
                    <a:pt x="117" y="4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100" y="8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val 171"/>
            <p:cNvSpPr>
              <a:spLocks noChangeArrowheads="1"/>
            </p:cNvSpPr>
            <p:nvPr/>
          </p:nvSpPr>
          <p:spPr bwMode="auto">
            <a:xfrm>
              <a:off x="6111875" y="3876675"/>
              <a:ext cx="238125" cy="2397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172"/>
            <p:cNvSpPr>
              <a:spLocks/>
            </p:cNvSpPr>
            <p:nvPr/>
          </p:nvSpPr>
          <p:spPr bwMode="auto">
            <a:xfrm>
              <a:off x="6149975" y="3897313"/>
              <a:ext cx="103188" cy="112713"/>
            </a:xfrm>
            <a:custGeom>
              <a:avLst/>
              <a:gdLst/>
              <a:ahLst/>
              <a:cxnLst>
                <a:cxn ang="0">
                  <a:pos x="24" y="62"/>
                </a:cxn>
                <a:cxn ang="0">
                  <a:pos x="26" y="65"/>
                </a:cxn>
                <a:cxn ang="0">
                  <a:pos x="30" y="67"/>
                </a:cxn>
                <a:cxn ang="0">
                  <a:pos x="31" y="67"/>
                </a:cxn>
                <a:cxn ang="0">
                  <a:pos x="33" y="69"/>
                </a:cxn>
                <a:cxn ang="0">
                  <a:pos x="35" y="71"/>
                </a:cxn>
                <a:cxn ang="0">
                  <a:pos x="39" y="71"/>
                </a:cxn>
                <a:cxn ang="0">
                  <a:pos x="41" y="71"/>
                </a:cxn>
                <a:cxn ang="0">
                  <a:pos x="44" y="71"/>
                </a:cxn>
                <a:cxn ang="0">
                  <a:pos x="46" y="71"/>
                </a:cxn>
                <a:cxn ang="0">
                  <a:pos x="50" y="69"/>
                </a:cxn>
                <a:cxn ang="0">
                  <a:pos x="52" y="69"/>
                </a:cxn>
                <a:cxn ang="0">
                  <a:pos x="56" y="67"/>
                </a:cxn>
                <a:cxn ang="0">
                  <a:pos x="57" y="65"/>
                </a:cxn>
                <a:cxn ang="0">
                  <a:pos x="59" y="63"/>
                </a:cxn>
                <a:cxn ang="0">
                  <a:pos x="61" y="62"/>
                </a:cxn>
                <a:cxn ang="0">
                  <a:pos x="63" y="60"/>
                </a:cxn>
                <a:cxn ang="0">
                  <a:pos x="63" y="56"/>
                </a:cxn>
                <a:cxn ang="0">
                  <a:pos x="65" y="54"/>
                </a:cxn>
                <a:cxn ang="0">
                  <a:pos x="65" y="50"/>
                </a:cxn>
                <a:cxn ang="0">
                  <a:pos x="65" y="48"/>
                </a:cxn>
                <a:cxn ang="0">
                  <a:pos x="65" y="45"/>
                </a:cxn>
                <a:cxn ang="0">
                  <a:pos x="63" y="43"/>
                </a:cxn>
                <a:cxn ang="0">
                  <a:pos x="63" y="41"/>
                </a:cxn>
                <a:cxn ang="0">
                  <a:pos x="61" y="37"/>
                </a:cxn>
                <a:cxn ang="0">
                  <a:pos x="39" y="0"/>
                </a:cxn>
                <a:cxn ang="0">
                  <a:pos x="39" y="4"/>
                </a:cxn>
                <a:cxn ang="0">
                  <a:pos x="41" y="6"/>
                </a:cxn>
                <a:cxn ang="0">
                  <a:pos x="41" y="9"/>
                </a:cxn>
                <a:cxn ang="0">
                  <a:pos x="41" y="11"/>
                </a:cxn>
                <a:cxn ang="0">
                  <a:pos x="41" y="15"/>
                </a:cxn>
                <a:cxn ang="0">
                  <a:pos x="41" y="17"/>
                </a:cxn>
                <a:cxn ang="0">
                  <a:pos x="39" y="21"/>
                </a:cxn>
                <a:cxn ang="0">
                  <a:pos x="37" y="22"/>
                </a:cxn>
                <a:cxn ang="0">
                  <a:pos x="37" y="24"/>
                </a:cxn>
                <a:cxn ang="0">
                  <a:pos x="35" y="26"/>
                </a:cxn>
                <a:cxn ang="0">
                  <a:pos x="31" y="28"/>
                </a:cxn>
                <a:cxn ang="0">
                  <a:pos x="30" y="30"/>
                </a:cxn>
                <a:cxn ang="0">
                  <a:pos x="28" y="32"/>
                </a:cxn>
                <a:cxn ang="0">
                  <a:pos x="24" y="32"/>
                </a:cxn>
                <a:cxn ang="0">
                  <a:pos x="22" y="34"/>
                </a:cxn>
                <a:cxn ang="0">
                  <a:pos x="18" y="34"/>
                </a:cxn>
                <a:cxn ang="0">
                  <a:pos x="17" y="34"/>
                </a:cxn>
                <a:cxn ang="0">
                  <a:pos x="13" y="34"/>
                </a:cxn>
                <a:cxn ang="0">
                  <a:pos x="11" y="32"/>
                </a:cxn>
                <a:cxn ang="0">
                  <a:pos x="7" y="32"/>
                </a:cxn>
                <a:cxn ang="0">
                  <a:pos x="5" y="30"/>
                </a:cxn>
                <a:cxn ang="0">
                  <a:pos x="3" y="28"/>
                </a:cxn>
                <a:cxn ang="0">
                  <a:pos x="2" y="26"/>
                </a:cxn>
                <a:cxn ang="0">
                  <a:pos x="0" y="24"/>
                </a:cxn>
              </a:cxnLst>
              <a:rect l="0" t="0" r="r" b="b"/>
              <a:pathLst>
                <a:path w="65" h="71">
                  <a:moveTo>
                    <a:pt x="24" y="62"/>
                  </a:moveTo>
                  <a:lnTo>
                    <a:pt x="24" y="62"/>
                  </a:lnTo>
                  <a:lnTo>
                    <a:pt x="26" y="63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1" y="67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3" y="71"/>
                  </a:lnTo>
                  <a:lnTo>
                    <a:pt x="44" y="71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48" y="71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4" y="67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9" y="63"/>
                  </a:lnTo>
                  <a:lnTo>
                    <a:pt x="59" y="62"/>
                  </a:lnTo>
                  <a:lnTo>
                    <a:pt x="61" y="62"/>
                  </a:lnTo>
                  <a:lnTo>
                    <a:pt x="61" y="60"/>
                  </a:lnTo>
                  <a:lnTo>
                    <a:pt x="63" y="60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63" y="54"/>
                  </a:lnTo>
                  <a:lnTo>
                    <a:pt x="65" y="54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65" y="47"/>
                  </a:lnTo>
                  <a:lnTo>
                    <a:pt x="65" y="45"/>
                  </a:lnTo>
                  <a:lnTo>
                    <a:pt x="65" y="45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39"/>
                  </a:lnTo>
                  <a:lnTo>
                    <a:pt x="61" y="37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3" y="28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3" y="34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4" y="6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val 173"/>
            <p:cNvSpPr>
              <a:spLocks noChangeArrowheads="1"/>
            </p:cNvSpPr>
            <p:nvPr/>
          </p:nvSpPr>
          <p:spPr bwMode="auto">
            <a:xfrm>
              <a:off x="4165600" y="1882775"/>
              <a:ext cx="238125" cy="2397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174"/>
            <p:cNvSpPr>
              <a:spLocks/>
            </p:cNvSpPr>
            <p:nvPr/>
          </p:nvSpPr>
          <p:spPr bwMode="auto">
            <a:xfrm>
              <a:off x="4341813" y="2051050"/>
              <a:ext cx="311150" cy="2952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23" y="4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7"/>
                </a:cxn>
                <a:cxn ang="0">
                  <a:pos x="15" y="9"/>
                </a:cxn>
                <a:cxn ang="0">
                  <a:pos x="13" y="11"/>
                </a:cxn>
                <a:cxn ang="0">
                  <a:pos x="11" y="13"/>
                </a:cxn>
                <a:cxn ang="0">
                  <a:pos x="10" y="17"/>
                </a:cxn>
                <a:cxn ang="0">
                  <a:pos x="8" y="19"/>
                </a:cxn>
                <a:cxn ang="0">
                  <a:pos x="6" y="20"/>
                </a:cxn>
                <a:cxn ang="0">
                  <a:pos x="6" y="22"/>
                </a:cxn>
                <a:cxn ang="0">
                  <a:pos x="4" y="24"/>
                </a:cxn>
                <a:cxn ang="0">
                  <a:pos x="2" y="26"/>
                </a:cxn>
                <a:cxn ang="0">
                  <a:pos x="2" y="28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66" y="186"/>
                </a:cxn>
                <a:cxn ang="0">
                  <a:pos x="166" y="186"/>
                </a:cxn>
                <a:cxn ang="0">
                  <a:pos x="166" y="184"/>
                </a:cxn>
                <a:cxn ang="0">
                  <a:pos x="166" y="184"/>
                </a:cxn>
                <a:cxn ang="0">
                  <a:pos x="166" y="182"/>
                </a:cxn>
                <a:cxn ang="0">
                  <a:pos x="168" y="180"/>
                </a:cxn>
                <a:cxn ang="0">
                  <a:pos x="168" y="178"/>
                </a:cxn>
                <a:cxn ang="0">
                  <a:pos x="170" y="177"/>
                </a:cxn>
                <a:cxn ang="0">
                  <a:pos x="170" y="175"/>
                </a:cxn>
                <a:cxn ang="0">
                  <a:pos x="171" y="173"/>
                </a:cxn>
                <a:cxn ang="0">
                  <a:pos x="173" y="171"/>
                </a:cxn>
                <a:cxn ang="0">
                  <a:pos x="175" y="169"/>
                </a:cxn>
                <a:cxn ang="0">
                  <a:pos x="177" y="165"/>
                </a:cxn>
                <a:cxn ang="0">
                  <a:pos x="179" y="164"/>
                </a:cxn>
                <a:cxn ang="0">
                  <a:pos x="181" y="162"/>
                </a:cxn>
                <a:cxn ang="0">
                  <a:pos x="183" y="160"/>
                </a:cxn>
                <a:cxn ang="0">
                  <a:pos x="184" y="160"/>
                </a:cxn>
                <a:cxn ang="0">
                  <a:pos x="186" y="158"/>
                </a:cxn>
                <a:cxn ang="0">
                  <a:pos x="188" y="156"/>
                </a:cxn>
                <a:cxn ang="0">
                  <a:pos x="190" y="156"/>
                </a:cxn>
                <a:cxn ang="0">
                  <a:pos x="192" y="154"/>
                </a:cxn>
                <a:cxn ang="0">
                  <a:pos x="194" y="154"/>
                </a:cxn>
                <a:cxn ang="0">
                  <a:pos x="194" y="154"/>
                </a:cxn>
                <a:cxn ang="0">
                  <a:pos x="196" y="154"/>
                </a:cxn>
                <a:cxn ang="0">
                  <a:pos x="196" y="154"/>
                </a:cxn>
              </a:cxnLst>
              <a:rect l="0" t="0" r="r" b="b"/>
              <a:pathLst>
                <a:path w="196" h="186"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66" y="186"/>
                  </a:lnTo>
                  <a:lnTo>
                    <a:pt x="166" y="186"/>
                  </a:lnTo>
                  <a:lnTo>
                    <a:pt x="166" y="186"/>
                  </a:lnTo>
                  <a:lnTo>
                    <a:pt x="166" y="186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6" y="180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8" y="178"/>
                  </a:lnTo>
                  <a:lnTo>
                    <a:pt x="168" y="178"/>
                  </a:lnTo>
                  <a:lnTo>
                    <a:pt x="170" y="177"/>
                  </a:lnTo>
                  <a:lnTo>
                    <a:pt x="170" y="177"/>
                  </a:lnTo>
                  <a:lnTo>
                    <a:pt x="170" y="175"/>
                  </a:lnTo>
                  <a:lnTo>
                    <a:pt x="171" y="173"/>
                  </a:lnTo>
                  <a:lnTo>
                    <a:pt x="171" y="173"/>
                  </a:lnTo>
                  <a:lnTo>
                    <a:pt x="173" y="171"/>
                  </a:lnTo>
                  <a:lnTo>
                    <a:pt x="173" y="171"/>
                  </a:lnTo>
                  <a:lnTo>
                    <a:pt x="175" y="169"/>
                  </a:lnTo>
                  <a:lnTo>
                    <a:pt x="175" y="169"/>
                  </a:lnTo>
                  <a:lnTo>
                    <a:pt x="177" y="167"/>
                  </a:lnTo>
                  <a:lnTo>
                    <a:pt x="177" y="165"/>
                  </a:lnTo>
                  <a:lnTo>
                    <a:pt x="179" y="165"/>
                  </a:lnTo>
                  <a:lnTo>
                    <a:pt x="179" y="164"/>
                  </a:lnTo>
                  <a:lnTo>
                    <a:pt x="181" y="164"/>
                  </a:lnTo>
                  <a:lnTo>
                    <a:pt x="181" y="162"/>
                  </a:lnTo>
                  <a:lnTo>
                    <a:pt x="183" y="162"/>
                  </a:lnTo>
                  <a:lnTo>
                    <a:pt x="183" y="160"/>
                  </a:lnTo>
                  <a:lnTo>
                    <a:pt x="184" y="160"/>
                  </a:lnTo>
                  <a:lnTo>
                    <a:pt x="184" y="160"/>
                  </a:lnTo>
                  <a:lnTo>
                    <a:pt x="186" y="158"/>
                  </a:lnTo>
                  <a:lnTo>
                    <a:pt x="186" y="158"/>
                  </a:lnTo>
                  <a:lnTo>
                    <a:pt x="188" y="156"/>
                  </a:lnTo>
                  <a:lnTo>
                    <a:pt x="188" y="156"/>
                  </a:lnTo>
                  <a:lnTo>
                    <a:pt x="190" y="156"/>
                  </a:lnTo>
                  <a:lnTo>
                    <a:pt x="190" y="156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Oval 175"/>
            <p:cNvSpPr>
              <a:spLocks noChangeArrowheads="1"/>
            </p:cNvSpPr>
            <p:nvPr/>
          </p:nvSpPr>
          <p:spPr bwMode="auto">
            <a:xfrm>
              <a:off x="3870325" y="3824288"/>
              <a:ext cx="381000" cy="379413"/>
            </a:xfrm>
            <a:prstGeom prst="ellipse">
              <a:avLst/>
            </a:prstGeom>
            <a:solidFill>
              <a:srgbClr val="FF00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176"/>
            <p:cNvSpPr>
              <a:spLocks/>
            </p:cNvSpPr>
            <p:nvPr/>
          </p:nvSpPr>
          <p:spPr bwMode="auto">
            <a:xfrm>
              <a:off x="4203700" y="3983038"/>
              <a:ext cx="419100" cy="746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2" y="11"/>
                </a:cxn>
                <a:cxn ang="0">
                  <a:pos x="2" y="13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2" y="30"/>
                </a:cxn>
                <a:cxn ang="0">
                  <a:pos x="2" y="34"/>
                </a:cxn>
                <a:cxn ang="0">
                  <a:pos x="2" y="35"/>
                </a:cxn>
                <a:cxn ang="0">
                  <a:pos x="3" y="37"/>
                </a:cxn>
                <a:cxn ang="0">
                  <a:pos x="5" y="39"/>
                </a:cxn>
                <a:cxn ang="0">
                  <a:pos x="5" y="41"/>
                </a:cxn>
                <a:cxn ang="0">
                  <a:pos x="7" y="41"/>
                </a:cxn>
                <a:cxn ang="0">
                  <a:pos x="9" y="43"/>
                </a:cxn>
                <a:cxn ang="0">
                  <a:pos x="9" y="43"/>
                </a:cxn>
                <a:cxn ang="0">
                  <a:pos x="11" y="43"/>
                </a:cxn>
                <a:cxn ang="0">
                  <a:pos x="262" y="47"/>
                </a:cxn>
                <a:cxn ang="0">
                  <a:pos x="260" y="47"/>
                </a:cxn>
                <a:cxn ang="0">
                  <a:pos x="260" y="45"/>
                </a:cxn>
                <a:cxn ang="0">
                  <a:pos x="258" y="45"/>
                </a:cxn>
                <a:cxn ang="0">
                  <a:pos x="257" y="43"/>
                </a:cxn>
                <a:cxn ang="0">
                  <a:pos x="257" y="41"/>
                </a:cxn>
                <a:cxn ang="0">
                  <a:pos x="255" y="39"/>
                </a:cxn>
                <a:cxn ang="0">
                  <a:pos x="255" y="37"/>
                </a:cxn>
                <a:cxn ang="0">
                  <a:pos x="253" y="34"/>
                </a:cxn>
                <a:cxn ang="0">
                  <a:pos x="253" y="32"/>
                </a:cxn>
                <a:cxn ang="0">
                  <a:pos x="253" y="30"/>
                </a:cxn>
                <a:cxn ang="0">
                  <a:pos x="253" y="26"/>
                </a:cxn>
                <a:cxn ang="0">
                  <a:pos x="253" y="24"/>
                </a:cxn>
                <a:cxn ang="0">
                  <a:pos x="253" y="21"/>
                </a:cxn>
                <a:cxn ang="0">
                  <a:pos x="253" y="19"/>
                </a:cxn>
                <a:cxn ang="0">
                  <a:pos x="253" y="15"/>
                </a:cxn>
                <a:cxn ang="0">
                  <a:pos x="255" y="13"/>
                </a:cxn>
                <a:cxn ang="0">
                  <a:pos x="255" y="9"/>
                </a:cxn>
                <a:cxn ang="0">
                  <a:pos x="257" y="8"/>
                </a:cxn>
                <a:cxn ang="0">
                  <a:pos x="257" y="6"/>
                </a:cxn>
                <a:cxn ang="0">
                  <a:pos x="258" y="4"/>
                </a:cxn>
                <a:cxn ang="0">
                  <a:pos x="260" y="4"/>
                </a:cxn>
                <a:cxn ang="0">
                  <a:pos x="260" y="2"/>
                </a:cxn>
                <a:cxn ang="0">
                  <a:pos x="262" y="2"/>
                </a:cxn>
                <a:cxn ang="0">
                  <a:pos x="264" y="2"/>
                </a:cxn>
              </a:cxnLst>
              <a:rect l="0" t="0" r="r" b="b"/>
              <a:pathLst>
                <a:path w="264" h="47">
                  <a:moveTo>
                    <a:pt x="11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264" y="47"/>
                  </a:lnTo>
                  <a:lnTo>
                    <a:pt x="262" y="47"/>
                  </a:lnTo>
                  <a:lnTo>
                    <a:pt x="262" y="47"/>
                  </a:lnTo>
                  <a:lnTo>
                    <a:pt x="260" y="47"/>
                  </a:lnTo>
                  <a:lnTo>
                    <a:pt x="260" y="47"/>
                  </a:lnTo>
                  <a:lnTo>
                    <a:pt x="260" y="45"/>
                  </a:lnTo>
                  <a:lnTo>
                    <a:pt x="258" y="45"/>
                  </a:lnTo>
                  <a:lnTo>
                    <a:pt x="258" y="45"/>
                  </a:lnTo>
                  <a:lnTo>
                    <a:pt x="258" y="43"/>
                  </a:lnTo>
                  <a:lnTo>
                    <a:pt x="257" y="43"/>
                  </a:lnTo>
                  <a:lnTo>
                    <a:pt x="257" y="43"/>
                  </a:lnTo>
                  <a:lnTo>
                    <a:pt x="257" y="41"/>
                  </a:lnTo>
                  <a:lnTo>
                    <a:pt x="257" y="41"/>
                  </a:lnTo>
                  <a:lnTo>
                    <a:pt x="255" y="39"/>
                  </a:lnTo>
                  <a:lnTo>
                    <a:pt x="255" y="37"/>
                  </a:lnTo>
                  <a:lnTo>
                    <a:pt x="255" y="37"/>
                  </a:lnTo>
                  <a:lnTo>
                    <a:pt x="255" y="35"/>
                  </a:lnTo>
                  <a:lnTo>
                    <a:pt x="253" y="34"/>
                  </a:lnTo>
                  <a:lnTo>
                    <a:pt x="253" y="34"/>
                  </a:lnTo>
                  <a:lnTo>
                    <a:pt x="253" y="32"/>
                  </a:lnTo>
                  <a:lnTo>
                    <a:pt x="253" y="30"/>
                  </a:lnTo>
                  <a:lnTo>
                    <a:pt x="253" y="30"/>
                  </a:lnTo>
                  <a:lnTo>
                    <a:pt x="253" y="28"/>
                  </a:lnTo>
                  <a:lnTo>
                    <a:pt x="253" y="26"/>
                  </a:lnTo>
                  <a:lnTo>
                    <a:pt x="253" y="24"/>
                  </a:lnTo>
                  <a:lnTo>
                    <a:pt x="253" y="24"/>
                  </a:lnTo>
                  <a:lnTo>
                    <a:pt x="253" y="22"/>
                  </a:lnTo>
                  <a:lnTo>
                    <a:pt x="253" y="21"/>
                  </a:lnTo>
                  <a:lnTo>
                    <a:pt x="253" y="19"/>
                  </a:lnTo>
                  <a:lnTo>
                    <a:pt x="253" y="19"/>
                  </a:lnTo>
                  <a:lnTo>
                    <a:pt x="253" y="17"/>
                  </a:lnTo>
                  <a:lnTo>
                    <a:pt x="253" y="15"/>
                  </a:lnTo>
                  <a:lnTo>
                    <a:pt x="255" y="13"/>
                  </a:lnTo>
                  <a:lnTo>
                    <a:pt x="255" y="13"/>
                  </a:lnTo>
                  <a:lnTo>
                    <a:pt x="255" y="11"/>
                  </a:lnTo>
                  <a:lnTo>
                    <a:pt x="255" y="9"/>
                  </a:lnTo>
                  <a:lnTo>
                    <a:pt x="255" y="9"/>
                  </a:lnTo>
                  <a:lnTo>
                    <a:pt x="257" y="8"/>
                  </a:lnTo>
                  <a:lnTo>
                    <a:pt x="257" y="8"/>
                  </a:lnTo>
                  <a:lnTo>
                    <a:pt x="257" y="6"/>
                  </a:lnTo>
                  <a:lnTo>
                    <a:pt x="258" y="6"/>
                  </a:lnTo>
                  <a:lnTo>
                    <a:pt x="258" y="4"/>
                  </a:lnTo>
                  <a:lnTo>
                    <a:pt x="258" y="4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4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177"/>
            <p:cNvSpPr>
              <a:spLocks/>
            </p:cNvSpPr>
            <p:nvPr/>
          </p:nvSpPr>
          <p:spPr bwMode="auto">
            <a:xfrm>
              <a:off x="3665538" y="4003675"/>
              <a:ext cx="312738" cy="123825"/>
            </a:xfrm>
            <a:custGeom>
              <a:avLst/>
              <a:gdLst/>
              <a:ahLst/>
              <a:cxnLst>
                <a:cxn ang="0">
                  <a:pos x="184" y="43"/>
                </a:cxn>
                <a:cxn ang="0">
                  <a:pos x="186" y="41"/>
                </a:cxn>
                <a:cxn ang="0">
                  <a:pos x="190" y="41"/>
                </a:cxn>
                <a:cxn ang="0">
                  <a:pos x="192" y="39"/>
                </a:cxn>
                <a:cxn ang="0">
                  <a:pos x="192" y="37"/>
                </a:cxn>
                <a:cxn ang="0">
                  <a:pos x="194" y="35"/>
                </a:cxn>
                <a:cxn ang="0">
                  <a:pos x="196" y="34"/>
                </a:cxn>
                <a:cxn ang="0">
                  <a:pos x="196" y="30"/>
                </a:cxn>
                <a:cxn ang="0">
                  <a:pos x="197" y="28"/>
                </a:cxn>
                <a:cxn ang="0">
                  <a:pos x="197" y="26"/>
                </a:cxn>
                <a:cxn ang="0">
                  <a:pos x="197" y="22"/>
                </a:cxn>
                <a:cxn ang="0">
                  <a:pos x="197" y="21"/>
                </a:cxn>
                <a:cxn ang="0">
                  <a:pos x="197" y="17"/>
                </a:cxn>
                <a:cxn ang="0">
                  <a:pos x="196" y="15"/>
                </a:cxn>
                <a:cxn ang="0">
                  <a:pos x="196" y="11"/>
                </a:cxn>
                <a:cxn ang="0">
                  <a:pos x="194" y="9"/>
                </a:cxn>
                <a:cxn ang="0">
                  <a:pos x="192" y="8"/>
                </a:cxn>
                <a:cxn ang="0">
                  <a:pos x="190" y="6"/>
                </a:cxn>
                <a:cxn ang="0">
                  <a:pos x="188" y="4"/>
                </a:cxn>
                <a:cxn ang="0">
                  <a:pos x="186" y="2"/>
                </a:cxn>
                <a:cxn ang="0">
                  <a:pos x="184" y="0"/>
                </a:cxn>
                <a:cxn ang="0">
                  <a:pos x="182" y="0"/>
                </a:cxn>
                <a:cxn ang="0">
                  <a:pos x="181" y="0"/>
                </a:cxn>
                <a:cxn ang="0">
                  <a:pos x="177" y="0"/>
                </a:cxn>
                <a:cxn ang="0">
                  <a:pos x="175" y="0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6" y="34"/>
                </a:cxn>
                <a:cxn ang="0">
                  <a:pos x="8" y="34"/>
                </a:cxn>
                <a:cxn ang="0">
                  <a:pos x="11" y="35"/>
                </a:cxn>
                <a:cxn ang="0">
                  <a:pos x="13" y="37"/>
                </a:cxn>
                <a:cxn ang="0">
                  <a:pos x="15" y="37"/>
                </a:cxn>
                <a:cxn ang="0">
                  <a:pos x="17" y="41"/>
                </a:cxn>
                <a:cxn ang="0">
                  <a:pos x="19" y="43"/>
                </a:cxn>
                <a:cxn ang="0">
                  <a:pos x="19" y="45"/>
                </a:cxn>
                <a:cxn ang="0">
                  <a:pos x="21" y="47"/>
                </a:cxn>
                <a:cxn ang="0">
                  <a:pos x="21" y="50"/>
                </a:cxn>
                <a:cxn ang="0">
                  <a:pos x="22" y="52"/>
                </a:cxn>
                <a:cxn ang="0">
                  <a:pos x="22" y="56"/>
                </a:cxn>
                <a:cxn ang="0">
                  <a:pos x="22" y="58"/>
                </a:cxn>
                <a:cxn ang="0">
                  <a:pos x="22" y="61"/>
                </a:cxn>
                <a:cxn ang="0">
                  <a:pos x="22" y="63"/>
                </a:cxn>
                <a:cxn ang="0">
                  <a:pos x="21" y="67"/>
                </a:cxn>
                <a:cxn ang="0">
                  <a:pos x="21" y="69"/>
                </a:cxn>
                <a:cxn ang="0">
                  <a:pos x="19" y="71"/>
                </a:cxn>
                <a:cxn ang="0">
                  <a:pos x="17" y="73"/>
                </a:cxn>
                <a:cxn ang="0">
                  <a:pos x="15" y="74"/>
                </a:cxn>
                <a:cxn ang="0">
                  <a:pos x="13" y="76"/>
                </a:cxn>
                <a:cxn ang="0">
                  <a:pos x="11" y="76"/>
                </a:cxn>
                <a:cxn ang="0">
                  <a:pos x="9" y="78"/>
                </a:cxn>
              </a:cxnLst>
              <a:rect l="0" t="0" r="r" b="b"/>
              <a:pathLst>
                <a:path w="197" h="78">
                  <a:moveTo>
                    <a:pt x="184" y="43"/>
                  </a:moveTo>
                  <a:lnTo>
                    <a:pt x="184" y="43"/>
                  </a:lnTo>
                  <a:lnTo>
                    <a:pt x="186" y="43"/>
                  </a:lnTo>
                  <a:lnTo>
                    <a:pt x="186" y="41"/>
                  </a:lnTo>
                  <a:lnTo>
                    <a:pt x="188" y="41"/>
                  </a:lnTo>
                  <a:lnTo>
                    <a:pt x="190" y="41"/>
                  </a:lnTo>
                  <a:lnTo>
                    <a:pt x="190" y="39"/>
                  </a:lnTo>
                  <a:lnTo>
                    <a:pt x="192" y="39"/>
                  </a:lnTo>
                  <a:lnTo>
                    <a:pt x="192" y="39"/>
                  </a:lnTo>
                  <a:lnTo>
                    <a:pt x="192" y="37"/>
                  </a:lnTo>
                  <a:lnTo>
                    <a:pt x="194" y="37"/>
                  </a:lnTo>
                  <a:lnTo>
                    <a:pt x="194" y="35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6" y="30"/>
                  </a:lnTo>
                  <a:lnTo>
                    <a:pt x="197" y="30"/>
                  </a:lnTo>
                  <a:lnTo>
                    <a:pt x="197" y="28"/>
                  </a:lnTo>
                  <a:lnTo>
                    <a:pt x="197" y="26"/>
                  </a:lnTo>
                  <a:lnTo>
                    <a:pt x="197" y="26"/>
                  </a:lnTo>
                  <a:lnTo>
                    <a:pt x="197" y="24"/>
                  </a:lnTo>
                  <a:lnTo>
                    <a:pt x="197" y="22"/>
                  </a:lnTo>
                  <a:lnTo>
                    <a:pt x="197" y="21"/>
                  </a:lnTo>
                  <a:lnTo>
                    <a:pt x="197" y="21"/>
                  </a:lnTo>
                  <a:lnTo>
                    <a:pt x="197" y="19"/>
                  </a:lnTo>
                  <a:lnTo>
                    <a:pt x="197" y="17"/>
                  </a:lnTo>
                  <a:lnTo>
                    <a:pt x="196" y="15"/>
                  </a:lnTo>
                  <a:lnTo>
                    <a:pt x="196" y="15"/>
                  </a:lnTo>
                  <a:lnTo>
                    <a:pt x="196" y="13"/>
                  </a:lnTo>
                  <a:lnTo>
                    <a:pt x="196" y="11"/>
                  </a:lnTo>
                  <a:lnTo>
                    <a:pt x="194" y="11"/>
                  </a:lnTo>
                  <a:lnTo>
                    <a:pt x="194" y="9"/>
                  </a:lnTo>
                  <a:lnTo>
                    <a:pt x="194" y="8"/>
                  </a:lnTo>
                  <a:lnTo>
                    <a:pt x="192" y="8"/>
                  </a:lnTo>
                  <a:lnTo>
                    <a:pt x="192" y="6"/>
                  </a:lnTo>
                  <a:lnTo>
                    <a:pt x="190" y="6"/>
                  </a:lnTo>
                  <a:lnTo>
                    <a:pt x="190" y="4"/>
                  </a:lnTo>
                  <a:lnTo>
                    <a:pt x="188" y="4"/>
                  </a:lnTo>
                  <a:lnTo>
                    <a:pt x="188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4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5" y="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8"/>
                  </a:lnTo>
                  <a:lnTo>
                    <a:pt x="21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4"/>
                  </a:lnTo>
                  <a:lnTo>
                    <a:pt x="22" y="56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60"/>
                  </a:lnTo>
                  <a:lnTo>
                    <a:pt x="22" y="61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1" y="65"/>
                  </a:lnTo>
                  <a:lnTo>
                    <a:pt x="21" y="67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7" y="73"/>
                  </a:lnTo>
                  <a:lnTo>
                    <a:pt x="17" y="73"/>
                  </a:lnTo>
                  <a:lnTo>
                    <a:pt x="17" y="74"/>
                  </a:lnTo>
                  <a:lnTo>
                    <a:pt x="15" y="74"/>
                  </a:lnTo>
                  <a:lnTo>
                    <a:pt x="15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84" y="4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val 178"/>
            <p:cNvSpPr>
              <a:spLocks noChangeArrowheads="1"/>
            </p:cNvSpPr>
            <p:nvPr/>
          </p:nvSpPr>
          <p:spPr bwMode="auto">
            <a:xfrm>
              <a:off x="4587875" y="2274888"/>
              <a:ext cx="238125" cy="2397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Oval 179"/>
            <p:cNvSpPr>
              <a:spLocks noChangeArrowheads="1"/>
            </p:cNvSpPr>
            <p:nvPr/>
          </p:nvSpPr>
          <p:spPr bwMode="auto">
            <a:xfrm>
              <a:off x="5076825" y="3890963"/>
              <a:ext cx="239713" cy="2397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180"/>
            <p:cNvSpPr>
              <a:spLocks/>
            </p:cNvSpPr>
            <p:nvPr/>
          </p:nvSpPr>
          <p:spPr bwMode="auto">
            <a:xfrm>
              <a:off x="5260975" y="3894138"/>
              <a:ext cx="285750" cy="130175"/>
            </a:xfrm>
            <a:custGeom>
              <a:avLst/>
              <a:gdLst/>
              <a:ahLst/>
              <a:cxnLst>
                <a:cxn ang="0">
                  <a:pos x="9" y="39"/>
                </a:cxn>
                <a:cxn ang="0">
                  <a:pos x="7" y="39"/>
                </a:cxn>
                <a:cxn ang="0">
                  <a:pos x="5" y="41"/>
                </a:cxn>
                <a:cxn ang="0">
                  <a:pos x="4" y="43"/>
                </a:cxn>
                <a:cxn ang="0">
                  <a:pos x="4" y="45"/>
                </a:cxn>
                <a:cxn ang="0">
                  <a:pos x="2" y="47"/>
                </a:cxn>
                <a:cxn ang="0">
                  <a:pos x="2" y="49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2" y="65"/>
                </a:cxn>
                <a:cxn ang="0">
                  <a:pos x="2" y="67"/>
                </a:cxn>
                <a:cxn ang="0">
                  <a:pos x="4" y="71"/>
                </a:cxn>
                <a:cxn ang="0">
                  <a:pos x="5" y="73"/>
                </a:cxn>
                <a:cxn ang="0">
                  <a:pos x="5" y="75"/>
                </a:cxn>
                <a:cxn ang="0">
                  <a:pos x="7" y="77"/>
                </a:cxn>
                <a:cxn ang="0">
                  <a:pos x="9" y="78"/>
                </a:cxn>
                <a:cxn ang="0">
                  <a:pos x="11" y="80"/>
                </a:cxn>
                <a:cxn ang="0">
                  <a:pos x="13" y="82"/>
                </a:cxn>
                <a:cxn ang="0">
                  <a:pos x="15" y="82"/>
                </a:cxn>
                <a:cxn ang="0">
                  <a:pos x="17" y="82"/>
                </a:cxn>
                <a:cxn ang="0">
                  <a:pos x="18" y="82"/>
                </a:cxn>
                <a:cxn ang="0">
                  <a:pos x="20" y="82"/>
                </a:cxn>
                <a:cxn ang="0">
                  <a:pos x="178" y="45"/>
                </a:cxn>
                <a:cxn ang="0">
                  <a:pos x="177" y="45"/>
                </a:cxn>
                <a:cxn ang="0">
                  <a:pos x="175" y="45"/>
                </a:cxn>
                <a:cxn ang="0">
                  <a:pos x="173" y="43"/>
                </a:cxn>
                <a:cxn ang="0">
                  <a:pos x="171" y="43"/>
                </a:cxn>
                <a:cxn ang="0">
                  <a:pos x="169" y="41"/>
                </a:cxn>
                <a:cxn ang="0">
                  <a:pos x="169" y="39"/>
                </a:cxn>
                <a:cxn ang="0">
                  <a:pos x="167" y="37"/>
                </a:cxn>
                <a:cxn ang="0">
                  <a:pos x="165" y="36"/>
                </a:cxn>
                <a:cxn ang="0">
                  <a:pos x="164" y="34"/>
                </a:cxn>
                <a:cxn ang="0">
                  <a:pos x="162" y="30"/>
                </a:cxn>
                <a:cxn ang="0">
                  <a:pos x="162" y="28"/>
                </a:cxn>
                <a:cxn ang="0">
                  <a:pos x="162" y="24"/>
                </a:cxn>
                <a:cxn ang="0">
                  <a:pos x="160" y="23"/>
                </a:cxn>
                <a:cxn ang="0">
                  <a:pos x="160" y="19"/>
                </a:cxn>
                <a:cxn ang="0">
                  <a:pos x="160" y="17"/>
                </a:cxn>
                <a:cxn ang="0">
                  <a:pos x="160" y="13"/>
                </a:cxn>
                <a:cxn ang="0">
                  <a:pos x="160" y="11"/>
                </a:cxn>
                <a:cxn ang="0">
                  <a:pos x="162" y="10"/>
                </a:cxn>
                <a:cxn ang="0">
                  <a:pos x="162" y="8"/>
                </a:cxn>
                <a:cxn ang="0">
                  <a:pos x="164" y="6"/>
                </a:cxn>
                <a:cxn ang="0">
                  <a:pos x="165" y="4"/>
                </a:cxn>
                <a:cxn ang="0">
                  <a:pos x="165" y="2"/>
                </a:cxn>
                <a:cxn ang="0">
                  <a:pos x="167" y="2"/>
                </a:cxn>
                <a:cxn ang="0">
                  <a:pos x="169" y="0"/>
                </a:cxn>
              </a:cxnLst>
              <a:rect l="0" t="0" r="r" b="b"/>
              <a:pathLst>
                <a:path w="180" h="82">
                  <a:moveTo>
                    <a:pt x="9" y="39"/>
                  </a:moveTo>
                  <a:lnTo>
                    <a:pt x="9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4" y="69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80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20" y="82"/>
                  </a:lnTo>
                  <a:lnTo>
                    <a:pt x="180" y="45"/>
                  </a:lnTo>
                  <a:lnTo>
                    <a:pt x="178" y="45"/>
                  </a:lnTo>
                  <a:lnTo>
                    <a:pt x="178" y="45"/>
                  </a:lnTo>
                  <a:lnTo>
                    <a:pt x="177" y="45"/>
                  </a:lnTo>
                  <a:lnTo>
                    <a:pt x="177" y="45"/>
                  </a:lnTo>
                  <a:lnTo>
                    <a:pt x="175" y="45"/>
                  </a:lnTo>
                  <a:lnTo>
                    <a:pt x="175" y="45"/>
                  </a:lnTo>
                  <a:lnTo>
                    <a:pt x="173" y="43"/>
                  </a:lnTo>
                  <a:lnTo>
                    <a:pt x="173" y="43"/>
                  </a:lnTo>
                  <a:lnTo>
                    <a:pt x="171" y="43"/>
                  </a:lnTo>
                  <a:lnTo>
                    <a:pt x="171" y="43"/>
                  </a:lnTo>
                  <a:lnTo>
                    <a:pt x="169" y="41"/>
                  </a:lnTo>
                  <a:lnTo>
                    <a:pt x="169" y="41"/>
                  </a:lnTo>
                  <a:lnTo>
                    <a:pt x="169" y="39"/>
                  </a:lnTo>
                  <a:lnTo>
                    <a:pt x="167" y="39"/>
                  </a:lnTo>
                  <a:lnTo>
                    <a:pt x="167" y="37"/>
                  </a:lnTo>
                  <a:lnTo>
                    <a:pt x="165" y="37"/>
                  </a:lnTo>
                  <a:lnTo>
                    <a:pt x="165" y="36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2" y="28"/>
                  </a:lnTo>
                  <a:lnTo>
                    <a:pt x="162" y="26"/>
                  </a:lnTo>
                  <a:lnTo>
                    <a:pt x="162" y="24"/>
                  </a:lnTo>
                  <a:lnTo>
                    <a:pt x="160" y="24"/>
                  </a:lnTo>
                  <a:lnTo>
                    <a:pt x="160" y="23"/>
                  </a:lnTo>
                  <a:lnTo>
                    <a:pt x="160" y="21"/>
                  </a:lnTo>
                  <a:lnTo>
                    <a:pt x="160" y="19"/>
                  </a:lnTo>
                  <a:lnTo>
                    <a:pt x="160" y="19"/>
                  </a:lnTo>
                  <a:lnTo>
                    <a:pt x="160" y="17"/>
                  </a:lnTo>
                  <a:lnTo>
                    <a:pt x="160" y="15"/>
                  </a:lnTo>
                  <a:lnTo>
                    <a:pt x="160" y="13"/>
                  </a:lnTo>
                  <a:lnTo>
                    <a:pt x="160" y="13"/>
                  </a:lnTo>
                  <a:lnTo>
                    <a:pt x="160" y="11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4"/>
                  </a:lnTo>
                  <a:lnTo>
                    <a:pt x="165" y="4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7" y="2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181"/>
            <p:cNvSpPr>
              <a:spLocks/>
            </p:cNvSpPr>
            <p:nvPr/>
          </p:nvSpPr>
          <p:spPr bwMode="auto">
            <a:xfrm>
              <a:off x="4800600" y="3979863"/>
              <a:ext cx="300038" cy="77788"/>
            </a:xfrm>
            <a:custGeom>
              <a:avLst/>
              <a:gdLst/>
              <a:ahLst/>
              <a:cxnLst>
                <a:cxn ang="0">
                  <a:pos x="184" y="43"/>
                </a:cxn>
                <a:cxn ang="0">
                  <a:pos x="184" y="43"/>
                </a:cxn>
                <a:cxn ang="0">
                  <a:pos x="186" y="43"/>
                </a:cxn>
                <a:cxn ang="0">
                  <a:pos x="186" y="41"/>
                </a:cxn>
                <a:cxn ang="0">
                  <a:pos x="187" y="39"/>
                </a:cxn>
                <a:cxn ang="0">
                  <a:pos x="187" y="37"/>
                </a:cxn>
                <a:cxn ang="0">
                  <a:pos x="187" y="36"/>
                </a:cxn>
                <a:cxn ang="0">
                  <a:pos x="189" y="34"/>
                </a:cxn>
                <a:cxn ang="0">
                  <a:pos x="189" y="32"/>
                </a:cxn>
                <a:cxn ang="0">
                  <a:pos x="189" y="28"/>
                </a:cxn>
                <a:cxn ang="0">
                  <a:pos x="189" y="26"/>
                </a:cxn>
                <a:cxn ang="0">
                  <a:pos x="189" y="23"/>
                </a:cxn>
                <a:cxn ang="0">
                  <a:pos x="189" y="21"/>
                </a:cxn>
                <a:cxn ang="0">
                  <a:pos x="189" y="17"/>
                </a:cxn>
                <a:cxn ang="0">
                  <a:pos x="189" y="15"/>
                </a:cxn>
                <a:cxn ang="0">
                  <a:pos x="189" y="13"/>
                </a:cxn>
                <a:cxn ang="0">
                  <a:pos x="189" y="10"/>
                </a:cxn>
                <a:cxn ang="0">
                  <a:pos x="187" y="8"/>
                </a:cxn>
                <a:cxn ang="0">
                  <a:pos x="187" y="6"/>
                </a:cxn>
                <a:cxn ang="0">
                  <a:pos x="186" y="4"/>
                </a:cxn>
                <a:cxn ang="0">
                  <a:pos x="186" y="2"/>
                </a:cxn>
                <a:cxn ang="0">
                  <a:pos x="184" y="0"/>
                </a:cxn>
                <a:cxn ang="0">
                  <a:pos x="184" y="0"/>
                </a:cxn>
                <a:cxn ang="0">
                  <a:pos x="182" y="0"/>
                </a:cxn>
                <a:cxn ang="0">
                  <a:pos x="18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5" y="10"/>
                </a:cxn>
                <a:cxn ang="0">
                  <a:pos x="5" y="13"/>
                </a:cxn>
                <a:cxn ang="0">
                  <a:pos x="5" y="15"/>
                </a:cxn>
                <a:cxn ang="0">
                  <a:pos x="7" y="17"/>
                </a:cxn>
                <a:cxn ang="0">
                  <a:pos x="7" y="21"/>
                </a:cxn>
                <a:cxn ang="0">
                  <a:pos x="7" y="23"/>
                </a:cxn>
                <a:cxn ang="0">
                  <a:pos x="7" y="26"/>
                </a:cxn>
                <a:cxn ang="0">
                  <a:pos x="7" y="28"/>
                </a:cxn>
                <a:cxn ang="0">
                  <a:pos x="7" y="32"/>
                </a:cxn>
                <a:cxn ang="0">
                  <a:pos x="7" y="34"/>
                </a:cxn>
                <a:cxn ang="0">
                  <a:pos x="5" y="37"/>
                </a:cxn>
                <a:cxn ang="0">
                  <a:pos x="5" y="39"/>
                </a:cxn>
                <a:cxn ang="0">
                  <a:pos x="5" y="41"/>
                </a:cxn>
                <a:cxn ang="0">
                  <a:pos x="3" y="43"/>
                </a:cxn>
                <a:cxn ang="0">
                  <a:pos x="3" y="45"/>
                </a:cxn>
                <a:cxn ang="0">
                  <a:pos x="3" y="47"/>
                </a:cxn>
                <a:cxn ang="0">
                  <a:pos x="1" y="47"/>
                </a:cxn>
                <a:cxn ang="0">
                  <a:pos x="1" y="49"/>
                </a:cxn>
                <a:cxn ang="0">
                  <a:pos x="0" y="49"/>
                </a:cxn>
              </a:cxnLst>
              <a:rect l="0" t="0" r="r" b="b"/>
              <a:pathLst>
                <a:path w="189" h="49">
                  <a:moveTo>
                    <a:pt x="182" y="43"/>
                  </a:moveTo>
                  <a:lnTo>
                    <a:pt x="184" y="43"/>
                  </a:lnTo>
                  <a:lnTo>
                    <a:pt x="184" y="43"/>
                  </a:lnTo>
                  <a:lnTo>
                    <a:pt x="184" y="43"/>
                  </a:lnTo>
                  <a:lnTo>
                    <a:pt x="184" y="43"/>
                  </a:lnTo>
                  <a:lnTo>
                    <a:pt x="186" y="43"/>
                  </a:lnTo>
                  <a:lnTo>
                    <a:pt x="186" y="41"/>
                  </a:lnTo>
                  <a:lnTo>
                    <a:pt x="186" y="41"/>
                  </a:lnTo>
                  <a:lnTo>
                    <a:pt x="186" y="41"/>
                  </a:lnTo>
                  <a:lnTo>
                    <a:pt x="187" y="39"/>
                  </a:lnTo>
                  <a:lnTo>
                    <a:pt x="187" y="39"/>
                  </a:lnTo>
                  <a:lnTo>
                    <a:pt x="187" y="37"/>
                  </a:lnTo>
                  <a:lnTo>
                    <a:pt x="187" y="37"/>
                  </a:lnTo>
                  <a:lnTo>
                    <a:pt x="187" y="36"/>
                  </a:lnTo>
                  <a:lnTo>
                    <a:pt x="189" y="36"/>
                  </a:lnTo>
                  <a:lnTo>
                    <a:pt x="189" y="34"/>
                  </a:lnTo>
                  <a:lnTo>
                    <a:pt x="189" y="34"/>
                  </a:lnTo>
                  <a:lnTo>
                    <a:pt x="189" y="32"/>
                  </a:lnTo>
                  <a:lnTo>
                    <a:pt x="189" y="30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6"/>
                  </a:lnTo>
                  <a:lnTo>
                    <a:pt x="189" y="24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9" y="21"/>
                  </a:lnTo>
                  <a:lnTo>
                    <a:pt x="189" y="19"/>
                  </a:lnTo>
                  <a:lnTo>
                    <a:pt x="189" y="17"/>
                  </a:lnTo>
                  <a:lnTo>
                    <a:pt x="189" y="17"/>
                  </a:lnTo>
                  <a:lnTo>
                    <a:pt x="189" y="15"/>
                  </a:lnTo>
                  <a:lnTo>
                    <a:pt x="189" y="13"/>
                  </a:lnTo>
                  <a:lnTo>
                    <a:pt x="189" y="13"/>
                  </a:lnTo>
                  <a:lnTo>
                    <a:pt x="189" y="11"/>
                  </a:lnTo>
                  <a:lnTo>
                    <a:pt x="189" y="10"/>
                  </a:lnTo>
                  <a:lnTo>
                    <a:pt x="187" y="10"/>
                  </a:lnTo>
                  <a:lnTo>
                    <a:pt x="187" y="8"/>
                  </a:lnTo>
                  <a:lnTo>
                    <a:pt x="187" y="6"/>
                  </a:lnTo>
                  <a:lnTo>
                    <a:pt x="187" y="6"/>
                  </a:lnTo>
                  <a:lnTo>
                    <a:pt x="187" y="4"/>
                  </a:lnTo>
                  <a:lnTo>
                    <a:pt x="186" y="4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82" y="4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val 182"/>
            <p:cNvSpPr>
              <a:spLocks noChangeArrowheads="1"/>
            </p:cNvSpPr>
            <p:nvPr/>
          </p:nvSpPr>
          <p:spPr bwMode="auto">
            <a:xfrm>
              <a:off x="2809875" y="4546600"/>
              <a:ext cx="244475" cy="24447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183"/>
            <p:cNvSpPr>
              <a:spLocks/>
            </p:cNvSpPr>
            <p:nvPr/>
          </p:nvSpPr>
          <p:spPr bwMode="auto">
            <a:xfrm>
              <a:off x="2516188" y="4694238"/>
              <a:ext cx="331788" cy="217488"/>
            </a:xfrm>
            <a:custGeom>
              <a:avLst/>
              <a:gdLst/>
              <a:ahLst/>
              <a:cxnLst>
                <a:cxn ang="0">
                  <a:pos x="207" y="39"/>
                </a:cxn>
                <a:cxn ang="0">
                  <a:pos x="209" y="39"/>
                </a:cxn>
                <a:cxn ang="0">
                  <a:pos x="209" y="39"/>
                </a:cxn>
                <a:cxn ang="0">
                  <a:pos x="207" y="37"/>
                </a:cxn>
                <a:cxn ang="0">
                  <a:pos x="207" y="35"/>
                </a:cxn>
                <a:cxn ang="0">
                  <a:pos x="207" y="33"/>
                </a:cxn>
                <a:cxn ang="0">
                  <a:pos x="205" y="31"/>
                </a:cxn>
                <a:cxn ang="0">
                  <a:pos x="205" y="30"/>
                </a:cxn>
                <a:cxn ang="0">
                  <a:pos x="205" y="28"/>
                </a:cxn>
                <a:cxn ang="0">
                  <a:pos x="203" y="26"/>
                </a:cxn>
                <a:cxn ang="0">
                  <a:pos x="201" y="24"/>
                </a:cxn>
                <a:cxn ang="0">
                  <a:pos x="201" y="20"/>
                </a:cxn>
                <a:cxn ang="0">
                  <a:pos x="200" y="18"/>
                </a:cxn>
                <a:cxn ang="0">
                  <a:pos x="198" y="15"/>
                </a:cxn>
                <a:cxn ang="0">
                  <a:pos x="196" y="13"/>
                </a:cxn>
                <a:cxn ang="0">
                  <a:pos x="196" y="11"/>
                </a:cxn>
                <a:cxn ang="0">
                  <a:pos x="194" y="9"/>
                </a:cxn>
                <a:cxn ang="0">
                  <a:pos x="192" y="7"/>
                </a:cxn>
                <a:cxn ang="0">
                  <a:pos x="192" y="5"/>
                </a:cxn>
                <a:cxn ang="0">
                  <a:pos x="190" y="4"/>
                </a:cxn>
                <a:cxn ang="0">
                  <a:pos x="190" y="2"/>
                </a:cxn>
                <a:cxn ang="0">
                  <a:pos x="188" y="2"/>
                </a:cxn>
                <a:cxn ang="0">
                  <a:pos x="188" y="0"/>
                </a:cxn>
                <a:cxn ang="0">
                  <a:pos x="187" y="0"/>
                </a:cxn>
                <a:cxn ang="0">
                  <a:pos x="187" y="0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2" y="100"/>
                </a:cxn>
                <a:cxn ang="0">
                  <a:pos x="4" y="102"/>
                </a:cxn>
                <a:cxn ang="0">
                  <a:pos x="6" y="104"/>
                </a:cxn>
                <a:cxn ang="0">
                  <a:pos x="6" y="106"/>
                </a:cxn>
                <a:cxn ang="0">
                  <a:pos x="8" y="108"/>
                </a:cxn>
                <a:cxn ang="0">
                  <a:pos x="10" y="110"/>
                </a:cxn>
                <a:cxn ang="0">
                  <a:pos x="10" y="113"/>
                </a:cxn>
                <a:cxn ang="0">
                  <a:pos x="12" y="115"/>
                </a:cxn>
                <a:cxn ang="0">
                  <a:pos x="13" y="117"/>
                </a:cxn>
                <a:cxn ang="0">
                  <a:pos x="13" y="121"/>
                </a:cxn>
                <a:cxn ang="0">
                  <a:pos x="15" y="123"/>
                </a:cxn>
                <a:cxn ang="0">
                  <a:pos x="17" y="124"/>
                </a:cxn>
                <a:cxn ang="0">
                  <a:pos x="17" y="128"/>
                </a:cxn>
                <a:cxn ang="0">
                  <a:pos x="19" y="130"/>
                </a:cxn>
                <a:cxn ang="0">
                  <a:pos x="19" y="132"/>
                </a:cxn>
                <a:cxn ang="0">
                  <a:pos x="21" y="134"/>
                </a:cxn>
                <a:cxn ang="0">
                  <a:pos x="21" y="136"/>
                </a:cxn>
                <a:cxn ang="0">
                  <a:pos x="21" y="136"/>
                </a:cxn>
                <a:cxn ang="0">
                  <a:pos x="21" y="137"/>
                </a:cxn>
                <a:cxn ang="0">
                  <a:pos x="21" y="137"/>
                </a:cxn>
                <a:cxn ang="0">
                  <a:pos x="21" y="137"/>
                </a:cxn>
              </a:cxnLst>
              <a:rect l="0" t="0" r="r" b="b"/>
              <a:pathLst>
                <a:path w="209" h="137">
                  <a:moveTo>
                    <a:pt x="207" y="39"/>
                  </a:moveTo>
                  <a:lnTo>
                    <a:pt x="207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07" y="37"/>
                  </a:lnTo>
                  <a:lnTo>
                    <a:pt x="207" y="37"/>
                  </a:lnTo>
                  <a:lnTo>
                    <a:pt x="207" y="37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3"/>
                  </a:lnTo>
                  <a:lnTo>
                    <a:pt x="207" y="33"/>
                  </a:lnTo>
                  <a:lnTo>
                    <a:pt x="205" y="31"/>
                  </a:lnTo>
                  <a:lnTo>
                    <a:pt x="205" y="31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5" y="28"/>
                  </a:lnTo>
                  <a:lnTo>
                    <a:pt x="203" y="28"/>
                  </a:lnTo>
                  <a:lnTo>
                    <a:pt x="203" y="26"/>
                  </a:lnTo>
                  <a:lnTo>
                    <a:pt x="203" y="24"/>
                  </a:lnTo>
                  <a:lnTo>
                    <a:pt x="201" y="24"/>
                  </a:lnTo>
                  <a:lnTo>
                    <a:pt x="201" y="22"/>
                  </a:lnTo>
                  <a:lnTo>
                    <a:pt x="201" y="20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0" y="17"/>
                  </a:lnTo>
                  <a:lnTo>
                    <a:pt x="198" y="15"/>
                  </a:lnTo>
                  <a:lnTo>
                    <a:pt x="198" y="15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196" y="11"/>
                  </a:lnTo>
                  <a:lnTo>
                    <a:pt x="194" y="9"/>
                  </a:lnTo>
                  <a:lnTo>
                    <a:pt x="194" y="9"/>
                  </a:lnTo>
                  <a:lnTo>
                    <a:pt x="194" y="7"/>
                  </a:lnTo>
                  <a:lnTo>
                    <a:pt x="192" y="7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0" y="4"/>
                  </a:lnTo>
                  <a:lnTo>
                    <a:pt x="190" y="4"/>
                  </a:lnTo>
                  <a:lnTo>
                    <a:pt x="190" y="4"/>
                  </a:lnTo>
                  <a:lnTo>
                    <a:pt x="190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10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2" y="115"/>
                  </a:lnTo>
                  <a:lnTo>
                    <a:pt x="12" y="117"/>
                  </a:lnTo>
                  <a:lnTo>
                    <a:pt x="13" y="117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15" y="121"/>
                  </a:lnTo>
                  <a:lnTo>
                    <a:pt x="15" y="123"/>
                  </a:lnTo>
                  <a:lnTo>
                    <a:pt x="15" y="124"/>
                  </a:lnTo>
                  <a:lnTo>
                    <a:pt x="17" y="124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19" y="128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21" y="134"/>
                  </a:lnTo>
                  <a:lnTo>
                    <a:pt x="21" y="134"/>
                  </a:lnTo>
                  <a:lnTo>
                    <a:pt x="21" y="136"/>
                  </a:lnTo>
                  <a:lnTo>
                    <a:pt x="21" y="136"/>
                  </a:lnTo>
                  <a:lnTo>
                    <a:pt x="21" y="136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07" y="3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184"/>
            <p:cNvSpPr>
              <a:spLocks/>
            </p:cNvSpPr>
            <p:nvPr/>
          </p:nvSpPr>
          <p:spPr bwMode="auto">
            <a:xfrm>
              <a:off x="2940050" y="4389438"/>
              <a:ext cx="182563" cy="242888"/>
            </a:xfrm>
            <a:custGeom>
              <a:avLst/>
              <a:gdLst/>
              <a:ahLst/>
              <a:cxnLst>
                <a:cxn ang="0">
                  <a:pos x="1" y="123"/>
                </a:cxn>
                <a:cxn ang="0">
                  <a:pos x="1" y="125"/>
                </a:cxn>
                <a:cxn ang="0">
                  <a:pos x="0" y="127"/>
                </a:cxn>
                <a:cxn ang="0">
                  <a:pos x="0" y="131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1" y="136"/>
                </a:cxn>
                <a:cxn ang="0">
                  <a:pos x="3" y="140"/>
                </a:cxn>
                <a:cxn ang="0">
                  <a:pos x="5" y="142"/>
                </a:cxn>
                <a:cxn ang="0">
                  <a:pos x="7" y="144"/>
                </a:cxn>
                <a:cxn ang="0">
                  <a:pos x="9" y="145"/>
                </a:cxn>
                <a:cxn ang="0">
                  <a:pos x="11" y="147"/>
                </a:cxn>
                <a:cxn ang="0">
                  <a:pos x="13" y="149"/>
                </a:cxn>
                <a:cxn ang="0">
                  <a:pos x="16" y="149"/>
                </a:cxn>
                <a:cxn ang="0">
                  <a:pos x="18" y="151"/>
                </a:cxn>
                <a:cxn ang="0">
                  <a:pos x="22" y="151"/>
                </a:cxn>
                <a:cxn ang="0">
                  <a:pos x="24" y="153"/>
                </a:cxn>
                <a:cxn ang="0">
                  <a:pos x="27" y="153"/>
                </a:cxn>
                <a:cxn ang="0">
                  <a:pos x="29" y="153"/>
                </a:cxn>
                <a:cxn ang="0">
                  <a:pos x="31" y="151"/>
                </a:cxn>
                <a:cxn ang="0">
                  <a:pos x="33" y="151"/>
                </a:cxn>
                <a:cxn ang="0">
                  <a:pos x="37" y="149"/>
                </a:cxn>
                <a:cxn ang="0">
                  <a:pos x="39" y="149"/>
                </a:cxn>
                <a:cxn ang="0">
                  <a:pos x="39" y="147"/>
                </a:cxn>
                <a:cxn ang="0">
                  <a:pos x="40" y="145"/>
                </a:cxn>
                <a:cxn ang="0">
                  <a:pos x="113" y="23"/>
                </a:cxn>
                <a:cxn ang="0">
                  <a:pos x="113" y="25"/>
                </a:cxn>
                <a:cxn ang="0">
                  <a:pos x="111" y="27"/>
                </a:cxn>
                <a:cxn ang="0">
                  <a:pos x="109" y="28"/>
                </a:cxn>
                <a:cxn ang="0">
                  <a:pos x="106" y="28"/>
                </a:cxn>
                <a:cxn ang="0">
                  <a:pos x="104" y="28"/>
                </a:cxn>
                <a:cxn ang="0">
                  <a:pos x="102" y="28"/>
                </a:cxn>
                <a:cxn ang="0">
                  <a:pos x="98" y="28"/>
                </a:cxn>
                <a:cxn ang="0">
                  <a:pos x="96" y="28"/>
                </a:cxn>
                <a:cxn ang="0">
                  <a:pos x="94" y="28"/>
                </a:cxn>
                <a:cxn ang="0">
                  <a:pos x="91" y="27"/>
                </a:cxn>
                <a:cxn ang="0">
                  <a:pos x="89" y="27"/>
                </a:cxn>
                <a:cxn ang="0">
                  <a:pos x="85" y="25"/>
                </a:cxn>
                <a:cxn ang="0">
                  <a:pos x="83" y="23"/>
                </a:cxn>
                <a:cxn ang="0">
                  <a:pos x="81" y="21"/>
                </a:cxn>
                <a:cxn ang="0">
                  <a:pos x="80" y="19"/>
                </a:cxn>
                <a:cxn ang="0">
                  <a:pos x="78" y="17"/>
                </a:cxn>
                <a:cxn ang="0">
                  <a:pos x="76" y="15"/>
                </a:cxn>
                <a:cxn ang="0">
                  <a:pos x="74" y="12"/>
                </a:cxn>
                <a:cxn ang="0">
                  <a:pos x="74" y="10"/>
                </a:cxn>
                <a:cxn ang="0">
                  <a:pos x="74" y="8"/>
                </a:cxn>
                <a:cxn ang="0">
                  <a:pos x="74" y="6"/>
                </a:cxn>
                <a:cxn ang="0">
                  <a:pos x="74" y="4"/>
                </a:cxn>
                <a:cxn ang="0">
                  <a:pos x="74" y="2"/>
                </a:cxn>
                <a:cxn ang="0">
                  <a:pos x="76" y="0"/>
                </a:cxn>
              </a:cxnLst>
              <a:rect l="0" t="0" r="r" b="b"/>
              <a:pathLst>
                <a:path w="115" h="153">
                  <a:moveTo>
                    <a:pt x="1" y="123"/>
                  </a:moveTo>
                  <a:lnTo>
                    <a:pt x="1" y="123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3" y="138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7" y="144"/>
                  </a:lnTo>
                  <a:lnTo>
                    <a:pt x="7" y="144"/>
                  </a:lnTo>
                  <a:lnTo>
                    <a:pt x="9" y="145"/>
                  </a:lnTo>
                  <a:lnTo>
                    <a:pt x="11" y="145"/>
                  </a:lnTo>
                  <a:lnTo>
                    <a:pt x="11" y="147"/>
                  </a:lnTo>
                  <a:lnTo>
                    <a:pt x="13" y="147"/>
                  </a:lnTo>
                  <a:lnTo>
                    <a:pt x="13" y="149"/>
                  </a:lnTo>
                  <a:lnTo>
                    <a:pt x="14" y="149"/>
                  </a:lnTo>
                  <a:lnTo>
                    <a:pt x="16" y="149"/>
                  </a:lnTo>
                  <a:lnTo>
                    <a:pt x="18" y="151"/>
                  </a:lnTo>
                  <a:lnTo>
                    <a:pt x="18" y="151"/>
                  </a:lnTo>
                  <a:lnTo>
                    <a:pt x="20" y="151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4" y="153"/>
                  </a:lnTo>
                  <a:lnTo>
                    <a:pt x="26" y="153"/>
                  </a:lnTo>
                  <a:lnTo>
                    <a:pt x="27" y="153"/>
                  </a:lnTo>
                  <a:lnTo>
                    <a:pt x="27" y="153"/>
                  </a:lnTo>
                  <a:lnTo>
                    <a:pt x="29" y="153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3" y="151"/>
                  </a:lnTo>
                  <a:lnTo>
                    <a:pt x="33" y="151"/>
                  </a:lnTo>
                  <a:lnTo>
                    <a:pt x="35" y="151"/>
                  </a:lnTo>
                  <a:lnTo>
                    <a:pt x="37" y="149"/>
                  </a:lnTo>
                  <a:lnTo>
                    <a:pt x="37" y="149"/>
                  </a:lnTo>
                  <a:lnTo>
                    <a:pt x="39" y="149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40" y="147"/>
                  </a:lnTo>
                  <a:lnTo>
                    <a:pt x="40" y="145"/>
                  </a:lnTo>
                  <a:lnTo>
                    <a:pt x="115" y="23"/>
                  </a:lnTo>
                  <a:lnTo>
                    <a:pt x="113" y="23"/>
                  </a:lnTo>
                  <a:lnTo>
                    <a:pt x="113" y="25"/>
                  </a:lnTo>
                  <a:lnTo>
                    <a:pt x="113" y="25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9" y="27"/>
                  </a:lnTo>
                  <a:lnTo>
                    <a:pt x="109" y="28"/>
                  </a:lnTo>
                  <a:lnTo>
                    <a:pt x="107" y="28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2" y="28"/>
                  </a:lnTo>
                  <a:lnTo>
                    <a:pt x="100" y="30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3" y="28"/>
                  </a:lnTo>
                  <a:lnTo>
                    <a:pt x="91" y="27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7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1" y="23"/>
                  </a:lnTo>
                  <a:lnTo>
                    <a:pt x="81" y="21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78" y="19"/>
                  </a:lnTo>
                  <a:lnTo>
                    <a:pt x="78" y="17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1" y="12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Oval 185"/>
            <p:cNvSpPr>
              <a:spLocks noChangeArrowheads="1"/>
            </p:cNvSpPr>
            <p:nvPr/>
          </p:nvSpPr>
          <p:spPr bwMode="auto">
            <a:xfrm>
              <a:off x="2305050" y="4811713"/>
              <a:ext cx="244475" cy="24447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186"/>
            <p:cNvSpPr>
              <a:spLocks/>
            </p:cNvSpPr>
            <p:nvPr/>
          </p:nvSpPr>
          <p:spPr bwMode="auto">
            <a:xfrm>
              <a:off x="2151063" y="4829175"/>
              <a:ext cx="236538" cy="123825"/>
            </a:xfrm>
            <a:custGeom>
              <a:avLst/>
              <a:gdLst/>
              <a:ahLst/>
              <a:cxnLst>
                <a:cxn ang="0">
                  <a:pos x="124" y="78"/>
                </a:cxn>
                <a:cxn ang="0">
                  <a:pos x="128" y="78"/>
                </a:cxn>
                <a:cxn ang="0">
                  <a:pos x="130" y="78"/>
                </a:cxn>
                <a:cxn ang="0">
                  <a:pos x="132" y="77"/>
                </a:cxn>
                <a:cxn ang="0">
                  <a:pos x="134" y="77"/>
                </a:cxn>
                <a:cxn ang="0">
                  <a:pos x="137" y="75"/>
                </a:cxn>
                <a:cxn ang="0">
                  <a:pos x="139" y="75"/>
                </a:cxn>
                <a:cxn ang="0">
                  <a:pos x="141" y="73"/>
                </a:cxn>
                <a:cxn ang="0">
                  <a:pos x="143" y="69"/>
                </a:cxn>
                <a:cxn ang="0">
                  <a:pos x="145" y="67"/>
                </a:cxn>
                <a:cxn ang="0">
                  <a:pos x="145" y="65"/>
                </a:cxn>
                <a:cxn ang="0">
                  <a:pos x="147" y="62"/>
                </a:cxn>
                <a:cxn ang="0">
                  <a:pos x="147" y="60"/>
                </a:cxn>
                <a:cxn ang="0">
                  <a:pos x="149" y="56"/>
                </a:cxn>
                <a:cxn ang="0">
                  <a:pos x="149" y="54"/>
                </a:cxn>
                <a:cxn ang="0">
                  <a:pos x="149" y="51"/>
                </a:cxn>
                <a:cxn ang="0">
                  <a:pos x="149" y="49"/>
                </a:cxn>
                <a:cxn ang="0">
                  <a:pos x="147" y="45"/>
                </a:cxn>
                <a:cxn ang="0">
                  <a:pos x="147" y="43"/>
                </a:cxn>
                <a:cxn ang="0">
                  <a:pos x="145" y="41"/>
                </a:cxn>
                <a:cxn ang="0">
                  <a:pos x="143" y="39"/>
                </a:cxn>
                <a:cxn ang="0">
                  <a:pos x="143" y="38"/>
                </a:cxn>
                <a:cxn ang="0">
                  <a:pos x="141" y="36"/>
                </a:cxn>
                <a:cxn ang="0">
                  <a:pos x="139" y="34"/>
                </a:cxn>
                <a:cxn ang="0">
                  <a:pos x="136" y="34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18" y="4"/>
                </a:cxn>
                <a:cxn ang="0">
                  <a:pos x="20" y="4"/>
                </a:cxn>
                <a:cxn ang="0">
                  <a:pos x="20" y="8"/>
                </a:cxn>
                <a:cxn ang="0">
                  <a:pos x="22" y="10"/>
                </a:cxn>
                <a:cxn ang="0">
                  <a:pos x="24" y="12"/>
                </a:cxn>
                <a:cxn ang="0">
                  <a:pos x="24" y="13"/>
                </a:cxn>
                <a:cxn ang="0">
                  <a:pos x="24" y="17"/>
                </a:cxn>
                <a:cxn ang="0">
                  <a:pos x="24" y="19"/>
                </a:cxn>
                <a:cxn ang="0">
                  <a:pos x="24" y="23"/>
                </a:cxn>
                <a:cxn ang="0">
                  <a:pos x="24" y="26"/>
                </a:cxn>
                <a:cxn ang="0">
                  <a:pos x="24" y="28"/>
                </a:cxn>
                <a:cxn ang="0">
                  <a:pos x="22" y="32"/>
                </a:cxn>
                <a:cxn ang="0">
                  <a:pos x="22" y="34"/>
                </a:cxn>
                <a:cxn ang="0">
                  <a:pos x="20" y="36"/>
                </a:cxn>
                <a:cxn ang="0">
                  <a:pos x="18" y="39"/>
                </a:cxn>
                <a:cxn ang="0">
                  <a:pos x="17" y="41"/>
                </a:cxn>
                <a:cxn ang="0">
                  <a:pos x="15" y="43"/>
                </a:cxn>
                <a:cxn ang="0">
                  <a:pos x="11" y="43"/>
                </a:cxn>
                <a:cxn ang="0">
                  <a:pos x="9" y="45"/>
                </a:cxn>
                <a:cxn ang="0">
                  <a:pos x="7" y="45"/>
                </a:cxn>
                <a:cxn ang="0">
                  <a:pos x="5" y="47"/>
                </a:cxn>
                <a:cxn ang="0">
                  <a:pos x="4" y="45"/>
                </a:cxn>
                <a:cxn ang="0">
                  <a:pos x="0" y="45"/>
                </a:cxn>
              </a:cxnLst>
              <a:rect l="0" t="0" r="r" b="b"/>
              <a:pathLst>
                <a:path w="149" h="78">
                  <a:moveTo>
                    <a:pt x="124" y="78"/>
                  </a:moveTo>
                  <a:lnTo>
                    <a:pt x="124" y="78"/>
                  </a:lnTo>
                  <a:lnTo>
                    <a:pt x="126" y="78"/>
                  </a:lnTo>
                  <a:lnTo>
                    <a:pt x="128" y="78"/>
                  </a:lnTo>
                  <a:lnTo>
                    <a:pt x="128" y="78"/>
                  </a:lnTo>
                  <a:lnTo>
                    <a:pt x="130" y="78"/>
                  </a:lnTo>
                  <a:lnTo>
                    <a:pt x="132" y="78"/>
                  </a:lnTo>
                  <a:lnTo>
                    <a:pt x="132" y="77"/>
                  </a:lnTo>
                  <a:lnTo>
                    <a:pt x="134" y="77"/>
                  </a:lnTo>
                  <a:lnTo>
                    <a:pt x="134" y="77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7" y="75"/>
                  </a:lnTo>
                  <a:lnTo>
                    <a:pt x="139" y="75"/>
                  </a:lnTo>
                  <a:lnTo>
                    <a:pt x="139" y="73"/>
                  </a:lnTo>
                  <a:lnTo>
                    <a:pt x="141" y="73"/>
                  </a:lnTo>
                  <a:lnTo>
                    <a:pt x="141" y="7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5" y="67"/>
                  </a:lnTo>
                  <a:lnTo>
                    <a:pt x="145" y="65"/>
                  </a:lnTo>
                  <a:lnTo>
                    <a:pt x="145" y="65"/>
                  </a:lnTo>
                  <a:lnTo>
                    <a:pt x="147" y="64"/>
                  </a:lnTo>
                  <a:lnTo>
                    <a:pt x="147" y="62"/>
                  </a:lnTo>
                  <a:lnTo>
                    <a:pt x="147" y="62"/>
                  </a:lnTo>
                  <a:lnTo>
                    <a:pt x="147" y="60"/>
                  </a:lnTo>
                  <a:lnTo>
                    <a:pt x="149" y="58"/>
                  </a:lnTo>
                  <a:lnTo>
                    <a:pt x="149" y="56"/>
                  </a:lnTo>
                  <a:lnTo>
                    <a:pt x="149" y="56"/>
                  </a:lnTo>
                  <a:lnTo>
                    <a:pt x="149" y="54"/>
                  </a:lnTo>
                  <a:lnTo>
                    <a:pt x="149" y="52"/>
                  </a:lnTo>
                  <a:lnTo>
                    <a:pt x="149" y="51"/>
                  </a:lnTo>
                  <a:lnTo>
                    <a:pt x="149" y="49"/>
                  </a:lnTo>
                  <a:lnTo>
                    <a:pt x="149" y="49"/>
                  </a:lnTo>
                  <a:lnTo>
                    <a:pt x="149" y="47"/>
                  </a:lnTo>
                  <a:lnTo>
                    <a:pt x="147" y="45"/>
                  </a:lnTo>
                  <a:lnTo>
                    <a:pt x="147" y="45"/>
                  </a:lnTo>
                  <a:lnTo>
                    <a:pt x="147" y="43"/>
                  </a:lnTo>
                  <a:lnTo>
                    <a:pt x="147" y="41"/>
                  </a:lnTo>
                  <a:lnTo>
                    <a:pt x="145" y="41"/>
                  </a:lnTo>
                  <a:lnTo>
                    <a:pt x="145" y="39"/>
                  </a:lnTo>
                  <a:lnTo>
                    <a:pt x="143" y="39"/>
                  </a:lnTo>
                  <a:lnTo>
                    <a:pt x="143" y="38"/>
                  </a:lnTo>
                  <a:lnTo>
                    <a:pt x="143" y="38"/>
                  </a:lnTo>
                  <a:lnTo>
                    <a:pt x="141" y="36"/>
                  </a:lnTo>
                  <a:lnTo>
                    <a:pt x="141" y="36"/>
                  </a:lnTo>
                  <a:lnTo>
                    <a:pt x="139" y="36"/>
                  </a:lnTo>
                  <a:lnTo>
                    <a:pt x="139" y="34"/>
                  </a:lnTo>
                  <a:lnTo>
                    <a:pt x="137" y="34"/>
                  </a:lnTo>
                  <a:lnTo>
                    <a:pt x="136" y="34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5" y="43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7" y="45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4" y="47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124" y="7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Oval 187"/>
            <p:cNvSpPr>
              <a:spLocks noChangeArrowheads="1"/>
            </p:cNvSpPr>
            <p:nvPr/>
          </p:nvSpPr>
          <p:spPr bwMode="auto">
            <a:xfrm>
              <a:off x="6040438" y="3770313"/>
              <a:ext cx="244475" cy="24606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188"/>
            <p:cNvSpPr>
              <a:spLocks/>
            </p:cNvSpPr>
            <p:nvPr/>
          </p:nvSpPr>
          <p:spPr bwMode="auto">
            <a:xfrm>
              <a:off x="5738813" y="3859213"/>
              <a:ext cx="331788" cy="82550"/>
            </a:xfrm>
            <a:custGeom>
              <a:avLst/>
              <a:gdLst/>
              <a:ahLst/>
              <a:cxnLst>
                <a:cxn ang="0">
                  <a:pos x="201" y="46"/>
                </a:cxn>
                <a:cxn ang="0">
                  <a:pos x="203" y="45"/>
                </a:cxn>
                <a:cxn ang="0">
                  <a:pos x="203" y="45"/>
                </a:cxn>
                <a:cxn ang="0">
                  <a:pos x="205" y="43"/>
                </a:cxn>
                <a:cxn ang="0">
                  <a:pos x="205" y="43"/>
                </a:cxn>
                <a:cxn ang="0">
                  <a:pos x="207" y="41"/>
                </a:cxn>
                <a:cxn ang="0">
                  <a:pos x="207" y="39"/>
                </a:cxn>
                <a:cxn ang="0">
                  <a:pos x="207" y="35"/>
                </a:cxn>
                <a:cxn ang="0">
                  <a:pos x="209" y="33"/>
                </a:cxn>
                <a:cxn ang="0">
                  <a:pos x="209" y="32"/>
                </a:cxn>
                <a:cxn ang="0">
                  <a:pos x="209" y="28"/>
                </a:cxn>
                <a:cxn ang="0">
                  <a:pos x="209" y="26"/>
                </a:cxn>
                <a:cxn ang="0">
                  <a:pos x="209" y="22"/>
                </a:cxn>
                <a:cxn ang="0">
                  <a:pos x="209" y="20"/>
                </a:cxn>
                <a:cxn ang="0">
                  <a:pos x="209" y="17"/>
                </a:cxn>
                <a:cxn ang="0">
                  <a:pos x="207" y="15"/>
                </a:cxn>
                <a:cxn ang="0">
                  <a:pos x="207" y="11"/>
                </a:cxn>
                <a:cxn ang="0">
                  <a:pos x="207" y="9"/>
                </a:cxn>
                <a:cxn ang="0">
                  <a:pos x="205" y="7"/>
                </a:cxn>
                <a:cxn ang="0">
                  <a:pos x="205" y="6"/>
                </a:cxn>
                <a:cxn ang="0">
                  <a:pos x="203" y="4"/>
                </a:cxn>
                <a:cxn ang="0">
                  <a:pos x="203" y="2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9" y="0"/>
                </a:cxn>
                <a:cxn ang="0">
                  <a:pos x="0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6" y="11"/>
                </a:cxn>
                <a:cxn ang="0">
                  <a:pos x="6" y="13"/>
                </a:cxn>
                <a:cxn ang="0">
                  <a:pos x="8" y="17"/>
                </a:cxn>
                <a:cxn ang="0">
                  <a:pos x="8" y="19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9" y="26"/>
                </a:cxn>
                <a:cxn ang="0">
                  <a:pos x="9" y="30"/>
                </a:cxn>
                <a:cxn ang="0">
                  <a:pos x="9" y="32"/>
                </a:cxn>
                <a:cxn ang="0">
                  <a:pos x="9" y="35"/>
                </a:cxn>
                <a:cxn ang="0">
                  <a:pos x="8" y="37"/>
                </a:cxn>
                <a:cxn ang="0">
                  <a:pos x="8" y="41"/>
                </a:cxn>
                <a:cxn ang="0">
                  <a:pos x="8" y="43"/>
                </a:cxn>
                <a:cxn ang="0">
                  <a:pos x="8" y="45"/>
                </a:cxn>
                <a:cxn ang="0">
                  <a:pos x="6" y="46"/>
                </a:cxn>
                <a:cxn ang="0">
                  <a:pos x="6" y="48"/>
                </a:cxn>
                <a:cxn ang="0">
                  <a:pos x="4" y="50"/>
                </a:cxn>
                <a:cxn ang="0">
                  <a:pos x="4" y="50"/>
                </a:cxn>
                <a:cxn ang="0">
                  <a:pos x="2" y="52"/>
                </a:cxn>
                <a:cxn ang="0">
                  <a:pos x="2" y="52"/>
                </a:cxn>
              </a:cxnLst>
              <a:rect l="0" t="0" r="r" b="b"/>
              <a:pathLst>
                <a:path w="209" h="52">
                  <a:moveTo>
                    <a:pt x="201" y="46"/>
                  </a:moveTo>
                  <a:lnTo>
                    <a:pt x="201" y="46"/>
                  </a:lnTo>
                  <a:lnTo>
                    <a:pt x="201" y="46"/>
                  </a:lnTo>
                  <a:lnTo>
                    <a:pt x="203" y="45"/>
                  </a:lnTo>
                  <a:lnTo>
                    <a:pt x="203" y="45"/>
                  </a:lnTo>
                  <a:lnTo>
                    <a:pt x="203" y="45"/>
                  </a:lnTo>
                  <a:lnTo>
                    <a:pt x="203" y="45"/>
                  </a:lnTo>
                  <a:lnTo>
                    <a:pt x="205" y="43"/>
                  </a:lnTo>
                  <a:lnTo>
                    <a:pt x="205" y="43"/>
                  </a:lnTo>
                  <a:lnTo>
                    <a:pt x="205" y="43"/>
                  </a:lnTo>
                  <a:lnTo>
                    <a:pt x="205" y="41"/>
                  </a:lnTo>
                  <a:lnTo>
                    <a:pt x="207" y="41"/>
                  </a:lnTo>
                  <a:lnTo>
                    <a:pt x="207" y="39"/>
                  </a:lnTo>
                  <a:lnTo>
                    <a:pt x="207" y="39"/>
                  </a:lnTo>
                  <a:lnTo>
                    <a:pt x="207" y="37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9" y="33"/>
                  </a:lnTo>
                  <a:lnTo>
                    <a:pt x="209" y="32"/>
                  </a:lnTo>
                  <a:lnTo>
                    <a:pt x="209" y="32"/>
                  </a:lnTo>
                  <a:lnTo>
                    <a:pt x="209" y="30"/>
                  </a:lnTo>
                  <a:lnTo>
                    <a:pt x="209" y="28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4"/>
                  </a:lnTo>
                  <a:lnTo>
                    <a:pt x="209" y="22"/>
                  </a:lnTo>
                  <a:lnTo>
                    <a:pt x="209" y="20"/>
                  </a:lnTo>
                  <a:lnTo>
                    <a:pt x="209" y="20"/>
                  </a:lnTo>
                  <a:lnTo>
                    <a:pt x="209" y="19"/>
                  </a:lnTo>
                  <a:lnTo>
                    <a:pt x="209" y="17"/>
                  </a:lnTo>
                  <a:lnTo>
                    <a:pt x="209" y="15"/>
                  </a:lnTo>
                  <a:lnTo>
                    <a:pt x="207" y="15"/>
                  </a:lnTo>
                  <a:lnTo>
                    <a:pt x="207" y="13"/>
                  </a:lnTo>
                  <a:lnTo>
                    <a:pt x="207" y="11"/>
                  </a:lnTo>
                  <a:lnTo>
                    <a:pt x="207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7"/>
                  </a:lnTo>
                  <a:lnTo>
                    <a:pt x="205" y="6"/>
                  </a:lnTo>
                  <a:lnTo>
                    <a:pt x="205" y="6"/>
                  </a:lnTo>
                  <a:lnTo>
                    <a:pt x="205" y="4"/>
                  </a:lnTo>
                  <a:lnTo>
                    <a:pt x="203" y="4"/>
                  </a:lnTo>
                  <a:lnTo>
                    <a:pt x="203" y="4"/>
                  </a:lnTo>
                  <a:lnTo>
                    <a:pt x="203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01" y="4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Oval 189"/>
            <p:cNvSpPr>
              <a:spLocks noChangeArrowheads="1"/>
            </p:cNvSpPr>
            <p:nvPr/>
          </p:nvSpPr>
          <p:spPr bwMode="auto">
            <a:xfrm>
              <a:off x="4602163" y="3914775"/>
              <a:ext cx="209550" cy="2095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val 190"/>
            <p:cNvSpPr>
              <a:spLocks noChangeArrowheads="1"/>
            </p:cNvSpPr>
            <p:nvPr/>
          </p:nvSpPr>
          <p:spPr bwMode="auto">
            <a:xfrm>
              <a:off x="5505450" y="3786188"/>
              <a:ext cx="246063" cy="24447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Oval 191"/>
            <p:cNvSpPr>
              <a:spLocks noChangeArrowheads="1"/>
            </p:cNvSpPr>
            <p:nvPr/>
          </p:nvSpPr>
          <p:spPr bwMode="auto">
            <a:xfrm>
              <a:off x="3506788" y="3997325"/>
              <a:ext cx="209550" cy="2095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192"/>
            <p:cNvSpPr>
              <a:spLocks/>
            </p:cNvSpPr>
            <p:nvPr/>
          </p:nvSpPr>
          <p:spPr bwMode="auto">
            <a:xfrm>
              <a:off x="3225800" y="4113213"/>
              <a:ext cx="312738" cy="203200"/>
            </a:xfrm>
            <a:custGeom>
              <a:avLst/>
              <a:gdLst/>
              <a:ahLst/>
              <a:cxnLst>
                <a:cxn ang="0">
                  <a:pos x="197" y="41"/>
                </a:cxn>
                <a:cxn ang="0">
                  <a:pos x="197" y="41"/>
                </a:cxn>
                <a:cxn ang="0">
                  <a:pos x="197" y="41"/>
                </a:cxn>
                <a:cxn ang="0">
                  <a:pos x="197" y="39"/>
                </a:cxn>
                <a:cxn ang="0">
                  <a:pos x="197" y="37"/>
                </a:cxn>
                <a:cxn ang="0">
                  <a:pos x="197" y="35"/>
                </a:cxn>
                <a:cxn ang="0">
                  <a:pos x="195" y="33"/>
                </a:cxn>
                <a:cxn ang="0">
                  <a:pos x="195" y="31"/>
                </a:cxn>
                <a:cxn ang="0">
                  <a:pos x="193" y="30"/>
                </a:cxn>
                <a:cxn ang="0">
                  <a:pos x="193" y="28"/>
                </a:cxn>
                <a:cxn ang="0">
                  <a:pos x="192" y="24"/>
                </a:cxn>
                <a:cxn ang="0">
                  <a:pos x="190" y="22"/>
                </a:cxn>
                <a:cxn ang="0">
                  <a:pos x="190" y="20"/>
                </a:cxn>
                <a:cxn ang="0">
                  <a:pos x="188" y="17"/>
                </a:cxn>
                <a:cxn ang="0">
                  <a:pos x="186" y="15"/>
                </a:cxn>
                <a:cxn ang="0">
                  <a:pos x="186" y="11"/>
                </a:cxn>
                <a:cxn ang="0">
                  <a:pos x="184" y="9"/>
                </a:cxn>
                <a:cxn ang="0">
                  <a:pos x="182" y="7"/>
                </a:cxn>
                <a:cxn ang="0">
                  <a:pos x="182" y="5"/>
                </a:cxn>
                <a:cxn ang="0">
                  <a:pos x="180" y="4"/>
                </a:cxn>
                <a:cxn ang="0">
                  <a:pos x="180" y="4"/>
                </a:cxn>
                <a:cxn ang="0">
                  <a:pos x="179" y="2"/>
                </a:cxn>
                <a:cxn ang="0">
                  <a:pos x="179" y="2"/>
                </a:cxn>
                <a:cxn ang="0">
                  <a:pos x="179" y="0"/>
                </a:cxn>
                <a:cxn ang="0">
                  <a:pos x="177" y="0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0" y="89"/>
                </a:cxn>
                <a:cxn ang="0">
                  <a:pos x="2" y="89"/>
                </a:cxn>
                <a:cxn ang="0">
                  <a:pos x="2" y="91"/>
                </a:cxn>
                <a:cxn ang="0">
                  <a:pos x="4" y="93"/>
                </a:cxn>
                <a:cxn ang="0">
                  <a:pos x="6" y="95"/>
                </a:cxn>
                <a:cxn ang="0">
                  <a:pos x="6" y="96"/>
                </a:cxn>
                <a:cxn ang="0">
                  <a:pos x="7" y="100"/>
                </a:cxn>
                <a:cxn ang="0">
                  <a:pos x="9" y="102"/>
                </a:cxn>
                <a:cxn ang="0">
                  <a:pos x="9" y="104"/>
                </a:cxn>
                <a:cxn ang="0">
                  <a:pos x="11" y="108"/>
                </a:cxn>
                <a:cxn ang="0">
                  <a:pos x="13" y="109"/>
                </a:cxn>
                <a:cxn ang="0">
                  <a:pos x="13" y="113"/>
                </a:cxn>
                <a:cxn ang="0">
                  <a:pos x="15" y="115"/>
                </a:cxn>
                <a:cxn ang="0">
                  <a:pos x="15" y="117"/>
                </a:cxn>
                <a:cxn ang="0">
                  <a:pos x="17" y="119"/>
                </a:cxn>
                <a:cxn ang="0">
                  <a:pos x="17" y="121"/>
                </a:cxn>
                <a:cxn ang="0">
                  <a:pos x="19" y="122"/>
                </a:cxn>
                <a:cxn ang="0">
                  <a:pos x="19" y="124"/>
                </a:cxn>
                <a:cxn ang="0">
                  <a:pos x="19" y="126"/>
                </a:cxn>
                <a:cxn ang="0">
                  <a:pos x="19" y="126"/>
                </a:cxn>
                <a:cxn ang="0">
                  <a:pos x="19" y="128"/>
                </a:cxn>
                <a:cxn ang="0">
                  <a:pos x="19" y="128"/>
                </a:cxn>
              </a:cxnLst>
              <a:rect l="0" t="0" r="r" b="b"/>
              <a:pathLst>
                <a:path w="197" h="128">
                  <a:moveTo>
                    <a:pt x="197" y="41"/>
                  </a:moveTo>
                  <a:lnTo>
                    <a:pt x="197" y="41"/>
                  </a:lnTo>
                  <a:lnTo>
                    <a:pt x="197" y="41"/>
                  </a:lnTo>
                  <a:lnTo>
                    <a:pt x="197" y="41"/>
                  </a:lnTo>
                  <a:lnTo>
                    <a:pt x="197" y="41"/>
                  </a:lnTo>
                  <a:lnTo>
                    <a:pt x="197" y="41"/>
                  </a:lnTo>
                  <a:lnTo>
                    <a:pt x="197" y="39"/>
                  </a:lnTo>
                  <a:lnTo>
                    <a:pt x="197" y="39"/>
                  </a:lnTo>
                  <a:lnTo>
                    <a:pt x="197" y="39"/>
                  </a:lnTo>
                  <a:lnTo>
                    <a:pt x="197" y="37"/>
                  </a:lnTo>
                  <a:lnTo>
                    <a:pt x="197" y="37"/>
                  </a:lnTo>
                  <a:lnTo>
                    <a:pt x="197" y="35"/>
                  </a:lnTo>
                  <a:lnTo>
                    <a:pt x="195" y="35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3" y="30"/>
                  </a:lnTo>
                  <a:lnTo>
                    <a:pt x="193" y="28"/>
                  </a:lnTo>
                  <a:lnTo>
                    <a:pt x="193" y="28"/>
                  </a:lnTo>
                  <a:lnTo>
                    <a:pt x="192" y="26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0" y="22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88" y="18"/>
                  </a:lnTo>
                  <a:lnTo>
                    <a:pt x="188" y="17"/>
                  </a:lnTo>
                  <a:lnTo>
                    <a:pt x="188" y="15"/>
                  </a:lnTo>
                  <a:lnTo>
                    <a:pt x="186" y="15"/>
                  </a:lnTo>
                  <a:lnTo>
                    <a:pt x="186" y="13"/>
                  </a:lnTo>
                  <a:lnTo>
                    <a:pt x="186" y="11"/>
                  </a:lnTo>
                  <a:lnTo>
                    <a:pt x="184" y="11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82" y="5"/>
                  </a:lnTo>
                  <a:lnTo>
                    <a:pt x="180" y="5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79" y="2"/>
                  </a:lnTo>
                  <a:lnTo>
                    <a:pt x="179" y="2"/>
                  </a:lnTo>
                  <a:lnTo>
                    <a:pt x="179" y="2"/>
                  </a:lnTo>
                  <a:lnTo>
                    <a:pt x="179" y="2"/>
                  </a:lnTo>
                  <a:lnTo>
                    <a:pt x="179" y="2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5"/>
                  </a:lnTo>
                  <a:lnTo>
                    <a:pt x="6" y="95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7" y="98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9" y="102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13" y="109"/>
                  </a:lnTo>
                  <a:lnTo>
                    <a:pt x="13" y="111"/>
                  </a:lnTo>
                  <a:lnTo>
                    <a:pt x="13" y="113"/>
                  </a:lnTo>
                  <a:lnTo>
                    <a:pt x="15" y="113"/>
                  </a:lnTo>
                  <a:lnTo>
                    <a:pt x="15" y="115"/>
                  </a:lnTo>
                  <a:lnTo>
                    <a:pt x="15" y="117"/>
                  </a:lnTo>
                  <a:lnTo>
                    <a:pt x="15" y="117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97" y="4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Oval 193"/>
            <p:cNvSpPr>
              <a:spLocks noChangeArrowheads="1"/>
            </p:cNvSpPr>
            <p:nvPr/>
          </p:nvSpPr>
          <p:spPr bwMode="auto">
            <a:xfrm>
              <a:off x="3006725" y="4206875"/>
              <a:ext cx="250825" cy="2508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194"/>
            <p:cNvSpPr>
              <a:spLocks/>
            </p:cNvSpPr>
            <p:nvPr/>
          </p:nvSpPr>
          <p:spPr bwMode="auto">
            <a:xfrm>
              <a:off x="2871788" y="4210050"/>
              <a:ext cx="227013" cy="138113"/>
            </a:xfrm>
            <a:custGeom>
              <a:avLst/>
              <a:gdLst/>
              <a:ahLst/>
              <a:cxnLst>
                <a:cxn ang="0">
                  <a:pos x="117" y="86"/>
                </a:cxn>
                <a:cxn ang="0">
                  <a:pos x="119" y="87"/>
                </a:cxn>
                <a:cxn ang="0">
                  <a:pos x="123" y="87"/>
                </a:cxn>
                <a:cxn ang="0">
                  <a:pos x="124" y="86"/>
                </a:cxn>
                <a:cxn ang="0">
                  <a:pos x="126" y="86"/>
                </a:cxn>
                <a:cxn ang="0">
                  <a:pos x="130" y="86"/>
                </a:cxn>
                <a:cxn ang="0">
                  <a:pos x="132" y="84"/>
                </a:cxn>
                <a:cxn ang="0">
                  <a:pos x="134" y="82"/>
                </a:cxn>
                <a:cxn ang="0">
                  <a:pos x="136" y="80"/>
                </a:cxn>
                <a:cxn ang="0">
                  <a:pos x="137" y="78"/>
                </a:cxn>
                <a:cxn ang="0">
                  <a:pos x="139" y="74"/>
                </a:cxn>
                <a:cxn ang="0">
                  <a:pos x="141" y="73"/>
                </a:cxn>
                <a:cxn ang="0">
                  <a:pos x="141" y="69"/>
                </a:cxn>
                <a:cxn ang="0">
                  <a:pos x="143" y="67"/>
                </a:cxn>
                <a:cxn ang="0">
                  <a:pos x="143" y="63"/>
                </a:cxn>
                <a:cxn ang="0">
                  <a:pos x="143" y="61"/>
                </a:cxn>
                <a:cxn ang="0">
                  <a:pos x="143" y="58"/>
                </a:cxn>
                <a:cxn ang="0">
                  <a:pos x="143" y="56"/>
                </a:cxn>
                <a:cxn ang="0">
                  <a:pos x="141" y="52"/>
                </a:cxn>
                <a:cxn ang="0">
                  <a:pos x="141" y="50"/>
                </a:cxn>
                <a:cxn ang="0">
                  <a:pos x="139" y="48"/>
                </a:cxn>
                <a:cxn ang="0">
                  <a:pos x="137" y="47"/>
                </a:cxn>
                <a:cxn ang="0">
                  <a:pos x="136" y="45"/>
                </a:cxn>
                <a:cxn ang="0">
                  <a:pos x="134" y="43"/>
                </a:cxn>
                <a:cxn ang="0">
                  <a:pos x="132" y="43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22" y="6"/>
                </a:cxn>
                <a:cxn ang="0">
                  <a:pos x="24" y="8"/>
                </a:cxn>
                <a:cxn ang="0">
                  <a:pos x="26" y="9"/>
                </a:cxn>
                <a:cxn ang="0">
                  <a:pos x="26" y="13"/>
                </a:cxn>
                <a:cxn ang="0">
                  <a:pos x="28" y="15"/>
                </a:cxn>
                <a:cxn ang="0">
                  <a:pos x="28" y="19"/>
                </a:cxn>
                <a:cxn ang="0">
                  <a:pos x="28" y="21"/>
                </a:cxn>
                <a:cxn ang="0">
                  <a:pos x="28" y="24"/>
                </a:cxn>
                <a:cxn ang="0">
                  <a:pos x="26" y="26"/>
                </a:cxn>
                <a:cxn ang="0">
                  <a:pos x="26" y="30"/>
                </a:cxn>
                <a:cxn ang="0">
                  <a:pos x="24" y="32"/>
                </a:cxn>
                <a:cxn ang="0">
                  <a:pos x="22" y="35"/>
                </a:cxn>
                <a:cxn ang="0">
                  <a:pos x="20" y="37"/>
                </a:cxn>
                <a:cxn ang="0">
                  <a:pos x="18" y="39"/>
                </a:cxn>
                <a:cxn ang="0">
                  <a:pos x="16" y="41"/>
                </a:cxn>
                <a:cxn ang="0">
                  <a:pos x="15" y="43"/>
                </a:cxn>
                <a:cxn ang="0">
                  <a:pos x="13" y="45"/>
                </a:cxn>
                <a:cxn ang="0">
                  <a:pos x="9" y="45"/>
                </a:cxn>
                <a:cxn ang="0">
                  <a:pos x="7" y="47"/>
                </a:cxn>
                <a:cxn ang="0">
                  <a:pos x="5" y="47"/>
                </a:cxn>
                <a:cxn ang="0">
                  <a:pos x="2" y="45"/>
                </a:cxn>
                <a:cxn ang="0">
                  <a:pos x="0" y="45"/>
                </a:cxn>
              </a:cxnLst>
              <a:rect l="0" t="0" r="r" b="b"/>
              <a:pathLst>
                <a:path w="143" h="87">
                  <a:moveTo>
                    <a:pt x="117" y="86"/>
                  </a:moveTo>
                  <a:lnTo>
                    <a:pt x="117" y="86"/>
                  </a:lnTo>
                  <a:lnTo>
                    <a:pt x="119" y="86"/>
                  </a:lnTo>
                  <a:lnTo>
                    <a:pt x="119" y="87"/>
                  </a:lnTo>
                  <a:lnTo>
                    <a:pt x="121" y="87"/>
                  </a:lnTo>
                  <a:lnTo>
                    <a:pt x="123" y="87"/>
                  </a:lnTo>
                  <a:lnTo>
                    <a:pt x="123" y="87"/>
                  </a:lnTo>
                  <a:lnTo>
                    <a:pt x="124" y="86"/>
                  </a:lnTo>
                  <a:lnTo>
                    <a:pt x="126" y="86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30" y="84"/>
                  </a:lnTo>
                  <a:lnTo>
                    <a:pt x="132" y="84"/>
                  </a:lnTo>
                  <a:lnTo>
                    <a:pt x="134" y="82"/>
                  </a:lnTo>
                  <a:lnTo>
                    <a:pt x="134" y="82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9" y="74"/>
                  </a:lnTo>
                  <a:lnTo>
                    <a:pt x="141" y="73"/>
                  </a:lnTo>
                  <a:lnTo>
                    <a:pt x="141" y="71"/>
                  </a:lnTo>
                  <a:lnTo>
                    <a:pt x="141" y="69"/>
                  </a:lnTo>
                  <a:lnTo>
                    <a:pt x="143" y="69"/>
                  </a:lnTo>
                  <a:lnTo>
                    <a:pt x="143" y="67"/>
                  </a:lnTo>
                  <a:lnTo>
                    <a:pt x="143" y="65"/>
                  </a:lnTo>
                  <a:lnTo>
                    <a:pt x="143" y="63"/>
                  </a:lnTo>
                  <a:lnTo>
                    <a:pt x="143" y="63"/>
                  </a:lnTo>
                  <a:lnTo>
                    <a:pt x="143" y="61"/>
                  </a:lnTo>
                  <a:lnTo>
                    <a:pt x="143" y="60"/>
                  </a:lnTo>
                  <a:lnTo>
                    <a:pt x="143" y="58"/>
                  </a:lnTo>
                  <a:lnTo>
                    <a:pt x="143" y="58"/>
                  </a:lnTo>
                  <a:lnTo>
                    <a:pt x="143" y="56"/>
                  </a:lnTo>
                  <a:lnTo>
                    <a:pt x="143" y="54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41" y="50"/>
                  </a:lnTo>
                  <a:lnTo>
                    <a:pt x="139" y="50"/>
                  </a:lnTo>
                  <a:lnTo>
                    <a:pt x="139" y="48"/>
                  </a:lnTo>
                  <a:lnTo>
                    <a:pt x="139" y="47"/>
                  </a:lnTo>
                  <a:lnTo>
                    <a:pt x="137" y="47"/>
                  </a:lnTo>
                  <a:lnTo>
                    <a:pt x="137" y="45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2" y="43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4"/>
                  </a:lnTo>
                  <a:lnTo>
                    <a:pt x="22" y="35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20" y="39"/>
                  </a:lnTo>
                  <a:lnTo>
                    <a:pt x="18" y="39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3" y="43"/>
                  </a:lnTo>
                  <a:lnTo>
                    <a:pt x="13" y="45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117" y="8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val 195"/>
            <p:cNvSpPr>
              <a:spLocks noChangeArrowheads="1"/>
            </p:cNvSpPr>
            <p:nvPr/>
          </p:nvSpPr>
          <p:spPr bwMode="auto">
            <a:xfrm>
              <a:off x="1955800" y="4718050"/>
              <a:ext cx="257175" cy="2555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196"/>
            <p:cNvSpPr>
              <a:spLocks/>
            </p:cNvSpPr>
            <p:nvPr/>
          </p:nvSpPr>
          <p:spPr bwMode="auto">
            <a:xfrm>
              <a:off x="2089150" y="4552950"/>
              <a:ext cx="173038" cy="25082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32"/>
                </a:cxn>
                <a:cxn ang="0">
                  <a:pos x="0" y="133"/>
                </a:cxn>
                <a:cxn ang="0">
                  <a:pos x="0" y="137"/>
                </a:cxn>
                <a:cxn ang="0">
                  <a:pos x="0" y="139"/>
                </a:cxn>
                <a:cxn ang="0">
                  <a:pos x="0" y="141"/>
                </a:cxn>
                <a:cxn ang="0">
                  <a:pos x="2" y="145"/>
                </a:cxn>
                <a:cxn ang="0">
                  <a:pos x="3" y="146"/>
                </a:cxn>
                <a:cxn ang="0">
                  <a:pos x="5" y="148"/>
                </a:cxn>
                <a:cxn ang="0">
                  <a:pos x="7" y="150"/>
                </a:cxn>
                <a:cxn ang="0">
                  <a:pos x="9" y="152"/>
                </a:cxn>
                <a:cxn ang="0">
                  <a:pos x="11" y="154"/>
                </a:cxn>
                <a:cxn ang="0">
                  <a:pos x="15" y="156"/>
                </a:cxn>
                <a:cxn ang="0">
                  <a:pos x="16" y="156"/>
                </a:cxn>
                <a:cxn ang="0">
                  <a:pos x="20" y="158"/>
                </a:cxn>
                <a:cxn ang="0">
                  <a:pos x="22" y="158"/>
                </a:cxn>
                <a:cxn ang="0">
                  <a:pos x="26" y="158"/>
                </a:cxn>
                <a:cxn ang="0">
                  <a:pos x="28" y="158"/>
                </a:cxn>
                <a:cxn ang="0">
                  <a:pos x="31" y="158"/>
                </a:cxn>
                <a:cxn ang="0">
                  <a:pos x="33" y="158"/>
                </a:cxn>
                <a:cxn ang="0">
                  <a:pos x="37" y="156"/>
                </a:cxn>
                <a:cxn ang="0">
                  <a:pos x="39" y="156"/>
                </a:cxn>
                <a:cxn ang="0">
                  <a:pos x="41" y="154"/>
                </a:cxn>
                <a:cxn ang="0">
                  <a:pos x="41" y="152"/>
                </a:cxn>
                <a:cxn ang="0">
                  <a:pos x="43" y="150"/>
                </a:cxn>
                <a:cxn ang="0">
                  <a:pos x="109" y="22"/>
                </a:cxn>
                <a:cxn ang="0">
                  <a:pos x="108" y="24"/>
                </a:cxn>
                <a:cxn ang="0">
                  <a:pos x="106" y="26"/>
                </a:cxn>
                <a:cxn ang="0">
                  <a:pos x="104" y="26"/>
                </a:cxn>
                <a:cxn ang="0">
                  <a:pos x="102" y="28"/>
                </a:cxn>
                <a:cxn ang="0">
                  <a:pos x="100" y="28"/>
                </a:cxn>
                <a:cxn ang="0">
                  <a:pos x="96" y="29"/>
                </a:cxn>
                <a:cxn ang="0">
                  <a:pos x="95" y="29"/>
                </a:cxn>
                <a:cxn ang="0">
                  <a:pos x="91" y="29"/>
                </a:cxn>
                <a:cxn ang="0">
                  <a:pos x="89" y="28"/>
                </a:cxn>
                <a:cxn ang="0">
                  <a:pos x="85" y="28"/>
                </a:cxn>
                <a:cxn ang="0">
                  <a:pos x="83" y="26"/>
                </a:cxn>
                <a:cxn ang="0">
                  <a:pos x="80" y="26"/>
                </a:cxn>
                <a:cxn ang="0">
                  <a:pos x="78" y="24"/>
                </a:cxn>
                <a:cxn ang="0">
                  <a:pos x="76" y="22"/>
                </a:cxn>
                <a:cxn ang="0">
                  <a:pos x="72" y="20"/>
                </a:cxn>
                <a:cxn ang="0">
                  <a:pos x="70" y="18"/>
                </a:cxn>
                <a:cxn ang="0">
                  <a:pos x="69" y="16"/>
                </a:cxn>
                <a:cxn ang="0">
                  <a:pos x="69" y="13"/>
                </a:cxn>
                <a:cxn ang="0">
                  <a:pos x="67" y="11"/>
                </a:cxn>
                <a:cxn ang="0">
                  <a:pos x="67" y="9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67" y="2"/>
                </a:cxn>
                <a:cxn ang="0">
                  <a:pos x="69" y="0"/>
                </a:cxn>
              </a:cxnLst>
              <a:rect l="0" t="0" r="r" b="b"/>
              <a:pathLst>
                <a:path w="109" h="158">
                  <a:moveTo>
                    <a:pt x="2" y="130"/>
                  </a:moveTo>
                  <a:lnTo>
                    <a:pt x="0" y="13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43"/>
                  </a:lnTo>
                  <a:lnTo>
                    <a:pt x="2" y="145"/>
                  </a:lnTo>
                  <a:lnTo>
                    <a:pt x="2" y="145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5" y="148"/>
                  </a:lnTo>
                  <a:lnTo>
                    <a:pt x="5" y="150"/>
                  </a:lnTo>
                  <a:lnTo>
                    <a:pt x="7" y="150"/>
                  </a:lnTo>
                  <a:lnTo>
                    <a:pt x="7" y="152"/>
                  </a:lnTo>
                  <a:lnTo>
                    <a:pt x="9" y="152"/>
                  </a:lnTo>
                  <a:lnTo>
                    <a:pt x="11" y="154"/>
                  </a:lnTo>
                  <a:lnTo>
                    <a:pt x="11" y="154"/>
                  </a:lnTo>
                  <a:lnTo>
                    <a:pt x="13" y="154"/>
                  </a:lnTo>
                  <a:lnTo>
                    <a:pt x="15" y="156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8" y="158"/>
                  </a:lnTo>
                  <a:lnTo>
                    <a:pt x="20" y="158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24" y="158"/>
                  </a:lnTo>
                  <a:lnTo>
                    <a:pt x="26" y="158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9" y="158"/>
                  </a:lnTo>
                  <a:lnTo>
                    <a:pt x="31" y="158"/>
                  </a:lnTo>
                  <a:lnTo>
                    <a:pt x="33" y="158"/>
                  </a:lnTo>
                  <a:lnTo>
                    <a:pt x="33" y="158"/>
                  </a:lnTo>
                  <a:lnTo>
                    <a:pt x="35" y="156"/>
                  </a:lnTo>
                  <a:lnTo>
                    <a:pt x="37" y="156"/>
                  </a:lnTo>
                  <a:lnTo>
                    <a:pt x="37" y="156"/>
                  </a:lnTo>
                  <a:lnTo>
                    <a:pt x="39" y="156"/>
                  </a:lnTo>
                  <a:lnTo>
                    <a:pt x="39" y="154"/>
                  </a:lnTo>
                  <a:lnTo>
                    <a:pt x="41" y="154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3" y="150"/>
                  </a:lnTo>
                  <a:lnTo>
                    <a:pt x="43" y="150"/>
                  </a:lnTo>
                  <a:lnTo>
                    <a:pt x="109" y="20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26"/>
                  </a:lnTo>
                  <a:lnTo>
                    <a:pt x="104" y="28"/>
                  </a:lnTo>
                  <a:lnTo>
                    <a:pt x="102" y="28"/>
                  </a:lnTo>
                  <a:lnTo>
                    <a:pt x="100" y="28"/>
                  </a:lnTo>
                  <a:lnTo>
                    <a:pt x="100" y="28"/>
                  </a:lnTo>
                  <a:lnTo>
                    <a:pt x="98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5" y="29"/>
                  </a:lnTo>
                  <a:lnTo>
                    <a:pt x="93" y="29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8"/>
                  </a:lnTo>
                  <a:lnTo>
                    <a:pt x="85" y="28"/>
                  </a:lnTo>
                  <a:lnTo>
                    <a:pt x="83" y="28"/>
                  </a:lnTo>
                  <a:lnTo>
                    <a:pt x="83" y="26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70" y="16"/>
                  </a:lnTo>
                  <a:lnTo>
                    <a:pt x="69" y="16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7" y="11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7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2" y="13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Oval 197"/>
            <p:cNvSpPr>
              <a:spLocks noChangeArrowheads="1"/>
            </p:cNvSpPr>
            <p:nvPr/>
          </p:nvSpPr>
          <p:spPr bwMode="auto">
            <a:xfrm>
              <a:off x="2686050" y="4092575"/>
              <a:ext cx="255588" cy="2555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198"/>
            <p:cNvSpPr>
              <a:spLocks/>
            </p:cNvSpPr>
            <p:nvPr/>
          </p:nvSpPr>
          <p:spPr bwMode="auto">
            <a:xfrm>
              <a:off x="2363788" y="4243388"/>
              <a:ext cx="360363" cy="230188"/>
            </a:xfrm>
            <a:custGeom>
              <a:avLst/>
              <a:gdLst/>
              <a:ahLst/>
              <a:cxnLst>
                <a:cxn ang="0">
                  <a:pos x="227" y="42"/>
                </a:cxn>
                <a:cxn ang="0">
                  <a:pos x="227" y="42"/>
                </a:cxn>
                <a:cxn ang="0">
                  <a:pos x="227" y="40"/>
                </a:cxn>
                <a:cxn ang="0">
                  <a:pos x="225" y="40"/>
                </a:cxn>
                <a:cxn ang="0">
                  <a:pos x="225" y="39"/>
                </a:cxn>
                <a:cxn ang="0">
                  <a:pos x="225" y="37"/>
                </a:cxn>
                <a:cxn ang="0">
                  <a:pos x="225" y="35"/>
                </a:cxn>
                <a:cxn ang="0">
                  <a:pos x="223" y="33"/>
                </a:cxn>
                <a:cxn ang="0">
                  <a:pos x="221" y="29"/>
                </a:cxn>
                <a:cxn ang="0">
                  <a:pos x="221" y="27"/>
                </a:cxn>
                <a:cxn ang="0">
                  <a:pos x="219" y="26"/>
                </a:cxn>
                <a:cxn ang="0">
                  <a:pos x="219" y="22"/>
                </a:cxn>
                <a:cxn ang="0">
                  <a:pos x="217" y="20"/>
                </a:cxn>
                <a:cxn ang="0">
                  <a:pos x="216" y="16"/>
                </a:cxn>
                <a:cxn ang="0">
                  <a:pos x="214" y="14"/>
                </a:cxn>
                <a:cxn ang="0">
                  <a:pos x="214" y="11"/>
                </a:cxn>
                <a:cxn ang="0">
                  <a:pos x="212" y="9"/>
                </a:cxn>
                <a:cxn ang="0">
                  <a:pos x="210" y="7"/>
                </a:cxn>
                <a:cxn ang="0">
                  <a:pos x="210" y="5"/>
                </a:cxn>
                <a:cxn ang="0">
                  <a:pos x="208" y="3"/>
                </a:cxn>
                <a:cxn ang="0">
                  <a:pos x="208" y="1"/>
                </a:cxn>
                <a:cxn ang="0">
                  <a:pos x="206" y="1"/>
                </a:cxn>
                <a:cxn ang="0">
                  <a:pos x="206" y="0"/>
                </a:cxn>
                <a:cxn ang="0">
                  <a:pos x="204" y="0"/>
                </a:cxn>
                <a:cxn ang="0">
                  <a:pos x="204" y="0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2" y="102"/>
                </a:cxn>
                <a:cxn ang="0">
                  <a:pos x="2" y="104"/>
                </a:cxn>
                <a:cxn ang="0">
                  <a:pos x="3" y="106"/>
                </a:cxn>
                <a:cxn ang="0">
                  <a:pos x="3" y="106"/>
                </a:cxn>
                <a:cxn ang="0">
                  <a:pos x="5" y="107"/>
                </a:cxn>
                <a:cxn ang="0">
                  <a:pos x="5" y="109"/>
                </a:cxn>
                <a:cxn ang="0">
                  <a:pos x="7" y="113"/>
                </a:cxn>
                <a:cxn ang="0">
                  <a:pos x="9" y="115"/>
                </a:cxn>
                <a:cxn ang="0">
                  <a:pos x="9" y="117"/>
                </a:cxn>
                <a:cxn ang="0">
                  <a:pos x="11" y="120"/>
                </a:cxn>
                <a:cxn ang="0">
                  <a:pos x="13" y="122"/>
                </a:cxn>
                <a:cxn ang="0">
                  <a:pos x="15" y="126"/>
                </a:cxn>
                <a:cxn ang="0">
                  <a:pos x="15" y="128"/>
                </a:cxn>
                <a:cxn ang="0">
                  <a:pos x="16" y="132"/>
                </a:cxn>
                <a:cxn ang="0">
                  <a:pos x="18" y="133"/>
                </a:cxn>
                <a:cxn ang="0">
                  <a:pos x="18" y="135"/>
                </a:cxn>
                <a:cxn ang="0">
                  <a:pos x="20" y="137"/>
                </a:cxn>
                <a:cxn ang="0">
                  <a:pos x="20" y="139"/>
                </a:cxn>
                <a:cxn ang="0">
                  <a:pos x="20" y="141"/>
                </a:cxn>
                <a:cxn ang="0">
                  <a:pos x="20" y="143"/>
                </a:cxn>
                <a:cxn ang="0">
                  <a:pos x="22" y="143"/>
                </a:cxn>
                <a:cxn ang="0">
                  <a:pos x="22" y="145"/>
                </a:cxn>
                <a:cxn ang="0">
                  <a:pos x="22" y="145"/>
                </a:cxn>
              </a:cxnLst>
              <a:rect l="0" t="0" r="r" b="b"/>
              <a:pathLst>
                <a:path w="227" h="145">
                  <a:moveTo>
                    <a:pt x="227" y="42"/>
                  </a:moveTo>
                  <a:lnTo>
                    <a:pt x="227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5" y="40"/>
                  </a:lnTo>
                  <a:lnTo>
                    <a:pt x="225" y="39"/>
                  </a:lnTo>
                  <a:lnTo>
                    <a:pt x="225" y="39"/>
                  </a:lnTo>
                  <a:lnTo>
                    <a:pt x="225" y="37"/>
                  </a:lnTo>
                  <a:lnTo>
                    <a:pt x="225" y="37"/>
                  </a:lnTo>
                  <a:lnTo>
                    <a:pt x="225" y="35"/>
                  </a:lnTo>
                  <a:lnTo>
                    <a:pt x="225" y="35"/>
                  </a:lnTo>
                  <a:lnTo>
                    <a:pt x="223" y="33"/>
                  </a:lnTo>
                  <a:lnTo>
                    <a:pt x="223" y="33"/>
                  </a:lnTo>
                  <a:lnTo>
                    <a:pt x="223" y="31"/>
                  </a:lnTo>
                  <a:lnTo>
                    <a:pt x="221" y="29"/>
                  </a:lnTo>
                  <a:lnTo>
                    <a:pt x="221" y="29"/>
                  </a:lnTo>
                  <a:lnTo>
                    <a:pt x="221" y="27"/>
                  </a:lnTo>
                  <a:lnTo>
                    <a:pt x="221" y="26"/>
                  </a:lnTo>
                  <a:lnTo>
                    <a:pt x="219" y="26"/>
                  </a:lnTo>
                  <a:lnTo>
                    <a:pt x="219" y="24"/>
                  </a:lnTo>
                  <a:lnTo>
                    <a:pt x="219" y="22"/>
                  </a:lnTo>
                  <a:lnTo>
                    <a:pt x="217" y="20"/>
                  </a:lnTo>
                  <a:lnTo>
                    <a:pt x="217" y="20"/>
                  </a:lnTo>
                  <a:lnTo>
                    <a:pt x="216" y="18"/>
                  </a:lnTo>
                  <a:lnTo>
                    <a:pt x="216" y="16"/>
                  </a:lnTo>
                  <a:lnTo>
                    <a:pt x="216" y="14"/>
                  </a:lnTo>
                  <a:lnTo>
                    <a:pt x="214" y="14"/>
                  </a:lnTo>
                  <a:lnTo>
                    <a:pt x="214" y="13"/>
                  </a:lnTo>
                  <a:lnTo>
                    <a:pt x="214" y="11"/>
                  </a:lnTo>
                  <a:lnTo>
                    <a:pt x="212" y="11"/>
                  </a:lnTo>
                  <a:lnTo>
                    <a:pt x="212" y="9"/>
                  </a:lnTo>
                  <a:lnTo>
                    <a:pt x="212" y="9"/>
                  </a:lnTo>
                  <a:lnTo>
                    <a:pt x="210" y="7"/>
                  </a:lnTo>
                  <a:lnTo>
                    <a:pt x="210" y="5"/>
                  </a:lnTo>
                  <a:lnTo>
                    <a:pt x="210" y="5"/>
                  </a:lnTo>
                  <a:lnTo>
                    <a:pt x="208" y="3"/>
                  </a:lnTo>
                  <a:lnTo>
                    <a:pt x="208" y="3"/>
                  </a:lnTo>
                  <a:lnTo>
                    <a:pt x="208" y="3"/>
                  </a:lnTo>
                  <a:lnTo>
                    <a:pt x="208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07"/>
                  </a:lnTo>
                  <a:lnTo>
                    <a:pt x="5" y="107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7" y="111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9" y="115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1" y="119"/>
                  </a:lnTo>
                  <a:lnTo>
                    <a:pt x="11" y="120"/>
                  </a:lnTo>
                  <a:lnTo>
                    <a:pt x="13" y="122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6" y="13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8" y="133"/>
                  </a:lnTo>
                  <a:lnTo>
                    <a:pt x="18" y="135"/>
                  </a:lnTo>
                  <a:lnTo>
                    <a:pt x="18" y="135"/>
                  </a:lnTo>
                  <a:lnTo>
                    <a:pt x="18" y="137"/>
                  </a:lnTo>
                  <a:lnTo>
                    <a:pt x="20" y="137"/>
                  </a:lnTo>
                  <a:lnTo>
                    <a:pt x="20" y="139"/>
                  </a:lnTo>
                  <a:lnTo>
                    <a:pt x="20" y="139"/>
                  </a:lnTo>
                  <a:lnTo>
                    <a:pt x="20" y="141"/>
                  </a:lnTo>
                  <a:lnTo>
                    <a:pt x="20" y="141"/>
                  </a:lnTo>
                  <a:lnTo>
                    <a:pt x="20" y="141"/>
                  </a:lnTo>
                  <a:lnTo>
                    <a:pt x="20" y="143"/>
                  </a:lnTo>
                  <a:lnTo>
                    <a:pt x="22" y="143"/>
                  </a:lnTo>
                  <a:lnTo>
                    <a:pt x="22" y="143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7" y="4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val 199"/>
            <p:cNvSpPr>
              <a:spLocks noChangeArrowheads="1"/>
            </p:cNvSpPr>
            <p:nvPr/>
          </p:nvSpPr>
          <p:spPr bwMode="auto">
            <a:xfrm>
              <a:off x="2135188" y="4360863"/>
              <a:ext cx="263525" cy="26193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082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Simulated powder spectrum</a:t>
            </a:r>
          </a:p>
        </p:txBody>
      </p:sp>
      <p:pic>
        <p:nvPicPr>
          <p:cNvPr id="4" name="Picture 8" descr="UreaSimHi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6" y="914400"/>
            <a:ext cx="8775700" cy="5318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3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757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32" b="36706"/>
          <a:stretch/>
        </p:blipFill>
        <p:spPr>
          <a:xfrm>
            <a:off x="571500" y="762000"/>
            <a:ext cx="8001000" cy="52273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33CC"/>
          </a:solidFill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Simulated powder spectrum, 100 K</a:t>
            </a:r>
          </a:p>
        </p:txBody>
      </p:sp>
      <p:pic>
        <p:nvPicPr>
          <p:cNvPr id="5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3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32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84238"/>
          </a:xfrm>
          <a:solidFill>
            <a:srgbClr val="0033CC"/>
          </a:solidFill>
        </p:spPr>
        <p:txBody>
          <a:bodyPr/>
          <a:lstStyle/>
          <a:p>
            <a:r>
              <a:rPr lang="en-US" altLang="en-US" sz="3600" b="1" dirty="0">
                <a:solidFill>
                  <a:srgbClr val="FFFF00"/>
                </a:solidFill>
              </a:rPr>
              <a:t>X-Band Spectrum</a:t>
            </a:r>
          </a:p>
        </p:txBody>
      </p:sp>
      <p:pic>
        <p:nvPicPr>
          <p:cNvPr id="5" name="Picture 6" descr="UreaXB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884238"/>
            <a:ext cx="8464550" cy="5129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3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78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ergy Level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5262" r="833" b="1314"/>
          <a:stretch/>
        </p:blipFill>
        <p:spPr>
          <a:xfrm>
            <a:off x="152400" y="679342"/>
            <a:ext cx="8991600" cy="5410200"/>
          </a:xfrm>
          <a:prstGeom prst="rect">
            <a:avLst/>
          </a:prstGeo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219200" y="3384442"/>
            <a:ext cx="18288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|0,0&gt; </a:t>
            </a:r>
            <a:r>
              <a:rPr lang="en-US" sz="2000" b="1" dirty="0">
                <a:solidFill>
                  <a:srgbClr val="FF0000"/>
                </a:solidFill>
                <a:sym typeface="Wingdings 3" panose="05040102010807070707" pitchFamily="18" charset="2"/>
              </a:rPr>
              <a:t> </a:t>
            </a:r>
            <a:r>
              <a:rPr lang="en-US" b="1" dirty="0">
                <a:solidFill>
                  <a:srgbClr val="FF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|2,-1&gt;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934200" y="2286000"/>
            <a:ext cx="18288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|0,0&gt; </a:t>
            </a:r>
            <a:r>
              <a:rPr lang="en-US" sz="2000" b="1" dirty="0">
                <a:solidFill>
                  <a:srgbClr val="FF0000"/>
                </a:solidFill>
                <a:sym typeface="Wingdings 3" panose="05040102010807070707" pitchFamily="18" charset="2"/>
              </a:rPr>
              <a:t> </a:t>
            </a:r>
            <a:r>
              <a:rPr lang="en-US" b="1" dirty="0">
                <a:solidFill>
                  <a:srgbClr val="FF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|2,1&gt;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pic>
        <p:nvPicPr>
          <p:cNvPr id="8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3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53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52600" y="914400"/>
            <a:ext cx="6012474" cy="5562600"/>
            <a:chOff x="1752600" y="1295400"/>
            <a:chExt cx="6012474" cy="5562600"/>
          </a:xfrm>
        </p:grpSpPr>
        <p:pic>
          <p:nvPicPr>
            <p:cNvPr id="5" name="Picture 4" descr="D:\PolymerEPR\HexUrea\305K406Corr.txt"/>
            <p:cNvPicPr>
              <a:picLocks noChangeAspect="1"/>
            </p:cNvPicPr>
            <p:nvPr/>
          </p:nvPicPr>
          <p:blipFill rotWithShape="1"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" t="7289" r="833" b="15055"/>
            <a:stretch/>
          </p:blipFill>
          <p:spPr>
            <a:xfrm>
              <a:off x="1905000" y="1295400"/>
              <a:ext cx="5860074" cy="2362200"/>
            </a:xfrm>
            <a:prstGeom prst="rect">
              <a:avLst/>
            </a:prstGeom>
          </p:spPr>
        </p:pic>
        <p:pic>
          <p:nvPicPr>
            <p:cNvPr id="4" name="Picture 3" descr="D:\PolymerEPR\HexUrea\305K406a.dat"/>
            <p:cNvPicPr>
              <a:picLocks noChangeAspect="1"/>
            </p:cNvPicPr>
            <p:nvPr/>
          </p:nvPicPr>
          <p:blipFill rotWithShape="1">
            <a:blip r:embed="rId3" cstate="print">
              <a:lum bright="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" t="12467" r="833" b="5994"/>
            <a:stretch/>
          </p:blipFill>
          <p:spPr>
            <a:xfrm>
              <a:off x="1752600" y="3729346"/>
              <a:ext cx="5860074" cy="3128654"/>
            </a:xfrm>
            <a:prstGeom prst="rect">
              <a:avLst/>
            </a:prstGeom>
          </p:spPr>
        </p:pic>
      </p:grpSp>
      <p:pic>
        <p:nvPicPr>
          <p:cNvPr id="8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4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rgbClr val="0033CC"/>
          </a:solidFill>
        </p:spPr>
        <p:txBody>
          <a:bodyPr/>
          <a:lstStyle/>
          <a:p>
            <a:r>
              <a:rPr lang="en-US" altLang="en-US" sz="3600" b="1" dirty="0">
                <a:solidFill>
                  <a:srgbClr val="FFFF00"/>
                </a:solidFill>
              </a:rPr>
              <a:t>Could This Be Due to the Common ZFS?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0" y="6636401"/>
            <a:ext cx="4114800" cy="22159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200" dirty="0"/>
              <a:t>62. Zjazd Naukowy PTChem</a:t>
            </a:r>
            <a:r>
              <a:rPr lang="en-US" sz="1200" dirty="0"/>
              <a:t> 4 </a:t>
            </a:r>
            <a:r>
              <a:rPr lang="pl-PL" sz="1200" dirty="0"/>
              <a:t>września 2019, Warszaw</a:t>
            </a:r>
            <a:r>
              <a:rPr lang="en-US" sz="1200" dirty="0"/>
              <a:t>a</a:t>
            </a:r>
            <a:endParaRPr lang="en-US" sz="1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1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33CC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Dinuclear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Manganese(III) Complexes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7898" y="5627132"/>
            <a:ext cx="5673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Shova</a:t>
            </a:r>
            <a:r>
              <a:rPr lang="en-US" dirty="0"/>
              <a:t>, S.; et al., Dalton Trans., 48, 18, 5909 (2019)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9939" y="5109654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/>
              <a:t>g</a:t>
            </a:r>
            <a:r>
              <a:rPr lang="en-US" b="1" baseline="-25000" dirty="0" err="1"/>
              <a:t>x</a:t>
            </a:r>
            <a:r>
              <a:rPr lang="en-US" b="1" baseline="-25000" dirty="0"/>
              <a:t> </a:t>
            </a:r>
            <a:r>
              <a:rPr lang="en-US" b="1" dirty="0"/>
              <a:t>= </a:t>
            </a:r>
            <a:r>
              <a:rPr lang="en-US" b="1" dirty="0" err="1"/>
              <a:t>g</a:t>
            </a:r>
            <a:r>
              <a:rPr lang="en-US" b="1" baseline="-25000" dirty="0" err="1"/>
              <a:t>y</a:t>
            </a:r>
            <a:r>
              <a:rPr lang="en-US" b="1" baseline="-25000" dirty="0"/>
              <a:t> </a:t>
            </a:r>
            <a:r>
              <a:rPr lang="en-US" b="1" dirty="0"/>
              <a:t>= </a:t>
            </a:r>
            <a:r>
              <a:rPr lang="en-US" b="1" dirty="0" err="1"/>
              <a:t>g</a:t>
            </a:r>
            <a:r>
              <a:rPr lang="en-US" b="1" baseline="-25000" dirty="0" err="1"/>
              <a:t>z</a:t>
            </a:r>
            <a:r>
              <a:rPr lang="en-US" b="1" dirty="0"/>
              <a:t> = 1.991, </a:t>
            </a:r>
            <a:r>
              <a:rPr lang="en-US" b="1" i="1" dirty="0">
                <a:solidFill>
                  <a:srgbClr val="FF0000"/>
                </a:solidFill>
              </a:rPr>
              <a:t>D</a:t>
            </a:r>
            <a:r>
              <a:rPr lang="en-US" b="1" dirty="0"/>
              <a:t> = + 2.997 cm</a:t>
            </a:r>
            <a:r>
              <a:rPr lang="en-US" b="1" baseline="30000" dirty="0"/>
              <a:t>-1</a:t>
            </a:r>
            <a:r>
              <a:rPr lang="en-US" b="1" dirty="0"/>
              <a:t>, </a:t>
            </a:r>
            <a:r>
              <a:rPr lang="en-US" b="1" i="1" dirty="0">
                <a:solidFill>
                  <a:srgbClr val="FF0000"/>
                </a:solidFill>
              </a:rPr>
              <a:t>E</a:t>
            </a:r>
            <a:r>
              <a:rPr lang="en-US" b="1" dirty="0"/>
              <a:t> = 0.53 cm</a:t>
            </a:r>
            <a:r>
              <a:rPr lang="en-US" b="1" baseline="30000" dirty="0"/>
              <a:t>-1</a:t>
            </a:r>
            <a:endParaRPr lang="en-US" b="1" dirty="0"/>
          </a:p>
        </p:txBody>
      </p:sp>
      <p:pic>
        <p:nvPicPr>
          <p:cNvPr id="9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2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19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377384" y="4535414"/>
            <a:ext cx="6623250" cy="1204932"/>
            <a:chOff x="1417" y="11987"/>
            <a:chExt cx="7498" cy="1354"/>
          </a:xfrm>
        </p:grpSpPr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" y="12634"/>
              <a:ext cx="749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" y="11987"/>
              <a:ext cx="7285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220"/>
          <p:cNvSpPr>
            <a:spLocks noChangeArrowheads="1"/>
          </p:cNvSpPr>
          <p:nvPr/>
        </p:nvSpPr>
        <p:spPr bwMode="auto">
          <a:xfrm rot="16200000">
            <a:off x="-709613" y="2206625"/>
            <a:ext cx="2809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22"/>
          <p:cNvSpPr>
            <a:spLocks noChangeArrowheads="1"/>
          </p:cNvSpPr>
          <p:nvPr/>
        </p:nvSpPr>
        <p:spPr bwMode="auto">
          <a:xfrm>
            <a:off x="2300288" y="-414338"/>
            <a:ext cx="2809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97" name="Rectangle 272"/>
          <p:cNvSpPr>
            <a:spLocks noChangeArrowheads="1"/>
          </p:cNvSpPr>
          <p:nvPr/>
        </p:nvSpPr>
        <p:spPr bwMode="auto">
          <a:xfrm rot="16200000">
            <a:off x="9693275" y="2206625"/>
            <a:ext cx="2809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98" name="Rectangle 273"/>
          <p:cNvSpPr>
            <a:spLocks noChangeArrowheads="1"/>
          </p:cNvSpPr>
          <p:nvPr/>
        </p:nvSpPr>
        <p:spPr bwMode="auto">
          <a:xfrm>
            <a:off x="6805613" y="-414338"/>
            <a:ext cx="2809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1533188" y="5788012"/>
            <a:ext cx="6547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D</a:t>
            </a:r>
            <a:r>
              <a:rPr lang="en-US" b="1" i="1" baseline="-25000" dirty="0">
                <a:solidFill>
                  <a:srgbClr val="FF0000"/>
                </a:solidFill>
              </a:rPr>
              <a:t>12</a:t>
            </a:r>
            <a:r>
              <a:rPr lang="en-US" b="1" dirty="0"/>
              <a:t> = -0.004 cm</a:t>
            </a:r>
            <a:r>
              <a:rPr lang="en-US" b="1" baseline="30000" dirty="0"/>
              <a:t>-1</a:t>
            </a:r>
            <a:r>
              <a:rPr lang="en-US" dirty="0"/>
              <a:t>,(calculated dipolar interaction), 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b="1" dirty="0"/>
              <a:t> = 0.035 cm</a:t>
            </a:r>
            <a:r>
              <a:rPr lang="en-US" b="1" baseline="30000" dirty="0"/>
              <a:t>-1</a:t>
            </a:r>
            <a:endParaRPr lang="en-US" b="1" dirty="0"/>
          </a:p>
        </p:txBody>
      </p:sp>
      <p:pic>
        <p:nvPicPr>
          <p:cNvPr id="144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4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5" name="Rectangle 14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33CC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Dinuclear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Manganese(III) Complexes</a:t>
            </a:r>
          </a:p>
        </p:txBody>
      </p:sp>
      <p:sp>
        <p:nvSpPr>
          <p:cNvPr id="146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63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2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0033CC"/>
          </a:solidFill>
        </p:spPr>
        <p:txBody>
          <a:bodyPr/>
          <a:lstStyle/>
          <a:p>
            <a:r>
              <a:rPr lang="en-US" altLang="en-US" sz="3200" b="1" dirty="0">
                <a:solidFill>
                  <a:srgbClr val="FFFF00"/>
                </a:solidFill>
              </a:rPr>
              <a:t>Energy Levels and Transitions in the Dimer and in the Monomer Model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31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>
          <a:xfrm>
            <a:off x="3025847" y="5693656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Taking</a:t>
            </a:r>
            <a:r>
              <a:rPr lang="en-US" b="1" dirty="0"/>
              <a:t> 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b="1" dirty="0"/>
              <a:t> = -0.14 cm</a:t>
            </a:r>
            <a:r>
              <a:rPr lang="en-US" b="1" baseline="30000" dirty="0"/>
              <a:t>-1</a:t>
            </a:r>
            <a:r>
              <a:rPr lang="en-US" b="1" dirty="0"/>
              <a:t> </a:t>
            </a:r>
            <a:r>
              <a:rPr lang="en-US" dirty="0"/>
              <a:t>reproduces the observed splitting</a:t>
            </a:r>
          </a:p>
        </p:txBody>
      </p:sp>
      <p:pic>
        <p:nvPicPr>
          <p:cNvPr id="128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2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33CC"/>
          </a:solidFill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Pentacoordinate High-Spin Co(II) Complexes</a:t>
            </a:r>
          </a:p>
        </p:txBody>
      </p:sp>
      <p:sp>
        <p:nvSpPr>
          <p:cNvPr id="130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71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rgbClr val="FFFF99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57" y="1219200"/>
            <a:ext cx="8763000" cy="4525963"/>
          </a:xfrm>
        </p:spPr>
        <p:txBody>
          <a:bodyPr/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Compounds with very large zero-field splitting can be studied in HF EPR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Small isotropic exchange may be sometimes observed as splitting in the spectra, rather than just as intensity / line width effects.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Single-crystal studies may prove to be much more effective than powder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The effect is more likely to be observed in HF EPR due to better separation of the g values and possibility of engaging states strongly differing in energy, up to ~20 cm</a:t>
            </a:r>
            <a:r>
              <a:rPr lang="en-US" sz="2000" baseline="30000" dirty="0">
                <a:solidFill>
                  <a:schemeClr val="bg1"/>
                </a:solidFill>
              </a:rPr>
              <a:t>-1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2" cstate="print"/>
          <a:srcRect r="11325"/>
          <a:stretch>
            <a:fillRect/>
          </a:stretch>
        </p:blipFill>
        <p:spPr bwMode="auto">
          <a:xfrm>
            <a:off x="7939007" y="6441698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9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4"/>
          <p:cNvGrpSpPr>
            <a:grpSpLocks noChangeAspect="1"/>
          </p:cNvGrpSpPr>
          <p:nvPr/>
        </p:nvGrpSpPr>
        <p:grpSpPr bwMode="auto">
          <a:xfrm>
            <a:off x="3107220" y="990600"/>
            <a:ext cx="5353464" cy="5491128"/>
            <a:chOff x="4944" y="720"/>
            <a:chExt cx="4309" cy="4355"/>
          </a:xfrm>
        </p:grpSpPr>
        <p:sp>
          <p:nvSpPr>
            <p:cNvPr id="211" name="Rectangle 6"/>
            <p:cNvSpPr>
              <a:spLocks noChangeArrowheads="1"/>
            </p:cNvSpPr>
            <p:nvPr/>
          </p:nvSpPr>
          <p:spPr bwMode="auto">
            <a:xfrm>
              <a:off x="7238" y="4883"/>
              <a:ext cx="1954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001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0050" defTabSz="8001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00100" defTabSz="8001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00150" defTabSz="8001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00200" defTabSz="8001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574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146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9718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290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Magnetic Induction, Tesla</a:t>
              </a:r>
              <a:endParaRPr kumimoji="0" lang="en-US" alt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2" name="Line 7"/>
            <p:cNvSpPr>
              <a:spLocks noChangeShapeType="1"/>
            </p:cNvSpPr>
            <p:nvPr/>
          </p:nvSpPr>
          <p:spPr bwMode="auto">
            <a:xfrm>
              <a:off x="4944" y="4582"/>
              <a:ext cx="4308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3" name="Line 8"/>
            <p:cNvSpPr>
              <a:spLocks noChangeShapeType="1"/>
            </p:cNvSpPr>
            <p:nvPr/>
          </p:nvSpPr>
          <p:spPr bwMode="auto">
            <a:xfrm flipV="1">
              <a:off x="5516" y="4526"/>
              <a:ext cx="1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4" name="Line 9"/>
            <p:cNvSpPr>
              <a:spLocks noChangeShapeType="1"/>
            </p:cNvSpPr>
            <p:nvPr/>
          </p:nvSpPr>
          <p:spPr bwMode="auto">
            <a:xfrm flipV="1">
              <a:off x="6089" y="4526"/>
              <a:ext cx="1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5" name="Line 10"/>
            <p:cNvSpPr>
              <a:spLocks noChangeShapeType="1"/>
            </p:cNvSpPr>
            <p:nvPr/>
          </p:nvSpPr>
          <p:spPr bwMode="auto">
            <a:xfrm flipV="1">
              <a:off x="6661" y="4526"/>
              <a:ext cx="1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6" name="Line 11"/>
            <p:cNvSpPr>
              <a:spLocks noChangeShapeType="1"/>
            </p:cNvSpPr>
            <p:nvPr/>
          </p:nvSpPr>
          <p:spPr bwMode="auto">
            <a:xfrm flipV="1">
              <a:off x="7234" y="4526"/>
              <a:ext cx="1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7" name="Line 12"/>
            <p:cNvSpPr>
              <a:spLocks noChangeShapeType="1"/>
            </p:cNvSpPr>
            <p:nvPr/>
          </p:nvSpPr>
          <p:spPr bwMode="auto">
            <a:xfrm flipV="1">
              <a:off x="7807" y="4526"/>
              <a:ext cx="1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8" name="Line 13"/>
            <p:cNvSpPr>
              <a:spLocks noChangeShapeType="1"/>
            </p:cNvSpPr>
            <p:nvPr/>
          </p:nvSpPr>
          <p:spPr bwMode="auto">
            <a:xfrm flipV="1">
              <a:off x="8379" y="4526"/>
              <a:ext cx="1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9" name="Line 14"/>
            <p:cNvSpPr>
              <a:spLocks noChangeShapeType="1"/>
            </p:cNvSpPr>
            <p:nvPr/>
          </p:nvSpPr>
          <p:spPr bwMode="auto">
            <a:xfrm flipV="1">
              <a:off x="8951" y="4526"/>
              <a:ext cx="1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0" name="Line 15"/>
            <p:cNvSpPr>
              <a:spLocks noChangeShapeType="1"/>
            </p:cNvSpPr>
            <p:nvPr/>
          </p:nvSpPr>
          <p:spPr bwMode="auto">
            <a:xfrm flipV="1">
              <a:off x="5058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1" name="Line 16"/>
            <p:cNvSpPr>
              <a:spLocks noChangeShapeType="1"/>
            </p:cNvSpPr>
            <p:nvPr/>
          </p:nvSpPr>
          <p:spPr bwMode="auto">
            <a:xfrm flipV="1">
              <a:off x="5173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2" name="Line 17"/>
            <p:cNvSpPr>
              <a:spLocks noChangeShapeType="1"/>
            </p:cNvSpPr>
            <p:nvPr/>
          </p:nvSpPr>
          <p:spPr bwMode="auto">
            <a:xfrm flipV="1">
              <a:off x="5287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3" name="Line 18"/>
            <p:cNvSpPr>
              <a:spLocks noChangeShapeType="1"/>
            </p:cNvSpPr>
            <p:nvPr/>
          </p:nvSpPr>
          <p:spPr bwMode="auto">
            <a:xfrm flipV="1">
              <a:off x="5402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4" name="Line 19"/>
            <p:cNvSpPr>
              <a:spLocks noChangeShapeType="1"/>
            </p:cNvSpPr>
            <p:nvPr/>
          </p:nvSpPr>
          <p:spPr bwMode="auto">
            <a:xfrm flipV="1">
              <a:off x="5631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5" name="Line 20"/>
            <p:cNvSpPr>
              <a:spLocks noChangeShapeType="1"/>
            </p:cNvSpPr>
            <p:nvPr/>
          </p:nvSpPr>
          <p:spPr bwMode="auto">
            <a:xfrm flipV="1">
              <a:off x="5745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6" name="Line 21"/>
            <p:cNvSpPr>
              <a:spLocks noChangeShapeType="1"/>
            </p:cNvSpPr>
            <p:nvPr/>
          </p:nvSpPr>
          <p:spPr bwMode="auto">
            <a:xfrm flipV="1">
              <a:off x="5859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7" name="Line 22"/>
            <p:cNvSpPr>
              <a:spLocks noChangeShapeType="1"/>
            </p:cNvSpPr>
            <p:nvPr/>
          </p:nvSpPr>
          <p:spPr bwMode="auto">
            <a:xfrm flipV="1">
              <a:off x="5974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8" name="Line 23"/>
            <p:cNvSpPr>
              <a:spLocks noChangeShapeType="1"/>
            </p:cNvSpPr>
            <p:nvPr/>
          </p:nvSpPr>
          <p:spPr bwMode="auto">
            <a:xfrm flipV="1">
              <a:off x="6203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9" name="Line 24"/>
            <p:cNvSpPr>
              <a:spLocks noChangeShapeType="1"/>
            </p:cNvSpPr>
            <p:nvPr/>
          </p:nvSpPr>
          <p:spPr bwMode="auto">
            <a:xfrm flipV="1">
              <a:off x="6318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0" name="Line 25"/>
            <p:cNvSpPr>
              <a:spLocks noChangeShapeType="1"/>
            </p:cNvSpPr>
            <p:nvPr/>
          </p:nvSpPr>
          <p:spPr bwMode="auto">
            <a:xfrm flipV="1">
              <a:off x="6432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1" name="Line 26"/>
            <p:cNvSpPr>
              <a:spLocks noChangeShapeType="1"/>
            </p:cNvSpPr>
            <p:nvPr/>
          </p:nvSpPr>
          <p:spPr bwMode="auto">
            <a:xfrm flipV="1">
              <a:off x="6546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2" name="Line 27"/>
            <p:cNvSpPr>
              <a:spLocks noChangeShapeType="1"/>
            </p:cNvSpPr>
            <p:nvPr/>
          </p:nvSpPr>
          <p:spPr bwMode="auto">
            <a:xfrm flipV="1">
              <a:off x="6776" y="4554"/>
              <a:ext cx="0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3" name="Line 28"/>
            <p:cNvSpPr>
              <a:spLocks noChangeShapeType="1"/>
            </p:cNvSpPr>
            <p:nvPr/>
          </p:nvSpPr>
          <p:spPr bwMode="auto">
            <a:xfrm flipV="1">
              <a:off x="6891" y="4554"/>
              <a:ext cx="0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4" name="Line 29"/>
            <p:cNvSpPr>
              <a:spLocks noChangeShapeType="1"/>
            </p:cNvSpPr>
            <p:nvPr/>
          </p:nvSpPr>
          <p:spPr bwMode="auto">
            <a:xfrm flipV="1">
              <a:off x="7005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5" name="Line 30"/>
            <p:cNvSpPr>
              <a:spLocks noChangeShapeType="1"/>
            </p:cNvSpPr>
            <p:nvPr/>
          </p:nvSpPr>
          <p:spPr bwMode="auto">
            <a:xfrm flipV="1">
              <a:off x="7120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6" name="Line 31"/>
            <p:cNvSpPr>
              <a:spLocks noChangeShapeType="1"/>
            </p:cNvSpPr>
            <p:nvPr/>
          </p:nvSpPr>
          <p:spPr bwMode="auto">
            <a:xfrm flipV="1">
              <a:off x="7349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7" name="Line 32"/>
            <p:cNvSpPr>
              <a:spLocks noChangeShapeType="1"/>
            </p:cNvSpPr>
            <p:nvPr/>
          </p:nvSpPr>
          <p:spPr bwMode="auto">
            <a:xfrm flipV="1">
              <a:off x="7463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8" name="Line 33"/>
            <p:cNvSpPr>
              <a:spLocks noChangeShapeType="1"/>
            </p:cNvSpPr>
            <p:nvPr/>
          </p:nvSpPr>
          <p:spPr bwMode="auto">
            <a:xfrm flipV="1">
              <a:off x="7578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9" name="Line 34"/>
            <p:cNvSpPr>
              <a:spLocks noChangeShapeType="1"/>
            </p:cNvSpPr>
            <p:nvPr/>
          </p:nvSpPr>
          <p:spPr bwMode="auto">
            <a:xfrm flipV="1">
              <a:off x="7692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0" name="Line 35"/>
            <p:cNvSpPr>
              <a:spLocks noChangeShapeType="1"/>
            </p:cNvSpPr>
            <p:nvPr/>
          </p:nvSpPr>
          <p:spPr bwMode="auto">
            <a:xfrm flipV="1">
              <a:off x="7921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1" name="Line 36"/>
            <p:cNvSpPr>
              <a:spLocks noChangeShapeType="1"/>
            </p:cNvSpPr>
            <p:nvPr/>
          </p:nvSpPr>
          <p:spPr bwMode="auto">
            <a:xfrm flipV="1">
              <a:off x="8035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2" name="Line 37"/>
            <p:cNvSpPr>
              <a:spLocks noChangeShapeType="1"/>
            </p:cNvSpPr>
            <p:nvPr/>
          </p:nvSpPr>
          <p:spPr bwMode="auto">
            <a:xfrm flipV="1">
              <a:off x="8150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3" name="Line 38"/>
            <p:cNvSpPr>
              <a:spLocks noChangeShapeType="1"/>
            </p:cNvSpPr>
            <p:nvPr/>
          </p:nvSpPr>
          <p:spPr bwMode="auto">
            <a:xfrm flipV="1">
              <a:off x="8265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4" name="Line 39"/>
            <p:cNvSpPr>
              <a:spLocks noChangeShapeType="1"/>
            </p:cNvSpPr>
            <p:nvPr/>
          </p:nvSpPr>
          <p:spPr bwMode="auto">
            <a:xfrm flipV="1">
              <a:off x="8493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5" name="Line 40"/>
            <p:cNvSpPr>
              <a:spLocks noChangeShapeType="1"/>
            </p:cNvSpPr>
            <p:nvPr/>
          </p:nvSpPr>
          <p:spPr bwMode="auto">
            <a:xfrm flipV="1">
              <a:off x="8608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6" name="Line 41"/>
            <p:cNvSpPr>
              <a:spLocks noChangeShapeType="1"/>
            </p:cNvSpPr>
            <p:nvPr/>
          </p:nvSpPr>
          <p:spPr bwMode="auto">
            <a:xfrm flipV="1">
              <a:off x="8722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7" name="Line 42"/>
            <p:cNvSpPr>
              <a:spLocks noChangeShapeType="1"/>
            </p:cNvSpPr>
            <p:nvPr/>
          </p:nvSpPr>
          <p:spPr bwMode="auto">
            <a:xfrm flipV="1">
              <a:off x="8837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8" name="Line 43"/>
            <p:cNvSpPr>
              <a:spLocks noChangeShapeType="1"/>
            </p:cNvSpPr>
            <p:nvPr/>
          </p:nvSpPr>
          <p:spPr bwMode="auto">
            <a:xfrm flipV="1">
              <a:off x="9066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9" name="Line 44"/>
            <p:cNvSpPr>
              <a:spLocks noChangeShapeType="1"/>
            </p:cNvSpPr>
            <p:nvPr/>
          </p:nvSpPr>
          <p:spPr bwMode="auto">
            <a:xfrm flipV="1">
              <a:off x="9180" y="4554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0" name="Rectangle 45"/>
            <p:cNvSpPr>
              <a:spLocks noChangeArrowheads="1"/>
            </p:cNvSpPr>
            <p:nvPr/>
          </p:nvSpPr>
          <p:spPr bwMode="auto">
            <a:xfrm>
              <a:off x="5413" y="4658"/>
              <a:ext cx="222" cy="1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001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0050" defTabSz="8001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00100" defTabSz="8001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00150" defTabSz="8001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00200" defTabSz="8001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574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146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9718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290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</a:rPr>
                <a:t>0.2</a:t>
              </a:r>
              <a:endParaRPr kumimoji="0" lang="en-US" alt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1" name="Rectangle 46"/>
            <p:cNvSpPr>
              <a:spLocks noChangeArrowheads="1"/>
            </p:cNvSpPr>
            <p:nvPr/>
          </p:nvSpPr>
          <p:spPr bwMode="auto">
            <a:xfrm>
              <a:off x="5986" y="4658"/>
              <a:ext cx="222" cy="1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001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0050" defTabSz="8001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00100" defTabSz="8001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00150" defTabSz="8001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00200" defTabSz="8001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574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146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9718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290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</a:rPr>
                <a:t>0.4</a:t>
              </a:r>
              <a:endParaRPr kumimoji="0" lang="en-US" alt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2" name="Rectangle 47"/>
            <p:cNvSpPr>
              <a:spLocks noChangeArrowheads="1"/>
            </p:cNvSpPr>
            <p:nvPr/>
          </p:nvSpPr>
          <p:spPr bwMode="auto">
            <a:xfrm>
              <a:off x="6558" y="4658"/>
              <a:ext cx="222" cy="1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001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0050" defTabSz="8001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00100" defTabSz="8001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00150" defTabSz="8001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00200" defTabSz="8001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574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146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9718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290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</a:rPr>
                <a:t>0.6</a:t>
              </a:r>
              <a:endParaRPr kumimoji="0" lang="en-US" alt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3" name="Rectangle 48"/>
            <p:cNvSpPr>
              <a:spLocks noChangeArrowheads="1"/>
            </p:cNvSpPr>
            <p:nvPr/>
          </p:nvSpPr>
          <p:spPr bwMode="auto">
            <a:xfrm>
              <a:off x="7131" y="4658"/>
              <a:ext cx="222" cy="1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001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0050" defTabSz="8001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00100" defTabSz="8001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00150" defTabSz="8001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00200" defTabSz="8001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574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146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9718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290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</a:rPr>
                <a:t>0.8</a:t>
              </a:r>
              <a:endParaRPr kumimoji="0" lang="en-US" alt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4" name="Rectangle 49"/>
            <p:cNvSpPr>
              <a:spLocks noChangeArrowheads="1"/>
            </p:cNvSpPr>
            <p:nvPr/>
          </p:nvSpPr>
          <p:spPr bwMode="auto">
            <a:xfrm>
              <a:off x="7703" y="4658"/>
              <a:ext cx="222" cy="1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001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0050" defTabSz="8001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00100" defTabSz="8001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00150" defTabSz="8001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00200" defTabSz="8001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574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146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9718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290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</a:rPr>
                <a:t>1.0</a:t>
              </a:r>
              <a:endParaRPr kumimoji="0" lang="en-US" alt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5" name="Rectangle 50"/>
            <p:cNvSpPr>
              <a:spLocks noChangeArrowheads="1"/>
            </p:cNvSpPr>
            <p:nvPr/>
          </p:nvSpPr>
          <p:spPr bwMode="auto">
            <a:xfrm>
              <a:off x="8275" y="4658"/>
              <a:ext cx="222" cy="1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001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0050" defTabSz="8001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00100" defTabSz="8001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00150" defTabSz="8001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00200" defTabSz="8001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574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146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9718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290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</a:rPr>
                <a:t>1.2</a:t>
              </a:r>
              <a:endParaRPr kumimoji="0" lang="en-US" alt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6" name="Rectangle 51"/>
            <p:cNvSpPr>
              <a:spLocks noChangeArrowheads="1"/>
            </p:cNvSpPr>
            <p:nvPr/>
          </p:nvSpPr>
          <p:spPr bwMode="auto">
            <a:xfrm>
              <a:off x="8847" y="4658"/>
              <a:ext cx="223" cy="1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001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0050" defTabSz="8001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00100" defTabSz="8001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00150" defTabSz="8001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00200" defTabSz="8001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574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146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9718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290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</a:rPr>
                <a:t>1.4</a:t>
              </a:r>
              <a:endParaRPr kumimoji="0" lang="en-US" alt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7" name="Line 52"/>
            <p:cNvSpPr>
              <a:spLocks noChangeShapeType="1"/>
            </p:cNvSpPr>
            <p:nvPr/>
          </p:nvSpPr>
          <p:spPr bwMode="auto">
            <a:xfrm>
              <a:off x="4944" y="720"/>
              <a:ext cx="4308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8" name="Line 53"/>
            <p:cNvSpPr>
              <a:spLocks noChangeShapeType="1"/>
            </p:cNvSpPr>
            <p:nvPr/>
          </p:nvSpPr>
          <p:spPr bwMode="auto">
            <a:xfrm>
              <a:off x="5516" y="720"/>
              <a:ext cx="1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9" name="Line 54"/>
            <p:cNvSpPr>
              <a:spLocks noChangeShapeType="1"/>
            </p:cNvSpPr>
            <p:nvPr/>
          </p:nvSpPr>
          <p:spPr bwMode="auto">
            <a:xfrm>
              <a:off x="6089" y="720"/>
              <a:ext cx="1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0" name="Line 55"/>
            <p:cNvSpPr>
              <a:spLocks noChangeShapeType="1"/>
            </p:cNvSpPr>
            <p:nvPr/>
          </p:nvSpPr>
          <p:spPr bwMode="auto">
            <a:xfrm>
              <a:off x="6661" y="720"/>
              <a:ext cx="1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1" name="Line 56"/>
            <p:cNvSpPr>
              <a:spLocks noChangeShapeType="1"/>
            </p:cNvSpPr>
            <p:nvPr/>
          </p:nvSpPr>
          <p:spPr bwMode="auto">
            <a:xfrm>
              <a:off x="7234" y="720"/>
              <a:ext cx="1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2" name="Line 57"/>
            <p:cNvSpPr>
              <a:spLocks noChangeShapeType="1"/>
            </p:cNvSpPr>
            <p:nvPr/>
          </p:nvSpPr>
          <p:spPr bwMode="auto">
            <a:xfrm>
              <a:off x="7807" y="720"/>
              <a:ext cx="1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3" name="Line 58"/>
            <p:cNvSpPr>
              <a:spLocks noChangeShapeType="1"/>
            </p:cNvSpPr>
            <p:nvPr/>
          </p:nvSpPr>
          <p:spPr bwMode="auto">
            <a:xfrm>
              <a:off x="8379" y="720"/>
              <a:ext cx="1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4" name="Line 59"/>
            <p:cNvSpPr>
              <a:spLocks noChangeShapeType="1"/>
            </p:cNvSpPr>
            <p:nvPr/>
          </p:nvSpPr>
          <p:spPr bwMode="auto">
            <a:xfrm>
              <a:off x="8951" y="720"/>
              <a:ext cx="1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5" name="Line 60"/>
            <p:cNvSpPr>
              <a:spLocks noChangeShapeType="1"/>
            </p:cNvSpPr>
            <p:nvPr/>
          </p:nvSpPr>
          <p:spPr bwMode="auto">
            <a:xfrm>
              <a:off x="5058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6" name="Line 61"/>
            <p:cNvSpPr>
              <a:spLocks noChangeShapeType="1"/>
            </p:cNvSpPr>
            <p:nvPr/>
          </p:nvSpPr>
          <p:spPr bwMode="auto">
            <a:xfrm>
              <a:off x="5173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7" name="Line 62"/>
            <p:cNvSpPr>
              <a:spLocks noChangeShapeType="1"/>
            </p:cNvSpPr>
            <p:nvPr/>
          </p:nvSpPr>
          <p:spPr bwMode="auto">
            <a:xfrm>
              <a:off x="5287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8" name="Line 63"/>
            <p:cNvSpPr>
              <a:spLocks noChangeShapeType="1"/>
            </p:cNvSpPr>
            <p:nvPr/>
          </p:nvSpPr>
          <p:spPr bwMode="auto">
            <a:xfrm>
              <a:off x="5402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9" name="Line 64"/>
            <p:cNvSpPr>
              <a:spLocks noChangeShapeType="1"/>
            </p:cNvSpPr>
            <p:nvPr/>
          </p:nvSpPr>
          <p:spPr bwMode="auto">
            <a:xfrm>
              <a:off x="5631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0" name="Line 65"/>
            <p:cNvSpPr>
              <a:spLocks noChangeShapeType="1"/>
            </p:cNvSpPr>
            <p:nvPr/>
          </p:nvSpPr>
          <p:spPr bwMode="auto">
            <a:xfrm>
              <a:off x="5745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1" name="Line 66"/>
            <p:cNvSpPr>
              <a:spLocks noChangeShapeType="1"/>
            </p:cNvSpPr>
            <p:nvPr/>
          </p:nvSpPr>
          <p:spPr bwMode="auto">
            <a:xfrm>
              <a:off x="5859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2" name="Line 67"/>
            <p:cNvSpPr>
              <a:spLocks noChangeShapeType="1"/>
            </p:cNvSpPr>
            <p:nvPr/>
          </p:nvSpPr>
          <p:spPr bwMode="auto">
            <a:xfrm>
              <a:off x="5974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3" name="Line 68"/>
            <p:cNvSpPr>
              <a:spLocks noChangeShapeType="1"/>
            </p:cNvSpPr>
            <p:nvPr/>
          </p:nvSpPr>
          <p:spPr bwMode="auto">
            <a:xfrm>
              <a:off x="6203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4" name="Line 69"/>
            <p:cNvSpPr>
              <a:spLocks noChangeShapeType="1"/>
            </p:cNvSpPr>
            <p:nvPr/>
          </p:nvSpPr>
          <p:spPr bwMode="auto">
            <a:xfrm>
              <a:off x="6318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5" name="Line 70"/>
            <p:cNvSpPr>
              <a:spLocks noChangeShapeType="1"/>
            </p:cNvSpPr>
            <p:nvPr/>
          </p:nvSpPr>
          <p:spPr bwMode="auto">
            <a:xfrm>
              <a:off x="6432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6" name="Line 71"/>
            <p:cNvSpPr>
              <a:spLocks noChangeShapeType="1"/>
            </p:cNvSpPr>
            <p:nvPr/>
          </p:nvSpPr>
          <p:spPr bwMode="auto">
            <a:xfrm>
              <a:off x="6546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7" name="Line 72"/>
            <p:cNvSpPr>
              <a:spLocks noChangeShapeType="1"/>
            </p:cNvSpPr>
            <p:nvPr/>
          </p:nvSpPr>
          <p:spPr bwMode="auto">
            <a:xfrm>
              <a:off x="6776" y="720"/>
              <a:ext cx="0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8" name="Line 73"/>
            <p:cNvSpPr>
              <a:spLocks noChangeShapeType="1"/>
            </p:cNvSpPr>
            <p:nvPr/>
          </p:nvSpPr>
          <p:spPr bwMode="auto">
            <a:xfrm>
              <a:off x="6891" y="720"/>
              <a:ext cx="0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9" name="Line 74"/>
            <p:cNvSpPr>
              <a:spLocks noChangeShapeType="1"/>
            </p:cNvSpPr>
            <p:nvPr/>
          </p:nvSpPr>
          <p:spPr bwMode="auto">
            <a:xfrm>
              <a:off x="7005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0" name="Line 75"/>
            <p:cNvSpPr>
              <a:spLocks noChangeShapeType="1"/>
            </p:cNvSpPr>
            <p:nvPr/>
          </p:nvSpPr>
          <p:spPr bwMode="auto">
            <a:xfrm>
              <a:off x="7120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1" name="Line 76"/>
            <p:cNvSpPr>
              <a:spLocks noChangeShapeType="1"/>
            </p:cNvSpPr>
            <p:nvPr/>
          </p:nvSpPr>
          <p:spPr bwMode="auto">
            <a:xfrm>
              <a:off x="7349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2" name="Line 77"/>
            <p:cNvSpPr>
              <a:spLocks noChangeShapeType="1"/>
            </p:cNvSpPr>
            <p:nvPr/>
          </p:nvSpPr>
          <p:spPr bwMode="auto">
            <a:xfrm>
              <a:off x="7463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3" name="Line 78"/>
            <p:cNvSpPr>
              <a:spLocks noChangeShapeType="1"/>
            </p:cNvSpPr>
            <p:nvPr/>
          </p:nvSpPr>
          <p:spPr bwMode="auto">
            <a:xfrm>
              <a:off x="7578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4" name="Line 79"/>
            <p:cNvSpPr>
              <a:spLocks noChangeShapeType="1"/>
            </p:cNvSpPr>
            <p:nvPr/>
          </p:nvSpPr>
          <p:spPr bwMode="auto">
            <a:xfrm>
              <a:off x="7692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5" name="Line 80"/>
            <p:cNvSpPr>
              <a:spLocks noChangeShapeType="1"/>
            </p:cNvSpPr>
            <p:nvPr/>
          </p:nvSpPr>
          <p:spPr bwMode="auto">
            <a:xfrm>
              <a:off x="7921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6" name="Line 81"/>
            <p:cNvSpPr>
              <a:spLocks noChangeShapeType="1"/>
            </p:cNvSpPr>
            <p:nvPr/>
          </p:nvSpPr>
          <p:spPr bwMode="auto">
            <a:xfrm>
              <a:off x="8035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7" name="Line 82"/>
            <p:cNvSpPr>
              <a:spLocks noChangeShapeType="1"/>
            </p:cNvSpPr>
            <p:nvPr/>
          </p:nvSpPr>
          <p:spPr bwMode="auto">
            <a:xfrm>
              <a:off x="8150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8" name="Line 83"/>
            <p:cNvSpPr>
              <a:spLocks noChangeShapeType="1"/>
            </p:cNvSpPr>
            <p:nvPr/>
          </p:nvSpPr>
          <p:spPr bwMode="auto">
            <a:xfrm>
              <a:off x="8265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9" name="Line 84"/>
            <p:cNvSpPr>
              <a:spLocks noChangeShapeType="1"/>
            </p:cNvSpPr>
            <p:nvPr/>
          </p:nvSpPr>
          <p:spPr bwMode="auto">
            <a:xfrm>
              <a:off x="8493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0" name="Line 85"/>
            <p:cNvSpPr>
              <a:spLocks noChangeShapeType="1"/>
            </p:cNvSpPr>
            <p:nvPr/>
          </p:nvSpPr>
          <p:spPr bwMode="auto">
            <a:xfrm>
              <a:off x="8608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1" name="Line 86"/>
            <p:cNvSpPr>
              <a:spLocks noChangeShapeType="1"/>
            </p:cNvSpPr>
            <p:nvPr/>
          </p:nvSpPr>
          <p:spPr bwMode="auto">
            <a:xfrm>
              <a:off x="8722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2" name="Line 87"/>
            <p:cNvSpPr>
              <a:spLocks noChangeShapeType="1"/>
            </p:cNvSpPr>
            <p:nvPr/>
          </p:nvSpPr>
          <p:spPr bwMode="auto">
            <a:xfrm>
              <a:off x="8837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3" name="Line 88"/>
            <p:cNvSpPr>
              <a:spLocks noChangeShapeType="1"/>
            </p:cNvSpPr>
            <p:nvPr/>
          </p:nvSpPr>
          <p:spPr bwMode="auto">
            <a:xfrm>
              <a:off x="9066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4" name="Line 89"/>
            <p:cNvSpPr>
              <a:spLocks noChangeShapeType="1"/>
            </p:cNvSpPr>
            <p:nvPr/>
          </p:nvSpPr>
          <p:spPr bwMode="auto">
            <a:xfrm>
              <a:off x="9180" y="720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5" name="Line 90"/>
            <p:cNvSpPr>
              <a:spLocks noChangeShapeType="1"/>
            </p:cNvSpPr>
            <p:nvPr/>
          </p:nvSpPr>
          <p:spPr bwMode="auto">
            <a:xfrm flipV="1">
              <a:off x="4944" y="720"/>
              <a:ext cx="1" cy="386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6" name="Line 91"/>
            <p:cNvSpPr>
              <a:spLocks noChangeShapeType="1"/>
            </p:cNvSpPr>
            <p:nvPr/>
          </p:nvSpPr>
          <p:spPr bwMode="auto">
            <a:xfrm flipV="1">
              <a:off x="9252" y="720"/>
              <a:ext cx="1" cy="386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7" name="Freeform 92"/>
            <p:cNvSpPr>
              <a:spLocks/>
            </p:cNvSpPr>
            <p:nvPr/>
          </p:nvSpPr>
          <p:spPr bwMode="auto">
            <a:xfrm flipV="1">
              <a:off x="4958" y="3813"/>
              <a:ext cx="11" cy="75"/>
            </a:xfrm>
            <a:custGeom>
              <a:avLst/>
              <a:gdLst>
                <a:gd name="T0" fmla="*/ 0 w 22"/>
                <a:gd name="T1" fmla="*/ 135 h 135"/>
                <a:gd name="T2" fmla="*/ 2 w 22"/>
                <a:gd name="T3" fmla="*/ 135 h 135"/>
                <a:gd name="T4" fmla="*/ 4 w 22"/>
                <a:gd name="T5" fmla="*/ 132 h 135"/>
                <a:gd name="T6" fmla="*/ 6 w 22"/>
                <a:gd name="T7" fmla="*/ 121 h 135"/>
                <a:gd name="T8" fmla="*/ 8 w 22"/>
                <a:gd name="T9" fmla="*/ 105 h 135"/>
                <a:gd name="T10" fmla="*/ 10 w 22"/>
                <a:gd name="T11" fmla="*/ 88 h 135"/>
                <a:gd name="T12" fmla="*/ 12 w 22"/>
                <a:gd name="T13" fmla="*/ 72 h 135"/>
                <a:gd name="T14" fmla="*/ 14 w 22"/>
                <a:gd name="T15" fmla="*/ 57 h 135"/>
                <a:gd name="T16" fmla="*/ 16 w 22"/>
                <a:gd name="T17" fmla="*/ 41 h 135"/>
                <a:gd name="T18" fmla="*/ 18 w 22"/>
                <a:gd name="T19" fmla="*/ 27 h 135"/>
                <a:gd name="T20" fmla="*/ 20 w 22"/>
                <a:gd name="T21" fmla="*/ 13 h 135"/>
                <a:gd name="T22" fmla="*/ 22 w 22"/>
                <a:gd name="T2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35">
                  <a:moveTo>
                    <a:pt x="0" y="135"/>
                  </a:moveTo>
                  <a:lnTo>
                    <a:pt x="2" y="135"/>
                  </a:lnTo>
                  <a:lnTo>
                    <a:pt x="4" y="132"/>
                  </a:lnTo>
                  <a:lnTo>
                    <a:pt x="6" y="121"/>
                  </a:lnTo>
                  <a:lnTo>
                    <a:pt x="8" y="105"/>
                  </a:lnTo>
                  <a:lnTo>
                    <a:pt x="10" y="88"/>
                  </a:lnTo>
                  <a:lnTo>
                    <a:pt x="12" y="72"/>
                  </a:lnTo>
                  <a:lnTo>
                    <a:pt x="14" y="57"/>
                  </a:lnTo>
                  <a:lnTo>
                    <a:pt x="16" y="41"/>
                  </a:lnTo>
                  <a:lnTo>
                    <a:pt x="18" y="27"/>
                  </a:lnTo>
                  <a:lnTo>
                    <a:pt x="20" y="13"/>
                  </a:lnTo>
                  <a:lnTo>
                    <a:pt x="22" y="0"/>
                  </a:lnTo>
                </a:path>
              </a:pathLst>
            </a:custGeom>
            <a:solidFill>
              <a:srgbClr val="FFFF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8" name="Freeform 93"/>
            <p:cNvSpPr>
              <a:spLocks/>
            </p:cNvSpPr>
            <p:nvPr/>
          </p:nvSpPr>
          <p:spPr bwMode="auto">
            <a:xfrm flipV="1">
              <a:off x="4971" y="3569"/>
              <a:ext cx="4280" cy="921"/>
            </a:xfrm>
            <a:custGeom>
              <a:avLst/>
              <a:gdLst>
                <a:gd name="T0" fmla="*/ 123 w 7949"/>
                <a:gd name="T1" fmla="*/ 1068 h 1667"/>
                <a:gd name="T2" fmla="*/ 248 w 7949"/>
                <a:gd name="T3" fmla="*/ 1230 h 1667"/>
                <a:gd name="T4" fmla="*/ 372 w 7949"/>
                <a:gd name="T5" fmla="*/ 1267 h 1667"/>
                <a:gd name="T6" fmla="*/ 497 w 7949"/>
                <a:gd name="T7" fmla="*/ 1321 h 1667"/>
                <a:gd name="T8" fmla="*/ 622 w 7949"/>
                <a:gd name="T9" fmla="*/ 1341 h 1667"/>
                <a:gd name="T10" fmla="*/ 746 w 7949"/>
                <a:gd name="T11" fmla="*/ 1550 h 1667"/>
                <a:gd name="T12" fmla="*/ 871 w 7949"/>
                <a:gd name="T13" fmla="*/ 1179 h 1667"/>
                <a:gd name="T14" fmla="*/ 995 w 7949"/>
                <a:gd name="T15" fmla="*/ 1271 h 1667"/>
                <a:gd name="T16" fmla="*/ 1120 w 7949"/>
                <a:gd name="T17" fmla="*/ 1289 h 1667"/>
                <a:gd name="T18" fmla="*/ 1245 w 7949"/>
                <a:gd name="T19" fmla="*/ 1347 h 1667"/>
                <a:gd name="T20" fmla="*/ 1369 w 7949"/>
                <a:gd name="T21" fmla="*/ 1225 h 1667"/>
                <a:gd name="T22" fmla="*/ 1494 w 7949"/>
                <a:gd name="T23" fmla="*/ 1330 h 1667"/>
                <a:gd name="T24" fmla="*/ 1618 w 7949"/>
                <a:gd name="T25" fmla="*/ 1564 h 1667"/>
                <a:gd name="T26" fmla="*/ 1743 w 7949"/>
                <a:gd name="T27" fmla="*/ 1237 h 1667"/>
                <a:gd name="T28" fmla="*/ 1868 w 7949"/>
                <a:gd name="T29" fmla="*/ 1241 h 1667"/>
                <a:gd name="T30" fmla="*/ 1992 w 7949"/>
                <a:gd name="T31" fmla="*/ 1256 h 1667"/>
                <a:gd name="T32" fmla="*/ 2117 w 7949"/>
                <a:gd name="T33" fmla="*/ 1278 h 1667"/>
                <a:gd name="T34" fmla="*/ 2242 w 7949"/>
                <a:gd name="T35" fmla="*/ 1286 h 1667"/>
                <a:gd name="T36" fmla="*/ 2366 w 7949"/>
                <a:gd name="T37" fmla="*/ 1329 h 1667"/>
                <a:gd name="T38" fmla="*/ 2491 w 7949"/>
                <a:gd name="T39" fmla="*/ 1221 h 1667"/>
                <a:gd name="T40" fmla="*/ 2615 w 7949"/>
                <a:gd name="T41" fmla="*/ 1255 h 1667"/>
                <a:gd name="T42" fmla="*/ 2740 w 7949"/>
                <a:gd name="T43" fmla="*/ 1266 h 1667"/>
                <a:gd name="T44" fmla="*/ 2865 w 7949"/>
                <a:gd name="T45" fmla="*/ 1272 h 1667"/>
                <a:gd name="T46" fmla="*/ 2989 w 7949"/>
                <a:gd name="T47" fmla="*/ 1283 h 1667"/>
                <a:gd name="T48" fmla="*/ 3114 w 7949"/>
                <a:gd name="T49" fmla="*/ 1259 h 1667"/>
                <a:gd name="T50" fmla="*/ 3238 w 7949"/>
                <a:gd name="T51" fmla="*/ 1257 h 1667"/>
                <a:gd name="T52" fmla="*/ 3363 w 7949"/>
                <a:gd name="T53" fmla="*/ 1263 h 1667"/>
                <a:gd name="T54" fmla="*/ 3488 w 7949"/>
                <a:gd name="T55" fmla="*/ 1237 h 1667"/>
                <a:gd name="T56" fmla="*/ 3612 w 7949"/>
                <a:gd name="T57" fmla="*/ 1265 h 1667"/>
                <a:gd name="T58" fmla="*/ 3737 w 7949"/>
                <a:gd name="T59" fmla="*/ 1265 h 1667"/>
                <a:gd name="T60" fmla="*/ 3862 w 7949"/>
                <a:gd name="T61" fmla="*/ 1268 h 1667"/>
                <a:gd name="T62" fmla="*/ 3986 w 7949"/>
                <a:gd name="T63" fmla="*/ 1269 h 1667"/>
                <a:gd name="T64" fmla="*/ 4111 w 7949"/>
                <a:gd name="T65" fmla="*/ 1250 h 1667"/>
                <a:gd name="T66" fmla="*/ 4235 w 7949"/>
                <a:gd name="T67" fmla="*/ 1267 h 1667"/>
                <a:gd name="T68" fmla="*/ 4360 w 7949"/>
                <a:gd name="T69" fmla="*/ 1268 h 1667"/>
                <a:gd name="T70" fmla="*/ 4485 w 7949"/>
                <a:gd name="T71" fmla="*/ 1270 h 1667"/>
                <a:gd name="T72" fmla="*/ 4609 w 7949"/>
                <a:gd name="T73" fmla="*/ 1268 h 1667"/>
                <a:gd name="T74" fmla="*/ 4734 w 7949"/>
                <a:gd name="T75" fmla="*/ 1265 h 1667"/>
                <a:gd name="T76" fmla="*/ 4858 w 7949"/>
                <a:gd name="T77" fmla="*/ 1249 h 1667"/>
                <a:gd name="T78" fmla="*/ 4983 w 7949"/>
                <a:gd name="T79" fmla="*/ 1262 h 1667"/>
                <a:gd name="T80" fmla="*/ 5108 w 7949"/>
                <a:gd name="T81" fmla="*/ 1263 h 1667"/>
                <a:gd name="T82" fmla="*/ 5232 w 7949"/>
                <a:gd name="T83" fmla="*/ 1266 h 1667"/>
                <a:gd name="T84" fmla="*/ 5357 w 7949"/>
                <a:gd name="T85" fmla="*/ 1267 h 1667"/>
                <a:gd name="T86" fmla="*/ 5482 w 7949"/>
                <a:gd name="T87" fmla="*/ 1267 h 1667"/>
                <a:gd name="T88" fmla="*/ 5606 w 7949"/>
                <a:gd name="T89" fmla="*/ 1267 h 1667"/>
                <a:gd name="T90" fmla="*/ 5731 w 7949"/>
                <a:gd name="T91" fmla="*/ 1267 h 1667"/>
                <a:gd name="T92" fmla="*/ 5855 w 7949"/>
                <a:gd name="T93" fmla="*/ 1267 h 1667"/>
                <a:gd name="T94" fmla="*/ 5980 w 7949"/>
                <a:gd name="T95" fmla="*/ 1267 h 1667"/>
                <a:gd name="T96" fmla="*/ 6105 w 7949"/>
                <a:gd name="T97" fmla="*/ 1267 h 1667"/>
                <a:gd name="T98" fmla="*/ 6229 w 7949"/>
                <a:gd name="T99" fmla="*/ 1266 h 1667"/>
                <a:gd name="T100" fmla="*/ 6354 w 7949"/>
                <a:gd name="T101" fmla="*/ 1264 h 1667"/>
                <a:gd name="T102" fmla="*/ 6478 w 7949"/>
                <a:gd name="T103" fmla="*/ 1266 h 1667"/>
                <a:gd name="T104" fmla="*/ 6603 w 7949"/>
                <a:gd name="T105" fmla="*/ 1267 h 1667"/>
                <a:gd name="T106" fmla="*/ 6728 w 7949"/>
                <a:gd name="T107" fmla="*/ 1267 h 1667"/>
                <a:gd name="T108" fmla="*/ 6852 w 7949"/>
                <a:gd name="T109" fmla="*/ 1267 h 1667"/>
                <a:gd name="T110" fmla="*/ 6977 w 7949"/>
                <a:gd name="T111" fmla="*/ 1266 h 1667"/>
                <a:gd name="T112" fmla="*/ 7102 w 7949"/>
                <a:gd name="T113" fmla="*/ 1266 h 1667"/>
                <a:gd name="T114" fmla="*/ 7226 w 7949"/>
                <a:gd name="T115" fmla="*/ 1266 h 1667"/>
                <a:gd name="T116" fmla="*/ 7351 w 7949"/>
                <a:gd name="T117" fmla="*/ 1266 h 1667"/>
                <a:gd name="T118" fmla="*/ 7475 w 7949"/>
                <a:gd name="T119" fmla="*/ 1267 h 1667"/>
                <a:gd name="T120" fmla="*/ 7600 w 7949"/>
                <a:gd name="T121" fmla="*/ 1268 h 1667"/>
                <a:gd name="T122" fmla="*/ 7725 w 7949"/>
                <a:gd name="T123" fmla="*/ 1281 h 1667"/>
                <a:gd name="T124" fmla="*/ 7849 w 7949"/>
                <a:gd name="T125" fmla="*/ 1268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49" h="1667">
                  <a:moveTo>
                    <a:pt x="0" y="1066"/>
                  </a:moveTo>
                  <a:lnTo>
                    <a:pt x="2" y="1055"/>
                  </a:lnTo>
                  <a:lnTo>
                    <a:pt x="4" y="1044"/>
                  </a:lnTo>
                  <a:lnTo>
                    <a:pt x="6" y="1033"/>
                  </a:lnTo>
                  <a:lnTo>
                    <a:pt x="8" y="1023"/>
                  </a:lnTo>
                  <a:lnTo>
                    <a:pt x="10" y="1013"/>
                  </a:lnTo>
                  <a:lnTo>
                    <a:pt x="12" y="1004"/>
                  </a:lnTo>
                  <a:lnTo>
                    <a:pt x="14" y="995"/>
                  </a:lnTo>
                  <a:lnTo>
                    <a:pt x="16" y="987"/>
                  </a:lnTo>
                  <a:lnTo>
                    <a:pt x="18" y="979"/>
                  </a:lnTo>
                  <a:lnTo>
                    <a:pt x="20" y="971"/>
                  </a:lnTo>
                  <a:lnTo>
                    <a:pt x="22" y="964"/>
                  </a:lnTo>
                  <a:lnTo>
                    <a:pt x="24" y="958"/>
                  </a:lnTo>
                  <a:lnTo>
                    <a:pt x="26" y="952"/>
                  </a:lnTo>
                  <a:lnTo>
                    <a:pt x="28" y="946"/>
                  </a:lnTo>
                  <a:lnTo>
                    <a:pt x="30" y="941"/>
                  </a:lnTo>
                  <a:lnTo>
                    <a:pt x="32" y="937"/>
                  </a:lnTo>
                  <a:lnTo>
                    <a:pt x="34" y="933"/>
                  </a:lnTo>
                  <a:lnTo>
                    <a:pt x="35" y="930"/>
                  </a:lnTo>
                  <a:lnTo>
                    <a:pt x="37" y="928"/>
                  </a:lnTo>
                  <a:lnTo>
                    <a:pt x="39" y="925"/>
                  </a:lnTo>
                  <a:lnTo>
                    <a:pt x="41" y="924"/>
                  </a:lnTo>
                  <a:lnTo>
                    <a:pt x="43" y="922"/>
                  </a:lnTo>
                  <a:lnTo>
                    <a:pt x="45" y="922"/>
                  </a:lnTo>
                  <a:lnTo>
                    <a:pt x="47" y="921"/>
                  </a:lnTo>
                  <a:lnTo>
                    <a:pt x="49" y="921"/>
                  </a:lnTo>
                  <a:lnTo>
                    <a:pt x="51" y="922"/>
                  </a:lnTo>
                  <a:lnTo>
                    <a:pt x="53" y="922"/>
                  </a:lnTo>
                  <a:lnTo>
                    <a:pt x="55" y="923"/>
                  </a:lnTo>
                  <a:lnTo>
                    <a:pt x="57" y="925"/>
                  </a:lnTo>
                  <a:lnTo>
                    <a:pt x="59" y="927"/>
                  </a:lnTo>
                  <a:lnTo>
                    <a:pt x="61" y="929"/>
                  </a:lnTo>
                  <a:lnTo>
                    <a:pt x="63" y="931"/>
                  </a:lnTo>
                  <a:lnTo>
                    <a:pt x="65" y="934"/>
                  </a:lnTo>
                  <a:lnTo>
                    <a:pt x="67" y="937"/>
                  </a:lnTo>
                  <a:lnTo>
                    <a:pt x="69" y="940"/>
                  </a:lnTo>
                  <a:lnTo>
                    <a:pt x="71" y="943"/>
                  </a:lnTo>
                  <a:lnTo>
                    <a:pt x="72" y="947"/>
                  </a:lnTo>
                  <a:lnTo>
                    <a:pt x="74" y="950"/>
                  </a:lnTo>
                  <a:lnTo>
                    <a:pt x="76" y="954"/>
                  </a:lnTo>
                  <a:lnTo>
                    <a:pt x="78" y="958"/>
                  </a:lnTo>
                  <a:lnTo>
                    <a:pt x="80" y="962"/>
                  </a:lnTo>
                  <a:lnTo>
                    <a:pt x="82" y="967"/>
                  </a:lnTo>
                  <a:lnTo>
                    <a:pt x="84" y="971"/>
                  </a:lnTo>
                  <a:lnTo>
                    <a:pt x="86" y="976"/>
                  </a:lnTo>
                  <a:lnTo>
                    <a:pt x="88" y="980"/>
                  </a:lnTo>
                  <a:lnTo>
                    <a:pt x="90" y="985"/>
                  </a:lnTo>
                  <a:lnTo>
                    <a:pt x="92" y="990"/>
                  </a:lnTo>
                  <a:lnTo>
                    <a:pt x="94" y="995"/>
                  </a:lnTo>
                  <a:lnTo>
                    <a:pt x="96" y="999"/>
                  </a:lnTo>
                  <a:lnTo>
                    <a:pt x="98" y="1004"/>
                  </a:lnTo>
                  <a:lnTo>
                    <a:pt x="100" y="1009"/>
                  </a:lnTo>
                  <a:lnTo>
                    <a:pt x="102" y="1014"/>
                  </a:lnTo>
                  <a:lnTo>
                    <a:pt x="104" y="1019"/>
                  </a:lnTo>
                  <a:lnTo>
                    <a:pt x="106" y="1024"/>
                  </a:lnTo>
                  <a:lnTo>
                    <a:pt x="108" y="1029"/>
                  </a:lnTo>
                  <a:lnTo>
                    <a:pt x="109" y="1034"/>
                  </a:lnTo>
                  <a:lnTo>
                    <a:pt x="111" y="1039"/>
                  </a:lnTo>
                  <a:lnTo>
                    <a:pt x="113" y="1044"/>
                  </a:lnTo>
                  <a:lnTo>
                    <a:pt x="115" y="1048"/>
                  </a:lnTo>
                  <a:lnTo>
                    <a:pt x="117" y="1053"/>
                  </a:lnTo>
                  <a:lnTo>
                    <a:pt x="119" y="1058"/>
                  </a:lnTo>
                  <a:lnTo>
                    <a:pt x="121" y="1063"/>
                  </a:lnTo>
                  <a:lnTo>
                    <a:pt x="123" y="1068"/>
                  </a:lnTo>
                  <a:lnTo>
                    <a:pt x="125" y="1072"/>
                  </a:lnTo>
                  <a:lnTo>
                    <a:pt x="127" y="1077"/>
                  </a:lnTo>
                  <a:lnTo>
                    <a:pt x="129" y="1081"/>
                  </a:lnTo>
                  <a:lnTo>
                    <a:pt x="131" y="1086"/>
                  </a:lnTo>
                  <a:lnTo>
                    <a:pt x="133" y="1090"/>
                  </a:lnTo>
                  <a:lnTo>
                    <a:pt x="135" y="1094"/>
                  </a:lnTo>
                  <a:lnTo>
                    <a:pt x="137" y="1099"/>
                  </a:lnTo>
                  <a:lnTo>
                    <a:pt x="139" y="1103"/>
                  </a:lnTo>
                  <a:lnTo>
                    <a:pt x="141" y="1107"/>
                  </a:lnTo>
                  <a:lnTo>
                    <a:pt x="143" y="1111"/>
                  </a:lnTo>
                  <a:lnTo>
                    <a:pt x="144" y="1114"/>
                  </a:lnTo>
                  <a:lnTo>
                    <a:pt x="146" y="1118"/>
                  </a:lnTo>
                  <a:lnTo>
                    <a:pt x="148" y="1122"/>
                  </a:lnTo>
                  <a:lnTo>
                    <a:pt x="150" y="1126"/>
                  </a:lnTo>
                  <a:lnTo>
                    <a:pt x="152" y="1129"/>
                  </a:lnTo>
                  <a:lnTo>
                    <a:pt x="154" y="1132"/>
                  </a:lnTo>
                  <a:lnTo>
                    <a:pt x="156" y="1136"/>
                  </a:lnTo>
                  <a:lnTo>
                    <a:pt x="158" y="1139"/>
                  </a:lnTo>
                  <a:lnTo>
                    <a:pt x="160" y="1142"/>
                  </a:lnTo>
                  <a:lnTo>
                    <a:pt x="162" y="1145"/>
                  </a:lnTo>
                  <a:lnTo>
                    <a:pt x="164" y="1148"/>
                  </a:lnTo>
                  <a:lnTo>
                    <a:pt x="166" y="1151"/>
                  </a:lnTo>
                  <a:lnTo>
                    <a:pt x="168" y="1154"/>
                  </a:lnTo>
                  <a:lnTo>
                    <a:pt x="170" y="1157"/>
                  </a:lnTo>
                  <a:lnTo>
                    <a:pt x="172" y="1160"/>
                  </a:lnTo>
                  <a:lnTo>
                    <a:pt x="174" y="1163"/>
                  </a:lnTo>
                  <a:lnTo>
                    <a:pt x="176" y="1165"/>
                  </a:lnTo>
                  <a:lnTo>
                    <a:pt x="178" y="1168"/>
                  </a:lnTo>
                  <a:lnTo>
                    <a:pt x="180" y="1170"/>
                  </a:lnTo>
                  <a:lnTo>
                    <a:pt x="181" y="1173"/>
                  </a:lnTo>
                  <a:lnTo>
                    <a:pt x="183" y="1175"/>
                  </a:lnTo>
                  <a:lnTo>
                    <a:pt x="185" y="1178"/>
                  </a:lnTo>
                  <a:lnTo>
                    <a:pt x="187" y="1180"/>
                  </a:lnTo>
                  <a:lnTo>
                    <a:pt x="189" y="1182"/>
                  </a:lnTo>
                  <a:lnTo>
                    <a:pt x="191" y="1184"/>
                  </a:lnTo>
                  <a:lnTo>
                    <a:pt x="193" y="1187"/>
                  </a:lnTo>
                  <a:lnTo>
                    <a:pt x="195" y="1189"/>
                  </a:lnTo>
                  <a:lnTo>
                    <a:pt x="197" y="1191"/>
                  </a:lnTo>
                  <a:lnTo>
                    <a:pt x="199" y="1193"/>
                  </a:lnTo>
                  <a:lnTo>
                    <a:pt x="201" y="1195"/>
                  </a:lnTo>
                  <a:lnTo>
                    <a:pt x="203" y="1196"/>
                  </a:lnTo>
                  <a:lnTo>
                    <a:pt x="205" y="1198"/>
                  </a:lnTo>
                  <a:lnTo>
                    <a:pt x="207" y="1200"/>
                  </a:lnTo>
                  <a:lnTo>
                    <a:pt x="209" y="1202"/>
                  </a:lnTo>
                  <a:lnTo>
                    <a:pt x="211" y="1204"/>
                  </a:lnTo>
                  <a:lnTo>
                    <a:pt x="213" y="1206"/>
                  </a:lnTo>
                  <a:lnTo>
                    <a:pt x="215" y="1207"/>
                  </a:lnTo>
                  <a:lnTo>
                    <a:pt x="217" y="1209"/>
                  </a:lnTo>
                  <a:lnTo>
                    <a:pt x="218" y="1210"/>
                  </a:lnTo>
                  <a:lnTo>
                    <a:pt x="220" y="1212"/>
                  </a:lnTo>
                  <a:lnTo>
                    <a:pt x="222" y="1214"/>
                  </a:lnTo>
                  <a:lnTo>
                    <a:pt x="224" y="1215"/>
                  </a:lnTo>
                  <a:lnTo>
                    <a:pt x="226" y="1216"/>
                  </a:lnTo>
                  <a:lnTo>
                    <a:pt x="228" y="1218"/>
                  </a:lnTo>
                  <a:lnTo>
                    <a:pt x="230" y="1219"/>
                  </a:lnTo>
                  <a:lnTo>
                    <a:pt x="232" y="1220"/>
                  </a:lnTo>
                  <a:lnTo>
                    <a:pt x="234" y="1222"/>
                  </a:lnTo>
                  <a:lnTo>
                    <a:pt x="236" y="1223"/>
                  </a:lnTo>
                  <a:lnTo>
                    <a:pt x="238" y="1224"/>
                  </a:lnTo>
                  <a:lnTo>
                    <a:pt x="240" y="1225"/>
                  </a:lnTo>
                  <a:lnTo>
                    <a:pt x="242" y="1227"/>
                  </a:lnTo>
                  <a:lnTo>
                    <a:pt x="244" y="1228"/>
                  </a:lnTo>
                  <a:lnTo>
                    <a:pt x="246" y="1229"/>
                  </a:lnTo>
                  <a:lnTo>
                    <a:pt x="248" y="1230"/>
                  </a:lnTo>
                  <a:lnTo>
                    <a:pt x="250" y="1231"/>
                  </a:lnTo>
                  <a:lnTo>
                    <a:pt x="252" y="1232"/>
                  </a:lnTo>
                  <a:lnTo>
                    <a:pt x="254" y="1233"/>
                  </a:lnTo>
                  <a:lnTo>
                    <a:pt x="255" y="1234"/>
                  </a:lnTo>
                  <a:lnTo>
                    <a:pt x="257" y="1235"/>
                  </a:lnTo>
                  <a:lnTo>
                    <a:pt x="259" y="1236"/>
                  </a:lnTo>
                  <a:lnTo>
                    <a:pt x="261" y="1237"/>
                  </a:lnTo>
                  <a:lnTo>
                    <a:pt x="263" y="1238"/>
                  </a:lnTo>
                  <a:lnTo>
                    <a:pt x="265" y="1239"/>
                  </a:lnTo>
                  <a:lnTo>
                    <a:pt x="267" y="1240"/>
                  </a:lnTo>
                  <a:lnTo>
                    <a:pt x="269" y="1241"/>
                  </a:lnTo>
                  <a:lnTo>
                    <a:pt x="271" y="1242"/>
                  </a:lnTo>
                  <a:lnTo>
                    <a:pt x="273" y="1243"/>
                  </a:lnTo>
                  <a:lnTo>
                    <a:pt x="275" y="1243"/>
                  </a:lnTo>
                  <a:lnTo>
                    <a:pt x="277" y="1244"/>
                  </a:lnTo>
                  <a:lnTo>
                    <a:pt x="279" y="1244"/>
                  </a:lnTo>
                  <a:lnTo>
                    <a:pt x="281" y="1245"/>
                  </a:lnTo>
                  <a:lnTo>
                    <a:pt x="283" y="1246"/>
                  </a:lnTo>
                  <a:lnTo>
                    <a:pt x="285" y="1247"/>
                  </a:lnTo>
                  <a:lnTo>
                    <a:pt x="287" y="1247"/>
                  </a:lnTo>
                  <a:lnTo>
                    <a:pt x="289" y="1248"/>
                  </a:lnTo>
                  <a:lnTo>
                    <a:pt x="291" y="1248"/>
                  </a:lnTo>
                  <a:lnTo>
                    <a:pt x="292" y="1249"/>
                  </a:lnTo>
                  <a:lnTo>
                    <a:pt x="294" y="1250"/>
                  </a:lnTo>
                  <a:lnTo>
                    <a:pt x="296" y="1250"/>
                  </a:lnTo>
                  <a:lnTo>
                    <a:pt x="298" y="1251"/>
                  </a:lnTo>
                  <a:lnTo>
                    <a:pt x="300" y="1251"/>
                  </a:lnTo>
                  <a:lnTo>
                    <a:pt x="302" y="1252"/>
                  </a:lnTo>
                  <a:lnTo>
                    <a:pt x="304" y="1252"/>
                  </a:lnTo>
                  <a:lnTo>
                    <a:pt x="306" y="1253"/>
                  </a:lnTo>
                  <a:lnTo>
                    <a:pt x="308" y="1253"/>
                  </a:lnTo>
                  <a:lnTo>
                    <a:pt x="310" y="1254"/>
                  </a:lnTo>
                  <a:lnTo>
                    <a:pt x="312" y="1254"/>
                  </a:lnTo>
                  <a:lnTo>
                    <a:pt x="314" y="1255"/>
                  </a:lnTo>
                  <a:lnTo>
                    <a:pt x="316" y="1255"/>
                  </a:lnTo>
                  <a:lnTo>
                    <a:pt x="318" y="1256"/>
                  </a:lnTo>
                  <a:lnTo>
                    <a:pt x="320" y="1256"/>
                  </a:lnTo>
                  <a:lnTo>
                    <a:pt x="322" y="1257"/>
                  </a:lnTo>
                  <a:lnTo>
                    <a:pt x="324" y="1258"/>
                  </a:lnTo>
                  <a:lnTo>
                    <a:pt x="326" y="1258"/>
                  </a:lnTo>
                  <a:lnTo>
                    <a:pt x="328" y="1259"/>
                  </a:lnTo>
                  <a:lnTo>
                    <a:pt x="329" y="1259"/>
                  </a:lnTo>
                  <a:lnTo>
                    <a:pt x="331" y="1259"/>
                  </a:lnTo>
                  <a:lnTo>
                    <a:pt x="333" y="1260"/>
                  </a:lnTo>
                  <a:lnTo>
                    <a:pt x="335" y="1260"/>
                  </a:lnTo>
                  <a:lnTo>
                    <a:pt x="337" y="1260"/>
                  </a:lnTo>
                  <a:lnTo>
                    <a:pt x="339" y="1261"/>
                  </a:lnTo>
                  <a:lnTo>
                    <a:pt x="341" y="1261"/>
                  </a:lnTo>
                  <a:lnTo>
                    <a:pt x="343" y="1262"/>
                  </a:lnTo>
                  <a:lnTo>
                    <a:pt x="345" y="1262"/>
                  </a:lnTo>
                  <a:lnTo>
                    <a:pt x="347" y="1263"/>
                  </a:lnTo>
                  <a:lnTo>
                    <a:pt x="349" y="1263"/>
                  </a:lnTo>
                  <a:lnTo>
                    <a:pt x="351" y="1263"/>
                  </a:lnTo>
                  <a:lnTo>
                    <a:pt x="353" y="1264"/>
                  </a:lnTo>
                  <a:lnTo>
                    <a:pt x="355" y="1264"/>
                  </a:lnTo>
                  <a:lnTo>
                    <a:pt x="357" y="1264"/>
                  </a:lnTo>
                  <a:lnTo>
                    <a:pt x="359" y="1264"/>
                  </a:lnTo>
                  <a:lnTo>
                    <a:pt x="361" y="1265"/>
                  </a:lnTo>
                  <a:lnTo>
                    <a:pt x="363" y="1265"/>
                  </a:lnTo>
                  <a:lnTo>
                    <a:pt x="365" y="1266"/>
                  </a:lnTo>
                  <a:lnTo>
                    <a:pt x="366" y="1266"/>
                  </a:lnTo>
                  <a:lnTo>
                    <a:pt x="368" y="1266"/>
                  </a:lnTo>
                  <a:lnTo>
                    <a:pt x="370" y="1267"/>
                  </a:lnTo>
                  <a:lnTo>
                    <a:pt x="372" y="1267"/>
                  </a:lnTo>
                  <a:lnTo>
                    <a:pt x="374" y="1267"/>
                  </a:lnTo>
                  <a:lnTo>
                    <a:pt x="376" y="1268"/>
                  </a:lnTo>
                  <a:lnTo>
                    <a:pt x="378" y="1268"/>
                  </a:lnTo>
                  <a:lnTo>
                    <a:pt x="380" y="1268"/>
                  </a:lnTo>
                  <a:lnTo>
                    <a:pt x="382" y="1269"/>
                  </a:lnTo>
                  <a:lnTo>
                    <a:pt x="384" y="1269"/>
                  </a:lnTo>
                  <a:lnTo>
                    <a:pt x="386" y="1269"/>
                  </a:lnTo>
                  <a:lnTo>
                    <a:pt x="388" y="1270"/>
                  </a:lnTo>
                  <a:lnTo>
                    <a:pt x="390" y="1270"/>
                  </a:lnTo>
                  <a:lnTo>
                    <a:pt x="392" y="1271"/>
                  </a:lnTo>
                  <a:lnTo>
                    <a:pt x="394" y="1271"/>
                  </a:lnTo>
                  <a:lnTo>
                    <a:pt x="396" y="1271"/>
                  </a:lnTo>
                  <a:lnTo>
                    <a:pt x="398" y="1272"/>
                  </a:lnTo>
                  <a:lnTo>
                    <a:pt x="400" y="1272"/>
                  </a:lnTo>
                  <a:lnTo>
                    <a:pt x="402" y="1273"/>
                  </a:lnTo>
                  <a:lnTo>
                    <a:pt x="403" y="1274"/>
                  </a:lnTo>
                  <a:lnTo>
                    <a:pt x="405" y="1274"/>
                  </a:lnTo>
                  <a:lnTo>
                    <a:pt x="407" y="1275"/>
                  </a:lnTo>
                  <a:lnTo>
                    <a:pt x="409" y="1275"/>
                  </a:lnTo>
                  <a:lnTo>
                    <a:pt x="411" y="1276"/>
                  </a:lnTo>
                  <a:lnTo>
                    <a:pt x="413" y="1277"/>
                  </a:lnTo>
                  <a:lnTo>
                    <a:pt x="415" y="1278"/>
                  </a:lnTo>
                  <a:lnTo>
                    <a:pt x="417" y="1280"/>
                  </a:lnTo>
                  <a:lnTo>
                    <a:pt x="419" y="1281"/>
                  </a:lnTo>
                  <a:lnTo>
                    <a:pt x="421" y="1283"/>
                  </a:lnTo>
                  <a:lnTo>
                    <a:pt x="423" y="1285"/>
                  </a:lnTo>
                  <a:lnTo>
                    <a:pt x="425" y="1287"/>
                  </a:lnTo>
                  <a:lnTo>
                    <a:pt x="427" y="1289"/>
                  </a:lnTo>
                  <a:lnTo>
                    <a:pt x="429" y="1292"/>
                  </a:lnTo>
                  <a:lnTo>
                    <a:pt x="431" y="1295"/>
                  </a:lnTo>
                  <a:lnTo>
                    <a:pt x="433" y="1298"/>
                  </a:lnTo>
                  <a:lnTo>
                    <a:pt x="435" y="1302"/>
                  </a:lnTo>
                  <a:lnTo>
                    <a:pt x="437" y="1306"/>
                  </a:lnTo>
                  <a:lnTo>
                    <a:pt x="439" y="1309"/>
                  </a:lnTo>
                  <a:lnTo>
                    <a:pt x="440" y="1312"/>
                  </a:lnTo>
                  <a:lnTo>
                    <a:pt x="442" y="1315"/>
                  </a:lnTo>
                  <a:lnTo>
                    <a:pt x="444" y="1317"/>
                  </a:lnTo>
                  <a:lnTo>
                    <a:pt x="446" y="1319"/>
                  </a:lnTo>
                  <a:lnTo>
                    <a:pt x="448" y="1321"/>
                  </a:lnTo>
                  <a:lnTo>
                    <a:pt x="450" y="1322"/>
                  </a:lnTo>
                  <a:lnTo>
                    <a:pt x="452" y="1323"/>
                  </a:lnTo>
                  <a:lnTo>
                    <a:pt x="454" y="1323"/>
                  </a:lnTo>
                  <a:lnTo>
                    <a:pt x="456" y="1324"/>
                  </a:lnTo>
                  <a:lnTo>
                    <a:pt x="458" y="1324"/>
                  </a:lnTo>
                  <a:lnTo>
                    <a:pt x="460" y="1324"/>
                  </a:lnTo>
                  <a:lnTo>
                    <a:pt x="462" y="1324"/>
                  </a:lnTo>
                  <a:lnTo>
                    <a:pt x="464" y="1324"/>
                  </a:lnTo>
                  <a:lnTo>
                    <a:pt x="466" y="1324"/>
                  </a:lnTo>
                  <a:lnTo>
                    <a:pt x="468" y="1323"/>
                  </a:lnTo>
                  <a:lnTo>
                    <a:pt x="470" y="1323"/>
                  </a:lnTo>
                  <a:lnTo>
                    <a:pt x="472" y="1323"/>
                  </a:lnTo>
                  <a:lnTo>
                    <a:pt x="474" y="1322"/>
                  </a:lnTo>
                  <a:lnTo>
                    <a:pt x="476" y="1322"/>
                  </a:lnTo>
                  <a:lnTo>
                    <a:pt x="477" y="1321"/>
                  </a:lnTo>
                  <a:lnTo>
                    <a:pt x="479" y="1321"/>
                  </a:lnTo>
                  <a:lnTo>
                    <a:pt x="481" y="1321"/>
                  </a:lnTo>
                  <a:lnTo>
                    <a:pt x="483" y="1321"/>
                  </a:lnTo>
                  <a:lnTo>
                    <a:pt x="485" y="1321"/>
                  </a:lnTo>
                  <a:lnTo>
                    <a:pt x="487" y="1321"/>
                  </a:lnTo>
                  <a:lnTo>
                    <a:pt x="489" y="1321"/>
                  </a:lnTo>
                  <a:lnTo>
                    <a:pt x="491" y="1321"/>
                  </a:lnTo>
                  <a:lnTo>
                    <a:pt x="493" y="1321"/>
                  </a:lnTo>
                  <a:lnTo>
                    <a:pt x="495" y="1321"/>
                  </a:lnTo>
                  <a:lnTo>
                    <a:pt x="497" y="1321"/>
                  </a:lnTo>
                  <a:lnTo>
                    <a:pt x="499" y="1321"/>
                  </a:lnTo>
                  <a:lnTo>
                    <a:pt x="501" y="1320"/>
                  </a:lnTo>
                  <a:lnTo>
                    <a:pt x="503" y="1319"/>
                  </a:lnTo>
                  <a:lnTo>
                    <a:pt x="505" y="1319"/>
                  </a:lnTo>
                  <a:lnTo>
                    <a:pt x="507" y="1318"/>
                  </a:lnTo>
                  <a:lnTo>
                    <a:pt x="509" y="1317"/>
                  </a:lnTo>
                  <a:lnTo>
                    <a:pt x="511" y="1316"/>
                  </a:lnTo>
                  <a:lnTo>
                    <a:pt x="513" y="1316"/>
                  </a:lnTo>
                  <a:lnTo>
                    <a:pt x="514" y="1315"/>
                  </a:lnTo>
                  <a:lnTo>
                    <a:pt x="516" y="1315"/>
                  </a:lnTo>
                  <a:lnTo>
                    <a:pt x="518" y="1315"/>
                  </a:lnTo>
                  <a:lnTo>
                    <a:pt x="520" y="1314"/>
                  </a:lnTo>
                  <a:lnTo>
                    <a:pt x="522" y="1314"/>
                  </a:lnTo>
                  <a:lnTo>
                    <a:pt x="524" y="1314"/>
                  </a:lnTo>
                  <a:lnTo>
                    <a:pt x="526" y="1313"/>
                  </a:lnTo>
                  <a:lnTo>
                    <a:pt x="528" y="1313"/>
                  </a:lnTo>
                  <a:lnTo>
                    <a:pt x="530" y="1312"/>
                  </a:lnTo>
                  <a:lnTo>
                    <a:pt x="532" y="1312"/>
                  </a:lnTo>
                  <a:lnTo>
                    <a:pt x="534" y="1311"/>
                  </a:lnTo>
                  <a:lnTo>
                    <a:pt x="536" y="1311"/>
                  </a:lnTo>
                  <a:lnTo>
                    <a:pt x="538" y="1310"/>
                  </a:lnTo>
                  <a:lnTo>
                    <a:pt x="540" y="1310"/>
                  </a:lnTo>
                  <a:lnTo>
                    <a:pt x="542" y="1310"/>
                  </a:lnTo>
                  <a:lnTo>
                    <a:pt x="544" y="1310"/>
                  </a:lnTo>
                  <a:lnTo>
                    <a:pt x="546" y="1309"/>
                  </a:lnTo>
                  <a:lnTo>
                    <a:pt x="548" y="1309"/>
                  </a:lnTo>
                  <a:lnTo>
                    <a:pt x="549" y="1310"/>
                  </a:lnTo>
                  <a:lnTo>
                    <a:pt x="551" y="1310"/>
                  </a:lnTo>
                  <a:lnTo>
                    <a:pt x="553" y="1310"/>
                  </a:lnTo>
                  <a:lnTo>
                    <a:pt x="555" y="1310"/>
                  </a:lnTo>
                  <a:lnTo>
                    <a:pt x="557" y="1310"/>
                  </a:lnTo>
                  <a:lnTo>
                    <a:pt x="559" y="1311"/>
                  </a:lnTo>
                  <a:lnTo>
                    <a:pt x="561" y="1311"/>
                  </a:lnTo>
                  <a:lnTo>
                    <a:pt x="563" y="1312"/>
                  </a:lnTo>
                  <a:lnTo>
                    <a:pt x="565" y="1312"/>
                  </a:lnTo>
                  <a:lnTo>
                    <a:pt x="567" y="1313"/>
                  </a:lnTo>
                  <a:lnTo>
                    <a:pt x="569" y="1313"/>
                  </a:lnTo>
                  <a:lnTo>
                    <a:pt x="571" y="1314"/>
                  </a:lnTo>
                  <a:lnTo>
                    <a:pt x="573" y="1315"/>
                  </a:lnTo>
                  <a:lnTo>
                    <a:pt x="575" y="1315"/>
                  </a:lnTo>
                  <a:lnTo>
                    <a:pt x="577" y="1316"/>
                  </a:lnTo>
                  <a:lnTo>
                    <a:pt x="579" y="1316"/>
                  </a:lnTo>
                  <a:lnTo>
                    <a:pt x="581" y="1316"/>
                  </a:lnTo>
                  <a:lnTo>
                    <a:pt x="583" y="1317"/>
                  </a:lnTo>
                  <a:lnTo>
                    <a:pt x="585" y="1317"/>
                  </a:lnTo>
                  <a:lnTo>
                    <a:pt x="586" y="1317"/>
                  </a:lnTo>
                  <a:lnTo>
                    <a:pt x="588" y="1317"/>
                  </a:lnTo>
                  <a:lnTo>
                    <a:pt x="590" y="1318"/>
                  </a:lnTo>
                  <a:lnTo>
                    <a:pt x="592" y="1318"/>
                  </a:lnTo>
                  <a:lnTo>
                    <a:pt x="594" y="1318"/>
                  </a:lnTo>
                  <a:lnTo>
                    <a:pt x="596" y="1319"/>
                  </a:lnTo>
                  <a:lnTo>
                    <a:pt x="598" y="1319"/>
                  </a:lnTo>
                  <a:lnTo>
                    <a:pt x="600" y="1320"/>
                  </a:lnTo>
                  <a:lnTo>
                    <a:pt x="602" y="1321"/>
                  </a:lnTo>
                  <a:lnTo>
                    <a:pt x="604" y="1322"/>
                  </a:lnTo>
                  <a:lnTo>
                    <a:pt x="606" y="1323"/>
                  </a:lnTo>
                  <a:lnTo>
                    <a:pt x="608" y="1325"/>
                  </a:lnTo>
                  <a:lnTo>
                    <a:pt x="610" y="1327"/>
                  </a:lnTo>
                  <a:lnTo>
                    <a:pt x="612" y="1329"/>
                  </a:lnTo>
                  <a:lnTo>
                    <a:pt x="614" y="1331"/>
                  </a:lnTo>
                  <a:lnTo>
                    <a:pt x="616" y="1333"/>
                  </a:lnTo>
                  <a:lnTo>
                    <a:pt x="618" y="1335"/>
                  </a:lnTo>
                  <a:lnTo>
                    <a:pt x="620" y="1338"/>
                  </a:lnTo>
                  <a:lnTo>
                    <a:pt x="622" y="1341"/>
                  </a:lnTo>
                  <a:lnTo>
                    <a:pt x="623" y="1344"/>
                  </a:lnTo>
                  <a:lnTo>
                    <a:pt x="625" y="1346"/>
                  </a:lnTo>
                  <a:lnTo>
                    <a:pt x="627" y="1349"/>
                  </a:lnTo>
                  <a:lnTo>
                    <a:pt x="629" y="1353"/>
                  </a:lnTo>
                  <a:lnTo>
                    <a:pt x="631" y="1356"/>
                  </a:lnTo>
                  <a:lnTo>
                    <a:pt x="633" y="1359"/>
                  </a:lnTo>
                  <a:lnTo>
                    <a:pt x="635" y="1362"/>
                  </a:lnTo>
                  <a:lnTo>
                    <a:pt x="637" y="1365"/>
                  </a:lnTo>
                  <a:lnTo>
                    <a:pt x="639" y="1368"/>
                  </a:lnTo>
                  <a:lnTo>
                    <a:pt x="641" y="1371"/>
                  </a:lnTo>
                  <a:lnTo>
                    <a:pt x="643" y="1374"/>
                  </a:lnTo>
                  <a:lnTo>
                    <a:pt x="645" y="1377"/>
                  </a:lnTo>
                  <a:lnTo>
                    <a:pt x="647" y="1379"/>
                  </a:lnTo>
                  <a:lnTo>
                    <a:pt x="649" y="1382"/>
                  </a:lnTo>
                  <a:lnTo>
                    <a:pt x="651" y="1385"/>
                  </a:lnTo>
                  <a:lnTo>
                    <a:pt x="653" y="1388"/>
                  </a:lnTo>
                  <a:lnTo>
                    <a:pt x="655" y="1391"/>
                  </a:lnTo>
                  <a:lnTo>
                    <a:pt x="657" y="1393"/>
                  </a:lnTo>
                  <a:lnTo>
                    <a:pt x="659" y="1396"/>
                  </a:lnTo>
                  <a:lnTo>
                    <a:pt x="660" y="1398"/>
                  </a:lnTo>
                  <a:lnTo>
                    <a:pt x="662" y="1401"/>
                  </a:lnTo>
                  <a:lnTo>
                    <a:pt x="664" y="1403"/>
                  </a:lnTo>
                  <a:lnTo>
                    <a:pt x="666" y="1405"/>
                  </a:lnTo>
                  <a:lnTo>
                    <a:pt x="668" y="1407"/>
                  </a:lnTo>
                  <a:lnTo>
                    <a:pt x="670" y="1410"/>
                  </a:lnTo>
                  <a:lnTo>
                    <a:pt x="672" y="1412"/>
                  </a:lnTo>
                  <a:lnTo>
                    <a:pt x="674" y="1414"/>
                  </a:lnTo>
                  <a:lnTo>
                    <a:pt x="676" y="1417"/>
                  </a:lnTo>
                  <a:lnTo>
                    <a:pt x="678" y="1419"/>
                  </a:lnTo>
                  <a:lnTo>
                    <a:pt x="680" y="1421"/>
                  </a:lnTo>
                  <a:lnTo>
                    <a:pt x="682" y="1423"/>
                  </a:lnTo>
                  <a:lnTo>
                    <a:pt x="684" y="1426"/>
                  </a:lnTo>
                  <a:lnTo>
                    <a:pt x="686" y="1428"/>
                  </a:lnTo>
                  <a:lnTo>
                    <a:pt x="688" y="1431"/>
                  </a:lnTo>
                  <a:lnTo>
                    <a:pt x="690" y="1433"/>
                  </a:lnTo>
                  <a:lnTo>
                    <a:pt x="692" y="1436"/>
                  </a:lnTo>
                  <a:lnTo>
                    <a:pt x="694" y="1438"/>
                  </a:lnTo>
                  <a:lnTo>
                    <a:pt x="696" y="1441"/>
                  </a:lnTo>
                  <a:lnTo>
                    <a:pt x="697" y="1444"/>
                  </a:lnTo>
                  <a:lnTo>
                    <a:pt x="699" y="1447"/>
                  </a:lnTo>
                  <a:lnTo>
                    <a:pt x="701" y="1450"/>
                  </a:lnTo>
                  <a:lnTo>
                    <a:pt x="703" y="1453"/>
                  </a:lnTo>
                  <a:lnTo>
                    <a:pt x="705" y="1456"/>
                  </a:lnTo>
                  <a:lnTo>
                    <a:pt x="707" y="1459"/>
                  </a:lnTo>
                  <a:lnTo>
                    <a:pt x="709" y="1463"/>
                  </a:lnTo>
                  <a:lnTo>
                    <a:pt x="711" y="1466"/>
                  </a:lnTo>
                  <a:lnTo>
                    <a:pt x="713" y="1470"/>
                  </a:lnTo>
                  <a:lnTo>
                    <a:pt x="715" y="1474"/>
                  </a:lnTo>
                  <a:lnTo>
                    <a:pt x="717" y="1478"/>
                  </a:lnTo>
                  <a:lnTo>
                    <a:pt x="719" y="1482"/>
                  </a:lnTo>
                  <a:lnTo>
                    <a:pt x="721" y="1486"/>
                  </a:lnTo>
                  <a:lnTo>
                    <a:pt x="723" y="1491"/>
                  </a:lnTo>
                  <a:lnTo>
                    <a:pt x="725" y="1495"/>
                  </a:lnTo>
                  <a:lnTo>
                    <a:pt x="727" y="1500"/>
                  </a:lnTo>
                  <a:lnTo>
                    <a:pt x="729" y="1504"/>
                  </a:lnTo>
                  <a:lnTo>
                    <a:pt x="731" y="1509"/>
                  </a:lnTo>
                  <a:lnTo>
                    <a:pt x="733" y="1514"/>
                  </a:lnTo>
                  <a:lnTo>
                    <a:pt x="734" y="1519"/>
                  </a:lnTo>
                  <a:lnTo>
                    <a:pt x="736" y="1524"/>
                  </a:lnTo>
                  <a:lnTo>
                    <a:pt x="738" y="1529"/>
                  </a:lnTo>
                  <a:lnTo>
                    <a:pt x="740" y="1534"/>
                  </a:lnTo>
                  <a:lnTo>
                    <a:pt x="742" y="1539"/>
                  </a:lnTo>
                  <a:lnTo>
                    <a:pt x="744" y="1544"/>
                  </a:lnTo>
                  <a:lnTo>
                    <a:pt x="746" y="1550"/>
                  </a:lnTo>
                  <a:lnTo>
                    <a:pt x="748" y="1555"/>
                  </a:lnTo>
                  <a:lnTo>
                    <a:pt x="750" y="1560"/>
                  </a:lnTo>
                  <a:lnTo>
                    <a:pt x="752" y="1565"/>
                  </a:lnTo>
                  <a:lnTo>
                    <a:pt x="754" y="1569"/>
                  </a:lnTo>
                  <a:lnTo>
                    <a:pt x="756" y="1574"/>
                  </a:lnTo>
                  <a:lnTo>
                    <a:pt x="758" y="1579"/>
                  </a:lnTo>
                  <a:lnTo>
                    <a:pt x="760" y="1583"/>
                  </a:lnTo>
                  <a:lnTo>
                    <a:pt x="762" y="1587"/>
                  </a:lnTo>
                  <a:lnTo>
                    <a:pt x="764" y="1590"/>
                  </a:lnTo>
                  <a:lnTo>
                    <a:pt x="766" y="1593"/>
                  </a:lnTo>
                  <a:lnTo>
                    <a:pt x="768" y="1596"/>
                  </a:lnTo>
                  <a:lnTo>
                    <a:pt x="770" y="1597"/>
                  </a:lnTo>
                  <a:lnTo>
                    <a:pt x="771" y="1599"/>
                  </a:lnTo>
                  <a:lnTo>
                    <a:pt x="773" y="1599"/>
                  </a:lnTo>
                  <a:lnTo>
                    <a:pt x="775" y="1599"/>
                  </a:lnTo>
                  <a:lnTo>
                    <a:pt x="777" y="1597"/>
                  </a:lnTo>
                  <a:lnTo>
                    <a:pt x="779" y="1595"/>
                  </a:lnTo>
                  <a:lnTo>
                    <a:pt x="781" y="1591"/>
                  </a:lnTo>
                  <a:lnTo>
                    <a:pt x="783" y="1586"/>
                  </a:lnTo>
                  <a:lnTo>
                    <a:pt x="785" y="1579"/>
                  </a:lnTo>
                  <a:lnTo>
                    <a:pt x="787" y="1571"/>
                  </a:lnTo>
                  <a:lnTo>
                    <a:pt x="789" y="1561"/>
                  </a:lnTo>
                  <a:lnTo>
                    <a:pt x="791" y="1548"/>
                  </a:lnTo>
                  <a:lnTo>
                    <a:pt x="793" y="1532"/>
                  </a:lnTo>
                  <a:lnTo>
                    <a:pt x="795" y="1513"/>
                  </a:lnTo>
                  <a:lnTo>
                    <a:pt x="797" y="1491"/>
                  </a:lnTo>
                  <a:lnTo>
                    <a:pt x="799" y="1467"/>
                  </a:lnTo>
                  <a:lnTo>
                    <a:pt x="801" y="1441"/>
                  </a:lnTo>
                  <a:lnTo>
                    <a:pt x="803" y="1413"/>
                  </a:lnTo>
                  <a:lnTo>
                    <a:pt x="805" y="1385"/>
                  </a:lnTo>
                  <a:lnTo>
                    <a:pt x="807" y="1357"/>
                  </a:lnTo>
                  <a:lnTo>
                    <a:pt x="808" y="1330"/>
                  </a:lnTo>
                  <a:lnTo>
                    <a:pt x="810" y="1304"/>
                  </a:lnTo>
                  <a:lnTo>
                    <a:pt x="812" y="1280"/>
                  </a:lnTo>
                  <a:lnTo>
                    <a:pt x="814" y="1258"/>
                  </a:lnTo>
                  <a:lnTo>
                    <a:pt x="816" y="1238"/>
                  </a:lnTo>
                  <a:lnTo>
                    <a:pt x="818" y="1220"/>
                  </a:lnTo>
                  <a:lnTo>
                    <a:pt x="820" y="1205"/>
                  </a:lnTo>
                  <a:lnTo>
                    <a:pt x="822" y="1192"/>
                  </a:lnTo>
                  <a:lnTo>
                    <a:pt x="824" y="1181"/>
                  </a:lnTo>
                  <a:lnTo>
                    <a:pt x="826" y="1172"/>
                  </a:lnTo>
                  <a:lnTo>
                    <a:pt x="828" y="1165"/>
                  </a:lnTo>
                  <a:lnTo>
                    <a:pt x="830" y="1160"/>
                  </a:lnTo>
                  <a:lnTo>
                    <a:pt x="832" y="1156"/>
                  </a:lnTo>
                  <a:lnTo>
                    <a:pt x="834" y="1153"/>
                  </a:lnTo>
                  <a:lnTo>
                    <a:pt x="836" y="1151"/>
                  </a:lnTo>
                  <a:lnTo>
                    <a:pt x="838" y="1150"/>
                  </a:lnTo>
                  <a:lnTo>
                    <a:pt x="840" y="1150"/>
                  </a:lnTo>
                  <a:lnTo>
                    <a:pt x="842" y="1150"/>
                  </a:lnTo>
                  <a:lnTo>
                    <a:pt x="844" y="1151"/>
                  </a:lnTo>
                  <a:lnTo>
                    <a:pt x="845" y="1153"/>
                  </a:lnTo>
                  <a:lnTo>
                    <a:pt x="847" y="1154"/>
                  </a:lnTo>
                  <a:lnTo>
                    <a:pt x="849" y="1156"/>
                  </a:lnTo>
                  <a:lnTo>
                    <a:pt x="851" y="1158"/>
                  </a:lnTo>
                  <a:lnTo>
                    <a:pt x="853" y="1159"/>
                  </a:lnTo>
                  <a:lnTo>
                    <a:pt x="855" y="1161"/>
                  </a:lnTo>
                  <a:lnTo>
                    <a:pt x="857" y="1163"/>
                  </a:lnTo>
                  <a:lnTo>
                    <a:pt x="859" y="1165"/>
                  </a:lnTo>
                  <a:lnTo>
                    <a:pt x="861" y="1168"/>
                  </a:lnTo>
                  <a:lnTo>
                    <a:pt x="863" y="1170"/>
                  </a:lnTo>
                  <a:lnTo>
                    <a:pt x="865" y="1172"/>
                  </a:lnTo>
                  <a:lnTo>
                    <a:pt x="867" y="1174"/>
                  </a:lnTo>
                  <a:lnTo>
                    <a:pt x="869" y="1176"/>
                  </a:lnTo>
                  <a:lnTo>
                    <a:pt x="871" y="1179"/>
                  </a:lnTo>
                  <a:lnTo>
                    <a:pt x="873" y="1181"/>
                  </a:lnTo>
                  <a:lnTo>
                    <a:pt x="875" y="1183"/>
                  </a:lnTo>
                  <a:lnTo>
                    <a:pt x="877" y="1186"/>
                  </a:lnTo>
                  <a:lnTo>
                    <a:pt x="879" y="1188"/>
                  </a:lnTo>
                  <a:lnTo>
                    <a:pt x="881" y="1191"/>
                  </a:lnTo>
                  <a:lnTo>
                    <a:pt x="882" y="1193"/>
                  </a:lnTo>
                  <a:lnTo>
                    <a:pt x="884" y="1196"/>
                  </a:lnTo>
                  <a:lnTo>
                    <a:pt x="886" y="1199"/>
                  </a:lnTo>
                  <a:lnTo>
                    <a:pt x="888" y="1201"/>
                  </a:lnTo>
                  <a:lnTo>
                    <a:pt x="890" y="1204"/>
                  </a:lnTo>
                  <a:lnTo>
                    <a:pt x="892" y="1206"/>
                  </a:lnTo>
                  <a:lnTo>
                    <a:pt x="894" y="1209"/>
                  </a:lnTo>
                  <a:lnTo>
                    <a:pt x="896" y="1211"/>
                  </a:lnTo>
                  <a:lnTo>
                    <a:pt x="898" y="1213"/>
                  </a:lnTo>
                  <a:lnTo>
                    <a:pt x="900" y="1215"/>
                  </a:lnTo>
                  <a:lnTo>
                    <a:pt x="902" y="1218"/>
                  </a:lnTo>
                  <a:lnTo>
                    <a:pt x="904" y="1220"/>
                  </a:lnTo>
                  <a:lnTo>
                    <a:pt x="906" y="1221"/>
                  </a:lnTo>
                  <a:lnTo>
                    <a:pt x="908" y="1223"/>
                  </a:lnTo>
                  <a:lnTo>
                    <a:pt x="910" y="1225"/>
                  </a:lnTo>
                  <a:lnTo>
                    <a:pt x="912" y="1226"/>
                  </a:lnTo>
                  <a:lnTo>
                    <a:pt x="914" y="1228"/>
                  </a:lnTo>
                  <a:lnTo>
                    <a:pt x="916" y="1229"/>
                  </a:lnTo>
                  <a:lnTo>
                    <a:pt x="918" y="1231"/>
                  </a:lnTo>
                  <a:lnTo>
                    <a:pt x="919" y="1232"/>
                  </a:lnTo>
                  <a:lnTo>
                    <a:pt x="921" y="1233"/>
                  </a:lnTo>
                  <a:lnTo>
                    <a:pt x="923" y="1234"/>
                  </a:lnTo>
                  <a:lnTo>
                    <a:pt x="925" y="1235"/>
                  </a:lnTo>
                  <a:lnTo>
                    <a:pt x="927" y="1236"/>
                  </a:lnTo>
                  <a:lnTo>
                    <a:pt x="929" y="1237"/>
                  </a:lnTo>
                  <a:lnTo>
                    <a:pt x="931" y="1238"/>
                  </a:lnTo>
                  <a:lnTo>
                    <a:pt x="933" y="1239"/>
                  </a:lnTo>
                  <a:lnTo>
                    <a:pt x="935" y="1240"/>
                  </a:lnTo>
                  <a:lnTo>
                    <a:pt x="937" y="1241"/>
                  </a:lnTo>
                  <a:lnTo>
                    <a:pt x="939" y="1242"/>
                  </a:lnTo>
                  <a:lnTo>
                    <a:pt x="941" y="1243"/>
                  </a:lnTo>
                  <a:lnTo>
                    <a:pt x="943" y="1244"/>
                  </a:lnTo>
                  <a:lnTo>
                    <a:pt x="945" y="1245"/>
                  </a:lnTo>
                  <a:lnTo>
                    <a:pt x="947" y="1246"/>
                  </a:lnTo>
                  <a:lnTo>
                    <a:pt x="949" y="1247"/>
                  </a:lnTo>
                  <a:lnTo>
                    <a:pt x="951" y="1248"/>
                  </a:lnTo>
                  <a:lnTo>
                    <a:pt x="953" y="1249"/>
                  </a:lnTo>
                  <a:lnTo>
                    <a:pt x="954" y="1251"/>
                  </a:lnTo>
                  <a:lnTo>
                    <a:pt x="956" y="1252"/>
                  </a:lnTo>
                  <a:lnTo>
                    <a:pt x="958" y="1253"/>
                  </a:lnTo>
                  <a:lnTo>
                    <a:pt x="960" y="1254"/>
                  </a:lnTo>
                  <a:lnTo>
                    <a:pt x="962" y="1255"/>
                  </a:lnTo>
                  <a:lnTo>
                    <a:pt x="964" y="1256"/>
                  </a:lnTo>
                  <a:lnTo>
                    <a:pt x="966" y="1257"/>
                  </a:lnTo>
                  <a:lnTo>
                    <a:pt x="968" y="1258"/>
                  </a:lnTo>
                  <a:lnTo>
                    <a:pt x="970" y="1259"/>
                  </a:lnTo>
                  <a:lnTo>
                    <a:pt x="972" y="1260"/>
                  </a:lnTo>
                  <a:lnTo>
                    <a:pt x="974" y="1261"/>
                  </a:lnTo>
                  <a:lnTo>
                    <a:pt x="976" y="1261"/>
                  </a:lnTo>
                  <a:lnTo>
                    <a:pt x="978" y="1262"/>
                  </a:lnTo>
                  <a:lnTo>
                    <a:pt x="980" y="1263"/>
                  </a:lnTo>
                  <a:lnTo>
                    <a:pt x="982" y="1264"/>
                  </a:lnTo>
                  <a:lnTo>
                    <a:pt x="984" y="1266"/>
                  </a:lnTo>
                  <a:lnTo>
                    <a:pt x="986" y="1266"/>
                  </a:lnTo>
                  <a:lnTo>
                    <a:pt x="988" y="1267"/>
                  </a:lnTo>
                  <a:lnTo>
                    <a:pt x="990" y="1268"/>
                  </a:lnTo>
                  <a:lnTo>
                    <a:pt x="991" y="1269"/>
                  </a:lnTo>
                  <a:lnTo>
                    <a:pt x="993" y="1270"/>
                  </a:lnTo>
                  <a:lnTo>
                    <a:pt x="995" y="1271"/>
                  </a:lnTo>
                  <a:lnTo>
                    <a:pt x="997" y="1272"/>
                  </a:lnTo>
                  <a:lnTo>
                    <a:pt x="999" y="1273"/>
                  </a:lnTo>
                  <a:lnTo>
                    <a:pt x="1001" y="1274"/>
                  </a:lnTo>
                  <a:lnTo>
                    <a:pt x="1003" y="1275"/>
                  </a:lnTo>
                  <a:lnTo>
                    <a:pt x="1005" y="1276"/>
                  </a:lnTo>
                  <a:lnTo>
                    <a:pt x="1007" y="1277"/>
                  </a:lnTo>
                  <a:lnTo>
                    <a:pt x="1009" y="1278"/>
                  </a:lnTo>
                  <a:lnTo>
                    <a:pt x="1011" y="1279"/>
                  </a:lnTo>
                  <a:lnTo>
                    <a:pt x="1013" y="1281"/>
                  </a:lnTo>
                  <a:lnTo>
                    <a:pt x="1015" y="1283"/>
                  </a:lnTo>
                  <a:lnTo>
                    <a:pt x="1017" y="1284"/>
                  </a:lnTo>
                  <a:lnTo>
                    <a:pt x="1019" y="1286"/>
                  </a:lnTo>
                  <a:lnTo>
                    <a:pt x="1021" y="1288"/>
                  </a:lnTo>
                  <a:lnTo>
                    <a:pt x="1023" y="1291"/>
                  </a:lnTo>
                  <a:lnTo>
                    <a:pt x="1025" y="1293"/>
                  </a:lnTo>
                  <a:lnTo>
                    <a:pt x="1027" y="1296"/>
                  </a:lnTo>
                  <a:lnTo>
                    <a:pt x="1028" y="1298"/>
                  </a:lnTo>
                  <a:lnTo>
                    <a:pt x="1030" y="1301"/>
                  </a:lnTo>
                  <a:lnTo>
                    <a:pt x="1032" y="1303"/>
                  </a:lnTo>
                  <a:lnTo>
                    <a:pt x="1034" y="1306"/>
                  </a:lnTo>
                  <a:lnTo>
                    <a:pt x="1036" y="1308"/>
                  </a:lnTo>
                  <a:lnTo>
                    <a:pt x="1038" y="1310"/>
                  </a:lnTo>
                  <a:lnTo>
                    <a:pt x="1040" y="1311"/>
                  </a:lnTo>
                  <a:lnTo>
                    <a:pt x="1042" y="1312"/>
                  </a:lnTo>
                  <a:lnTo>
                    <a:pt x="1044" y="1311"/>
                  </a:lnTo>
                  <a:lnTo>
                    <a:pt x="1046" y="1310"/>
                  </a:lnTo>
                  <a:lnTo>
                    <a:pt x="1048" y="1307"/>
                  </a:lnTo>
                  <a:lnTo>
                    <a:pt x="1050" y="1304"/>
                  </a:lnTo>
                  <a:lnTo>
                    <a:pt x="1052" y="1299"/>
                  </a:lnTo>
                  <a:lnTo>
                    <a:pt x="1054" y="1294"/>
                  </a:lnTo>
                  <a:lnTo>
                    <a:pt x="1056" y="1289"/>
                  </a:lnTo>
                  <a:lnTo>
                    <a:pt x="1058" y="1284"/>
                  </a:lnTo>
                  <a:lnTo>
                    <a:pt x="1060" y="1280"/>
                  </a:lnTo>
                  <a:lnTo>
                    <a:pt x="1062" y="1276"/>
                  </a:lnTo>
                  <a:lnTo>
                    <a:pt x="1064" y="1272"/>
                  </a:lnTo>
                  <a:lnTo>
                    <a:pt x="1065" y="1269"/>
                  </a:lnTo>
                  <a:lnTo>
                    <a:pt x="1067" y="1267"/>
                  </a:lnTo>
                  <a:lnTo>
                    <a:pt x="1069" y="1266"/>
                  </a:lnTo>
                  <a:lnTo>
                    <a:pt x="1071" y="1265"/>
                  </a:lnTo>
                  <a:lnTo>
                    <a:pt x="1073" y="1264"/>
                  </a:lnTo>
                  <a:lnTo>
                    <a:pt x="1075" y="1263"/>
                  </a:lnTo>
                  <a:lnTo>
                    <a:pt x="1077" y="1263"/>
                  </a:lnTo>
                  <a:lnTo>
                    <a:pt x="1079" y="1263"/>
                  </a:lnTo>
                  <a:lnTo>
                    <a:pt x="1081" y="1264"/>
                  </a:lnTo>
                  <a:lnTo>
                    <a:pt x="1083" y="1264"/>
                  </a:lnTo>
                  <a:lnTo>
                    <a:pt x="1085" y="1265"/>
                  </a:lnTo>
                  <a:lnTo>
                    <a:pt x="1087" y="1266"/>
                  </a:lnTo>
                  <a:lnTo>
                    <a:pt x="1089" y="1267"/>
                  </a:lnTo>
                  <a:lnTo>
                    <a:pt x="1091" y="1268"/>
                  </a:lnTo>
                  <a:lnTo>
                    <a:pt x="1093" y="1270"/>
                  </a:lnTo>
                  <a:lnTo>
                    <a:pt x="1095" y="1271"/>
                  </a:lnTo>
                  <a:lnTo>
                    <a:pt x="1097" y="1273"/>
                  </a:lnTo>
                  <a:lnTo>
                    <a:pt x="1099" y="1274"/>
                  </a:lnTo>
                  <a:lnTo>
                    <a:pt x="1101" y="1276"/>
                  </a:lnTo>
                  <a:lnTo>
                    <a:pt x="1102" y="1277"/>
                  </a:lnTo>
                  <a:lnTo>
                    <a:pt x="1104" y="1279"/>
                  </a:lnTo>
                  <a:lnTo>
                    <a:pt x="1106" y="1280"/>
                  </a:lnTo>
                  <a:lnTo>
                    <a:pt x="1108" y="1281"/>
                  </a:lnTo>
                  <a:lnTo>
                    <a:pt x="1110" y="1283"/>
                  </a:lnTo>
                  <a:lnTo>
                    <a:pt x="1112" y="1284"/>
                  </a:lnTo>
                  <a:lnTo>
                    <a:pt x="1114" y="1286"/>
                  </a:lnTo>
                  <a:lnTo>
                    <a:pt x="1116" y="1287"/>
                  </a:lnTo>
                  <a:lnTo>
                    <a:pt x="1118" y="1288"/>
                  </a:lnTo>
                  <a:lnTo>
                    <a:pt x="1120" y="1289"/>
                  </a:lnTo>
                  <a:lnTo>
                    <a:pt x="1122" y="1289"/>
                  </a:lnTo>
                  <a:lnTo>
                    <a:pt x="1124" y="1290"/>
                  </a:lnTo>
                  <a:lnTo>
                    <a:pt x="1126" y="1291"/>
                  </a:lnTo>
                  <a:lnTo>
                    <a:pt x="1128" y="1291"/>
                  </a:lnTo>
                  <a:lnTo>
                    <a:pt x="1130" y="1292"/>
                  </a:lnTo>
                  <a:lnTo>
                    <a:pt x="1132" y="1292"/>
                  </a:lnTo>
                  <a:lnTo>
                    <a:pt x="1134" y="1293"/>
                  </a:lnTo>
                  <a:lnTo>
                    <a:pt x="1136" y="1293"/>
                  </a:lnTo>
                  <a:lnTo>
                    <a:pt x="1138" y="1293"/>
                  </a:lnTo>
                  <a:lnTo>
                    <a:pt x="1139" y="1294"/>
                  </a:lnTo>
                  <a:lnTo>
                    <a:pt x="1141" y="1294"/>
                  </a:lnTo>
                  <a:lnTo>
                    <a:pt x="1143" y="1295"/>
                  </a:lnTo>
                  <a:lnTo>
                    <a:pt x="1145" y="1295"/>
                  </a:lnTo>
                  <a:lnTo>
                    <a:pt x="1147" y="1296"/>
                  </a:lnTo>
                  <a:lnTo>
                    <a:pt x="1149" y="1296"/>
                  </a:lnTo>
                  <a:lnTo>
                    <a:pt x="1151" y="1297"/>
                  </a:lnTo>
                  <a:lnTo>
                    <a:pt x="1153" y="1298"/>
                  </a:lnTo>
                  <a:lnTo>
                    <a:pt x="1155" y="1298"/>
                  </a:lnTo>
                  <a:lnTo>
                    <a:pt x="1157" y="1299"/>
                  </a:lnTo>
                  <a:lnTo>
                    <a:pt x="1159" y="1300"/>
                  </a:lnTo>
                  <a:lnTo>
                    <a:pt x="1161" y="1301"/>
                  </a:lnTo>
                  <a:lnTo>
                    <a:pt x="1163" y="1302"/>
                  </a:lnTo>
                  <a:lnTo>
                    <a:pt x="1165" y="1302"/>
                  </a:lnTo>
                  <a:lnTo>
                    <a:pt x="1167" y="1303"/>
                  </a:lnTo>
                  <a:lnTo>
                    <a:pt x="1169" y="1304"/>
                  </a:lnTo>
                  <a:lnTo>
                    <a:pt x="1171" y="1305"/>
                  </a:lnTo>
                  <a:lnTo>
                    <a:pt x="1173" y="1305"/>
                  </a:lnTo>
                  <a:lnTo>
                    <a:pt x="1175" y="1306"/>
                  </a:lnTo>
                  <a:lnTo>
                    <a:pt x="1176" y="1307"/>
                  </a:lnTo>
                  <a:lnTo>
                    <a:pt x="1178" y="1308"/>
                  </a:lnTo>
                  <a:lnTo>
                    <a:pt x="1180" y="1308"/>
                  </a:lnTo>
                  <a:lnTo>
                    <a:pt x="1182" y="1309"/>
                  </a:lnTo>
                  <a:lnTo>
                    <a:pt x="1184" y="1310"/>
                  </a:lnTo>
                  <a:lnTo>
                    <a:pt x="1186" y="1310"/>
                  </a:lnTo>
                  <a:lnTo>
                    <a:pt x="1188" y="1310"/>
                  </a:lnTo>
                  <a:lnTo>
                    <a:pt x="1190" y="1311"/>
                  </a:lnTo>
                  <a:lnTo>
                    <a:pt x="1192" y="1311"/>
                  </a:lnTo>
                  <a:lnTo>
                    <a:pt x="1194" y="1312"/>
                  </a:lnTo>
                  <a:lnTo>
                    <a:pt x="1196" y="1312"/>
                  </a:lnTo>
                  <a:lnTo>
                    <a:pt x="1198" y="1312"/>
                  </a:lnTo>
                  <a:lnTo>
                    <a:pt x="1200" y="1313"/>
                  </a:lnTo>
                  <a:lnTo>
                    <a:pt x="1202" y="1313"/>
                  </a:lnTo>
                  <a:lnTo>
                    <a:pt x="1204" y="1314"/>
                  </a:lnTo>
                  <a:lnTo>
                    <a:pt x="1206" y="1314"/>
                  </a:lnTo>
                  <a:lnTo>
                    <a:pt x="1208" y="1315"/>
                  </a:lnTo>
                  <a:lnTo>
                    <a:pt x="1210" y="1316"/>
                  </a:lnTo>
                  <a:lnTo>
                    <a:pt x="1212" y="1317"/>
                  </a:lnTo>
                  <a:lnTo>
                    <a:pt x="1213" y="1318"/>
                  </a:lnTo>
                  <a:lnTo>
                    <a:pt x="1215" y="1319"/>
                  </a:lnTo>
                  <a:lnTo>
                    <a:pt x="1217" y="1320"/>
                  </a:lnTo>
                  <a:lnTo>
                    <a:pt x="1219" y="1322"/>
                  </a:lnTo>
                  <a:lnTo>
                    <a:pt x="1221" y="1323"/>
                  </a:lnTo>
                  <a:lnTo>
                    <a:pt x="1223" y="1325"/>
                  </a:lnTo>
                  <a:lnTo>
                    <a:pt x="1225" y="1326"/>
                  </a:lnTo>
                  <a:lnTo>
                    <a:pt x="1227" y="1328"/>
                  </a:lnTo>
                  <a:lnTo>
                    <a:pt x="1229" y="1330"/>
                  </a:lnTo>
                  <a:lnTo>
                    <a:pt x="1231" y="1332"/>
                  </a:lnTo>
                  <a:lnTo>
                    <a:pt x="1233" y="1334"/>
                  </a:lnTo>
                  <a:lnTo>
                    <a:pt x="1235" y="1336"/>
                  </a:lnTo>
                  <a:lnTo>
                    <a:pt x="1237" y="1338"/>
                  </a:lnTo>
                  <a:lnTo>
                    <a:pt x="1239" y="1340"/>
                  </a:lnTo>
                  <a:lnTo>
                    <a:pt x="1241" y="1342"/>
                  </a:lnTo>
                  <a:lnTo>
                    <a:pt x="1243" y="1344"/>
                  </a:lnTo>
                  <a:lnTo>
                    <a:pt x="1245" y="1347"/>
                  </a:lnTo>
                  <a:lnTo>
                    <a:pt x="1247" y="1349"/>
                  </a:lnTo>
                  <a:lnTo>
                    <a:pt x="1249" y="1351"/>
                  </a:lnTo>
                  <a:lnTo>
                    <a:pt x="1250" y="1354"/>
                  </a:lnTo>
                  <a:lnTo>
                    <a:pt x="1252" y="1356"/>
                  </a:lnTo>
                  <a:lnTo>
                    <a:pt x="1254" y="1358"/>
                  </a:lnTo>
                  <a:lnTo>
                    <a:pt x="1256" y="1360"/>
                  </a:lnTo>
                  <a:lnTo>
                    <a:pt x="1258" y="1363"/>
                  </a:lnTo>
                  <a:lnTo>
                    <a:pt x="1260" y="1365"/>
                  </a:lnTo>
                  <a:lnTo>
                    <a:pt x="1262" y="1367"/>
                  </a:lnTo>
                  <a:lnTo>
                    <a:pt x="1264" y="1369"/>
                  </a:lnTo>
                  <a:lnTo>
                    <a:pt x="1266" y="1371"/>
                  </a:lnTo>
                  <a:lnTo>
                    <a:pt x="1268" y="1373"/>
                  </a:lnTo>
                  <a:lnTo>
                    <a:pt x="1270" y="1374"/>
                  </a:lnTo>
                  <a:lnTo>
                    <a:pt x="1272" y="1376"/>
                  </a:lnTo>
                  <a:lnTo>
                    <a:pt x="1274" y="1377"/>
                  </a:lnTo>
                  <a:lnTo>
                    <a:pt x="1276" y="1378"/>
                  </a:lnTo>
                  <a:lnTo>
                    <a:pt x="1278" y="1379"/>
                  </a:lnTo>
                  <a:lnTo>
                    <a:pt x="1280" y="1379"/>
                  </a:lnTo>
                  <a:lnTo>
                    <a:pt x="1282" y="1379"/>
                  </a:lnTo>
                  <a:lnTo>
                    <a:pt x="1284" y="1379"/>
                  </a:lnTo>
                  <a:lnTo>
                    <a:pt x="1286" y="1378"/>
                  </a:lnTo>
                  <a:lnTo>
                    <a:pt x="1287" y="1377"/>
                  </a:lnTo>
                  <a:lnTo>
                    <a:pt x="1289" y="1374"/>
                  </a:lnTo>
                  <a:lnTo>
                    <a:pt x="1291" y="1372"/>
                  </a:lnTo>
                  <a:lnTo>
                    <a:pt x="1293" y="1368"/>
                  </a:lnTo>
                  <a:lnTo>
                    <a:pt x="1295" y="1364"/>
                  </a:lnTo>
                  <a:lnTo>
                    <a:pt x="1297" y="1358"/>
                  </a:lnTo>
                  <a:lnTo>
                    <a:pt x="1299" y="1352"/>
                  </a:lnTo>
                  <a:lnTo>
                    <a:pt x="1301" y="1345"/>
                  </a:lnTo>
                  <a:lnTo>
                    <a:pt x="1303" y="1337"/>
                  </a:lnTo>
                  <a:lnTo>
                    <a:pt x="1305" y="1327"/>
                  </a:lnTo>
                  <a:lnTo>
                    <a:pt x="1307" y="1318"/>
                  </a:lnTo>
                  <a:lnTo>
                    <a:pt x="1309" y="1307"/>
                  </a:lnTo>
                  <a:lnTo>
                    <a:pt x="1311" y="1297"/>
                  </a:lnTo>
                  <a:lnTo>
                    <a:pt x="1313" y="1286"/>
                  </a:lnTo>
                  <a:lnTo>
                    <a:pt x="1315" y="1275"/>
                  </a:lnTo>
                  <a:lnTo>
                    <a:pt x="1317" y="1264"/>
                  </a:lnTo>
                  <a:lnTo>
                    <a:pt x="1319" y="1254"/>
                  </a:lnTo>
                  <a:lnTo>
                    <a:pt x="1321" y="1245"/>
                  </a:lnTo>
                  <a:lnTo>
                    <a:pt x="1323" y="1237"/>
                  </a:lnTo>
                  <a:lnTo>
                    <a:pt x="1324" y="1230"/>
                  </a:lnTo>
                  <a:lnTo>
                    <a:pt x="1326" y="1224"/>
                  </a:lnTo>
                  <a:lnTo>
                    <a:pt x="1328" y="1219"/>
                  </a:lnTo>
                  <a:lnTo>
                    <a:pt x="1330" y="1215"/>
                  </a:lnTo>
                  <a:lnTo>
                    <a:pt x="1332" y="1211"/>
                  </a:lnTo>
                  <a:lnTo>
                    <a:pt x="1334" y="1209"/>
                  </a:lnTo>
                  <a:lnTo>
                    <a:pt x="1336" y="1207"/>
                  </a:lnTo>
                  <a:lnTo>
                    <a:pt x="1338" y="1206"/>
                  </a:lnTo>
                  <a:lnTo>
                    <a:pt x="1340" y="1206"/>
                  </a:lnTo>
                  <a:lnTo>
                    <a:pt x="1342" y="1206"/>
                  </a:lnTo>
                  <a:lnTo>
                    <a:pt x="1344" y="1206"/>
                  </a:lnTo>
                  <a:lnTo>
                    <a:pt x="1346" y="1207"/>
                  </a:lnTo>
                  <a:lnTo>
                    <a:pt x="1348" y="1207"/>
                  </a:lnTo>
                  <a:lnTo>
                    <a:pt x="1350" y="1209"/>
                  </a:lnTo>
                  <a:lnTo>
                    <a:pt x="1352" y="1210"/>
                  </a:lnTo>
                  <a:lnTo>
                    <a:pt x="1354" y="1211"/>
                  </a:lnTo>
                  <a:lnTo>
                    <a:pt x="1356" y="1213"/>
                  </a:lnTo>
                  <a:lnTo>
                    <a:pt x="1358" y="1214"/>
                  </a:lnTo>
                  <a:lnTo>
                    <a:pt x="1359" y="1216"/>
                  </a:lnTo>
                  <a:lnTo>
                    <a:pt x="1361" y="1217"/>
                  </a:lnTo>
                  <a:lnTo>
                    <a:pt x="1363" y="1219"/>
                  </a:lnTo>
                  <a:lnTo>
                    <a:pt x="1365" y="1221"/>
                  </a:lnTo>
                  <a:lnTo>
                    <a:pt x="1367" y="1223"/>
                  </a:lnTo>
                  <a:lnTo>
                    <a:pt x="1369" y="1225"/>
                  </a:lnTo>
                  <a:lnTo>
                    <a:pt x="1371" y="1227"/>
                  </a:lnTo>
                  <a:lnTo>
                    <a:pt x="1373" y="1230"/>
                  </a:lnTo>
                  <a:lnTo>
                    <a:pt x="1375" y="1232"/>
                  </a:lnTo>
                  <a:lnTo>
                    <a:pt x="1377" y="1234"/>
                  </a:lnTo>
                  <a:lnTo>
                    <a:pt x="1379" y="1237"/>
                  </a:lnTo>
                  <a:lnTo>
                    <a:pt x="1381" y="1239"/>
                  </a:lnTo>
                  <a:lnTo>
                    <a:pt x="1383" y="1242"/>
                  </a:lnTo>
                  <a:lnTo>
                    <a:pt x="1385" y="1244"/>
                  </a:lnTo>
                  <a:lnTo>
                    <a:pt x="1387" y="1247"/>
                  </a:lnTo>
                  <a:lnTo>
                    <a:pt x="1389" y="1249"/>
                  </a:lnTo>
                  <a:lnTo>
                    <a:pt x="1391" y="1251"/>
                  </a:lnTo>
                  <a:lnTo>
                    <a:pt x="1393" y="1254"/>
                  </a:lnTo>
                  <a:lnTo>
                    <a:pt x="1395" y="1256"/>
                  </a:lnTo>
                  <a:lnTo>
                    <a:pt x="1396" y="1257"/>
                  </a:lnTo>
                  <a:lnTo>
                    <a:pt x="1398" y="1259"/>
                  </a:lnTo>
                  <a:lnTo>
                    <a:pt x="1400" y="1261"/>
                  </a:lnTo>
                  <a:lnTo>
                    <a:pt x="1402" y="1263"/>
                  </a:lnTo>
                  <a:lnTo>
                    <a:pt x="1404" y="1264"/>
                  </a:lnTo>
                  <a:lnTo>
                    <a:pt x="1406" y="1266"/>
                  </a:lnTo>
                  <a:lnTo>
                    <a:pt x="1408" y="1267"/>
                  </a:lnTo>
                  <a:lnTo>
                    <a:pt x="1410" y="1268"/>
                  </a:lnTo>
                  <a:lnTo>
                    <a:pt x="1412" y="1269"/>
                  </a:lnTo>
                  <a:lnTo>
                    <a:pt x="1414" y="1269"/>
                  </a:lnTo>
                  <a:lnTo>
                    <a:pt x="1416" y="1270"/>
                  </a:lnTo>
                  <a:lnTo>
                    <a:pt x="1418" y="1271"/>
                  </a:lnTo>
                  <a:lnTo>
                    <a:pt x="1420" y="1271"/>
                  </a:lnTo>
                  <a:lnTo>
                    <a:pt x="1422" y="1272"/>
                  </a:lnTo>
                  <a:lnTo>
                    <a:pt x="1424" y="1271"/>
                  </a:lnTo>
                  <a:lnTo>
                    <a:pt x="1426" y="1271"/>
                  </a:lnTo>
                  <a:lnTo>
                    <a:pt x="1428" y="1269"/>
                  </a:lnTo>
                  <a:lnTo>
                    <a:pt x="1430" y="1267"/>
                  </a:lnTo>
                  <a:lnTo>
                    <a:pt x="1432" y="1265"/>
                  </a:lnTo>
                  <a:lnTo>
                    <a:pt x="1433" y="1261"/>
                  </a:lnTo>
                  <a:lnTo>
                    <a:pt x="1435" y="1257"/>
                  </a:lnTo>
                  <a:lnTo>
                    <a:pt x="1437" y="1252"/>
                  </a:lnTo>
                  <a:lnTo>
                    <a:pt x="1439" y="1247"/>
                  </a:lnTo>
                  <a:lnTo>
                    <a:pt x="1441" y="1242"/>
                  </a:lnTo>
                  <a:lnTo>
                    <a:pt x="1443" y="1238"/>
                  </a:lnTo>
                  <a:lnTo>
                    <a:pt x="1445" y="1236"/>
                  </a:lnTo>
                  <a:lnTo>
                    <a:pt x="1447" y="1237"/>
                  </a:lnTo>
                  <a:lnTo>
                    <a:pt x="1449" y="1239"/>
                  </a:lnTo>
                  <a:lnTo>
                    <a:pt x="1451" y="1243"/>
                  </a:lnTo>
                  <a:lnTo>
                    <a:pt x="1453" y="1248"/>
                  </a:lnTo>
                  <a:lnTo>
                    <a:pt x="1455" y="1254"/>
                  </a:lnTo>
                  <a:lnTo>
                    <a:pt x="1457" y="1260"/>
                  </a:lnTo>
                  <a:lnTo>
                    <a:pt x="1459" y="1266"/>
                  </a:lnTo>
                  <a:lnTo>
                    <a:pt x="1461" y="1271"/>
                  </a:lnTo>
                  <a:lnTo>
                    <a:pt x="1463" y="1277"/>
                  </a:lnTo>
                  <a:lnTo>
                    <a:pt x="1465" y="1282"/>
                  </a:lnTo>
                  <a:lnTo>
                    <a:pt x="1467" y="1286"/>
                  </a:lnTo>
                  <a:lnTo>
                    <a:pt x="1469" y="1291"/>
                  </a:lnTo>
                  <a:lnTo>
                    <a:pt x="1470" y="1295"/>
                  </a:lnTo>
                  <a:lnTo>
                    <a:pt x="1472" y="1298"/>
                  </a:lnTo>
                  <a:lnTo>
                    <a:pt x="1474" y="1302"/>
                  </a:lnTo>
                  <a:lnTo>
                    <a:pt x="1476" y="1305"/>
                  </a:lnTo>
                  <a:lnTo>
                    <a:pt x="1478" y="1308"/>
                  </a:lnTo>
                  <a:lnTo>
                    <a:pt x="1480" y="1311"/>
                  </a:lnTo>
                  <a:lnTo>
                    <a:pt x="1482" y="1314"/>
                  </a:lnTo>
                  <a:lnTo>
                    <a:pt x="1484" y="1317"/>
                  </a:lnTo>
                  <a:lnTo>
                    <a:pt x="1486" y="1320"/>
                  </a:lnTo>
                  <a:lnTo>
                    <a:pt x="1488" y="1322"/>
                  </a:lnTo>
                  <a:lnTo>
                    <a:pt x="1490" y="1325"/>
                  </a:lnTo>
                  <a:lnTo>
                    <a:pt x="1492" y="1327"/>
                  </a:lnTo>
                  <a:lnTo>
                    <a:pt x="1494" y="1330"/>
                  </a:lnTo>
                  <a:lnTo>
                    <a:pt x="1496" y="1332"/>
                  </a:lnTo>
                  <a:lnTo>
                    <a:pt x="1498" y="1335"/>
                  </a:lnTo>
                  <a:lnTo>
                    <a:pt x="1500" y="1337"/>
                  </a:lnTo>
                  <a:lnTo>
                    <a:pt x="1502" y="1340"/>
                  </a:lnTo>
                  <a:lnTo>
                    <a:pt x="1504" y="1343"/>
                  </a:lnTo>
                  <a:lnTo>
                    <a:pt x="1506" y="1346"/>
                  </a:lnTo>
                  <a:lnTo>
                    <a:pt x="1507" y="1349"/>
                  </a:lnTo>
                  <a:lnTo>
                    <a:pt x="1509" y="1352"/>
                  </a:lnTo>
                  <a:lnTo>
                    <a:pt x="1511" y="1355"/>
                  </a:lnTo>
                  <a:lnTo>
                    <a:pt x="1513" y="1358"/>
                  </a:lnTo>
                  <a:lnTo>
                    <a:pt x="1515" y="1362"/>
                  </a:lnTo>
                  <a:lnTo>
                    <a:pt x="1517" y="1365"/>
                  </a:lnTo>
                  <a:lnTo>
                    <a:pt x="1519" y="1368"/>
                  </a:lnTo>
                  <a:lnTo>
                    <a:pt x="1521" y="1370"/>
                  </a:lnTo>
                  <a:lnTo>
                    <a:pt x="1523" y="1373"/>
                  </a:lnTo>
                  <a:lnTo>
                    <a:pt x="1525" y="1376"/>
                  </a:lnTo>
                  <a:lnTo>
                    <a:pt x="1527" y="1378"/>
                  </a:lnTo>
                  <a:lnTo>
                    <a:pt x="1529" y="1381"/>
                  </a:lnTo>
                  <a:lnTo>
                    <a:pt x="1531" y="1383"/>
                  </a:lnTo>
                  <a:lnTo>
                    <a:pt x="1533" y="1386"/>
                  </a:lnTo>
                  <a:lnTo>
                    <a:pt x="1535" y="1388"/>
                  </a:lnTo>
                  <a:lnTo>
                    <a:pt x="1537" y="1392"/>
                  </a:lnTo>
                  <a:lnTo>
                    <a:pt x="1539" y="1395"/>
                  </a:lnTo>
                  <a:lnTo>
                    <a:pt x="1541" y="1398"/>
                  </a:lnTo>
                  <a:lnTo>
                    <a:pt x="1543" y="1402"/>
                  </a:lnTo>
                  <a:lnTo>
                    <a:pt x="1544" y="1405"/>
                  </a:lnTo>
                  <a:lnTo>
                    <a:pt x="1546" y="1409"/>
                  </a:lnTo>
                  <a:lnTo>
                    <a:pt x="1548" y="1413"/>
                  </a:lnTo>
                  <a:lnTo>
                    <a:pt x="1550" y="1417"/>
                  </a:lnTo>
                  <a:lnTo>
                    <a:pt x="1552" y="1422"/>
                  </a:lnTo>
                  <a:lnTo>
                    <a:pt x="1554" y="1427"/>
                  </a:lnTo>
                  <a:lnTo>
                    <a:pt x="1556" y="1432"/>
                  </a:lnTo>
                  <a:lnTo>
                    <a:pt x="1558" y="1438"/>
                  </a:lnTo>
                  <a:lnTo>
                    <a:pt x="1560" y="1444"/>
                  </a:lnTo>
                  <a:lnTo>
                    <a:pt x="1562" y="1452"/>
                  </a:lnTo>
                  <a:lnTo>
                    <a:pt x="1564" y="1460"/>
                  </a:lnTo>
                  <a:lnTo>
                    <a:pt x="1566" y="1468"/>
                  </a:lnTo>
                  <a:lnTo>
                    <a:pt x="1568" y="1477"/>
                  </a:lnTo>
                  <a:lnTo>
                    <a:pt x="1570" y="1487"/>
                  </a:lnTo>
                  <a:lnTo>
                    <a:pt x="1572" y="1497"/>
                  </a:lnTo>
                  <a:lnTo>
                    <a:pt x="1574" y="1507"/>
                  </a:lnTo>
                  <a:lnTo>
                    <a:pt x="1576" y="1518"/>
                  </a:lnTo>
                  <a:lnTo>
                    <a:pt x="1578" y="1529"/>
                  </a:lnTo>
                  <a:lnTo>
                    <a:pt x="1580" y="1540"/>
                  </a:lnTo>
                  <a:lnTo>
                    <a:pt x="1581" y="1551"/>
                  </a:lnTo>
                  <a:lnTo>
                    <a:pt x="1583" y="1562"/>
                  </a:lnTo>
                  <a:lnTo>
                    <a:pt x="1585" y="1573"/>
                  </a:lnTo>
                  <a:lnTo>
                    <a:pt x="1587" y="1583"/>
                  </a:lnTo>
                  <a:lnTo>
                    <a:pt x="1589" y="1593"/>
                  </a:lnTo>
                  <a:lnTo>
                    <a:pt x="1591" y="1602"/>
                  </a:lnTo>
                  <a:lnTo>
                    <a:pt x="1593" y="1612"/>
                  </a:lnTo>
                  <a:lnTo>
                    <a:pt x="1595" y="1621"/>
                  </a:lnTo>
                  <a:lnTo>
                    <a:pt x="1597" y="1630"/>
                  </a:lnTo>
                  <a:lnTo>
                    <a:pt x="1599" y="1639"/>
                  </a:lnTo>
                  <a:lnTo>
                    <a:pt x="1601" y="1647"/>
                  </a:lnTo>
                  <a:lnTo>
                    <a:pt x="1603" y="1655"/>
                  </a:lnTo>
                  <a:lnTo>
                    <a:pt x="1605" y="1661"/>
                  </a:lnTo>
                  <a:lnTo>
                    <a:pt x="1607" y="1665"/>
                  </a:lnTo>
                  <a:lnTo>
                    <a:pt x="1609" y="1667"/>
                  </a:lnTo>
                  <a:lnTo>
                    <a:pt x="1611" y="1664"/>
                  </a:lnTo>
                  <a:lnTo>
                    <a:pt x="1613" y="1654"/>
                  </a:lnTo>
                  <a:lnTo>
                    <a:pt x="1615" y="1636"/>
                  </a:lnTo>
                  <a:lnTo>
                    <a:pt x="1617" y="1608"/>
                  </a:lnTo>
                  <a:lnTo>
                    <a:pt x="1618" y="1564"/>
                  </a:lnTo>
                  <a:lnTo>
                    <a:pt x="1620" y="1502"/>
                  </a:lnTo>
                  <a:lnTo>
                    <a:pt x="1622" y="1418"/>
                  </a:lnTo>
                  <a:lnTo>
                    <a:pt x="1624" y="1309"/>
                  </a:lnTo>
                  <a:lnTo>
                    <a:pt x="1626" y="1172"/>
                  </a:lnTo>
                  <a:lnTo>
                    <a:pt x="1628" y="1006"/>
                  </a:lnTo>
                  <a:lnTo>
                    <a:pt x="1630" y="822"/>
                  </a:lnTo>
                  <a:lnTo>
                    <a:pt x="1632" y="625"/>
                  </a:lnTo>
                  <a:lnTo>
                    <a:pt x="1634" y="426"/>
                  </a:lnTo>
                  <a:lnTo>
                    <a:pt x="1636" y="240"/>
                  </a:lnTo>
                  <a:lnTo>
                    <a:pt x="1638" y="80"/>
                  </a:lnTo>
                  <a:lnTo>
                    <a:pt x="1640" y="1"/>
                  </a:lnTo>
                  <a:lnTo>
                    <a:pt x="1642" y="0"/>
                  </a:lnTo>
                  <a:lnTo>
                    <a:pt x="1644" y="1"/>
                  </a:lnTo>
                  <a:lnTo>
                    <a:pt x="1646" y="1"/>
                  </a:lnTo>
                  <a:lnTo>
                    <a:pt x="1648" y="2"/>
                  </a:lnTo>
                  <a:lnTo>
                    <a:pt x="1650" y="12"/>
                  </a:lnTo>
                  <a:lnTo>
                    <a:pt x="1652" y="95"/>
                  </a:lnTo>
                  <a:lnTo>
                    <a:pt x="1654" y="200"/>
                  </a:lnTo>
                  <a:lnTo>
                    <a:pt x="1655" y="305"/>
                  </a:lnTo>
                  <a:lnTo>
                    <a:pt x="1657" y="404"/>
                  </a:lnTo>
                  <a:lnTo>
                    <a:pt x="1659" y="494"/>
                  </a:lnTo>
                  <a:lnTo>
                    <a:pt x="1661" y="580"/>
                  </a:lnTo>
                  <a:lnTo>
                    <a:pt x="1663" y="658"/>
                  </a:lnTo>
                  <a:lnTo>
                    <a:pt x="1665" y="728"/>
                  </a:lnTo>
                  <a:lnTo>
                    <a:pt x="1667" y="791"/>
                  </a:lnTo>
                  <a:lnTo>
                    <a:pt x="1669" y="845"/>
                  </a:lnTo>
                  <a:lnTo>
                    <a:pt x="1671" y="893"/>
                  </a:lnTo>
                  <a:lnTo>
                    <a:pt x="1673" y="934"/>
                  </a:lnTo>
                  <a:lnTo>
                    <a:pt x="1675" y="971"/>
                  </a:lnTo>
                  <a:lnTo>
                    <a:pt x="1677" y="1003"/>
                  </a:lnTo>
                  <a:lnTo>
                    <a:pt x="1679" y="1030"/>
                  </a:lnTo>
                  <a:lnTo>
                    <a:pt x="1681" y="1054"/>
                  </a:lnTo>
                  <a:lnTo>
                    <a:pt x="1683" y="1075"/>
                  </a:lnTo>
                  <a:lnTo>
                    <a:pt x="1685" y="1093"/>
                  </a:lnTo>
                  <a:lnTo>
                    <a:pt x="1687" y="1110"/>
                  </a:lnTo>
                  <a:lnTo>
                    <a:pt x="1689" y="1124"/>
                  </a:lnTo>
                  <a:lnTo>
                    <a:pt x="1691" y="1137"/>
                  </a:lnTo>
                  <a:lnTo>
                    <a:pt x="1692" y="1148"/>
                  </a:lnTo>
                  <a:lnTo>
                    <a:pt x="1694" y="1157"/>
                  </a:lnTo>
                  <a:lnTo>
                    <a:pt x="1696" y="1166"/>
                  </a:lnTo>
                  <a:lnTo>
                    <a:pt x="1698" y="1174"/>
                  </a:lnTo>
                  <a:lnTo>
                    <a:pt x="1700" y="1181"/>
                  </a:lnTo>
                  <a:lnTo>
                    <a:pt x="1702" y="1187"/>
                  </a:lnTo>
                  <a:lnTo>
                    <a:pt x="1704" y="1193"/>
                  </a:lnTo>
                  <a:lnTo>
                    <a:pt x="1706" y="1198"/>
                  </a:lnTo>
                  <a:lnTo>
                    <a:pt x="1708" y="1202"/>
                  </a:lnTo>
                  <a:lnTo>
                    <a:pt x="1710" y="1205"/>
                  </a:lnTo>
                  <a:lnTo>
                    <a:pt x="1712" y="1208"/>
                  </a:lnTo>
                  <a:lnTo>
                    <a:pt x="1714" y="1210"/>
                  </a:lnTo>
                  <a:lnTo>
                    <a:pt x="1716" y="1213"/>
                  </a:lnTo>
                  <a:lnTo>
                    <a:pt x="1718" y="1215"/>
                  </a:lnTo>
                  <a:lnTo>
                    <a:pt x="1720" y="1217"/>
                  </a:lnTo>
                  <a:lnTo>
                    <a:pt x="1722" y="1219"/>
                  </a:lnTo>
                  <a:lnTo>
                    <a:pt x="1724" y="1221"/>
                  </a:lnTo>
                  <a:lnTo>
                    <a:pt x="1726" y="1223"/>
                  </a:lnTo>
                  <a:lnTo>
                    <a:pt x="1728" y="1224"/>
                  </a:lnTo>
                  <a:lnTo>
                    <a:pt x="1729" y="1226"/>
                  </a:lnTo>
                  <a:lnTo>
                    <a:pt x="1731" y="1227"/>
                  </a:lnTo>
                  <a:lnTo>
                    <a:pt x="1733" y="1228"/>
                  </a:lnTo>
                  <a:lnTo>
                    <a:pt x="1735" y="1229"/>
                  </a:lnTo>
                  <a:lnTo>
                    <a:pt x="1737" y="1231"/>
                  </a:lnTo>
                  <a:lnTo>
                    <a:pt x="1739" y="1232"/>
                  </a:lnTo>
                  <a:lnTo>
                    <a:pt x="1741" y="1235"/>
                  </a:lnTo>
                  <a:lnTo>
                    <a:pt x="1743" y="1237"/>
                  </a:lnTo>
                  <a:lnTo>
                    <a:pt x="1745" y="1239"/>
                  </a:lnTo>
                  <a:lnTo>
                    <a:pt x="1747" y="1242"/>
                  </a:lnTo>
                  <a:lnTo>
                    <a:pt x="1749" y="1244"/>
                  </a:lnTo>
                  <a:lnTo>
                    <a:pt x="1751" y="1247"/>
                  </a:lnTo>
                  <a:lnTo>
                    <a:pt x="1753" y="1250"/>
                  </a:lnTo>
                  <a:lnTo>
                    <a:pt x="1755" y="1253"/>
                  </a:lnTo>
                  <a:lnTo>
                    <a:pt x="1757" y="1256"/>
                  </a:lnTo>
                  <a:lnTo>
                    <a:pt x="1759" y="1260"/>
                  </a:lnTo>
                  <a:lnTo>
                    <a:pt x="1761" y="1263"/>
                  </a:lnTo>
                  <a:lnTo>
                    <a:pt x="1763" y="1265"/>
                  </a:lnTo>
                  <a:lnTo>
                    <a:pt x="1764" y="1266"/>
                  </a:lnTo>
                  <a:lnTo>
                    <a:pt x="1766" y="1267"/>
                  </a:lnTo>
                  <a:lnTo>
                    <a:pt x="1768" y="1268"/>
                  </a:lnTo>
                  <a:lnTo>
                    <a:pt x="1770" y="1270"/>
                  </a:lnTo>
                  <a:lnTo>
                    <a:pt x="1772" y="1270"/>
                  </a:lnTo>
                  <a:lnTo>
                    <a:pt x="1774" y="1270"/>
                  </a:lnTo>
                  <a:lnTo>
                    <a:pt x="1776" y="1269"/>
                  </a:lnTo>
                  <a:lnTo>
                    <a:pt x="1778" y="1267"/>
                  </a:lnTo>
                  <a:lnTo>
                    <a:pt x="1780" y="1266"/>
                  </a:lnTo>
                  <a:lnTo>
                    <a:pt x="1782" y="1265"/>
                  </a:lnTo>
                  <a:lnTo>
                    <a:pt x="1784" y="1265"/>
                  </a:lnTo>
                  <a:lnTo>
                    <a:pt x="1786" y="1265"/>
                  </a:lnTo>
                  <a:lnTo>
                    <a:pt x="1788" y="1265"/>
                  </a:lnTo>
                  <a:lnTo>
                    <a:pt x="1790" y="1264"/>
                  </a:lnTo>
                  <a:lnTo>
                    <a:pt x="1792" y="1263"/>
                  </a:lnTo>
                  <a:lnTo>
                    <a:pt x="1794" y="1263"/>
                  </a:lnTo>
                  <a:lnTo>
                    <a:pt x="1796" y="1262"/>
                  </a:lnTo>
                  <a:lnTo>
                    <a:pt x="1798" y="1261"/>
                  </a:lnTo>
                  <a:lnTo>
                    <a:pt x="1800" y="1260"/>
                  </a:lnTo>
                  <a:lnTo>
                    <a:pt x="1801" y="1258"/>
                  </a:lnTo>
                  <a:lnTo>
                    <a:pt x="1803" y="1257"/>
                  </a:lnTo>
                  <a:lnTo>
                    <a:pt x="1805" y="1255"/>
                  </a:lnTo>
                  <a:lnTo>
                    <a:pt x="1807" y="1254"/>
                  </a:lnTo>
                  <a:lnTo>
                    <a:pt x="1809" y="1253"/>
                  </a:lnTo>
                  <a:lnTo>
                    <a:pt x="1811" y="1251"/>
                  </a:lnTo>
                  <a:lnTo>
                    <a:pt x="1813" y="1250"/>
                  </a:lnTo>
                  <a:lnTo>
                    <a:pt x="1815" y="1249"/>
                  </a:lnTo>
                  <a:lnTo>
                    <a:pt x="1817" y="1248"/>
                  </a:lnTo>
                  <a:lnTo>
                    <a:pt x="1819" y="1247"/>
                  </a:lnTo>
                  <a:lnTo>
                    <a:pt x="1821" y="1245"/>
                  </a:lnTo>
                  <a:lnTo>
                    <a:pt x="1823" y="1243"/>
                  </a:lnTo>
                  <a:lnTo>
                    <a:pt x="1825" y="1242"/>
                  </a:lnTo>
                  <a:lnTo>
                    <a:pt x="1827" y="1241"/>
                  </a:lnTo>
                  <a:lnTo>
                    <a:pt x="1829" y="1241"/>
                  </a:lnTo>
                  <a:lnTo>
                    <a:pt x="1831" y="1241"/>
                  </a:lnTo>
                  <a:lnTo>
                    <a:pt x="1833" y="1241"/>
                  </a:lnTo>
                  <a:lnTo>
                    <a:pt x="1835" y="1240"/>
                  </a:lnTo>
                  <a:lnTo>
                    <a:pt x="1837" y="1240"/>
                  </a:lnTo>
                  <a:lnTo>
                    <a:pt x="1838" y="1240"/>
                  </a:lnTo>
                  <a:lnTo>
                    <a:pt x="1840" y="1240"/>
                  </a:lnTo>
                  <a:lnTo>
                    <a:pt x="1842" y="1239"/>
                  </a:lnTo>
                  <a:lnTo>
                    <a:pt x="1844" y="1239"/>
                  </a:lnTo>
                  <a:lnTo>
                    <a:pt x="1846" y="1239"/>
                  </a:lnTo>
                  <a:lnTo>
                    <a:pt x="1848" y="1239"/>
                  </a:lnTo>
                  <a:lnTo>
                    <a:pt x="1850" y="1239"/>
                  </a:lnTo>
                  <a:lnTo>
                    <a:pt x="1852" y="1238"/>
                  </a:lnTo>
                  <a:lnTo>
                    <a:pt x="1854" y="1238"/>
                  </a:lnTo>
                  <a:lnTo>
                    <a:pt x="1856" y="1239"/>
                  </a:lnTo>
                  <a:lnTo>
                    <a:pt x="1858" y="1239"/>
                  </a:lnTo>
                  <a:lnTo>
                    <a:pt x="1860" y="1240"/>
                  </a:lnTo>
                  <a:lnTo>
                    <a:pt x="1862" y="1240"/>
                  </a:lnTo>
                  <a:lnTo>
                    <a:pt x="1864" y="1240"/>
                  </a:lnTo>
                  <a:lnTo>
                    <a:pt x="1866" y="1240"/>
                  </a:lnTo>
                  <a:lnTo>
                    <a:pt x="1868" y="1241"/>
                  </a:lnTo>
                  <a:lnTo>
                    <a:pt x="1870" y="1242"/>
                  </a:lnTo>
                  <a:lnTo>
                    <a:pt x="1872" y="1242"/>
                  </a:lnTo>
                  <a:lnTo>
                    <a:pt x="1874" y="1242"/>
                  </a:lnTo>
                  <a:lnTo>
                    <a:pt x="1875" y="1242"/>
                  </a:lnTo>
                  <a:lnTo>
                    <a:pt x="1877" y="1242"/>
                  </a:lnTo>
                  <a:lnTo>
                    <a:pt x="1879" y="1242"/>
                  </a:lnTo>
                  <a:lnTo>
                    <a:pt x="1881" y="1243"/>
                  </a:lnTo>
                  <a:lnTo>
                    <a:pt x="1883" y="1243"/>
                  </a:lnTo>
                  <a:lnTo>
                    <a:pt x="1885" y="1244"/>
                  </a:lnTo>
                  <a:lnTo>
                    <a:pt x="1887" y="1244"/>
                  </a:lnTo>
                  <a:lnTo>
                    <a:pt x="1889" y="1244"/>
                  </a:lnTo>
                  <a:lnTo>
                    <a:pt x="1891" y="1245"/>
                  </a:lnTo>
                  <a:lnTo>
                    <a:pt x="1893" y="1246"/>
                  </a:lnTo>
                  <a:lnTo>
                    <a:pt x="1895" y="1246"/>
                  </a:lnTo>
                  <a:lnTo>
                    <a:pt x="1897" y="1246"/>
                  </a:lnTo>
                  <a:lnTo>
                    <a:pt x="1899" y="1247"/>
                  </a:lnTo>
                  <a:lnTo>
                    <a:pt x="1901" y="1247"/>
                  </a:lnTo>
                  <a:lnTo>
                    <a:pt x="1903" y="1247"/>
                  </a:lnTo>
                  <a:lnTo>
                    <a:pt x="1905" y="1247"/>
                  </a:lnTo>
                  <a:lnTo>
                    <a:pt x="1907" y="1247"/>
                  </a:lnTo>
                  <a:lnTo>
                    <a:pt x="1909" y="1247"/>
                  </a:lnTo>
                  <a:lnTo>
                    <a:pt x="1911" y="1247"/>
                  </a:lnTo>
                  <a:lnTo>
                    <a:pt x="1912" y="1248"/>
                  </a:lnTo>
                  <a:lnTo>
                    <a:pt x="1914" y="1248"/>
                  </a:lnTo>
                  <a:lnTo>
                    <a:pt x="1916" y="1248"/>
                  </a:lnTo>
                  <a:lnTo>
                    <a:pt x="1918" y="1248"/>
                  </a:lnTo>
                  <a:lnTo>
                    <a:pt x="1920" y="1248"/>
                  </a:lnTo>
                  <a:lnTo>
                    <a:pt x="1922" y="1248"/>
                  </a:lnTo>
                  <a:lnTo>
                    <a:pt x="1924" y="1248"/>
                  </a:lnTo>
                  <a:lnTo>
                    <a:pt x="1926" y="1248"/>
                  </a:lnTo>
                  <a:lnTo>
                    <a:pt x="1928" y="1249"/>
                  </a:lnTo>
                  <a:lnTo>
                    <a:pt x="1930" y="1249"/>
                  </a:lnTo>
                  <a:lnTo>
                    <a:pt x="1932" y="1249"/>
                  </a:lnTo>
                  <a:lnTo>
                    <a:pt x="1934" y="1250"/>
                  </a:lnTo>
                  <a:lnTo>
                    <a:pt x="1936" y="1250"/>
                  </a:lnTo>
                  <a:lnTo>
                    <a:pt x="1938" y="1250"/>
                  </a:lnTo>
                  <a:lnTo>
                    <a:pt x="1940" y="1250"/>
                  </a:lnTo>
                  <a:lnTo>
                    <a:pt x="1942" y="1250"/>
                  </a:lnTo>
                  <a:lnTo>
                    <a:pt x="1944" y="1250"/>
                  </a:lnTo>
                  <a:lnTo>
                    <a:pt x="1946" y="1251"/>
                  </a:lnTo>
                  <a:lnTo>
                    <a:pt x="1948" y="1251"/>
                  </a:lnTo>
                  <a:lnTo>
                    <a:pt x="1949" y="1251"/>
                  </a:lnTo>
                  <a:lnTo>
                    <a:pt x="1951" y="1252"/>
                  </a:lnTo>
                  <a:lnTo>
                    <a:pt x="1953" y="1252"/>
                  </a:lnTo>
                  <a:lnTo>
                    <a:pt x="1955" y="1252"/>
                  </a:lnTo>
                  <a:lnTo>
                    <a:pt x="1957" y="1252"/>
                  </a:lnTo>
                  <a:lnTo>
                    <a:pt x="1959" y="1252"/>
                  </a:lnTo>
                  <a:lnTo>
                    <a:pt x="1961" y="1252"/>
                  </a:lnTo>
                  <a:lnTo>
                    <a:pt x="1963" y="1253"/>
                  </a:lnTo>
                  <a:lnTo>
                    <a:pt x="1965" y="1253"/>
                  </a:lnTo>
                  <a:lnTo>
                    <a:pt x="1967" y="1253"/>
                  </a:lnTo>
                  <a:lnTo>
                    <a:pt x="1969" y="1253"/>
                  </a:lnTo>
                  <a:lnTo>
                    <a:pt x="1971" y="1253"/>
                  </a:lnTo>
                  <a:lnTo>
                    <a:pt x="1973" y="1254"/>
                  </a:lnTo>
                  <a:lnTo>
                    <a:pt x="1975" y="1254"/>
                  </a:lnTo>
                  <a:lnTo>
                    <a:pt x="1977" y="1254"/>
                  </a:lnTo>
                  <a:lnTo>
                    <a:pt x="1979" y="1254"/>
                  </a:lnTo>
                  <a:lnTo>
                    <a:pt x="1981" y="1255"/>
                  </a:lnTo>
                  <a:lnTo>
                    <a:pt x="1983" y="1255"/>
                  </a:lnTo>
                  <a:lnTo>
                    <a:pt x="1985" y="1255"/>
                  </a:lnTo>
                  <a:lnTo>
                    <a:pt x="1986" y="1255"/>
                  </a:lnTo>
                  <a:lnTo>
                    <a:pt x="1988" y="1255"/>
                  </a:lnTo>
                  <a:lnTo>
                    <a:pt x="1990" y="1256"/>
                  </a:lnTo>
                  <a:lnTo>
                    <a:pt x="1992" y="1256"/>
                  </a:lnTo>
                  <a:lnTo>
                    <a:pt x="1994" y="1256"/>
                  </a:lnTo>
                  <a:lnTo>
                    <a:pt x="1996" y="1256"/>
                  </a:lnTo>
                  <a:lnTo>
                    <a:pt x="1998" y="1256"/>
                  </a:lnTo>
                  <a:lnTo>
                    <a:pt x="2000" y="1257"/>
                  </a:lnTo>
                  <a:lnTo>
                    <a:pt x="2002" y="1257"/>
                  </a:lnTo>
                  <a:lnTo>
                    <a:pt x="2004" y="1257"/>
                  </a:lnTo>
                  <a:lnTo>
                    <a:pt x="2006" y="1258"/>
                  </a:lnTo>
                  <a:lnTo>
                    <a:pt x="2008" y="1258"/>
                  </a:lnTo>
                  <a:lnTo>
                    <a:pt x="2010" y="1259"/>
                  </a:lnTo>
                  <a:lnTo>
                    <a:pt x="2012" y="1259"/>
                  </a:lnTo>
                  <a:lnTo>
                    <a:pt x="2014" y="1259"/>
                  </a:lnTo>
                  <a:lnTo>
                    <a:pt x="2016" y="1260"/>
                  </a:lnTo>
                  <a:lnTo>
                    <a:pt x="2018" y="1260"/>
                  </a:lnTo>
                  <a:lnTo>
                    <a:pt x="2020" y="1261"/>
                  </a:lnTo>
                  <a:lnTo>
                    <a:pt x="2022" y="1261"/>
                  </a:lnTo>
                  <a:lnTo>
                    <a:pt x="2023" y="1261"/>
                  </a:lnTo>
                  <a:lnTo>
                    <a:pt x="2025" y="1262"/>
                  </a:lnTo>
                  <a:lnTo>
                    <a:pt x="2027" y="1262"/>
                  </a:lnTo>
                  <a:lnTo>
                    <a:pt x="2029" y="1262"/>
                  </a:lnTo>
                  <a:lnTo>
                    <a:pt x="2031" y="1263"/>
                  </a:lnTo>
                  <a:lnTo>
                    <a:pt x="2033" y="1263"/>
                  </a:lnTo>
                  <a:lnTo>
                    <a:pt x="2035" y="1264"/>
                  </a:lnTo>
                  <a:lnTo>
                    <a:pt x="2037" y="1264"/>
                  </a:lnTo>
                  <a:lnTo>
                    <a:pt x="2039" y="1264"/>
                  </a:lnTo>
                  <a:lnTo>
                    <a:pt x="2041" y="1265"/>
                  </a:lnTo>
                  <a:lnTo>
                    <a:pt x="2043" y="1265"/>
                  </a:lnTo>
                  <a:lnTo>
                    <a:pt x="2045" y="1266"/>
                  </a:lnTo>
                  <a:lnTo>
                    <a:pt x="2047" y="1266"/>
                  </a:lnTo>
                  <a:lnTo>
                    <a:pt x="2049" y="1267"/>
                  </a:lnTo>
                  <a:lnTo>
                    <a:pt x="2051" y="1267"/>
                  </a:lnTo>
                  <a:lnTo>
                    <a:pt x="2053" y="1268"/>
                  </a:lnTo>
                  <a:lnTo>
                    <a:pt x="2055" y="1269"/>
                  </a:lnTo>
                  <a:lnTo>
                    <a:pt x="2057" y="1269"/>
                  </a:lnTo>
                  <a:lnTo>
                    <a:pt x="2059" y="1270"/>
                  </a:lnTo>
                  <a:lnTo>
                    <a:pt x="2060" y="1271"/>
                  </a:lnTo>
                  <a:lnTo>
                    <a:pt x="2062" y="1272"/>
                  </a:lnTo>
                  <a:lnTo>
                    <a:pt x="2064" y="1273"/>
                  </a:lnTo>
                  <a:lnTo>
                    <a:pt x="2066" y="1274"/>
                  </a:lnTo>
                  <a:lnTo>
                    <a:pt x="2068" y="1276"/>
                  </a:lnTo>
                  <a:lnTo>
                    <a:pt x="2070" y="1277"/>
                  </a:lnTo>
                  <a:lnTo>
                    <a:pt x="2072" y="1279"/>
                  </a:lnTo>
                  <a:lnTo>
                    <a:pt x="2074" y="1281"/>
                  </a:lnTo>
                  <a:lnTo>
                    <a:pt x="2076" y="1283"/>
                  </a:lnTo>
                  <a:lnTo>
                    <a:pt x="2078" y="1285"/>
                  </a:lnTo>
                  <a:lnTo>
                    <a:pt x="2080" y="1287"/>
                  </a:lnTo>
                  <a:lnTo>
                    <a:pt x="2082" y="1290"/>
                  </a:lnTo>
                  <a:lnTo>
                    <a:pt x="2084" y="1292"/>
                  </a:lnTo>
                  <a:lnTo>
                    <a:pt x="2086" y="1293"/>
                  </a:lnTo>
                  <a:lnTo>
                    <a:pt x="2088" y="1295"/>
                  </a:lnTo>
                  <a:lnTo>
                    <a:pt x="2090" y="1296"/>
                  </a:lnTo>
                  <a:lnTo>
                    <a:pt x="2092" y="1296"/>
                  </a:lnTo>
                  <a:lnTo>
                    <a:pt x="2094" y="1296"/>
                  </a:lnTo>
                  <a:lnTo>
                    <a:pt x="2096" y="1296"/>
                  </a:lnTo>
                  <a:lnTo>
                    <a:pt x="2097" y="1295"/>
                  </a:lnTo>
                  <a:lnTo>
                    <a:pt x="2099" y="1294"/>
                  </a:lnTo>
                  <a:lnTo>
                    <a:pt x="2101" y="1292"/>
                  </a:lnTo>
                  <a:lnTo>
                    <a:pt x="2103" y="1291"/>
                  </a:lnTo>
                  <a:lnTo>
                    <a:pt x="2105" y="1289"/>
                  </a:lnTo>
                  <a:lnTo>
                    <a:pt x="2107" y="1286"/>
                  </a:lnTo>
                  <a:lnTo>
                    <a:pt x="2109" y="1284"/>
                  </a:lnTo>
                  <a:lnTo>
                    <a:pt x="2111" y="1282"/>
                  </a:lnTo>
                  <a:lnTo>
                    <a:pt x="2113" y="1281"/>
                  </a:lnTo>
                  <a:lnTo>
                    <a:pt x="2115" y="1279"/>
                  </a:lnTo>
                  <a:lnTo>
                    <a:pt x="2117" y="1278"/>
                  </a:lnTo>
                  <a:lnTo>
                    <a:pt x="2119" y="1277"/>
                  </a:lnTo>
                  <a:lnTo>
                    <a:pt x="2121" y="1275"/>
                  </a:lnTo>
                  <a:lnTo>
                    <a:pt x="2123" y="1275"/>
                  </a:lnTo>
                  <a:lnTo>
                    <a:pt x="2125" y="1274"/>
                  </a:lnTo>
                  <a:lnTo>
                    <a:pt x="2127" y="1273"/>
                  </a:lnTo>
                  <a:lnTo>
                    <a:pt x="2129" y="1273"/>
                  </a:lnTo>
                  <a:lnTo>
                    <a:pt x="2131" y="1273"/>
                  </a:lnTo>
                  <a:lnTo>
                    <a:pt x="2133" y="1272"/>
                  </a:lnTo>
                  <a:lnTo>
                    <a:pt x="2134" y="1272"/>
                  </a:lnTo>
                  <a:lnTo>
                    <a:pt x="2136" y="1272"/>
                  </a:lnTo>
                  <a:lnTo>
                    <a:pt x="2138" y="1272"/>
                  </a:lnTo>
                  <a:lnTo>
                    <a:pt x="2140" y="1273"/>
                  </a:lnTo>
                  <a:lnTo>
                    <a:pt x="2142" y="1273"/>
                  </a:lnTo>
                  <a:lnTo>
                    <a:pt x="2144" y="1273"/>
                  </a:lnTo>
                  <a:lnTo>
                    <a:pt x="2146" y="1273"/>
                  </a:lnTo>
                  <a:lnTo>
                    <a:pt x="2148" y="1273"/>
                  </a:lnTo>
                  <a:lnTo>
                    <a:pt x="2150" y="1273"/>
                  </a:lnTo>
                  <a:lnTo>
                    <a:pt x="2152" y="1273"/>
                  </a:lnTo>
                  <a:lnTo>
                    <a:pt x="2154" y="1273"/>
                  </a:lnTo>
                  <a:lnTo>
                    <a:pt x="2156" y="1273"/>
                  </a:lnTo>
                  <a:lnTo>
                    <a:pt x="2158" y="1273"/>
                  </a:lnTo>
                  <a:lnTo>
                    <a:pt x="2160" y="1274"/>
                  </a:lnTo>
                  <a:lnTo>
                    <a:pt x="2162" y="1273"/>
                  </a:lnTo>
                  <a:lnTo>
                    <a:pt x="2164" y="1273"/>
                  </a:lnTo>
                  <a:lnTo>
                    <a:pt x="2166" y="1274"/>
                  </a:lnTo>
                  <a:lnTo>
                    <a:pt x="2168" y="1274"/>
                  </a:lnTo>
                  <a:lnTo>
                    <a:pt x="2169" y="1275"/>
                  </a:lnTo>
                  <a:lnTo>
                    <a:pt x="2171" y="1275"/>
                  </a:lnTo>
                  <a:lnTo>
                    <a:pt x="2173" y="1275"/>
                  </a:lnTo>
                  <a:lnTo>
                    <a:pt x="2175" y="1276"/>
                  </a:lnTo>
                  <a:lnTo>
                    <a:pt x="2177" y="1276"/>
                  </a:lnTo>
                  <a:lnTo>
                    <a:pt x="2179" y="1276"/>
                  </a:lnTo>
                  <a:lnTo>
                    <a:pt x="2181" y="1277"/>
                  </a:lnTo>
                  <a:lnTo>
                    <a:pt x="2183" y="1277"/>
                  </a:lnTo>
                  <a:lnTo>
                    <a:pt x="2185" y="1277"/>
                  </a:lnTo>
                  <a:lnTo>
                    <a:pt x="2187" y="1278"/>
                  </a:lnTo>
                  <a:lnTo>
                    <a:pt x="2189" y="1278"/>
                  </a:lnTo>
                  <a:lnTo>
                    <a:pt x="2191" y="1279"/>
                  </a:lnTo>
                  <a:lnTo>
                    <a:pt x="2193" y="1279"/>
                  </a:lnTo>
                  <a:lnTo>
                    <a:pt x="2195" y="1279"/>
                  </a:lnTo>
                  <a:lnTo>
                    <a:pt x="2197" y="1280"/>
                  </a:lnTo>
                  <a:lnTo>
                    <a:pt x="2199" y="1280"/>
                  </a:lnTo>
                  <a:lnTo>
                    <a:pt x="2201" y="1280"/>
                  </a:lnTo>
                  <a:lnTo>
                    <a:pt x="2203" y="1281"/>
                  </a:lnTo>
                  <a:lnTo>
                    <a:pt x="2205" y="1281"/>
                  </a:lnTo>
                  <a:lnTo>
                    <a:pt x="2206" y="1281"/>
                  </a:lnTo>
                  <a:lnTo>
                    <a:pt x="2208" y="1282"/>
                  </a:lnTo>
                  <a:lnTo>
                    <a:pt x="2210" y="1282"/>
                  </a:lnTo>
                  <a:lnTo>
                    <a:pt x="2212" y="1282"/>
                  </a:lnTo>
                  <a:lnTo>
                    <a:pt x="2214" y="1283"/>
                  </a:lnTo>
                  <a:lnTo>
                    <a:pt x="2216" y="1283"/>
                  </a:lnTo>
                  <a:lnTo>
                    <a:pt x="2218" y="1283"/>
                  </a:lnTo>
                  <a:lnTo>
                    <a:pt x="2220" y="1283"/>
                  </a:lnTo>
                  <a:lnTo>
                    <a:pt x="2222" y="1283"/>
                  </a:lnTo>
                  <a:lnTo>
                    <a:pt x="2224" y="1284"/>
                  </a:lnTo>
                  <a:lnTo>
                    <a:pt x="2226" y="1284"/>
                  </a:lnTo>
                  <a:lnTo>
                    <a:pt x="2228" y="1284"/>
                  </a:lnTo>
                  <a:lnTo>
                    <a:pt x="2230" y="1284"/>
                  </a:lnTo>
                  <a:lnTo>
                    <a:pt x="2232" y="1285"/>
                  </a:lnTo>
                  <a:lnTo>
                    <a:pt x="2234" y="1285"/>
                  </a:lnTo>
                  <a:lnTo>
                    <a:pt x="2236" y="1285"/>
                  </a:lnTo>
                  <a:lnTo>
                    <a:pt x="2238" y="1286"/>
                  </a:lnTo>
                  <a:lnTo>
                    <a:pt x="2240" y="1286"/>
                  </a:lnTo>
                  <a:lnTo>
                    <a:pt x="2242" y="1286"/>
                  </a:lnTo>
                  <a:lnTo>
                    <a:pt x="2243" y="1287"/>
                  </a:lnTo>
                  <a:lnTo>
                    <a:pt x="2245" y="1287"/>
                  </a:lnTo>
                  <a:lnTo>
                    <a:pt x="2247" y="1287"/>
                  </a:lnTo>
                  <a:lnTo>
                    <a:pt x="2249" y="1288"/>
                  </a:lnTo>
                  <a:lnTo>
                    <a:pt x="2251" y="1288"/>
                  </a:lnTo>
                  <a:lnTo>
                    <a:pt x="2253" y="1288"/>
                  </a:lnTo>
                  <a:lnTo>
                    <a:pt x="2255" y="1289"/>
                  </a:lnTo>
                  <a:lnTo>
                    <a:pt x="2257" y="1289"/>
                  </a:lnTo>
                  <a:lnTo>
                    <a:pt x="2259" y="1290"/>
                  </a:lnTo>
                  <a:lnTo>
                    <a:pt x="2261" y="1290"/>
                  </a:lnTo>
                  <a:lnTo>
                    <a:pt x="2263" y="1291"/>
                  </a:lnTo>
                  <a:lnTo>
                    <a:pt x="2265" y="1291"/>
                  </a:lnTo>
                  <a:lnTo>
                    <a:pt x="2267" y="1291"/>
                  </a:lnTo>
                  <a:lnTo>
                    <a:pt x="2269" y="1292"/>
                  </a:lnTo>
                  <a:lnTo>
                    <a:pt x="2271" y="1292"/>
                  </a:lnTo>
                  <a:lnTo>
                    <a:pt x="2273" y="1293"/>
                  </a:lnTo>
                  <a:lnTo>
                    <a:pt x="2275" y="1293"/>
                  </a:lnTo>
                  <a:lnTo>
                    <a:pt x="2277" y="1294"/>
                  </a:lnTo>
                  <a:lnTo>
                    <a:pt x="2279" y="1294"/>
                  </a:lnTo>
                  <a:lnTo>
                    <a:pt x="2280" y="1295"/>
                  </a:lnTo>
                  <a:lnTo>
                    <a:pt x="2282" y="1295"/>
                  </a:lnTo>
                  <a:lnTo>
                    <a:pt x="2284" y="1296"/>
                  </a:lnTo>
                  <a:lnTo>
                    <a:pt x="2286" y="1296"/>
                  </a:lnTo>
                  <a:lnTo>
                    <a:pt x="2288" y="1297"/>
                  </a:lnTo>
                  <a:lnTo>
                    <a:pt x="2290" y="1297"/>
                  </a:lnTo>
                  <a:lnTo>
                    <a:pt x="2292" y="1297"/>
                  </a:lnTo>
                  <a:lnTo>
                    <a:pt x="2294" y="1298"/>
                  </a:lnTo>
                  <a:lnTo>
                    <a:pt x="2296" y="1299"/>
                  </a:lnTo>
                  <a:lnTo>
                    <a:pt x="2298" y="1299"/>
                  </a:lnTo>
                  <a:lnTo>
                    <a:pt x="2300" y="1300"/>
                  </a:lnTo>
                  <a:lnTo>
                    <a:pt x="2302" y="1300"/>
                  </a:lnTo>
                  <a:lnTo>
                    <a:pt x="2304" y="1301"/>
                  </a:lnTo>
                  <a:lnTo>
                    <a:pt x="2306" y="1302"/>
                  </a:lnTo>
                  <a:lnTo>
                    <a:pt x="2308" y="1302"/>
                  </a:lnTo>
                  <a:lnTo>
                    <a:pt x="2310" y="1303"/>
                  </a:lnTo>
                  <a:lnTo>
                    <a:pt x="2312" y="1304"/>
                  </a:lnTo>
                  <a:lnTo>
                    <a:pt x="2314" y="1305"/>
                  </a:lnTo>
                  <a:lnTo>
                    <a:pt x="2316" y="1306"/>
                  </a:lnTo>
                  <a:lnTo>
                    <a:pt x="2317" y="1306"/>
                  </a:lnTo>
                  <a:lnTo>
                    <a:pt x="2319" y="1307"/>
                  </a:lnTo>
                  <a:lnTo>
                    <a:pt x="2321" y="1308"/>
                  </a:lnTo>
                  <a:lnTo>
                    <a:pt x="2323" y="1308"/>
                  </a:lnTo>
                  <a:lnTo>
                    <a:pt x="2325" y="1309"/>
                  </a:lnTo>
                  <a:lnTo>
                    <a:pt x="2327" y="1310"/>
                  </a:lnTo>
                  <a:lnTo>
                    <a:pt x="2329" y="1311"/>
                  </a:lnTo>
                  <a:lnTo>
                    <a:pt x="2331" y="1311"/>
                  </a:lnTo>
                  <a:lnTo>
                    <a:pt x="2333" y="1312"/>
                  </a:lnTo>
                  <a:lnTo>
                    <a:pt x="2335" y="1313"/>
                  </a:lnTo>
                  <a:lnTo>
                    <a:pt x="2337" y="1314"/>
                  </a:lnTo>
                  <a:lnTo>
                    <a:pt x="2339" y="1315"/>
                  </a:lnTo>
                  <a:lnTo>
                    <a:pt x="2341" y="1315"/>
                  </a:lnTo>
                  <a:lnTo>
                    <a:pt x="2343" y="1316"/>
                  </a:lnTo>
                  <a:lnTo>
                    <a:pt x="2345" y="1317"/>
                  </a:lnTo>
                  <a:lnTo>
                    <a:pt x="2347" y="1318"/>
                  </a:lnTo>
                  <a:lnTo>
                    <a:pt x="2349" y="1319"/>
                  </a:lnTo>
                  <a:lnTo>
                    <a:pt x="2351" y="1320"/>
                  </a:lnTo>
                  <a:lnTo>
                    <a:pt x="2353" y="1321"/>
                  </a:lnTo>
                  <a:lnTo>
                    <a:pt x="2354" y="1322"/>
                  </a:lnTo>
                  <a:lnTo>
                    <a:pt x="2356" y="1323"/>
                  </a:lnTo>
                  <a:lnTo>
                    <a:pt x="2358" y="1324"/>
                  </a:lnTo>
                  <a:lnTo>
                    <a:pt x="2360" y="1325"/>
                  </a:lnTo>
                  <a:lnTo>
                    <a:pt x="2362" y="1326"/>
                  </a:lnTo>
                  <a:lnTo>
                    <a:pt x="2364" y="1328"/>
                  </a:lnTo>
                  <a:lnTo>
                    <a:pt x="2366" y="1329"/>
                  </a:lnTo>
                  <a:lnTo>
                    <a:pt x="2368" y="1330"/>
                  </a:lnTo>
                  <a:lnTo>
                    <a:pt x="2370" y="1332"/>
                  </a:lnTo>
                  <a:lnTo>
                    <a:pt x="2372" y="1333"/>
                  </a:lnTo>
                  <a:lnTo>
                    <a:pt x="2374" y="1335"/>
                  </a:lnTo>
                  <a:lnTo>
                    <a:pt x="2376" y="1336"/>
                  </a:lnTo>
                  <a:lnTo>
                    <a:pt x="2378" y="1337"/>
                  </a:lnTo>
                  <a:lnTo>
                    <a:pt x="2380" y="1338"/>
                  </a:lnTo>
                  <a:lnTo>
                    <a:pt x="2382" y="1339"/>
                  </a:lnTo>
                  <a:lnTo>
                    <a:pt x="2384" y="1340"/>
                  </a:lnTo>
                  <a:lnTo>
                    <a:pt x="2386" y="1341"/>
                  </a:lnTo>
                  <a:lnTo>
                    <a:pt x="2388" y="1341"/>
                  </a:lnTo>
                  <a:lnTo>
                    <a:pt x="2390" y="1341"/>
                  </a:lnTo>
                  <a:lnTo>
                    <a:pt x="2391" y="1341"/>
                  </a:lnTo>
                  <a:lnTo>
                    <a:pt x="2393" y="1341"/>
                  </a:lnTo>
                  <a:lnTo>
                    <a:pt x="2395" y="1340"/>
                  </a:lnTo>
                  <a:lnTo>
                    <a:pt x="2397" y="1338"/>
                  </a:lnTo>
                  <a:lnTo>
                    <a:pt x="2399" y="1336"/>
                  </a:lnTo>
                  <a:lnTo>
                    <a:pt x="2401" y="1333"/>
                  </a:lnTo>
                  <a:lnTo>
                    <a:pt x="2403" y="1330"/>
                  </a:lnTo>
                  <a:lnTo>
                    <a:pt x="2405" y="1326"/>
                  </a:lnTo>
                  <a:lnTo>
                    <a:pt x="2407" y="1321"/>
                  </a:lnTo>
                  <a:lnTo>
                    <a:pt x="2409" y="1315"/>
                  </a:lnTo>
                  <a:lnTo>
                    <a:pt x="2411" y="1309"/>
                  </a:lnTo>
                  <a:lnTo>
                    <a:pt x="2413" y="1301"/>
                  </a:lnTo>
                  <a:lnTo>
                    <a:pt x="2415" y="1293"/>
                  </a:lnTo>
                  <a:lnTo>
                    <a:pt x="2417" y="1285"/>
                  </a:lnTo>
                  <a:lnTo>
                    <a:pt x="2419" y="1276"/>
                  </a:lnTo>
                  <a:lnTo>
                    <a:pt x="2421" y="1268"/>
                  </a:lnTo>
                  <a:lnTo>
                    <a:pt x="2423" y="1259"/>
                  </a:lnTo>
                  <a:lnTo>
                    <a:pt x="2425" y="1250"/>
                  </a:lnTo>
                  <a:lnTo>
                    <a:pt x="2427" y="1242"/>
                  </a:lnTo>
                  <a:lnTo>
                    <a:pt x="2428" y="1234"/>
                  </a:lnTo>
                  <a:lnTo>
                    <a:pt x="2430" y="1227"/>
                  </a:lnTo>
                  <a:lnTo>
                    <a:pt x="2432" y="1221"/>
                  </a:lnTo>
                  <a:lnTo>
                    <a:pt x="2434" y="1215"/>
                  </a:lnTo>
                  <a:lnTo>
                    <a:pt x="2436" y="1211"/>
                  </a:lnTo>
                  <a:lnTo>
                    <a:pt x="2438" y="1207"/>
                  </a:lnTo>
                  <a:lnTo>
                    <a:pt x="2440" y="1203"/>
                  </a:lnTo>
                  <a:lnTo>
                    <a:pt x="2442" y="1201"/>
                  </a:lnTo>
                  <a:lnTo>
                    <a:pt x="2444" y="1199"/>
                  </a:lnTo>
                  <a:lnTo>
                    <a:pt x="2446" y="1198"/>
                  </a:lnTo>
                  <a:lnTo>
                    <a:pt x="2448" y="1198"/>
                  </a:lnTo>
                  <a:lnTo>
                    <a:pt x="2450" y="1197"/>
                  </a:lnTo>
                  <a:lnTo>
                    <a:pt x="2452" y="1197"/>
                  </a:lnTo>
                  <a:lnTo>
                    <a:pt x="2454" y="1198"/>
                  </a:lnTo>
                  <a:lnTo>
                    <a:pt x="2456" y="1199"/>
                  </a:lnTo>
                  <a:lnTo>
                    <a:pt x="2458" y="1199"/>
                  </a:lnTo>
                  <a:lnTo>
                    <a:pt x="2460" y="1201"/>
                  </a:lnTo>
                  <a:lnTo>
                    <a:pt x="2462" y="1201"/>
                  </a:lnTo>
                  <a:lnTo>
                    <a:pt x="2464" y="1203"/>
                  </a:lnTo>
                  <a:lnTo>
                    <a:pt x="2465" y="1204"/>
                  </a:lnTo>
                  <a:lnTo>
                    <a:pt x="2467" y="1205"/>
                  </a:lnTo>
                  <a:lnTo>
                    <a:pt x="2469" y="1206"/>
                  </a:lnTo>
                  <a:lnTo>
                    <a:pt x="2471" y="1208"/>
                  </a:lnTo>
                  <a:lnTo>
                    <a:pt x="2473" y="1209"/>
                  </a:lnTo>
                  <a:lnTo>
                    <a:pt x="2475" y="1210"/>
                  </a:lnTo>
                  <a:lnTo>
                    <a:pt x="2477" y="1212"/>
                  </a:lnTo>
                  <a:lnTo>
                    <a:pt x="2479" y="1213"/>
                  </a:lnTo>
                  <a:lnTo>
                    <a:pt x="2481" y="1214"/>
                  </a:lnTo>
                  <a:lnTo>
                    <a:pt x="2483" y="1216"/>
                  </a:lnTo>
                  <a:lnTo>
                    <a:pt x="2485" y="1217"/>
                  </a:lnTo>
                  <a:lnTo>
                    <a:pt x="2487" y="1218"/>
                  </a:lnTo>
                  <a:lnTo>
                    <a:pt x="2489" y="1220"/>
                  </a:lnTo>
                  <a:lnTo>
                    <a:pt x="2491" y="1221"/>
                  </a:lnTo>
                  <a:lnTo>
                    <a:pt x="2493" y="1222"/>
                  </a:lnTo>
                  <a:lnTo>
                    <a:pt x="2495" y="1224"/>
                  </a:lnTo>
                  <a:lnTo>
                    <a:pt x="2497" y="1225"/>
                  </a:lnTo>
                  <a:lnTo>
                    <a:pt x="2499" y="1226"/>
                  </a:lnTo>
                  <a:lnTo>
                    <a:pt x="2501" y="1227"/>
                  </a:lnTo>
                  <a:lnTo>
                    <a:pt x="2502" y="1228"/>
                  </a:lnTo>
                  <a:lnTo>
                    <a:pt x="2504" y="1229"/>
                  </a:lnTo>
                  <a:lnTo>
                    <a:pt x="2506" y="1230"/>
                  </a:lnTo>
                  <a:lnTo>
                    <a:pt x="2508" y="1231"/>
                  </a:lnTo>
                  <a:lnTo>
                    <a:pt x="2510" y="1232"/>
                  </a:lnTo>
                  <a:lnTo>
                    <a:pt x="2512" y="1233"/>
                  </a:lnTo>
                  <a:lnTo>
                    <a:pt x="2514" y="1233"/>
                  </a:lnTo>
                  <a:lnTo>
                    <a:pt x="2516" y="1234"/>
                  </a:lnTo>
                  <a:lnTo>
                    <a:pt x="2518" y="1235"/>
                  </a:lnTo>
                  <a:lnTo>
                    <a:pt x="2520" y="1236"/>
                  </a:lnTo>
                  <a:lnTo>
                    <a:pt x="2522" y="1236"/>
                  </a:lnTo>
                  <a:lnTo>
                    <a:pt x="2524" y="1237"/>
                  </a:lnTo>
                  <a:lnTo>
                    <a:pt x="2526" y="1238"/>
                  </a:lnTo>
                  <a:lnTo>
                    <a:pt x="2528" y="1238"/>
                  </a:lnTo>
                  <a:lnTo>
                    <a:pt x="2530" y="1239"/>
                  </a:lnTo>
                  <a:lnTo>
                    <a:pt x="2532" y="1239"/>
                  </a:lnTo>
                  <a:lnTo>
                    <a:pt x="2534" y="1240"/>
                  </a:lnTo>
                  <a:lnTo>
                    <a:pt x="2536" y="1241"/>
                  </a:lnTo>
                  <a:lnTo>
                    <a:pt x="2538" y="1241"/>
                  </a:lnTo>
                  <a:lnTo>
                    <a:pt x="2539" y="1242"/>
                  </a:lnTo>
                  <a:lnTo>
                    <a:pt x="2541" y="1242"/>
                  </a:lnTo>
                  <a:lnTo>
                    <a:pt x="2543" y="1243"/>
                  </a:lnTo>
                  <a:lnTo>
                    <a:pt x="2545" y="1243"/>
                  </a:lnTo>
                  <a:lnTo>
                    <a:pt x="2547" y="1244"/>
                  </a:lnTo>
                  <a:lnTo>
                    <a:pt x="2549" y="1244"/>
                  </a:lnTo>
                  <a:lnTo>
                    <a:pt x="2551" y="1245"/>
                  </a:lnTo>
                  <a:lnTo>
                    <a:pt x="2553" y="1245"/>
                  </a:lnTo>
                  <a:lnTo>
                    <a:pt x="2555" y="1245"/>
                  </a:lnTo>
                  <a:lnTo>
                    <a:pt x="2557" y="1246"/>
                  </a:lnTo>
                  <a:lnTo>
                    <a:pt x="2559" y="1246"/>
                  </a:lnTo>
                  <a:lnTo>
                    <a:pt x="2561" y="1246"/>
                  </a:lnTo>
                  <a:lnTo>
                    <a:pt x="2563" y="1247"/>
                  </a:lnTo>
                  <a:lnTo>
                    <a:pt x="2565" y="1247"/>
                  </a:lnTo>
                  <a:lnTo>
                    <a:pt x="2567" y="1248"/>
                  </a:lnTo>
                  <a:lnTo>
                    <a:pt x="2569" y="1248"/>
                  </a:lnTo>
                  <a:lnTo>
                    <a:pt x="2571" y="1248"/>
                  </a:lnTo>
                  <a:lnTo>
                    <a:pt x="2573" y="1249"/>
                  </a:lnTo>
                  <a:lnTo>
                    <a:pt x="2574" y="1249"/>
                  </a:lnTo>
                  <a:lnTo>
                    <a:pt x="2576" y="1249"/>
                  </a:lnTo>
                  <a:lnTo>
                    <a:pt x="2578" y="1250"/>
                  </a:lnTo>
                  <a:lnTo>
                    <a:pt x="2580" y="1250"/>
                  </a:lnTo>
                  <a:lnTo>
                    <a:pt x="2582" y="1251"/>
                  </a:lnTo>
                  <a:lnTo>
                    <a:pt x="2584" y="1251"/>
                  </a:lnTo>
                  <a:lnTo>
                    <a:pt x="2586" y="1251"/>
                  </a:lnTo>
                  <a:lnTo>
                    <a:pt x="2588" y="1252"/>
                  </a:lnTo>
                  <a:lnTo>
                    <a:pt x="2590" y="1252"/>
                  </a:lnTo>
                  <a:lnTo>
                    <a:pt x="2592" y="1252"/>
                  </a:lnTo>
                  <a:lnTo>
                    <a:pt x="2594" y="1252"/>
                  </a:lnTo>
                  <a:lnTo>
                    <a:pt x="2596" y="1253"/>
                  </a:lnTo>
                  <a:lnTo>
                    <a:pt x="2598" y="1253"/>
                  </a:lnTo>
                  <a:lnTo>
                    <a:pt x="2600" y="1253"/>
                  </a:lnTo>
                  <a:lnTo>
                    <a:pt x="2602" y="1253"/>
                  </a:lnTo>
                  <a:lnTo>
                    <a:pt x="2604" y="1254"/>
                  </a:lnTo>
                  <a:lnTo>
                    <a:pt x="2606" y="1254"/>
                  </a:lnTo>
                  <a:lnTo>
                    <a:pt x="2608" y="1254"/>
                  </a:lnTo>
                  <a:lnTo>
                    <a:pt x="2610" y="1254"/>
                  </a:lnTo>
                  <a:lnTo>
                    <a:pt x="2611" y="1254"/>
                  </a:lnTo>
                  <a:lnTo>
                    <a:pt x="2613" y="1255"/>
                  </a:lnTo>
                  <a:lnTo>
                    <a:pt x="2615" y="1255"/>
                  </a:lnTo>
                  <a:lnTo>
                    <a:pt x="2617" y="1255"/>
                  </a:lnTo>
                  <a:lnTo>
                    <a:pt x="2619" y="1256"/>
                  </a:lnTo>
                  <a:lnTo>
                    <a:pt x="2621" y="1256"/>
                  </a:lnTo>
                  <a:lnTo>
                    <a:pt x="2623" y="1256"/>
                  </a:lnTo>
                  <a:lnTo>
                    <a:pt x="2625" y="1256"/>
                  </a:lnTo>
                  <a:lnTo>
                    <a:pt x="2627" y="1256"/>
                  </a:lnTo>
                  <a:lnTo>
                    <a:pt x="2629" y="1257"/>
                  </a:lnTo>
                  <a:lnTo>
                    <a:pt x="2631" y="1257"/>
                  </a:lnTo>
                  <a:lnTo>
                    <a:pt x="2633" y="1257"/>
                  </a:lnTo>
                  <a:lnTo>
                    <a:pt x="2635" y="1257"/>
                  </a:lnTo>
                  <a:lnTo>
                    <a:pt x="2637" y="1257"/>
                  </a:lnTo>
                  <a:lnTo>
                    <a:pt x="2639" y="1257"/>
                  </a:lnTo>
                  <a:lnTo>
                    <a:pt x="2641" y="1258"/>
                  </a:lnTo>
                  <a:lnTo>
                    <a:pt x="2643" y="1258"/>
                  </a:lnTo>
                  <a:lnTo>
                    <a:pt x="2645" y="1258"/>
                  </a:lnTo>
                  <a:lnTo>
                    <a:pt x="2647" y="1258"/>
                  </a:lnTo>
                  <a:lnTo>
                    <a:pt x="2648" y="1258"/>
                  </a:lnTo>
                  <a:lnTo>
                    <a:pt x="2650" y="1258"/>
                  </a:lnTo>
                  <a:lnTo>
                    <a:pt x="2652" y="1259"/>
                  </a:lnTo>
                  <a:lnTo>
                    <a:pt x="2654" y="1259"/>
                  </a:lnTo>
                  <a:lnTo>
                    <a:pt x="2656" y="1259"/>
                  </a:lnTo>
                  <a:lnTo>
                    <a:pt x="2658" y="1259"/>
                  </a:lnTo>
                  <a:lnTo>
                    <a:pt x="2660" y="1259"/>
                  </a:lnTo>
                  <a:lnTo>
                    <a:pt x="2662" y="1259"/>
                  </a:lnTo>
                  <a:lnTo>
                    <a:pt x="2664" y="1260"/>
                  </a:lnTo>
                  <a:lnTo>
                    <a:pt x="2666" y="1260"/>
                  </a:lnTo>
                  <a:lnTo>
                    <a:pt x="2668" y="1260"/>
                  </a:lnTo>
                  <a:lnTo>
                    <a:pt x="2670" y="1260"/>
                  </a:lnTo>
                  <a:lnTo>
                    <a:pt x="2672" y="1261"/>
                  </a:lnTo>
                  <a:lnTo>
                    <a:pt x="2674" y="1261"/>
                  </a:lnTo>
                  <a:lnTo>
                    <a:pt x="2676" y="1261"/>
                  </a:lnTo>
                  <a:lnTo>
                    <a:pt x="2678" y="1261"/>
                  </a:lnTo>
                  <a:lnTo>
                    <a:pt x="2680" y="1261"/>
                  </a:lnTo>
                  <a:lnTo>
                    <a:pt x="2682" y="1262"/>
                  </a:lnTo>
                  <a:lnTo>
                    <a:pt x="2684" y="1262"/>
                  </a:lnTo>
                  <a:lnTo>
                    <a:pt x="2685" y="1262"/>
                  </a:lnTo>
                  <a:lnTo>
                    <a:pt x="2687" y="1262"/>
                  </a:lnTo>
                  <a:lnTo>
                    <a:pt x="2689" y="1262"/>
                  </a:lnTo>
                  <a:lnTo>
                    <a:pt x="2691" y="1262"/>
                  </a:lnTo>
                  <a:lnTo>
                    <a:pt x="2693" y="1262"/>
                  </a:lnTo>
                  <a:lnTo>
                    <a:pt x="2695" y="1262"/>
                  </a:lnTo>
                  <a:lnTo>
                    <a:pt x="2697" y="1263"/>
                  </a:lnTo>
                  <a:lnTo>
                    <a:pt x="2699" y="1263"/>
                  </a:lnTo>
                  <a:lnTo>
                    <a:pt x="2701" y="1263"/>
                  </a:lnTo>
                  <a:lnTo>
                    <a:pt x="2703" y="1263"/>
                  </a:lnTo>
                  <a:lnTo>
                    <a:pt x="2705" y="1263"/>
                  </a:lnTo>
                  <a:lnTo>
                    <a:pt x="2707" y="1263"/>
                  </a:lnTo>
                  <a:lnTo>
                    <a:pt x="2709" y="1263"/>
                  </a:lnTo>
                  <a:lnTo>
                    <a:pt x="2711" y="1264"/>
                  </a:lnTo>
                  <a:lnTo>
                    <a:pt x="2713" y="1264"/>
                  </a:lnTo>
                  <a:lnTo>
                    <a:pt x="2715" y="1264"/>
                  </a:lnTo>
                  <a:lnTo>
                    <a:pt x="2717" y="1264"/>
                  </a:lnTo>
                  <a:lnTo>
                    <a:pt x="2719" y="1264"/>
                  </a:lnTo>
                  <a:lnTo>
                    <a:pt x="2721" y="1264"/>
                  </a:lnTo>
                  <a:lnTo>
                    <a:pt x="2722" y="1265"/>
                  </a:lnTo>
                  <a:lnTo>
                    <a:pt x="2724" y="1265"/>
                  </a:lnTo>
                  <a:lnTo>
                    <a:pt x="2726" y="1265"/>
                  </a:lnTo>
                  <a:lnTo>
                    <a:pt x="2728" y="1265"/>
                  </a:lnTo>
                  <a:lnTo>
                    <a:pt x="2730" y="1265"/>
                  </a:lnTo>
                  <a:lnTo>
                    <a:pt x="2732" y="1265"/>
                  </a:lnTo>
                  <a:lnTo>
                    <a:pt x="2734" y="1266"/>
                  </a:lnTo>
                  <a:lnTo>
                    <a:pt x="2736" y="1266"/>
                  </a:lnTo>
                  <a:lnTo>
                    <a:pt x="2738" y="1266"/>
                  </a:lnTo>
                  <a:lnTo>
                    <a:pt x="2740" y="1266"/>
                  </a:lnTo>
                  <a:lnTo>
                    <a:pt x="2742" y="1266"/>
                  </a:lnTo>
                  <a:lnTo>
                    <a:pt x="2744" y="1266"/>
                  </a:lnTo>
                  <a:lnTo>
                    <a:pt x="2746" y="1267"/>
                  </a:lnTo>
                  <a:lnTo>
                    <a:pt x="2748" y="1267"/>
                  </a:lnTo>
                  <a:lnTo>
                    <a:pt x="2750" y="1267"/>
                  </a:lnTo>
                  <a:lnTo>
                    <a:pt x="2752" y="1267"/>
                  </a:lnTo>
                  <a:lnTo>
                    <a:pt x="2754" y="1267"/>
                  </a:lnTo>
                  <a:lnTo>
                    <a:pt x="2756" y="1268"/>
                  </a:lnTo>
                  <a:lnTo>
                    <a:pt x="2758" y="1268"/>
                  </a:lnTo>
                  <a:lnTo>
                    <a:pt x="2759" y="1268"/>
                  </a:lnTo>
                  <a:lnTo>
                    <a:pt x="2761" y="1268"/>
                  </a:lnTo>
                  <a:lnTo>
                    <a:pt x="2763" y="1268"/>
                  </a:lnTo>
                  <a:lnTo>
                    <a:pt x="2765" y="1268"/>
                  </a:lnTo>
                  <a:lnTo>
                    <a:pt x="2767" y="1268"/>
                  </a:lnTo>
                  <a:lnTo>
                    <a:pt x="2769" y="1268"/>
                  </a:lnTo>
                  <a:lnTo>
                    <a:pt x="2771" y="1268"/>
                  </a:lnTo>
                  <a:lnTo>
                    <a:pt x="2773" y="1269"/>
                  </a:lnTo>
                  <a:lnTo>
                    <a:pt x="2775" y="1269"/>
                  </a:lnTo>
                  <a:lnTo>
                    <a:pt x="2777" y="1269"/>
                  </a:lnTo>
                  <a:lnTo>
                    <a:pt x="2779" y="1269"/>
                  </a:lnTo>
                  <a:lnTo>
                    <a:pt x="2781" y="1269"/>
                  </a:lnTo>
                  <a:lnTo>
                    <a:pt x="2783" y="1269"/>
                  </a:lnTo>
                  <a:lnTo>
                    <a:pt x="2785" y="1269"/>
                  </a:lnTo>
                  <a:lnTo>
                    <a:pt x="2787" y="1270"/>
                  </a:lnTo>
                  <a:lnTo>
                    <a:pt x="2789" y="1270"/>
                  </a:lnTo>
                  <a:lnTo>
                    <a:pt x="2791" y="1270"/>
                  </a:lnTo>
                  <a:lnTo>
                    <a:pt x="2793" y="1270"/>
                  </a:lnTo>
                  <a:lnTo>
                    <a:pt x="2795" y="1270"/>
                  </a:lnTo>
                  <a:lnTo>
                    <a:pt x="2796" y="1270"/>
                  </a:lnTo>
                  <a:lnTo>
                    <a:pt x="2798" y="1270"/>
                  </a:lnTo>
                  <a:lnTo>
                    <a:pt x="2800" y="1270"/>
                  </a:lnTo>
                  <a:lnTo>
                    <a:pt x="2802" y="1271"/>
                  </a:lnTo>
                  <a:lnTo>
                    <a:pt x="2804" y="1271"/>
                  </a:lnTo>
                  <a:lnTo>
                    <a:pt x="2806" y="1271"/>
                  </a:lnTo>
                  <a:lnTo>
                    <a:pt x="2808" y="1271"/>
                  </a:lnTo>
                  <a:lnTo>
                    <a:pt x="2810" y="1271"/>
                  </a:lnTo>
                  <a:lnTo>
                    <a:pt x="2812" y="1271"/>
                  </a:lnTo>
                  <a:lnTo>
                    <a:pt x="2814" y="1271"/>
                  </a:lnTo>
                  <a:lnTo>
                    <a:pt x="2816" y="1271"/>
                  </a:lnTo>
                  <a:lnTo>
                    <a:pt x="2818" y="1271"/>
                  </a:lnTo>
                  <a:lnTo>
                    <a:pt x="2820" y="1271"/>
                  </a:lnTo>
                  <a:lnTo>
                    <a:pt x="2822" y="1271"/>
                  </a:lnTo>
                  <a:lnTo>
                    <a:pt x="2824" y="1271"/>
                  </a:lnTo>
                  <a:lnTo>
                    <a:pt x="2826" y="1271"/>
                  </a:lnTo>
                  <a:lnTo>
                    <a:pt x="2828" y="1271"/>
                  </a:lnTo>
                  <a:lnTo>
                    <a:pt x="2830" y="1271"/>
                  </a:lnTo>
                  <a:lnTo>
                    <a:pt x="2832" y="1271"/>
                  </a:lnTo>
                  <a:lnTo>
                    <a:pt x="2833" y="1271"/>
                  </a:lnTo>
                  <a:lnTo>
                    <a:pt x="2835" y="1271"/>
                  </a:lnTo>
                  <a:lnTo>
                    <a:pt x="2837" y="1271"/>
                  </a:lnTo>
                  <a:lnTo>
                    <a:pt x="2839" y="1272"/>
                  </a:lnTo>
                  <a:lnTo>
                    <a:pt x="2841" y="1271"/>
                  </a:lnTo>
                  <a:lnTo>
                    <a:pt x="2843" y="1272"/>
                  </a:lnTo>
                  <a:lnTo>
                    <a:pt x="2845" y="1272"/>
                  </a:lnTo>
                  <a:lnTo>
                    <a:pt x="2847" y="1272"/>
                  </a:lnTo>
                  <a:lnTo>
                    <a:pt x="2849" y="1272"/>
                  </a:lnTo>
                  <a:lnTo>
                    <a:pt x="2851" y="1272"/>
                  </a:lnTo>
                  <a:lnTo>
                    <a:pt x="2853" y="1272"/>
                  </a:lnTo>
                  <a:lnTo>
                    <a:pt x="2855" y="1272"/>
                  </a:lnTo>
                  <a:lnTo>
                    <a:pt x="2857" y="1272"/>
                  </a:lnTo>
                  <a:lnTo>
                    <a:pt x="2859" y="1272"/>
                  </a:lnTo>
                  <a:lnTo>
                    <a:pt x="2861" y="1272"/>
                  </a:lnTo>
                  <a:lnTo>
                    <a:pt x="2863" y="1272"/>
                  </a:lnTo>
                  <a:lnTo>
                    <a:pt x="2865" y="1272"/>
                  </a:lnTo>
                  <a:lnTo>
                    <a:pt x="2867" y="1272"/>
                  </a:lnTo>
                  <a:lnTo>
                    <a:pt x="2869" y="1272"/>
                  </a:lnTo>
                  <a:lnTo>
                    <a:pt x="2870" y="1272"/>
                  </a:lnTo>
                  <a:lnTo>
                    <a:pt x="2872" y="1272"/>
                  </a:lnTo>
                  <a:lnTo>
                    <a:pt x="2874" y="1272"/>
                  </a:lnTo>
                  <a:lnTo>
                    <a:pt x="2876" y="1272"/>
                  </a:lnTo>
                  <a:lnTo>
                    <a:pt x="2878" y="1272"/>
                  </a:lnTo>
                  <a:lnTo>
                    <a:pt x="2880" y="1272"/>
                  </a:lnTo>
                  <a:lnTo>
                    <a:pt x="2882" y="1273"/>
                  </a:lnTo>
                  <a:lnTo>
                    <a:pt x="2884" y="1273"/>
                  </a:lnTo>
                  <a:lnTo>
                    <a:pt x="2886" y="1273"/>
                  </a:lnTo>
                  <a:lnTo>
                    <a:pt x="2888" y="1273"/>
                  </a:lnTo>
                  <a:lnTo>
                    <a:pt x="2890" y="1273"/>
                  </a:lnTo>
                  <a:lnTo>
                    <a:pt x="2892" y="1273"/>
                  </a:lnTo>
                  <a:lnTo>
                    <a:pt x="2894" y="1273"/>
                  </a:lnTo>
                  <a:lnTo>
                    <a:pt x="2896" y="1273"/>
                  </a:lnTo>
                  <a:lnTo>
                    <a:pt x="2898" y="1273"/>
                  </a:lnTo>
                  <a:lnTo>
                    <a:pt x="2900" y="1273"/>
                  </a:lnTo>
                  <a:lnTo>
                    <a:pt x="2902" y="1273"/>
                  </a:lnTo>
                  <a:lnTo>
                    <a:pt x="2904" y="1274"/>
                  </a:lnTo>
                  <a:lnTo>
                    <a:pt x="2906" y="1274"/>
                  </a:lnTo>
                  <a:lnTo>
                    <a:pt x="2907" y="1274"/>
                  </a:lnTo>
                  <a:lnTo>
                    <a:pt x="2909" y="1274"/>
                  </a:lnTo>
                  <a:lnTo>
                    <a:pt x="2911" y="1274"/>
                  </a:lnTo>
                  <a:lnTo>
                    <a:pt x="2913" y="1274"/>
                  </a:lnTo>
                  <a:lnTo>
                    <a:pt x="2915" y="1274"/>
                  </a:lnTo>
                  <a:lnTo>
                    <a:pt x="2917" y="1275"/>
                  </a:lnTo>
                  <a:lnTo>
                    <a:pt x="2919" y="1275"/>
                  </a:lnTo>
                  <a:lnTo>
                    <a:pt x="2921" y="1275"/>
                  </a:lnTo>
                  <a:lnTo>
                    <a:pt x="2923" y="1275"/>
                  </a:lnTo>
                  <a:lnTo>
                    <a:pt x="2925" y="1276"/>
                  </a:lnTo>
                  <a:lnTo>
                    <a:pt x="2927" y="1276"/>
                  </a:lnTo>
                  <a:lnTo>
                    <a:pt x="2929" y="1276"/>
                  </a:lnTo>
                  <a:lnTo>
                    <a:pt x="2931" y="1276"/>
                  </a:lnTo>
                  <a:lnTo>
                    <a:pt x="2933" y="1277"/>
                  </a:lnTo>
                  <a:lnTo>
                    <a:pt x="2935" y="1277"/>
                  </a:lnTo>
                  <a:lnTo>
                    <a:pt x="2937" y="1277"/>
                  </a:lnTo>
                  <a:lnTo>
                    <a:pt x="2939" y="1277"/>
                  </a:lnTo>
                  <a:lnTo>
                    <a:pt x="2941" y="1278"/>
                  </a:lnTo>
                  <a:lnTo>
                    <a:pt x="2943" y="1278"/>
                  </a:lnTo>
                  <a:lnTo>
                    <a:pt x="2944" y="1278"/>
                  </a:lnTo>
                  <a:lnTo>
                    <a:pt x="2946" y="1278"/>
                  </a:lnTo>
                  <a:lnTo>
                    <a:pt x="2948" y="1278"/>
                  </a:lnTo>
                  <a:lnTo>
                    <a:pt x="2950" y="1278"/>
                  </a:lnTo>
                  <a:lnTo>
                    <a:pt x="2952" y="1279"/>
                  </a:lnTo>
                  <a:lnTo>
                    <a:pt x="2954" y="1279"/>
                  </a:lnTo>
                  <a:lnTo>
                    <a:pt x="2956" y="1279"/>
                  </a:lnTo>
                  <a:lnTo>
                    <a:pt x="2958" y="1279"/>
                  </a:lnTo>
                  <a:lnTo>
                    <a:pt x="2960" y="1280"/>
                  </a:lnTo>
                  <a:lnTo>
                    <a:pt x="2962" y="1280"/>
                  </a:lnTo>
                  <a:lnTo>
                    <a:pt x="2964" y="1280"/>
                  </a:lnTo>
                  <a:lnTo>
                    <a:pt x="2966" y="1280"/>
                  </a:lnTo>
                  <a:lnTo>
                    <a:pt x="2968" y="1281"/>
                  </a:lnTo>
                  <a:lnTo>
                    <a:pt x="2970" y="1281"/>
                  </a:lnTo>
                  <a:lnTo>
                    <a:pt x="2972" y="1281"/>
                  </a:lnTo>
                  <a:lnTo>
                    <a:pt x="2974" y="1281"/>
                  </a:lnTo>
                  <a:lnTo>
                    <a:pt x="2976" y="1282"/>
                  </a:lnTo>
                  <a:lnTo>
                    <a:pt x="2978" y="1282"/>
                  </a:lnTo>
                  <a:lnTo>
                    <a:pt x="2979" y="1282"/>
                  </a:lnTo>
                  <a:lnTo>
                    <a:pt x="2981" y="1282"/>
                  </a:lnTo>
                  <a:lnTo>
                    <a:pt x="2983" y="1283"/>
                  </a:lnTo>
                  <a:lnTo>
                    <a:pt x="2985" y="1283"/>
                  </a:lnTo>
                  <a:lnTo>
                    <a:pt x="2987" y="1283"/>
                  </a:lnTo>
                  <a:lnTo>
                    <a:pt x="2989" y="1283"/>
                  </a:lnTo>
                  <a:lnTo>
                    <a:pt x="2991" y="1283"/>
                  </a:lnTo>
                  <a:lnTo>
                    <a:pt x="2993" y="1284"/>
                  </a:lnTo>
                  <a:lnTo>
                    <a:pt x="2995" y="1284"/>
                  </a:lnTo>
                  <a:lnTo>
                    <a:pt x="2997" y="1284"/>
                  </a:lnTo>
                  <a:lnTo>
                    <a:pt x="2999" y="1284"/>
                  </a:lnTo>
                  <a:lnTo>
                    <a:pt x="3001" y="1284"/>
                  </a:lnTo>
                  <a:lnTo>
                    <a:pt x="3003" y="1284"/>
                  </a:lnTo>
                  <a:lnTo>
                    <a:pt x="3005" y="1285"/>
                  </a:lnTo>
                  <a:lnTo>
                    <a:pt x="3007" y="1285"/>
                  </a:lnTo>
                  <a:lnTo>
                    <a:pt x="3009" y="1285"/>
                  </a:lnTo>
                  <a:lnTo>
                    <a:pt x="3011" y="1285"/>
                  </a:lnTo>
                  <a:lnTo>
                    <a:pt x="3013" y="1286"/>
                  </a:lnTo>
                  <a:lnTo>
                    <a:pt x="3015" y="1286"/>
                  </a:lnTo>
                  <a:lnTo>
                    <a:pt x="3016" y="1286"/>
                  </a:lnTo>
                  <a:lnTo>
                    <a:pt x="3018" y="1286"/>
                  </a:lnTo>
                  <a:lnTo>
                    <a:pt x="3020" y="1287"/>
                  </a:lnTo>
                  <a:lnTo>
                    <a:pt x="3022" y="1287"/>
                  </a:lnTo>
                  <a:lnTo>
                    <a:pt x="3024" y="1288"/>
                  </a:lnTo>
                  <a:lnTo>
                    <a:pt x="3026" y="1288"/>
                  </a:lnTo>
                  <a:lnTo>
                    <a:pt x="3028" y="1288"/>
                  </a:lnTo>
                  <a:lnTo>
                    <a:pt x="3030" y="1288"/>
                  </a:lnTo>
                  <a:lnTo>
                    <a:pt x="3032" y="1289"/>
                  </a:lnTo>
                  <a:lnTo>
                    <a:pt x="3034" y="1289"/>
                  </a:lnTo>
                  <a:lnTo>
                    <a:pt x="3036" y="1289"/>
                  </a:lnTo>
                  <a:lnTo>
                    <a:pt x="3038" y="1290"/>
                  </a:lnTo>
                  <a:lnTo>
                    <a:pt x="3040" y="1290"/>
                  </a:lnTo>
                  <a:lnTo>
                    <a:pt x="3042" y="1290"/>
                  </a:lnTo>
                  <a:lnTo>
                    <a:pt x="3044" y="1291"/>
                  </a:lnTo>
                  <a:lnTo>
                    <a:pt x="3046" y="1291"/>
                  </a:lnTo>
                  <a:lnTo>
                    <a:pt x="3048" y="1291"/>
                  </a:lnTo>
                  <a:lnTo>
                    <a:pt x="3050" y="1292"/>
                  </a:lnTo>
                  <a:lnTo>
                    <a:pt x="3052" y="1292"/>
                  </a:lnTo>
                  <a:lnTo>
                    <a:pt x="3053" y="1292"/>
                  </a:lnTo>
                  <a:lnTo>
                    <a:pt x="3055" y="1292"/>
                  </a:lnTo>
                  <a:lnTo>
                    <a:pt x="3057" y="1292"/>
                  </a:lnTo>
                  <a:lnTo>
                    <a:pt x="3059" y="1293"/>
                  </a:lnTo>
                  <a:lnTo>
                    <a:pt x="3061" y="1293"/>
                  </a:lnTo>
                  <a:lnTo>
                    <a:pt x="3063" y="1293"/>
                  </a:lnTo>
                  <a:lnTo>
                    <a:pt x="3065" y="1293"/>
                  </a:lnTo>
                  <a:lnTo>
                    <a:pt x="3067" y="1293"/>
                  </a:lnTo>
                  <a:lnTo>
                    <a:pt x="3069" y="1293"/>
                  </a:lnTo>
                  <a:lnTo>
                    <a:pt x="3071" y="1293"/>
                  </a:lnTo>
                  <a:lnTo>
                    <a:pt x="3073" y="1293"/>
                  </a:lnTo>
                  <a:lnTo>
                    <a:pt x="3075" y="1293"/>
                  </a:lnTo>
                  <a:lnTo>
                    <a:pt x="3077" y="1293"/>
                  </a:lnTo>
                  <a:lnTo>
                    <a:pt x="3079" y="1292"/>
                  </a:lnTo>
                  <a:lnTo>
                    <a:pt x="3081" y="1292"/>
                  </a:lnTo>
                  <a:lnTo>
                    <a:pt x="3083" y="1291"/>
                  </a:lnTo>
                  <a:lnTo>
                    <a:pt x="3085" y="1290"/>
                  </a:lnTo>
                  <a:lnTo>
                    <a:pt x="3087" y="1289"/>
                  </a:lnTo>
                  <a:lnTo>
                    <a:pt x="3089" y="1288"/>
                  </a:lnTo>
                  <a:lnTo>
                    <a:pt x="3090" y="1287"/>
                  </a:lnTo>
                  <a:lnTo>
                    <a:pt x="3092" y="1285"/>
                  </a:lnTo>
                  <a:lnTo>
                    <a:pt x="3094" y="1283"/>
                  </a:lnTo>
                  <a:lnTo>
                    <a:pt x="3096" y="1281"/>
                  </a:lnTo>
                  <a:lnTo>
                    <a:pt x="3098" y="1279"/>
                  </a:lnTo>
                  <a:lnTo>
                    <a:pt x="3100" y="1277"/>
                  </a:lnTo>
                  <a:lnTo>
                    <a:pt x="3102" y="1275"/>
                  </a:lnTo>
                  <a:lnTo>
                    <a:pt x="3104" y="1272"/>
                  </a:lnTo>
                  <a:lnTo>
                    <a:pt x="3106" y="1269"/>
                  </a:lnTo>
                  <a:lnTo>
                    <a:pt x="3108" y="1267"/>
                  </a:lnTo>
                  <a:lnTo>
                    <a:pt x="3110" y="1264"/>
                  </a:lnTo>
                  <a:lnTo>
                    <a:pt x="3112" y="1261"/>
                  </a:lnTo>
                  <a:lnTo>
                    <a:pt x="3114" y="1259"/>
                  </a:lnTo>
                  <a:lnTo>
                    <a:pt x="3116" y="1256"/>
                  </a:lnTo>
                  <a:lnTo>
                    <a:pt x="3118" y="1254"/>
                  </a:lnTo>
                  <a:lnTo>
                    <a:pt x="3120" y="1252"/>
                  </a:lnTo>
                  <a:lnTo>
                    <a:pt x="3122" y="1250"/>
                  </a:lnTo>
                  <a:lnTo>
                    <a:pt x="3124" y="1249"/>
                  </a:lnTo>
                  <a:lnTo>
                    <a:pt x="3126" y="1247"/>
                  </a:lnTo>
                  <a:lnTo>
                    <a:pt x="3127" y="1246"/>
                  </a:lnTo>
                  <a:lnTo>
                    <a:pt x="3129" y="1245"/>
                  </a:lnTo>
                  <a:lnTo>
                    <a:pt x="3131" y="1244"/>
                  </a:lnTo>
                  <a:lnTo>
                    <a:pt x="3133" y="1243"/>
                  </a:lnTo>
                  <a:lnTo>
                    <a:pt x="3135" y="1243"/>
                  </a:lnTo>
                  <a:lnTo>
                    <a:pt x="3137" y="1242"/>
                  </a:lnTo>
                  <a:lnTo>
                    <a:pt x="3139" y="1242"/>
                  </a:lnTo>
                  <a:lnTo>
                    <a:pt x="3141" y="1242"/>
                  </a:lnTo>
                  <a:lnTo>
                    <a:pt x="3143" y="1242"/>
                  </a:lnTo>
                  <a:lnTo>
                    <a:pt x="3145" y="1242"/>
                  </a:lnTo>
                  <a:lnTo>
                    <a:pt x="3147" y="1242"/>
                  </a:lnTo>
                  <a:lnTo>
                    <a:pt x="3149" y="1242"/>
                  </a:lnTo>
                  <a:lnTo>
                    <a:pt x="3151" y="1242"/>
                  </a:lnTo>
                  <a:lnTo>
                    <a:pt x="3153" y="1243"/>
                  </a:lnTo>
                  <a:lnTo>
                    <a:pt x="3155" y="1243"/>
                  </a:lnTo>
                  <a:lnTo>
                    <a:pt x="3157" y="1243"/>
                  </a:lnTo>
                  <a:lnTo>
                    <a:pt x="3159" y="1244"/>
                  </a:lnTo>
                  <a:lnTo>
                    <a:pt x="3161" y="1244"/>
                  </a:lnTo>
                  <a:lnTo>
                    <a:pt x="3163" y="1245"/>
                  </a:lnTo>
                  <a:lnTo>
                    <a:pt x="3164" y="1245"/>
                  </a:lnTo>
                  <a:lnTo>
                    <a:pt x="3166" y="1246"/>
                  </a:lnTo>
                  <a:lnTo>
                    <a:pt x="3168" y="1246"/>
                  </a:lnTo>
                  <a:lnTo>
                    <a:pt x="3170" y="1246"/>
                  </a:lnTo>
                  <a:lnTo>
                    <a:pt x="3172" y="1247"/>
                  </a:lnTo>
                  <a:lnTo>
                    <a:pt x="3174" y="1247"/>
                  </a:lnTo>
                  <a:lnTo>
                    <a:pt x="3176" y="1248"/>
                  </a:lnTo>
                  <a:lnTo>
                    <a:pt x="3178" y="1248"/>
                  </a:lnTo>
                  <a:lnTo>
                    <a:pt x="3180" y="1249"/>
                  </a:lnTo>
                  <a:lnTo>
                    <a:pt x="3182" y="1249"/>
                  </a:lnTo>
                  <a:lnTo>
                    <a:pt x="3184" y="1250"/>
                  </a:lnTo>
                  <a:lnTo>
                    <a:pt x="3186" y="1250"/>
                  </a:lnTo>
                  <a:lnTo>
                    <a:pt x="3188" y="1250"/>
                  </a:lnTo>
                  <a:lnTo>
                    <a:pt x="3190" y="1251"/>
                  </a:lnTo>
                  <a:lnTo>
                    <a:pt x="3192" y="1251"/>
                  </a:lnTo>
                  <a:lnTo>
                    <a:pt x="3194" y="1252"/>
                  </a:lnTo>
                  <a:lnTo>
                    <a:pt x="3196" y="1252"/>
                  </a:lnTo>
                  <a:lnTo>
                    <a:pt x="3198" y="1252"/>
                  </a:lnTo>
                  <a:lnTo>
                    <a:pt x="3200" y="1253"/>
                  </a:lnTo>
                  <a:lnTo>
                    <a:pt x="3201" y="1253"/>
                  </a:lnTo>
                  <a:lnTo>
                    <a:pt x="3203" y="1253"/>
                  </a:lnTo>
                  <a:lnTo>
                    <a:pt x="3205" y="1254"/>
                  </a:lnTo>
                  <a:lnTo>
                    <a:pt x="3207" y="1254"/>
                  </a:lnTo>
                  <a:lnTo>
                    <a:pt x="3209" y="1254"/>
                  </a:lnTo>
                  <a:lnTo>
                    <a:pt x="3211" y="1254"/>
                  </a:lnTo>
                  <a:lnTo>
                    <a:pt x="3213" y="1255"/>
                  </a:lnTo>
                  <a:lnTo>
                    <a:pt x="3215" y="1255"/>
                  </a:lnTo>
                  <a:lnTo>
                    <a:pt x="3217" y="1255"/>
                  </a:lnTo>
                  <a:lnTo>
                    <a:pt x="3219" y="1255"/>
                  </a:lnTo>
                  <a:lnTo>
                    <a:pt x="3221" y="1255"/>
                  </a:lnTo>
                  <a:lnTo>
                    <a:pt x="3223" y="1255"/>
                  </a:lnTo>
                  <a:lnTo>
                    <a:pt x="3225" y="1256"/>
                  </a:lnTo>
                  <a:lnTo>
                    <a:pt x="3227" y="1256"/>
                  </a:lnTo>
                  <a:lnTo>
                    <a:pt x="3229" y="1256"/>
                  </a:lnTo>
                  <a:lnTo>
                    <a:pt x="3231" y="1256"/>
                  </a:lnTo>
                  <a:lnTo>
                    <a:pt x="3233" y="1256"/>
                  </a:lnTo>
                  <a:lnTo>
                    <a:pt x="3235" y="1257"/>
                  </a:lnTo>
                  <a:lnTo>
                    <a:pt x="3237" y="1257"/>
                  </a:lnTo>
                  <a:lnTo>
                    <a:pt x="3238" y="1257"/>
                  </a:lnTo>
                  <a:lnTo>
                    <a:pt x="3240" y="1257"/>
                  </a:lnTo>
                  <a:lnTo>
                    <a:pt x="3242" y="1258"/>
                  </a:lnTo>
                  <a:lnTo>
                    <a:pt x="3244" y="1258"/>
                  </a:lnTo>
                  <a:lnTo>
                    <a:pt x="3246" y="1258"/>
                  </a:lnTo>
                  <a:lnTo>
                    <a:pt x="3248" y="1258"/>
                  </a:lnTo>
                  <a:lnTo>
                    <a:pt x="3250" y="1258"/>
                  </a:lnTo>
                  <a:lnTo>
                    <a:pt x="3252" y="1258"/>
                  </a:lnTo>
                  <a:lnTo>
                    <a:pt x="3254" y="1258"/>
                  </a:lnTo>
                  <a:lnTo>
                    <a:pt x="3256" y="1258"/>
                  </a:lnTo>
                  <a:lnTo>
                    <a:pt x="3258" y="1258"/>
                  </a:lnTo>
                  <a:lnTo>
                    <a:pt x="3260" y="1258"/>
                  </a:lnTo>
                  <a:lnTo>
                    <a:pt x="3262" y="1258"/>
                  </a:lnTo>
                  <a:lnTo>
                    <a:pt x="3264" y="1258"/>
                  </a:lnTo>
                  <a:lnTo>
                    <a:pt x="3266" y="1258"/>
                  </a:lnTo>
                  <a:lnTo>
                    <a:pt x="3268" y="1259"/>
                  </a:lnTo>
                  <a:lnTo>
                    <a:pt x="3270" y="1259"/>
                  </a:lnTo>
                  <a:lnTo>
                    <a:pt x="3272" y="1259"/>
                  </a:lnTo>
                  <a:lnTo>
                    <a:pt x="3274" y="1259"/>
                  </a:lnTo>
                  <a:lnTo>
                    <a:pt x="3275" y="1259"/>
                  </a:lnTo>
                  <a:lnTo>
                    <a:pt x="3277" y="1259"/>
                  </a:lnTo>
                  <a:lnTo>
                    <a:pt x="3279" y="1259"/>
                  </a:lnTo>
                  <a:lnTo>
                    <a:pt x="3281" y="1259"/>
                  </a:lnTo>
                  <a:lnTo>
                    <a:pt x="3283" y="1259"/>
                  </a:lnTo>
                  <a:lnTo>
                    <a:pt x="3285" y="1259"/>
                  </a:lnTo>
                  <a:lnTo>
                    <a:pt x="3287" y="1259"/>
                  </a:lnTo>
                  <a:lnTo>
                    <a:pt x="3289" y="1260"/>
                  </a:lnTo>
                  <a:lnTo>
                    <a:pt x="3291" y="1260"/>
                  </a:lnTo>
                  <a:lnTo>
                    <a:pt x="3293" y="1260"/>
                  </a:lnTo>
                  <a:lnTo>
                    <a:pt x="3295" y="1260"/>
                  </a:lnTo>
                  <a:lnTo>
                    <a:pt x="3297" y="1260"/>
                  </a:lnTo>
                  <a:lnTo>
                    <a:pt x="3299" y="1260"/>
                  </a:lnTo>
                  <a:lnTo>
                    <a:pt x="3301" y="1260"/>
                  </a:lnTo>
                  <a:lnTo>
                    <a:pt x="3303" y="1260"/>
                  </a:lnTo>
                  <a:lnTo>
                    <a:pt x="3305" y="1260"/>
                  </a:lnTo>
                  <a:lnTo>
                    <a:pt x="3307" y="1261"/>
                  </a:lnTo>
                  <a:lnTo>
                    <a:pt x="3309" y="1261"/>
                  </a:lnTo>
                  <a:lnTo>
                    <a:pt x="3311" y="1261"/>
                  </a:lnTo>
                  <a:lnTo>
                    <a:pt x="3312" y="1261"/>
                  </a:lnTo>
                  <a:lnTo>
                    <a:pt x="3314" y="1261"/>
                  </a:lnTo>
                  <a:lnTo>
                    <a:pt x="3316" y="1261"/>
                  </a:lnTo>
                  <a:lnTo>
                    <a:pt x="3318" y="1261"/>
                  </a:lnTo>
                  <a:lnTo>
                    <a:pt x="3320" y="1261"/>
                  </a:lnTo>
                  <a:lnTo>
                    <a:pt x="3322" y="1261"/>
                  </a:lnTo>
                  <a:lnTo>
                    <a:pt x="3324" y="1261"/>
                  </a:lnTo>
                  <a:lnTo>
                    <a:pt x="3326" y="1261"/>
                  </a:lnTo>
                  <a:lnTo>
                    <a:pt x="3328" y="1261"/>
                  </a:lnTo>
                  <a:lnTo>
                    <a:pt x="3330" y="1261"/>
                  </a:lnTo>
                  <a:lnTo>
                    <a:pt x="3332" y="1261"/>
                  </a:lnTo>
                  <a:lnTo>
                    <a:pt x="3334" y="1262"/>
                  </a:lnTo>
                  <a:lnTo>
                    <a:pt x="3336" y="1262"/>
                  </a:lnTo>
                  <a:lnTo>
                    <a:pt x="3338" y="1262"/>
                  </a:lnTo>
                  <a:lnTo>
                    <a:pt x="3340" y="1262"/>
                  </a:lnTo>
                  <a:lnTo>
                    <a:pt x="3342" y="1262"/>
                  </a:lnTo>
                  <a:lnTo>
                    <a:pt x="3344" y="1262"/>
                  </a:lnTo>
                  <a:lnTo>
                    <a:pt x="3346" y="1262"/>
                  </a:lnTo>
                  <a:lnTo>
                    <a:pt x="3347" y="1262"/>
                  </a:lnTo>
                  <a:lnTo>
                    <a:pt x="3349" y="1262"/>
                  </a:lnTo>
                  <a:lnTo>
                    <a:pt x="3351" y="1262"/>
                  </a:lnTo>
                  <a:lnTo>
                    <a:pt x="3353" y="1262"/>
                  </a:lnTo>
                  <a:lnTo>
                    <a:pt x="3355" y="1262"/>
                  </a:lnTo>
                  <a:lnTo>
                    <a:pt x="3357" y="1262"/>
                  </a:lnTo>
                  <a:lnTo>
                    <a:pt x="3359" y="1262"/>
                  </a:lnTo>
                  <a:lnTo>
                    <a:pt x="3361" y="1263"/>
                  </a:lnTo>
                  <a:lnTo>
                    <a:pt x="3363" y="1263"/>
                  </a:lnTo>
                  <a:lnTo>
                    <a:pt x="3365" y="1263"/>
                  </a:lnTo>
                  <a:lnTo>
                    <a:pt x="3367" y="1263"/>
                  </a:lnTo>
                  <a:lnTo>
                    <a:pt x="3369" y="1263"/>
                  </a:lnTo>
                  <a:lnTo>
                    <a:pt x="3371" y="1263"/>
                  </a:lnTo>
                  <a:lnTo>
                    <a:pt x="3373" y="1263"/>
                  </a:lnTo>
                  <a:lnTo>
                    <a:pt x="3375" y="1263"/>
                  </a:lnTo>
                  <a:lnTo>
                    <a:pt x="3377" y="1263"/>
                  </a:lnTo>
                  <a:lnTo>
                    <a:pt x="3379" y="1263"/>
                  </a:lnTo>
                  <a:lnTo>
                    <a:pt x="3381" y="1263"/>
                  </a:lnTo>
                  <a:lnTo>
                    <a:pt x="3383" y="1263"/>
                  </a:lnTo>
                  <a:lnTo>
                    <a:pt x="3384" y="1263"/>
                  </a:lnTo>
                  <a:lnTo>
                    <a:pt x="3386" y="1263"/>
                  </a:lnTo>
                  <a:lnTo>
                    <a:pt x="3388" y="1262"/>
                  </a:lnTo>
                  <a:lnTo>
                    <a:pt x="3390" y="1262"/>
                  </a:lnTo>
                  <a:lnTo>
                    <a:pt x="3392" y="1262"/>
                  </a:lnTo>
                  <a:lnTo>
                    <a:pt x="3394" y="1262"/>
                  </a:lnTo>
                  <a:lnTo>
                    <a:pt x="3396" y="1262"/>
                  </a:lnTo>
                  <a:lnTo>
                    <a:pt x="3398" y="1262"/>
                  </a:lnTo>
                  <a:lnTo>
                    <a:pt x="3400" y="1262"/>
                  </a:lnTo>
                  <a:lnTo>
                    <a:pt x="3402" y="1262"/>
                  </a:lnTo>
                  <a:lnTo>
                    <a:pt x="3404" y="1262"/>
                  </a:lnTo>
                  <a:lnTo>
                    <a:pt x="3406" y="1262"/>
                  </a:lnTo>
                  <a:lnTo>
                    <a:pt x="3408" y="1262"/>
                  </a:lnTo>
                  <a:lnTo>
                    <a:pt x="3410" y="1262"/>
                  </a:lnTo>
                  <a:lnTo>
                    <a:pt x="3412" y="1262"/>
                  </a:lnTo>
                  <a:lnTo>
                    <a:pt x="3414" y="1261"/>
                  </a:lnTo>
                  <a:lnTo>
                    <a:pt x="3416" y="1261"/>
                  </a:lnTo>
                  <a:lnTo>
                    <a:pt x="3418" y="1261"/>
                  </a:lnTo>
                  <a:lnTo>
                    <a:pt x="3420" y="1261"/>
                  </a:lnTo>
                  <a:lnTo>
                    <a:pt x="3421" y="1261"/>
                  </a:lnTo>
                  <a:lnTo>
                    <a:pt x="3423" y="1261"/>
                  </a:lnTo>
                  <a:lnTo>
                    <a:pt x="3425" y="1261"/>
                  </a:lnTo>
                  <a:lnTo>
                    <a:pt x="3427" y="1260"/>
                  </a:lnTo>
                  <a:lnTo>
                    <a:pt x="3429" y="1260"/>
                  </a:lnTo>
                  <a:lnTo>
                    <a:pt x="3431" y="1260"/>
                  </a:lnTo>
                  <a:lnTo>
                    <a:pt x="3433" y="1260"/>
                  </a:lnTo>
                  <a:lnTo>
                    <a:pt x="3435" y="1259"/>
                  </a:lnTo>
                  <a:lnTo>
                    <a:pt x="3437" y="1259"/>
                  </a:lnTo>
                  <a:lnTo>
                    <a:pt x="3439" y="1259"/>
                  </a:lnTo>
                  <a:lnTo>
                    <a:pt x="3441" y="1258"/>
                  </a:lnTo>
                  <a:lnTo>
                    <a:pt x="3443" y="1258"/>
                  </a:lnTo>
                  <a:lnTo>
                    <a:pt x="3445" y="1258"/>
                  </a:lnTo>
                  <a:lnTo>
                    <a:pt x="3447" y="1257"/>
                  </a:lnTo>
                  <a:lnTo>
                    <a:pt x="3449" y="1257"/>
                  </a:lnTo>
                  <a:lnTo>
                    <a:pt x="3451" y="1256"/>
                  </a:lnTo>
                  <a:lnTo>
                    <a:pt x="3453" y="1256"/>
                  </a:lnTo>
                  <a:lnTo>
                    <a:pt x="3455" y="1256"/>
                  </a:lnTo>
                  <a:lnTo>
                    <a:pt x="3457" y="1255"/>
                  </a:lnTo>
                  <a:lnTo>
                    <a:pt x="3458" y="1255"/>
                  </a:lnTo>
                  <a:lnTo>
                    <a:pt x="3460" y="1254"/>
                  </a:lnTo>
                  <a:lnTo>
                    <a:pt x="3462" y="1254"/>
                  </a:lnTo>
                  <a:lnTo>
                    <a:pt x="3464" y="1253"/>
                  </a:lnTo>
                  <a:lnTo>
                    <a:pt x="3466" y="1252"/>
                  </a:lnTo>
                  <a:lnTo>
                    <a:pt x="3468" y="1252"/>
                  </a:lnTo>
                  <a:lnTo>
                    <a:pt x="3470" y="1251"/>
                  </a:lnTo>
                  <a:lnTo>
                    <a:pt x="3472" y="1250"/>
                  </a:lnTo>
                  <a:lnTo>
                    <a:pt x="3474" y="1249"/>
                  </a:lnTo>
                  <a:lnTo>
                    <a:pt x="3476" y="1247"/>
                  </a:lnTo>
                  <a:lnTo>
                    <a:pt x="3478" y="1246"/>
                  </a:lnTo>
                  <a:lnTo>
                    <a:pt x="3480" y="1245"/>
                  </a:lnTo>
                  <a:lnTo>
                    <a:pt x="3482" y="1243"/>
                  </a:lnTo>
                  <a:lnTo>
                    <a:pt x="3484" y="1241"/>
                  </a:lnTo>
                  <a:lnTo>
                    <a:pt x="3486" y="1239"/>
                  </a:lnTo>
                  <a:lnTo>
                    <a:pt x="3488" y="1237"/>
                  </a:lnTo>
                  <a:lnTo>
                    <a:pt x="3490" y="1235"/>
                  </a:lnTo>
                  <a:lnTo>
                    <a:pt x="3492" y="1232"/>
                  </a:lnTo>
                  <a:lnTo>
                    <a:pt x="3494" y="1230"/>
                  </a:lnTo>
                  <a:lnTo>
                    <a:pt x="3495" y="1227"/>
                  </a:lnTo>
                  <a:lnTo>
                    <a:pt x="3497" y="1224"/>
                  </a:lnTo>
                  <a:lnTo>
                    <a:pt x="3499" y="1221"/>
                  </a:lnTo>
                  <a:lnTo>
                    <a:pt x="3501" y="1218"/>
                  </a:lnTo>
                  <a:lnTo>
                    <a:pt x="3503" y="1216"/>
                  </a:lnTo>
                  <a:lnTo>
                    <a:pt x="3505" y="1213"/>
                  </a:lnTo>
                  <a:lnTo>
                    <a:pt x="3507" y="1210"/>
                  </a:lnTo>
                  <a:lnTo>
                    <a:pt x="3509" y="1208"/>
                  </a:lnTo>
                  <a:lnTo>
                    <a:pt x="3511" y="1205"/>
                  </a:lnTo>
                  <a:lnTo>
                    <a:pt x="3513" y="1204"/>
                  </a:lnTo>
                  <a:lnTo>
                    <a:pt x="3515" y="1202"/>
                  </a:lnTo>
                  <a:lnTo>
                    <a:pt x="3517" y="1201"/>
                  </a:lnTo>
                  <a:lnTo>
                    <a:pt x="3519" y="1201"/>
                  </a:lnTo>
                  <a:lnTo>
                    <a:pt x="3521" y="1201"/>
                  </a:lnTo>
                  <a:lnTo>
                    <a:pt x="3523" y="1202"/>
                  </a:lnTo>
                  <a:lnTo>
                    <a:pt x="3525" y="1204"/>
                  </a:lnTo>
                  <a:lnTo>
                    <a:pt x="3527" y="1205"/>
                  </a:lnTo>
                  <a:lnTo>
                    <a:pt x="3529" y="1207"/>
                  </a:lnTo>
                  <a:lnTo>
                    <a:pt x="3531" y="1210"/>
                  </a:lnTo>
                  <a:lnTo>
                    <a:pt x="3532" y="1212"/>
                  </a:lnTo>
                  <a:lnTo>
                    <a:pt x="3534" y="1215"/>
                  </a:lnTo>
                  <a:lnTo>
                    <a:pt x="3536" y="1218"/>
                  </a:lnTo>
                  <a:lnTo>
                    <a:pt x="3538" y="1221"/>
                  </a:lnTo>
                  <a:lnTo>
                    <a:pt x="3540" y="1224"/>
                  </a:lnTo>
                  <a:lnTo>
                    <a:pt x="3542" y="1227"/>
                  </a:lnTo>
                  <a:lnTo>
                    <a:pt x="3544" y="1230"/>
                  </a:lnTo>
                  <a:lnTo>
                    <a:pt x="3546" y="1232"/>
                  </a:lnTo>
                  <a:lnTo>
                    <a:pt x="3548" y="1235"/>
                  </a:lnTo>
                  <a:lnTo>
                    <a:pt x="3550" y="1237"/>
                  </a:lnTo>
                  <a:lnTo>
                    <a:pt x="3552" y="1240"/>
                  </a:lnTo>
                  <a:lnTo>
                    <a:pt x="3554" y="1242"/>
                  </a:lnTo>
                  <a:lnTo>
                    <a:pt x="3556" y="1244"/>
                  </a:lnTo>
                  <a:lnTo>
                    <a:pt x="3558" y="1246"/>
                  </a:lnTo>
                  <a:lnTo>
                    <a:pt x="3560" y="1248"/>
                  </a:lnTo>
                  <a:lnTo>
                    <a:pt x="3562" y="1249"/>
                  </a:lnTo>
                  <a:lnTo>
                    <a:pt x="3564" y="1251"/>
                  </a:lnTo>
                  <a:lnTo>
                    <a:pt x="3566" y="1253"/>
                  </a:lnTo>
                  <a:lnTo>
                    <a:pt x="3568" y="1254"/>
                  </a:lnTo>
                  <a:lnTo>
                    <a:pt x="3569" y="1255"/>
                  </a:lnTo>
                  <a:lnTo>
                    <a:pt x="3571" y="1256"/>
                  </a:lnTo>
                  <a:lnTo>
                    <a:pt x="3573" y="1257"/>
                  </a:lnTo>
                  <a:lnTo>
                    <a:pt x="3575" y="1258"/>
                  </a:lnTo>
                  <a:lnTo>
                    <a:pt x="3577" y="1259"/>
                  </a:lnTo>
                  <a:lnTo>
                    <a:pt x="3579" y="1260"/>
                  </a:lnTo>
                  <a:lnTo>
                    <a:pt x="3581" y="1260"/>
                  </a:lnTo>
                  <a:lnTo>
                    <a:pt x="3583" y="1261"/>
                  </a:lnTo>
                  <a:lnTo>
                    <a:pt x="3585" y="1261"/>
                  </a:lnTo>
                  <a:lnTo>
                    <a:pt x="3587" y="1262"/>
                  </a:lnTo>
                  <a:lnTo>
                    <a:pt x="3589" y="1262"/>
                  </a:lnTo>
                  <a:lnTo>
                    <a:pt x="3591" y="1263"/>
                  </a:lnTo>
                  <a:lnTo>
                    <a:pt x="3593" y="1263"/>
                  </a:lnTo>
                  <a:lnTo>
                    <a:pt x="3595" y="1263"/>
                  </a:lnTo>
                  <a:lnTo>
                    <a:pt x="3597" y="1264"/>
                  </a:lnTo>
                  <a:lnTo>
                    <a:pt x="3599" y="1264"/>
                  </a:lnTo>
                  <a:lnTo>
                    <a:pt x="3601" y="1264"/>
                  </a:lnTo>
                  <a:lnTo>
                    <a:pt x="3603" y="1264"/>
                  </a:lnTo>
                  <a:lnTo>
                    <a:pt x="3605" y="1264"/>
                  </a:lnTo>
                  <a:lnTo>
                    <a:pt x="3606" y="1265"/>
                  </a:lnTo>
                  <a:lnTo>
                    <a:pt x="3608" y="1265"/>
                  </a:lnTo>
                  <a:lnTo>
                    <a:pt x="3610" y="1265"/>
                  </a:lnTo>
                  <a:lnTo>
                    <a:pt x="3612" y="1265"/>
                  </a:lnTo>
                  <a:lnTo>
                    <a:pt x="3614" y="1265"/>
                  </a:lnTo>
                  <a:lnTo>
                    <a:pt x="3616" y="1265"/>
                  </a:lnTo>
                  <a:lnTo>
                    <a:pt x="3618" y="1265"/>
                  </a:lnTo>
                  <a:lnTo>
                    <a:pt x="3620" y="1265"/>
                  </a:lnTo>
                  <a:lnTo>
                    <a:pt x="3622" y="1265"/>
                  </a:lnTo>
                  <a:lnTo>
                    <a:pt x="3624" y="1264"/>
                  </a:lnTo>
                  <a:lnTo>
                    <a:pt x="3626" y="1264"/>
                  </a:lnTo>
                  <a:lnTo>
                    <a:pt x="3628" y="1264"/>
                  </a:lnTo>
                  <a:lnTo>
                    <a:pt x="3630" y="1264"/>
                  </a:lnTo>
                  <a:lnTo>
                    <a:pt x="3632" y="1264"/>
                  </a:lnTo>
                  <a:lnTo>
                    <a:pt x="3634" y="1263"/>
                  </a:lnTo>
                  <a:lnTo>
                    <a:pt x="3636" y="1263"/>
                  </a:lnTo>
                  <a:lnTo>
                    <a:pt x="3638" y="1263"/>
                  </a:lnTo>
                  <a:lnTo>
                    <a:pt x="3640" y="1263"/>
                  </a:lnTo>
                  <a:lnTo>
                    <a:pt x="3642" y="1263"/>
                  </a:lnTo>
                  <a:lnTo>
                    <a:pt x="3643" y="1262"/>
                  </a:lnTo>
                  <a:lnTo>
                    <a:pt x="3645" y="1262"/>
                  </a:lnTo>
                  <a:lnTo>
                    <a:pt x="3647" y="1262"/>
                  </a:lnTo>
                  <a:lnTo>
                    <a:pt x="3649" y="1262"/>
                  </a:lnTo>
                  <a:lnTo>
                    <a:pt x="3651" y="1262"/>
                  </a:lnTo>
                  <a:lnTo>
                    <a:pt x="3653" y="1262"/>
                  </a:lnTo>
                  <a:lnTo>
                    <a:pt x="3655" y="1262"/>
                  </a:lnTo>
                  <a:lnTo>
                    <a:pt x="3657" y="1262"/>
                  </a:lnTo>
                  <a:lnTo>
                    <a:pt x="3659" y="1261"/>
                  </a:lnTo>
                  <a:lnTo>
                    <a:pt x="3661" y="1261"/>
                  </a:lnTo>
                  <a:lnTo>
                    <a:pt x="3663" y="1261"/>
                  </a:lnTo>
                  <a:lnTo>
                    <a:pt x="3665" y="1261"/>
                  </a:lnTo>
                  <a:lnTo>
                    <a:pt x="3667" y="1261"/>
                  </a:lnTo>
                  <a:lnTo>
                    <a:pt x="3669" y="1261"/>
                  </a:lnTo>
                  <a:lnTo>
                    <a:pt x="3671" y="1261"/>
                  </a:lnTo>
                  <a:lnTo>
                    <a:pt x="3673" y="1261"/>
                  </a:lnTo>
                  <a:lnTo>
                    <a:pt x="3675" y="1261"/>
                  </a:lnTo>
                  <a:lnTo>
                    <a:pt x="3677" y="1262"/>
                  </a:lnTo>
                  <a:lnTo>
                    <a:pt x="3679" y="1262"/>
                  </a:lnTo>
                  <a:lnTo>
                    <a:pt x="3680" y="1262"/>
                  </a:lnTo>
                  <a:lnTo>
                    <a:pt x="3682" y="1262"/>
                  </a:lnTo>
                  <a:lnTo>
                    <a:pt x="3684" y="1262"/>
                  </a:lnTo>
                  <a:lnTo>
                    <a:pt x="3686" y="1262"/>
                  </a:lnTo>
                  <a:lnTo>
                    <a:pt x="3688" y="1262"/>
                  </a:lnTo>
                  <a:lnTo>
                    <a:pt x="3690" y="1262"/>
                  </a:lnTo>
                  <a:lnTo>
                    <a:pt x="3692" y="1262"/>
                  </a:lnTo>
                  <a:lnTo>
                    <a:pt x="3694" y="1262"/>
                  </a:lnTo>
                  <a:lnTo>
                    <a:pt x="3696" y="1262"/>
                  </a:lnTo>
                  <a:lnTo>
                    <a:pt x="3698" y="1262"/>
                  </a:lnTo>
                  <a:lnTo>
                    <a:pt x="3700" y="1262"/>
                  </a:lnTo>
                  <a:lnTo>
                    <a:pt x="3702" y="1262"/>
                  </a:lnTo>
                  <a:lnTo>
                    <a:pt x="3704" y="1263"/>
                  </a:lnTo>
                  <a:lnTo>
                    <a:pt x="3706" y="1263"/>
                  </a:lnTo>
                  <a:lnTo>
                    <a:pt x="3708" y="1263"/>
                  </a:lnTo>
                  <a:lnTo>
                    <a:pt x="3710" y="1263"/>
                  </a:lnTo>
                  <a:lnTo>
                    <a:pt x="3712" y="1263"/>
                  </a:lnTo>
                  <a:lnTo>
                    <a:pt x="3714" y="1263"/>
                  </a:lnTo>
                  <a:lnTo>
                    <a:pt x="3716" y="1264"/>
                  </a:lnTo>
                  <a:lnTo>
                    <a:pt x="3717" y="1264"/>
                  </a:lnTo>
                  <a:lnTo>
                    <a:pt x="3719" y="1264"/>
                  </a:lnTo>
                  <a:lnTo>
                    <a:pt x="3721" y="1264"/>
                  </a:lnTo>
                  <a:lnTo>
                    <a:pt x="3723" y="1264"/>
                  </a:lnTo>
                  <a:lnTo>
                    <a:pt x="3725" y="1264"/>
                  </a:lnTo>
                  <a:lnTo>
                    <a:pt x="3727" y="1264"/>
                  </a:lnTo>
                  <a:lnTo>
                    <a:pt x="3729" y="1265"/>
                  </a:lnTo>
                  <a:lnTo>
                    <a:pt x="3731" y="1265"/>
                  </a:lnTo>
                  <a:lnTo>
                    <a:pt x="3733" y="1265"/>
                  </a:lnTo>
                  <a:lnTo>
                    <a:pt x="3735" y="1265"/>
                  </a:lnTo>
                  <a:lnTo>
                    <a:pt x="3737" y="1265"/>
                  </a:lnTo>
                  <a:lnTo>
                    <a:pt x="3739" y="1265"/>
                  </a:lnTo>
                  <a:lnTo>
                    <a:pt x="3741" y="1265"/>
                  </a:lnTo>
                  <a:lnTo>
                    <a:pt x="3743" y="1266"/>
                  </a:lnTo>
                  <a:lnTo>
                    <a:pt x="3745" y="1266"/>
                  </a:lnTo>
                  <a:lnTo>
                    <a:pt x="3747" y="1266"/>
                  </a:lnTo>
                  <a:lnTo>
                    <a:pt x="3749" y="1266"/>
                  </a:lnTo>
                  <a:lnTo>
                    <a:pt x="3751" y="1266"/>
                  </a:lnTo>
                  <a:lnTo>
                    <a:pt x="3752" y="1266"/>
                  </a:lnTo>
                  <a:lnTo>
                    <a:pt x="3754" y="1266"/>
                  </a:lnTo>
                  <a:lnTo>
                    <a:pt x="3756" y="1266"/>
                  </a:lnTo>
                  <a:lnTo>
                    <a:pt x="3758" y="1266"/>
                  </a:lnTo>
                  <a:lnTo>
                    <a:pt x="3760" y="1266"/>
                  </a:lnTo>
                  <a:lnTo>
                    <a:pt x="3762" y="1266"/>
                  </a:lnTo>
                  <a:lnTo>
                    <a:pt x="3764" y="1266"/>
                  </a:lnTo>
                  <a:lnTo>
                    <a:pt x="3766" y="1267"/>
                  </a:lnTo>
                  <a:lnTo>
                    <a:pt x="3768" y="1267"/>
                  </a:lnTo>
                  <a:lnTo>
                    <a:pt x="3770" y="1267"/>
                  </a:lnTo>
                  <a:lnTo>
                    <a:pt x="3772" y="1267"/>
                  </a:lnTo>
                  <a:lnTo>
                    <a:pt x="3774" y="1267"/>
                  </a:lnTo>
                  <a:lnTo>
                    <a:pt x="3776" y="1267"/>
                  </a:lnTo>
                  <a:lnTo>
                    <a:pt x="3778" y="1267"/>
                  </a:lnTo>
                  <a:lnTo>
                    <a:pt x="3780" y="1267"/>
                  </a:lnTo>
                  <a:lnTo>
                    <a:pt x="3782" y="1267"/>
                  </a:lnTo>
                  <a:lnTo>
                    <a:pt x="3784" y="1267"/>
                  </a:lnTo>
                  <a:lnTo>
                    <a:pt x="3786" y="1267"/>
                  </a:lnTo>
                  <a:lnTo>
                    <a:pt x="3788" y="1267"/>
                  </a:lnTo>
                  <a:lnTo>
                    <a:pt x="3789" y="1267"/>
                  </a:lnTo>
                  <a:lnTo>
                    <a:pt x="3791" y="1267"/>
                  </a:lnTo>
                  <a:lnTo>
                    <a:pt x="3793" y="1268"/>
                  </a:lnTo>
                  <a:lnTo>
                    <a:pt x="3795" y="1268"/>
                  </a:lnTo>
                  <a:lnTo>
                    <a:pt x="3797" y="1268"/>
                  </a:lnTo>
                  <a:lnTo>
                    <a:pt x="3799" y="1268"/>
                  </a:lnTo>
                  <a:lnTo>
                    <a:pt x="3801" y="1268"/>
                  </a:lnTo>
                  <a:lnTo>
                    <a:pt x="3803" y="1268"/>
                  </a:lnTo>
                  <a:lnTo>
                    <a:pt x="3805" y="1268"/>
                  </a:lnTo>
                  <a:lnTo>
                    <a:pt x="3807" y="1268"/>
                  </a:lnTo>
                  <a:lnTo>
                    <a:pt x="3809" y="1268"/>
                  </a:lnTo>
                  <a:lnTo>
                    <a:pt x="3811" y="1268"/>
                  </a:lnTo>
                  <a:lnTo>
                    <a:pt x="3813" y="1268"/>
                  </a:lnTo>
                  <a:lnTo>
                    <a:pt x="3815" y="1268"/>
                  </a:lnTo>
                  <a:lnTo>
                    <a:pt x="3817" y="1268"/>
                  </a:lnTo>
                  <a:lnTo>
                    <a:pt x="3819" y="1268"/>
                  </a:lnTo>
                  <a:lnTo>
                    <a:pt x="3821" y="1268"/>
                  </a:lnTo>
                  <a:lnTo>
                    <a:pt x="3823" y="1268"/>
                  </a:lnTo>
                  <a:lnTo>
                    <a:pt x="3825" y="1268"/>
                  </a:lnTo>
                  <a:lnTo>
                    <a:pt x="3826" y="1268"/>
                  </a:lnTo>
                  <a:lnTo>
                    <a:pt x="3828" y="1268"/>
                  </a:lnTo>
                  <a:lnTo>
                    <a:pt x="3830" y="1268"/>
                  </a:lnTo>
                  <a:lnTo>
                    <a:pt x="3832" y="1268"/>
                  </a:lnTo>
                  <a:lnTo>
                    <a:pt x="3834" y="1268"/>
                  </a:lnTo>
                  <a:lnTo>
                    <a:pt x="3836" y="1268"/>
                  </a:lnTo>
                  <a:lnTo>
                    <a:pt x="3838" y="1268"/>
                  </a:lnTo>
                  <a:lnTo>
                    <a:pt x="3840" y="1268"/>
                  </a:lnTo>
                  <a:lnTo>
                    <a:pt x="3842" y="1268"/>
                  </a:lnTo>
                  <a:lnTo>
                    <a:pt x="3844" y="1268"/>
                  </a:lnTo>
                  <a:lnTo>
                    <a:pt x="3846" y="1268"/>
                  </a:lnTo>
                  <a:lnTo>
                    <a:pt x="3848" y="1268"/>
                  </a:lnTo>
                  <a:lnTo>
                    <a:pt x="3850" y="1268"/>
                  </a:lnTo>
                  <a:lnTo>
                    <a:pt x="3852" y="1268"/>
                  </a:lnTo>
                  <a:lnTo>
                    <a:pt x="3854" y="1268"/>
                  </a:lnTo>
                  <a:lnTo>
                    <a:pt x="3856" y="1268"/>
                  </a:lnTo>
                  <a:lnTo>
                    <a:pt x="3858" y="1268"/>
                  </a:lnTo>
                  <a:lnTo>
                    <a:pt x="3860" y="1268"/>
                  </a:lnTo>
                  <a:lnTo>
                    <a:pt x="3862" y="1268"/>
                  </a:lnTo>
                  <a:lnTo>
                    <a:pt x="3863" y="1268"/>
                  </a:lnTo>
                  <a:lnTo>
                    <a:pt x="3865" y="1268"/>
                  </a:lnTo>
                  <a:lnTo>
                    <a:pt x="3867" y="1268"/>
                  </a:lnTo>
                  <a:lnTo>
                    <a:pt x="3869" y="1268"/>
                  </a:lnTo>
                  <a:lnTo>
                    <a:pt x="3871" y="1268"/>
                  </a:lnTo>
                  <a:lnTo>
                    <a:pt x="3873" y="1268"/>
                  </a:lnTo>
                  <a:lnTo>
                    <a:pt x="3875" y="1268"/>
                  </a:lnTo>
                  <a:lnTo>
                    <a:pt x="3877" y="1268"/>
                  </a:lnTo>
                  <a:lnTo>
                    <a:pt x="3879" y="1268"/>
                  </a:lnTo>
                  <a:lnTo>
                    <a:pt x="3881" y="1268"/>
                  </a:lnTo>
                  <a:lnTo>
                    <a:pt x="3883" y="1268"/>
                  </a:lnTo>
                  <a:lnTo>
                    <a:pt x="3885" y="1269"/>
                  </a:lnTo>
                  <a:lnTo>
                    <a:pt x="3887" y="1268"/>
                  </a:lnTo>
                  <a:lnTo>
                    <a:pt x="3889" y="1268"/>
                  </a:lnTo>
                  <a:lnTo>
                    <a:pt x="3891" y="1268"/>
                  </a:lnTo>
                  <a:lnTo>
                    <a:pt x="3893" y="1269"/>
                  </a:lnTo>
                  <a:lnTo>
                    <a:pt x="3895" y="1268"/>
                  </a:lnTo>
                  <a:lnTo>
                    <a:pt x="3897" y="1269"/>
                  </a:lnTo>
                  <a:lnTo>
                    <a:pt x="3899" y="1269"/>
                  </a:lnTo>
                  <a:lnTo>
                    <a:pt x="3900" y="1269"/>
                  </a:lnTo>
                  <a:lnTo>
                    <a:pt x="3902" y="1268"/>
                  </a:lnTo>
                  <a:lnTo>
                    <a:pt x="3904" y="1269"/>
                  </a:lnTo>
                  <a:lnTo>
                    <a:pt x="3906" y="1268"/>
                  </a:lnTo>
                  <a:lnTo>
                    <a:pt x="3908" y="1268"/>
                  </a:lnTo>
                  <a:lnTo>
                    <a:pt x="3910" y="1268"/>
                  </a:lnTo>
                  <a:lnTo>
                    <a:pt x="3912" y="1268"/>
                  </a:lnTo>
                  <a:lnTo>
                    <a:pt x="3914" y="1268"/>
                  </a:lnTo>
                  <a:lnTo>
                    <a:pt x="3916" y="1268"/>
                  </a:lnTo>
                  <a:lnTo>
                    <a:pt x="3918" y="1269"/>
                  </a:lnTo>
                  <a:lnTo>
                    <a:pt x="3920" y="1269"/>
                  </a:lnTo>
                  <a:lnTo>
                    <a:pt x="3922" y="1269"/>
                  </a:lnTo>
                  <a:lnTo>
                    <a:pt x="3924" y="1269"/>
                  </a:lnTo>
                  <a:lnTo>
                    <a:pt x="3926" y="1269"/>
                  </a:lnTo>
                  <a:lnTo>
                    <a:pt x="3928" y="1269"/>
                  </a:lnTo>
                  <a:lnTo>
                    <a:pt x="3930" y="1269"/>
                  </a:lnTo>
                  <a:lnTo>
                    <a:pt x="3932" y="1269"/>
                  </a:lnTo>
                  <a:lnTo>
                    <a:pt x="3934" y="1269"/>
                  </a:lnTo>
                  <a:lnTo>
                    <a:pt x="3936" y="1269"/>
                  </a:lnTo>
                  <a:lnTo>
                    <a:pt x="3937" y="1269"/>
                  </a:lnTo>
                  <a:lnTo>
                    <a:pt x="3939" y="1269"/>
                  </a:lnTo>
                  <a:lnTo>
                    <a:pt x="3941" y="1269"/>
                  </a:lnTo>
                  <a:lnTo>
                    <a:pt x="3943" y="1269"/>
                  </a:lnTo>
                  <a:lnTo>
                    <a:pt x="3945" y="1269"/>
                  </a:lnTo>
                  <a:lnTo>
                    <a:pt x="3947" y="1269"/>
                  </a:lnTo>
                  <a:lnTo>
                    <a:pt x="3949" y="1269"/>
                  </a:lnTo>
                  <a:lnTo>
                    <a:pt x="3951" y="1269"/>
                  </a:lnTo>
                  <a:lnTo>
                    <a:pt x="3953" y="1269"/>
                  </a:lnTo>
                  <a:lnTo>
                    <a:pt x="3955" y="1269"/>
                  </a:lnTo>
                  <a:lnTo>
                    <a:pt x="3957" y="1269"/>
                  </a:lnTo>
                  <a:lnTo>
                    <a:pt x="3959" y="1269"/>
                  </a:lnTo>
                  <a:lnTo>
                    <a:pt x="3961" y="1269"/>
                  </a:lnTo>
                  <a:lnTo>
                    <a:pt x="3963" y="1269"/>
                  </a:lnTo>
                  <a:lnTo>
                    <a:pt x="3965" y="1269"/>
                  </a:lnTo>
                  <a:lnTo>
                    <a:pt x="3967" y="1269"/>
                  </a:lnTo>
                  <a:lnTo>
                    <a:pt x="3969" y="1269"/>
                  </a:lnTo>
                  <a:lnTo>
                    <a:pt x="3971" y="1269"/>
                  </a:lnTo>
                  <a:lnTo>
                    <a:pt x="3973" y="1269"/>
                  </a:lnTo>
                  <a:lnTo>
                    <a:pt x="3974" y="1269"/>
                  </a:lnTo>
                  <a:lnTo>
                    <a:pt x="3976" y="1269"/>
                  </a:lnTo>
                  <a:lnTo>
                    <a:pt x="3978" y="1269"/>
                  </a:lnTo>
                  <a:lnTo>
                    <a:pt x="3980" y="1269"/>
                  </a:lnTo>
                  <a:lnTo>
                    <a:pt x="3982" y="1269"/>
                  </a:lnTo>
                  <a:lnTo>
                    <a:pt x="3984" y="1269"/>
                  </a:lnTo>
                  <a:lnTo>
                    <a:pt x="3986" y="1269"/>
                  </a:lnTo>
                  <a:lnTo>
                    <a:pt x="3988" y="1269"/>
                  </a:lnTo>
                  <a:lnTo>
                    <a:pt x="3990" y="1269"/>
                  </a:lnTo>
                  <a:lnTo>
                    <a:pt x="3992" y="1268"/>
                  </a:lnTo>
                  <a:lnTo>
                    <a:pt x="3994" y="1268"/>
                  </a:lnTo>
                  <a:lnTo>
                    <a:pt x="3996" y="1268"/>
                  </a:lnTo>
                  <a:lnTo>
                    <a:pt x="3998" y="1268"/>
                  </a:lnTo>
                  <a:lnTo>
                    <a:pt x="4000" y="1268"/>
                  </a:lnTo>
                  <a:lnTo>
                    <a:pt x="4002" y="1268"/>
                  </a:lnTo>
                  <a:lnTo>
                    <a:pt x="4004" y="1268"/>
                  </a:lnTo>
                  <a:lnTo>
                    <a:pt x="4006" y="1268"/>
                  </a:lnTo>
                  <a:lnTo>
                    <a:pt x="4008" y="1268"/>
                  </a:lnTo>
                  <a:lnTo>
                    <a:pt x="4010" y="1268"/>
                  </a:lnTo>
                  <a:lnTo>
                    <a:pt x="4011" y="1268"/>
                  </a:lnTo>
                  <a:lnTo>
                    <a:pt x="4013" y="1268"/>
                  </a:lnTo>
                  <a:lnTo>
                    <a:pt x="4015" y="1268"/>
                  </a:lnTo>
                  <a:lnTo>
                    <a:pt x="4017" y="1268"/>
                  </a:lnTo>
                  <a:lnTo>
                    <a:pt x="4019" y="1268"/>
                  </a:lnTo>
                  <a:lnTo>
                    <a:pt x="4021" y="1268"/>
                  </a:lnTo>
                  <a:lnTo>
                    <a:pt x="4023" y="1268"/>
                  </a:lnTo>
                  <a:lnTo>
                    <a:pt x="4025" y="1267"/>
                  </a:lnTo>
                  <a:lnTo>
                    <a:pt x="4027" y="1267"/>
                  </a:lnTo>
                  <a:lnTo>
                    <a:pt x="4029" y="1267"/>
                  </a:lnTo>
                  <a:lnTo>
                    <a:pt x="4031" y="1267"/>
                  </a:lnTo>
                  <a:lnTo>
                    <a:pt x="4033" y="1267"/>
                  </a:lnTo>
                  <a:lnTo>
                    <a:pt x="4035" y="1267"/>
                  </a:lnTo>
                  <a:lnTo>
                    <a:pt x="4037" y="1267"/>
                  </a:lnTo>
                  <a:lnTo>
                    <a:pt x="4039" y="1267"/>
                  </a:lnTo>
                  <a:lnTo>
                    <a:pt x="4041" y="1267"/>
                  </a:lnTo>
                  <a:lnTo>
                    <a:pt x="4043" y="1267"/>
                  </a:lnTo>
                  <a:lnTo>
                    <a:pt x="4045" y="1267"/>
                  </a:lnTo>
                  <a:lnTo>
                    <a:pt x="4047" y="1267"/>
                  </a:lnTo>
                  <a:lnTo>
                    <a:pt x="4048" y="1266"/>
                  </a:lnTo>
                  <a:lnTo>
                    <a:pt x="4050" y="1266"/>
                  </a:lnTo>
                  <a:lnTo>
                    <a:pt x="4052" y="1266"/>
                  </a:lnTo>
                  <a:lnTo>
                    <a:pt x="4054" y="1266"/>
                  </a:lnTo>
                  <a:lnTo>
                    <a:pt x="4056" y="1265"/>
                  </a:lnTo>
                  <a:lnTo>
                    <a:pt x="4058" y="1265"/>
                  </a:lnTo>
                  <a:lnTo>
                    <a:pt x="4060" y="1265"/>
                  </a:lnTo>
                  <a:lnTo>
                    <a:pt x="4062" y="1265"/>
                  </a:lnTo>
                  <a:lnTo>
                    <a:pt x="4064" y="1265"/>
                  </a:lnTo>
                  <a:lnTo>
                    <a:pt x="4066" y="1264"/>
                  </a:lnTo>
                  <a:lnTo>
                    <a:pt x="4068" y="1264"/>
                  </a:lnTo>
                  <a:lnTo>
                    <a:pt x="4070" y="1264"/>
                  </a:lnTo>
                  <a:lnTo>
                    <a:pt x="4072" y="1263"/>
                  </a:lnTo>
                  <a:lnTo>
                    <a:pt x="4074" y="1263"/>
                  </a:lnTo>
                  <a:lnTo>
                    <a:pt x="4076" y="1262"/>
                  </a:lnTo>
                  <a:lnTo>
                    <a:pt x="4078" y="1262"/>
                  </a:lnTo>
                  <a:lnTo>
                    <a:pt x="4080" y="1262"/>
                  </a:lnTo>
                  <a:lnTo>
                    <a:pt x="4082" y="1261"/>
                  </a:lnTo>
                  <a:lnTo>
                    <a:pt x="4084" y="1261"/>
                  </a:lnTo>
                  <a:lnTo>
                    <a:pt x="4085" y="1260"/>
                  </a:lnTo>
                  <a:lnTo>
                    <a:pt x="4087" y="1260"/>
                  </a:lnTo>
                  <a:lnTo>
                    <a:pt x="4089" y="1259"/>
                  </a:lnTo>
                  <a:lnTo>
                    <a:pt x="4091" y="1259"/>
                  </a:lnTo>
                  <a:lnTo>
                    <a:pt x="4093" y="1258"/>
                  </a:lnTo>
                  <a:lnTo>
                    <a:pt x="4095" y="1257"/>
                  </a:lnTo>
                  <a:lnTo>
                    <a:pt x="4097" y="1257"/>
                  </a:lnTo>
                  <a:lnTo>
                    <a:pt x="4099" y="1256"/>
                  </a:lnTo>
                  <a:lnTo>
                    <a:pt x="4101" y="1255"/>
                  </a:lnTo>
                  <a:lnTo>
                    <a:pt x="4103" y="1254"/>
                  </a:lnTo>
                  <a:lnTo>
                    <a:pt x="4105" y="1253"/>
                  </a:lnTo>
                  <a:lnTo>
                    <a:pt x="4107" y="1252"/>
                  </a:lnTo>
                  <a:lnTo>
                    <a:pt x="4109" y="1251"/>
                  </a:lnTo>
                  <a:lnTo>
                    <a:pt x="4111" y="1250"/>
                  </a:lnTo>
                  <a:lnTo>
                    <a:pt x="4113" y="1249"/>
                  </a:lnTo>
                  <a:lnTo>
                    <a:pt x="4115" y="1247"/>
                  </a:lnTo>
                  <a:lnTo>
                    <a:pt x="4117" y="1246"/>
                  </a:lnTo>
                  <a:lnTo>
                    <a:pt x="4119" y="1245"/>
                  </a:lnTo>
                  <a:lnTo>
                    <a:pt x="4121" y="1243"/>
                  </a:lnTo>
                  <a:lnTo>
                    <a:pt x="4122" y="1242"/>
                  </a:lnTo>
                  <a:lnTo>
                    <a:pt x="4124" y="1240"/>
                  </a:lnTo>
                  <a:lnTo>
                    <a:pt x="4126" y="1239"/>
                  </a:lnTo>
                  <a:lnTo>
                    <a:pt x="4128" y="1237"/>
                  </a:lnTo>
                  <a:lnTo>
                    <a:pt x="4130" y="1236"/>
                  </a:lnTo>
                  <a:lnTo>
                    <a:pt x="4132" y="1234"/>
                  </a:lnTo>
                  <a:lnTo>
                    <a:pt x="4134" y="1233"/>
                  </a:lnTo>
                  <a:lnTo>
                    <a:pt x="4136" y="1232"/>
                  </a:lnTo>
                  <a:lnTo>
                    <a:pt x="4138" y="1231"/>
                  </a:lnTo>
                  <a:lnTo>
                    <a:pt x="4140" y="1230"/>
                  </a:lnTo>
                  <a:lnTo>
                    <a:pt x="4142" y="1229"/>
                  </a:lnTo>
                  <a:lnTo>
                    <a:pt x="4144" y="1229"/>
                  </a:lnTo>
                  <a:lnTo>
                    <a:pt x="4146" y="1229"/>
                  </a:lnTo>
                  <a:lnTo>
                    <a:pt x="4148" y="1229"/>
                  </a:lnTo>
                  <a:lnTo>
                    <a:pt x="4150" y="1230"/>
                  </a:lnTo>
                  <a:lnTo>
                    <a:pt x="4152" y="1230"/>
                  </a:lnTo>
                  <a:lnTo>
                    <a:pt x="4154" y="1231"/>
                  </a:lnTo>
                  <a:lnTo>
                    <a:pt x="4156" y="1232"/>
                  </a:lnTo>
                  <a:lnTo>
                    <a:pt x="4157" y="1234"/>
                  </a:lnTo>
                  <a:lnTo>
                    <a:pt x="4159" y="1235"/>
                  </a:lnTo>
                  <a:lnTo>
                    <a:pt x="4161" y="1237"/>
                  </a:lnTo>
                  <a:lnTo>
                    <a:pt x="4163" y="1238"/>
                  </a:lnTo>
                  <a:lnTo>
                    <a:pt x="4165" y="1240"/>
                  </a:lnTo>
                  <a:lnTo>
                    <a:pt x="4167" y="1242"/>
                  </a:lnTo>
                  <a:lnTo>
                    <a:pt x="4169" y="1243"/>
                  </a:lnTo>
                  <a:lnTo>
                    <a:pt x="4171" y="1245"/>
                  </a:lnTo>
                  <a:lnTo>
                    <a:pt x="4173" y="1246"/>
                  </a:lnTo>
                  <a:lnTo>
                    <a:pt x="4175" y="1248"/>
                  </a:lnTo>
                  <a:lnTo>
                    <a:pt x="4177" y="1249"/>
                  </a:lnTo>
                  <a:lnTo>
                    <a:pt x="4179" y="1251"/>
                  </a:lnTo>
                  <a:lnTo>
                    <a:pt x="4181" y="1252"/>
                  </a:lnTo>
                  <a:lnTo>
                    <a:pt x="4183" y="1253"/>
                  </a:lnTo>
                  <a:lnTo>
                    <a:pt x="4185" y="1254"/>
                  </a:lnTo>
                  <a:lnTo>
                    <a:pt x="4187" y="1255"/>
                  </a:lnTo>
                  <a:lnTo>
                    <a:pt x="4189" y="1256"/>
                  </a:lnTo>
                  <a:lnTo>
                    <a:pt x="4191" y="1257"/>
                  </a:lnTo>
                  <a:lnTo>
                    <a:pt x="4193" y="1258"/>
                  </a:lnTo>
                  <a:lnTo>
                    <a:pt x="4194" y="1259"/>
                  </a:lnTo>
                  <a:lnTo>
                    <a:pt x="4196" y="1260"/>
                  </a:lnTo>
                  <a:lnTo>
                    <a:pt x="4198" y="1260"/>
                  </a:lnTo>
                  <a:lnTo>
                    <a:pt x="4200" y="1261"/>
                  </a:lnTo>
                  <a:lnTo>
                    <a:pt x="4202" y="1261"/>
                  </a:lnTo>
                  <a:lnTo>
                    <a:pt x="4204" y="1262"/>
                  </a:lnTo>
                  <a:lnTo>
                    <a:pt x="4206" y="1263"/>
                  </a:lnTo>
                  <a:lnTo>
                    <a:pt x="4208" y="1263"/>
                  </a:lnTo>
                  <a:lnTo>
                    <a:pt x="4210" y="1263"/>
                  </a:lnTo>
                  <a:lnTo>
                    <a:pt x="4212" y="1264"/>
                  </a:lnTo>
                  <a:lnTo>
                    <a:pt x="4214" y="1264"/>
                  </a:lnTo>
                  <a:lnTo>
                    <a:pt x="4216" y="1264"/>
                  </a:lnTo>
                  <a:lnTo>
                    <a:pt x="4218" y="1265"/>
                  </a:lnTo>
                  <a:lnTo>
                    <a:pt x="4220" y="1265"/>
                  </a:lnTo>
                  <a:lnTo>
                    <a:pt x="4222" y="1266"/>
                  </a:lnTo>
                  <a:lnTo>
                    <a:pt x="4224" y="1266"/>
                  </a:lnTo>
                  <a:lnTo>
                    <a:pt x="4226" y="1266"/>
                  </a:lnTo>
                  <a:lnTo>
                    <a:pt x="4228" y="1266"/>
                  </a:lnTo>
                  <a:lnTo>
                    <a:pt x="4230" y="1267"/>
                  </a:lnTo>
                  <a:lnTo>
                    <a:pt x="4231" y="1267"/>
                  </a:lnTo>
                  <a:lnTo>
                    <a:pt x="4233" y="1267"/>
                  </a:lnTo>
                  <a:lnTo>
                    <a:pt x="4235" y="1267"/>
                  </a:lnTo>
                  <a:lnTo>
                    <a:pt x="4237" y="1267"/>
                  </a:lnTo>
                  <a:lnTo>
                    <a:pt x="4239" y="1268"/>
                  </a:lnTo>
                  <a:lnTo>
                    <a:pt x="4241" y="1268"/>
                  </a:lnTo>
                  <a:lnTo>
                    <a:pt x="4243" y="1268"/>
                  </a:lnTo>
                  <a:lnTo>
                    <a:pt x="4245" y="1268"/>
                  </a:lnTo>
                  <a:lnTo>
                    <a:pt x="4247" y="1268"/>
                  </a:lnTo>
                  <a:lnTo>
                    <a:pt x="4249" y="1269"/>
                  </a:lnTo>
                  <a:lnTo>
                    <a:pt x="4251" y="1269"/>
                  </a:lnTo>
                  <a:lnTo>
                    <a:pt x="4253" y="1269"/>
                  </a:lnTo>
                  <a:lnTo>
                    <a:pt x="4255" y="1269"/>
                  </a:lnTo>
                  <a:lnTo>
                    <a:pt x="4257" y="1269"/>
                  </a:lnTo>
                  <a:lnTo>
                    <a:pt x="4259" y="1269"/>
                  </a:lnTo>
                  <a:lnTo>
                    <a:pt x="4261" y="1269"/>
                  </a:lnTo>
                  <a:lnTo>
                    <a:pt x="4263" y="1269"/>
                  </a:lnTo>
                  <a:lnTo>
                    <a:pt x="4265" y="1270"/>
                  </a:lnTo>
                  <a:lnTo>
                    <a:pt x="4267" y="1270"/>
                  </a:lnTo>
                  <a:lnTo>
                    <a:pt x="4268" y="1270"/>
                  </a:lnTo>
                  <a:lnTo>
                    <a:pt x="4270" y="1270"/>
                  </a:lnTo>
                  <a:lnTo>
                    <a:pt x="4272" y="1270"/>
                  </a:lnTo>
                  <a:lnTo>
                    <a:pt x="4274" y="1270"/>
                  </a:lnTo>
                  <a:lnTo>
                    <a:pt x="4276" y="1270"/>
                  </a:lnTo>
                  <a:lnTo>
                    <a:pt x="4278" y="1270"/>
                  </a:lnTo>
                  <a:lnTo>
                    <a:pt x="4280" y="1269"/>
                  </a:lnTo>
                  <a:lnTo>
                    <a:pt x="4282" y="1270"/>
                  </a:lnTo>
                  <a:lnTo>
                    <a:pt x="4284" y="1270"/>
                  </a:lnTo>
                  <a:lnTo>
                    <a:pt x="4286" y="1270"/>
                  </a:lnTo>
                  <a:lnTo>
                    <a:pt x="4288" y="1270"/>
                  </a:lnTo>
                  <a:lnTo>
                    <a:pt x="4290" y="1269"/>
                  </a:lnTo>
                  <a:lnTo>
                    <a:pt x="4292" y="1269"/>
                  </a:lnTo>
                  <a:lnTo>
                    <a:pt x="4294" y="1269"/>
                  </a:lnTo>
                  <a:lnTo>
                    <a:pt x="4296" y="1269"/>
                  </a:lnTo>
                  <a:lnTo>
                    <a:pt x="4298" y="1269"/>
                  </a:lnTo>
                  <a:lnTo>
                    <a:pt x="4300" y="1269"/>
                  </a:lnTo>
                  <a:lnTo>
                    <a:pt x="4302" y="1269"/>
                  </a:lnTo>
                  <a:lnTo>
                    <a:pt x="4304" y="1269"/>
                  </a:lnTo>
                  <a:lnTo>
                    <a:pt x="4305" y="1269"/>
                  </a:lnTo>
                  <a:lnTo>
                    <a:pt x="4307" y="1268"/>
                  </a:lnTo>
                  <a:lnTo>
                    <a:pt x="4309" y="1268"/>
                  </a:lnTo>
                  <a:lnTo>
                    <a:pt x="4311" y="1268"/>
                  </a:lnTo>
                  <a:lnTo>
                    <a:pt x="4313" y="1268"/>
                  </a:lnTo>
                  <a:lnTo>
                    <a:pt x="4315" y="1268"/>
                  </a:lnTo>
                  <a:lnTo>
                    <a:pt x="4317" y="1268"/>
                  </a:lnTo>
                  <a:lnTo>
                    <a:pt x="4319" y="1268"/>
                  </a:lnTo>
                  <a:lnTo>
                    <a:pt x="4321" y="1268"/>
                  </a:lnTo>
                  <a:lnTo>
                    <a:pt x="4323" y="1268"/>
                  </a:lnTo>
                  <a:lnTo>
                    <a:pt x="4325" y="1268"/>
                  </a:lnTo>
                  <a:lnTo>
                    <a:pt x="4327" y="1268"/>
                  </a:lnTo>
                  <a:lnTo>
                    <a:pt x="4329" y="1268"/>
                  </a:lnTo>
                  <a:lnTo>
                    <a:pt x="4331" y="1268"/>
                  </a:lnTo>
                  <a:lnTo>
                    <a:pt x="4333" y="1268"/>
                  </a:lnTo>
                  <a:lnTo>
                    <a:pt x="4335" y="1268"/>
                  </a:lnTo>
                  <a:lnTo>
                    <a:pt x="4337" y="1268"/>
                  </a:lnTo>
                  <a:lnTo>
                    <a:pt x="4339" y="1268"/>
                  </a:lnTo>
                  <a:lnTo>
                    <a:pt x="4341" y="1268"/>
                  </a:lnTo>
                  <a:lnTo>
                    <a:pt x="4342" y="1268"/>
                  </a:lnTo>
                  <a:lnTo>
                    <a:pt x="4344" y="1268"/>
                  </a:lnTo>
                  <a:lnTo>
                    <a:pt x="4346" y="1268"/>
                  </a:lnTo>
                  <a:lnTo>
                    <a:pt x="4348" y="1268"/>
                  </a:lnTo>
                  <a:lnTo>
                    <a:pt x="4350" y="1268"/>
                  </a:lnTo>
                  <a:lnTo>
                    <a:pt x="4352" y="1268"/>
                  </a:lnTo>
                  <a:lnTo>
                    <a:pt x="4354" y="1268"/>
                  </a:lnTo>
                  <a:lnTo>
                    <a:pt x="4356" y="1268"/>
                  </a:lnTo>
                  <a:lnTo>
                    <a:pt x="4358" y="1268"/>
                  </a:lnTo>
                  <a:lnTo>
                    <a:pt x="4360" y="1268"/>
                  </a:lnTo>
                  <a:lnTo>
                    <a:pt x="4362" y="1269"/>
                  </a:lnTo>
                  <a:lnTo>
                    <a:pt x="4364" y="1268"/>
                  </a:lnTo>
                  <a:lnTo>
                    <a:pt x="4366" y="1268"/>
                  </a:lnTo>
                  <a:lnTo>
                    <a:pt x="4368" y="1269"/>
                  </a:lnTo>
                  <a:lnTo>
                    <a:pt x="4370" y="1269"/>
                  </a:lnTo>
                  <a:lnTo>
                    <a:pt x="4372" y="1269"/>
                  </a:lnTo>
                  <a:lnTo>
                    <a:pt x="4374" y="1269"/>
                  </a:lnTo>
                  <a:lnTo>
                    <a:pt x="4376" y="1269"/>
                  </a:lnTo>
                  <a:lnTo>
                    <a:pt x="4378" y="1269"/>
                  </a:lnTo>
                  <a:lnTo>
                    <a:pt x="4379" y="1269"/>
                  </a:lnTo>
                  <a:lnTo>
                    <a:pt x="4381" y="1269"/>
                  </a:lnTo>
                  <a:lnTo>
                    <a:pt x="4383" y="1269"/>
                  </a:lnTo>
                  <a:lnTo>
                    <a:pt x="4385" y="1269"/>
                  </a:lnTo>
                  <a:lnTo>
                    <a:pt x="4387" y="1269"/>
                  </a:lnTo>
                  <a:lnTo>
                    <a:pt x="4389" y="1269"/>
                  </a:lnTo>
                  <a:lnTo>
                    <a:pt x="4391" y="1269"/>
                  </a:lnTo>
                  <a:lnTo>
                    <a:pt x="4393" y="1269"/>
                  </a:lnTo>
                  <a:lnTo>
                    <a:pt x="4395" y="1269"/>
                  </a:lnTo>
                  <a:lnTo>
                    <a:pt x="4397" y="1269"/>
                  </a:lnTo>
                  <a:lnTo>
                    <a:pt x="4399" y="1269"/>
                  </a:lnTo>
                  <a:lnTo>
                    <a:pt x="4401" y="1269"/>
                  </a:lnTo>
                  <a:lnTo>
                    <a:pt x="4403" y="1269"/>
                  </a:lnTo>
                  <a:lnTo>
                    <a:pt x="4405" y="1269"/>
                  </a:lnTo>
                  <a:lnTo>
                    <a:pt x="4407" y="1269"/>
                  </a:lnTo>
                  <a:lnTo>
                    <a:pt x="4409" y="1269"/>
                  </a:lnTo>
                  <a:lnTo>
                    <a:pt x="4411" y="1269"/>
                  </a:lnTo>
                  <a:lnTo>
                    <a:pt x="4413" y="1269"/>
                  </a:lnTo>
                  <a:lnTo>
                    <a:pt x="4415" y="1269"/>
                  </a:lnTo>
                  <a:lnTo>
                    <a:pt x="4416" y="1269"/>
                  </a:lnTo>
                  <a:lnTo>
                    <a:pt x="4418" y="1269"/>
                  </a:lnTo>
                  <a:lnTo>
                    <a:pt x="4420" y="1270"/>
                  </a:lnTo>
                  <a:lnTo>
                    <a:pt x="4422" y="1269"/>
                  </a:lnTo>
                  <a:lnTo>
                    <a:pt x="4424" y="1269"/>
                  </a:lnTo>
                  <a:lnTo>
                    <a:pt x="4426" y="1269"/>
                  </a:lnTo>
                  <a:lnTo>
                    <a:pt x="4428" y="1270"/>
                  </a:lnTo>
                  <a:lnTo>
                    <a:pt x="4430" y="1270"/>
                  </a:lnTo>
                  <a:lnTo>
                    <a:pt x="4432" y="1270"/>
                  </a:lnTo>
                  <a:lnTo>
                    <a:pt x="4434" y="1270"/>
                  </a:lnTo>
                  <a:lnTo>
                    <a:pt x="4436" y="1270"/>
                  </a:lnTo>
                  <a:lnTo>
                    <a:pt x="4438" y="1270"/>
                  </a:lnTo>
                  <a:lnTo>
                    <a:pt x="4440" y="1270"/>
                  </a:lnTo>
                  <a:lnTo>
                    <a:pt x="4442" y="1270"/>
                  </a:lnTo>
                  <a:lnTo>
                    <a:pt x="4444" y="1270"/>
                  </a:lnTo>
                  <a:lnTo>
                    <a:pt x="4446" y="1270"/>
                  </a:lnTo>
                  <a:lnTo>
                    <a:pt x="4448" y="1270"/>
                  </a:lnTo>
                  <a:lnTo>
                    <a:pt x="4450" y="1270"/>
                  </a:lnTo>
                  <a:lnTo>
                    <a:pt x="4452" y="1270"/>
                  </a:lnTo>
                  <a:lnTo>
                    <a:pt x="4453" y="1270"/>
                  </a:lnTo>
                  <a:lnTo>
                    <a:pt x="4455" y="1270"/>
                  </a:lnTo>
                  <a:lnTo>
                    <a:pt x="4457" y="1270"/>
                  </a:lnTo>
                  <a:lnTo>
                    <a:pt x="4459" y="1270"/>
                  </a:lnTo>
                  <a:lnTo>
                    <a:pt x="4461" y="1270"/>
                  </a:lnTo>
                  <a:lnTo>
                    <a:pt x="4463" y="1270"/>
                  </a:lnTo>
                  <a:lnTo>
                    <a:pt x="4465" y="1270"/>
                  </a:lnTo>
                  <a:lnTo>
                    <a:pt x="4467" y="1270"/>
                  </a:lnTo>
                  <a:lnTo>
                    <a:pt x="4469" y="1270"/>
                  </a:lnTo>
                  <a:lnTo>
                    <a:pt x="4471" y="1270"/>
                  </a:lnTo>
                  <a:lnTo>
                    <a:pt x="4473" y="1270"/>
                  </a:lnTo>
                  <a:lnTo>
                    <a:pt x="4475" y="1270"/>
                  </a:lnTo>
                  <a:lnTo>
                    <a:pt x="4477" y="1270"/>
                  </a:lnTo>
                  <a:lnTo>
                    <a:pt x="4479" y="1270"/>
                  </a:lnTo>
                  <a:lnTo>
                    <a:pt x="4481" y="1269"/>
                  </a:lnTo>
                  <a:lnTo>
                    <a:pt x="4483" y="1269"/>
                  </a:lnTo>
                  <a:lnTo>
                    <a:pt x="4485" y="1270"/>
                  </a:lnTo>
                  <a:lnTo>
                    <a:pt x="4487" y="1269"/>
                  </a:lnTo>
                  <a:lnTo>
                    <a:pt x="4489" y="1269"/>
                  </a:lnTo>
                  <a:lnTo>
                    <a:pt x="4490" y="1269"/>
                  </a:lnTo>
                  <a:lnTo>
                    <a:pt x="4492" y="1270"/>
                  </a:lnTo>
                  <a:lnTo>
                    <a:pt x="4494" y="1269"/>
                  </a:lnTo>
                  <a:lnTo>
                    <a:pt x="4496" y="1269"/>
                  </a:lnTo>
                  <a:lnTo>
                    <a:pt x="4498" y="1269"/>
                  </a:lnTo>
                  <a:lnTo>
                    <a:pt x="4500" y="1269"/>
                  </a:lnTo>
                  <a:lnTo>
                    <a:pt x="4502" y="1269"/>
                  </a:lnTo>
                  <a:lnTo>
                    <a:pt x="4504" y="1269"/>
                  </a:lnTo>
                  <a:lnTo>
                    <a:pt x="4506" y="1269"/>
                  </a:lnTo>
                  <a:lnTo>
                    <a:pt x="4508" y="1269"/>
                  </a:lnTo>
                  <a:lnTo>
                    <a:pt x="4510" y="1269"/>
                  </a:lnTo>
                  <a:lnTo>
                    <a:pt x="4512" y="1269"/>
                  </a:lnTo>
                  <a:lnTo>
                    <a:pt x="4514" y="1269"/>
                  </a:lnTo>
                  <a:lnTo>
                    <a:pt x="4516" y="1269"/>
                  </a:lnTo>
                  <a:lnTo>
                    <a:pt x="4518" y="1269"/>
                  </a:lnTo>
                  <a:lnTo>
                    <a:pt x="4520" y="1269"/>
                  </a:lnTo>
                  <a:lnTo>
                    <a:pt x="4522" y="1269"/>
                  </a:lnTo>
                  <a:lnTo>
                    <a:pt x="4524" y="1269"/>
                  </a:lnTo>
                  <a:lnTo>
                    <a:pt x="4526" y="1269"/>
                  </a:lnTo>
                  <a:lnTo>
                    <a:pt x="4527" y="1269"/>
                  </a:lnTo>
                  <a:lnTo>
                    <a:pt x="4529" y="1269"/>
                  </a:lnTo>
                  <a:lnTo>
                    <a:pt x="4531" y="1269"/>
                  </a:lnTo>
                  <a:lnTo>
                    <a:pt x="4533" y="1269"/>
                  </a:lnTo>
                  <a:lnTo>
                    <a:pt x="4535" y="1269"/>
                  </a:lnTo>
                  <a:lnTo>
                    <a:pt x="4537" y="1269"/>
                  </a:lnTo>
                  <a:lnTo>
                    <a:pt x="4539" y="1269"/>
                  </a:lnTo>
                  <a:lnTo>
                    <a:pt x="4541" y="1269"/>
                  </a:lnTo>
                  <a:lnTo>
                    <a:pt x="4543" y="1269"/>
                  </a:lnTo>
                  <a:lnTo>
                    <a:pt x="4545" y="1269"/>
                  </a:lnTo>
                  <a:lnTo>
                    <a:pt x="4547" y="1269"/>
                  </a:lnTo>
                  <a:lnTo>
                    <a:pt x="4549" y="1269"/>
                  </a:lnTo>
                  <a:lnTo>
                    <a:pt x="4551" y="1269"/>
                  </a:lnTo>
                  <a:lnTo>
                    <a:pt x="4553" y="1269"/>
                  </a:lnTo>
                  <a:lnTo>
                    <a:pt x="4555" y="1269"/>
                  </a:lnTo>
                  <a:lnTo>
                    <a:pt x="4557" y="1269"/>
                  </a:lnTo>
                  <a:lnTo>
                    <a:pt x="4559" y="1269"/>
                  </a:lnTo>
                  <a:lnTo>
                    <a:pt x="4561" y="1269"/>
                  </a:lnTo>
                  <a:lnTo>
                    <a:pt x="4562" y="1269"/>
                  </a:lnTo>
                  <a:lnTo>
                    <a:pt x="4564" y="1269"/>
                  </a:lnTo>
                  <a:lnTo>
                    <a:pt x="4566" y="1269"/>
                  </a:lnTo>
                  <a:lnTo>
                    <a:pt x="4568" y="1269"/>
                  </a:lnTo>
                  <a:lnTo>
                    <a:pt x="4570" y="1269"/>
                  </a:lnTo>
                  <a:lnTo>
                    <a:pt x="4572" y="1269"/>
                  </a:lnTo>
                  <a:lnTo>
                    <a:pt x="4574" y="1269"/>
                  </a:lnTo>
                  <a:lnTo>
                    <a:pt x="4576" y="1269"/>
                  </a:lnTo>
                  <a:lnTo>
                    <a:pt x="4578" y="1269"/>
                  </a:lnTo>
                  <a:lnTo>
                    <a:pt x="4580" y="1269"/>
                  </a:lnTo>
                  <a:lnTo>
                    <a:pt x="4582" y="1269"/>
                  </a:lnTo>
                  <a:lnTo>
                    <a:pt x="4584" y="1269"/>
                  </a:lnTo>
                  <a:lnTo>
                    <a:pt x="4586" y="1269"/>
                  </a:lnTo>
                  <a:lnTo>
                    <a:pt x="4588" y="1269"/>
                  </a:lnTo>
                  <a:lnTo>
                    <a:pt x="4590" y="1268"/>
                  </a:lnTo>
                  <a:lnTo>
                    <a:pt x="4592" y="1268"/>
                  </a:lnTo>
                  <a:lnTo>
                    <a:pt x="4594" y="1269"/>
                  </a:lnTo>
                  <a:lnTo>
                    <a:pt x="4596" y="1268"/>
                  </a:lnTo>
                  <a:lnTo>
                    <a:pt x="4598" y="1268"/>
                  </a:lnTo>
                  <a:lnTo>
                    <a:pt x="4599" y="1268"/>
                  </a:lnTo>
                  <a:lnTo>
                    <a:pt x="4601" y="1268"/>
                  </a:lnTo>
                  <a:lnTo>
                    <a:pt x="4603" y="1268"/>
                  </a:lnTo>
                  <a:lnTo>
                    <a:pt x="4605" y="1268"/>
                  </a:lnTo>
                  <a:lnTo>
                    <a:pt x="4607" y="1268"/>
                  </a:lnTo>
                  <a:lnTo>
                    <a:pt x="4609" y="1268"/>
                  </a:lnTo>
                  <a:lnTo>
                    <a:pt x="4611" y="1268"/>
                  </a:lnTo>
                  <a:lnTo>
                    <a:pt x="4613" y="1268"/>
                  </a:lnTo>
                  <a:lnTo>
                    <a:pt x="4615" y="1268"/>
                  </a:lnTo>
                  <a:lnTo>
                    <a:pt x="4617" y="1268"/>
                  </a:lnTo>
                  <a:lnTo>
                    <a:pt x="4619" y="1268"/>
                  </a:lnTo>
                  <a:lnTo>
                    <a:pt x="4621" y="1268"/>
                  </a:lnTo>
                  <a:lnTo>
                    <a:pt x="4623" y="1268"/>
                  </a:lnTo>
                  <a:lnTo>
                    <a:pt x="4625" y="1268"/>
                  </a:lnTo>
                  <a:lnTo>
                    <a:pt x="4627" y="1268"/>
                  </a:lnTo>
                  <a:lnTo>
                    <a:pt x="4629" y="1268"/>
                  </a:lnTo>
                  <a:lnTo>
                    <a:pt x="4631" y="1268"/>
                  </a:lnTo>
                  <a:lnTo>
                    <a:pt x="4633" y="1268"/>
                  </a:lnTo>
                  <a:lnTo>
                    <a:pt x="4635" y="1268"/>
                  </a:lnTo>
                  <a:lnTo>
                    <a:pt x="4636" y="1268"/>
                  </a:lnTo>
                  <a:lnTo>
                    <a:pt x="4638" y="1268"/>
                  </a:lnTo>
                  <a:lnTo>
                    <a:pt x="4640" y="1268"/>
                  </a:lnTo>
                  <a:lnTo>
                    <a:pt x="4642" y="1267"/>
                  </a:lnTo>
                  <a:lnTo>
                    <a:pt x="4644" y="1267"/>
                  </a:lnTo>
                  <a:lnTo>
                    <a:pt x="4646" y="1267"/>
                  </a:lnTo>
                  <a:lnTo>
                    <a:pt x="4648" y="1267"/>
                  </a:lnTo>
                  <a:lnTo>
                    <a:pt x="4650" y="1267"/>
                  </a:lnTo>
                  <a:lnTo>
                    <a:pt x="4652" y="1267"/>
                  </a:lnTo>
                  <a:lnTo>
                    <a:pt x="4654" y="1267"/>
                  </a:lnTo>
                  <a:lnTo>
                    <a:pt x="4656" y="1267"/>
                  </a:lnTo>
                  <a:lnTo>
                    <a:pt x="4658" y="1267"/>
                  </a:lnTo>
                  <a:lnTo>
                    <a:pt x="4660" y="1267"/>
                  </a:lnTo>
                  <a:lnTo>
                    <a:pt x="4662" y="1267"/>
                  </a:lnTo>
                  <a:lnTo>
                    <a:pt x="4664" y="1267"/>
                  </a:lnTo>
                  <a:lnTo>
                    <a:pt x="4666" y="1267"/>
                  </a:lnTo>
                  <a:lnTo>
                    <a:pt x="4668" y="1267"/>
                  </a:lnTo>
                  <a:lnTo>
                    <a:pt x="4670" y="1267"/>
                  </a:lnTo>
                  <a:lnTo>
                    <a:pt x="4672" y="1266"/>
                  </a:lnTo>
                  <a:lnTo>
                    <a:pt x="4673" y="1266"/>
                  </a:lnTo>
                  <a:lnTo>
                    <a:pt x="4675" y="1266"/>
                  </a:lnTo>
                  <a:lnTo>
                    <a:pt x="4677" y="1266"/>
                  </a:lnTo>
                  <a:lnTo>
                    <a:pt x="4679" y="1266"/>
                  </a:lnTo>
                  <a:lnTo>
                    <a:pt x="4681" y="1266"/>
                  </a:lnTo>
                  <a:lnTo>
                    <a:pt x="4683" y="1266"/>
                  </a:lnTo>
                  <a:lnTo>
                    <a:pt x="4685" y="1266"/>
                  </a:lnTo>
                  <a:lnTo>
                    <a:pt x="4687" y="1266"/>
                  </a:lnTo>
                  <a:lnTo>
                    <a:pt x="4689" y="1266"/>
                  </a:lnTo>
                  <a:lnTo>
                    <a:pt x="4691" y="1266"/>
                  </a:lnTo>
                  <a:lnTo>
                    <a:pt x="4693" y="1266"/>
                  </a:lnTo>
                  <a:lnTo>
                    <a:pt x="4695" y="1266"/>
                  </a:lnTo>
                  <a:lnTo>
                    <a:pt x="4697" y="1266"/>
                  </a:lnTo>
                  <a:lnTo>
                    <a:pt x="4699" y="1266"/>
                  </a:lnTo>
                  <a:lnTo>
                    <a:pt x="4701" y="1266"/>
                  </a:lnTo>
                  <a:lnTo>
                    <a:pt x="4703" y="1266"/>
                  </a:lnTo>
                  <a:lnTo>
                    <a:pt x="4705" y="1266"/>
                  </a:lnTo>
                  <a:lnTo>
                    <a:pt x="4707" y="1266"/>
                  </a:lnTo>
                  <a:lnTo>
                    <a:pt x="4709" y="1266"/>
                  </a:lnTo>
                  <a:lnTo>
                    <a:pt x="4710" y="1266"/>
                  </a:lnTo>
                  <a:lnTo>
                    <a:pt x="4712" y="1266"/>
                  </a:lnTo>
                  <a:lnTo>
                    <a:pt x="4714" y="1266"/>
                  </a:lnTo>
                  <a:lnTo>
                    <a:pt x="4716" y="1266"/>
                  </a:lnTo>
                  <a:lnTo>
                    <a:pt x="4718" y="1266"/>
                  </a:lnTo>
                  <a:lnTo>
                    <a:pt x="4720" y="1266"/>
                  </a:lnTo>
                  <a:lnTo>
                    <a:pt x="4722" y="1266"/>
                  </a:lnTo>
                  <a:lnTo>
                    <a:pt x="4724" y="1266"/>
                  </a:lnTo>
                  <a:lnTo>
                    <a:pt x="4726" y="1265"/>
                  </a:lnTo>
                  <a:lnTo>
                    <a:pt x="4728" y="1265"/>
                  </a:lnTo>
                  <a:lnTo>
                    <a:pt x="4730" y="1265"/>
                  </a:lnTo>
                  <a:lnTo>
                    <a:pt x="4732" y="1265"/>
                  </a:lnTo>
                  <a:lnTo>
                    <a:pt x="4734" y="1265"/>
                  </a:lnTo>
                  <a:lnTo>
                    <a:pt x="4736" y="1265"/>
                  </a:lnTo>
                  <a:lnTo>
                    <a:pt x="4738" y="1265"/>
                  </a:lnTo>
                  <a:lnTo>
                    <a:pt x="4740" y="1265"/>
                  </a:lnTo>
                  <a:lnTo>
                    <a:pt x="4742" y="1265"/>
                  </a:lnTo>
                  <a:lnTo>
                    <a:pt x="4744" y="1265"/>
                  </a:lnTo>
                  <a:lnTo>
                    <a:pt x="4746" y="1265"/>
                  </a:lnTo>
                  <a:lnTo>
                    <a:pt x="4747" y="1265"/>
                  </a:lnTo>
                  <a:lnTo>
                    <a:pt x="4749" y="1265"/>
                  </a:lnTo>
                  <a:lnTo>
                    <a:pt x="4751" y="1265"/>
                  </a:lnTo>
                  <a:lnTo>
                    <a:pt x="4753" y="1265"/>
                  </a:lnTo>
                  <a:lnTo>
                    <a:pt x="4755" y="1264"/>
                  </a:lnTo>
                  <a:lnTo>
                    <a:pt x="4757" y="1264"/>
                  </a:lnTo>
                  <a:lnTo>
                    <a:pt x="4759" y="1264"/>
                  </a:lnTo>
                  <a:lnTo>
                    <a:pt x="4761" y="1264"/>
                  </a:lnTo>
                  <a:lnTo>
                    <a:pt x="4763" y="1264"/>
                  </a:lnTo>
                  <a:lnTo>
                    <a:pt x="4765" y="1264"/>
                  </a:lnTo>
                  <a:lnTo>
                    <a:pt x="4767" y="1264"/>
                  </a:lnTo>
                  <a:lnTo>
                    <a:pt x="4769" y="1264"/>
                  </a:lnTo>
                  <a:lnTo>
                    <a:pt x="4771" y="1264"/>
                  </a:lnTo>
                  <a:lnTo>
                    <a:pt x="4773" y="1264"/>
                  </a:lnTo>
                  <a:lnTo>
                    <a:pt x="4775" y="1264"/>
                  </a:lnTo>
                  <a:lnTo>
                    <a:pt x="4777" y="1264"/>
                  </a:lnTo>
                  <a:lnTo>
                    <a:pt x="4779" y="1264"/>
                  </a:lnTo>
                  <a:lnTo>
                    <a:pt x="4781" y="1264"/>
                  </a:lnTo>
                  <a:lnTo>
                    <a:pt x="4783" y="1264"/>
                  </a:lnTo>
                  <a:lnTo>
                    <a:pt x="4784" y="1263"/>
                  </a:lnTo>
                  <a:lnTo>
                    <a:pt x="4786" y="1263"/>
                  </a:lnTo>
                  <a:lnTo>
                    <a:pt x="4788" y="1263"/>
                  </a:lnTo>
                  <a:lnTo>
                    <a:pt x="4790" y="1263"/>
                  </a:lnTo>
                  <a:lnTo>
                    <a:pt x="4792" y="1263"/>
                  </a:lnTo>
                  <a:lnTo>
                    <a:pt x="4794" y="1263"/>
                  </a:lnTo>
                  <a:lnTo>
                    <a:pt x="4796" y="1262"/>
                  </a:lnTo>
                  <a:lnTo>
                    <a:pt x="4798" y="1262"/>
                  </a:lnTo>
                  <a:lnTo>
                    <a:pt x="4800" y="1262"/>
                  </a:lnTo>
                  <a:lnTo>
                    <a:pt x="4802" y="1261"/>
                  </a:lnTo>
                  <a:lnTo>
                    <a:pt x="4804" y="1261"/>
                  </a:lnTo>
                  <a:lnTo>
                    <a:pt x="4806" y="1261"/>
                  </a:lnTo>
                  <a:lnTo>
                    <a:pt x="4808" y="1260"/>
                  </a:lnTo>
                  <a:lnTo>
                    <a:pt x="4810" y="1260"/>
                  </a:lnTo>
                  <a:lnTo>
                    <a:pt x="4812" y="1259"/>
                  </a:lnTo>
                  <a:lnTo>
                    <a:pt x="4814" y="1259"/>
                  </a:lnTo>
                  <a:lnTo>
                    <a:pt x="4816" y="1258"/>
                  </a:lnTo>
                  <a:lnTo>
                    <a:pt x="4818" y="1258"/>
                  </a:lnTo>
                  <a:lnTo>
                    <a:pt x="4820" y="1258"/>
                  </a:lnTo>
                  <a:lnTo>
                    <a:pt x="4821" y="1257"/>
                  </a:lnTo>
                  <a:lnTo>
                    <a:pt x="4823" y="1257"/>
                  </a:lnTo>
                  <a:lnTo>
                    <a:pt x="4825" y="1256"/>
                  </a:lnTo>
                  <a:lnTo>
                    <a:pt x="4827" y="1256"/>
                  </a:lnTo>
                  <a:lnTo>
                    <a:pt x="4829" y="1256"/>
                  </a:lnTo>
                  <a:lnTo>
                    <a:pt x="4831" y="1255"/>
                  </a:lnTo>
                  <a:lnTo>
                    <a:pt x="4833" y="1255"/>
                  </a:lnTo>
                  <a:lnTo>
                    <a:pt x="4835" y="1254"/>
                  </a:lnTo>
                  <a:lnTo>
                    <a:pt x="4837" y="1254"/>
                  </a:lnTo>
                  <a:lnTo>
                    <a:pt x="4839" y="1253"/>
                  </a:lnTo>
                  <a:lnTo>
                    <a:pt x="4841" y="1253"/>
                  </a:lnTo>
                  <a:lnTo>
                    <a:pt x="4843" y="1253"/>
                  </a:lnTo>
                  <a:lnTo>
                    <a:pt x="4845" y="1252"/>
                  </a:lnTo>
                  <a:lnTo>
                    <a:pt x="4847" y="1252"/>
                  </a:lnTo>
                  <a:lnTo>
                    <a:pt x="4849" y="1251"/>
                  </a:lnTo>
                  <a:lnTo>
                    <a:pt x="4851" y="1250"/>
                  </a:lnTo>
                  <a:lnTo>
                    <a:pt x="4853" y="1250"/>
                  </a:lnTo>
                  <a:lnTo>
                    <a:pt x="4855" y="1250"/>
                  </a:lnTo>
                  <a:lnTo>
                    <a:pt x="4857" y="1249"/>
                  </a:lnTo>
                  <a:lnTo>
                    <a:pt x="4858" y="1249"/>
                  </a:lnTo>
                  <a:lnTo>
                    <a:pt x="4860" y="1249"/>
                  </a:lnTo>
                  <a:lnTo>
                    <a:pt x="4862" y="1248"/>
                  </a:lnTo>
                  <a:lnTo>
                    <a:pt x="4864" y="1248"/>
                  </a:lnTo>
                  <a:lnTo>
                    <a:pt x="4866" y="1248"/>
                  </a:lnTo>
                  <a:lnTo>
                    <a:pt x="4868" y="1247"/>
                  </a:lnTo>
                  <a:lnTo>
                    <a:pt x="4870" y="1247"/>
                  </a:lnTo>
                  <a:lnTo>
                    <a:pt x="4872" y="1247"/>
                  </a:lnTo>
                  <a:lnTo>
                    <a:pt x="4874" y="1247"/>
                  </a:lnTo>
                  <a:lnTo>
                    <a:pt x="4876" y="1247"/>
                  </a:lnTo>
                  <a:lnTo>
                    <a:pt x="4878" y="1247"/>
                  </a:lnTo>
                  <a:lnTo>
                    <a:pt x="4880" y="1247"/>
                  </a:lnTo>
                  <a:lnTo>
                    <a:pt x="4882" y="1248"/>
                  </a:lnTo>
                  <a:lnTo>
                    <a:pt x="4884" y="1248"/>
                  </a:lnTo>
                  <a:lnTo>
                    <a:pt x="4886" y="1248"/>
                  </a:lnTo>
                  <a:lnTo>
                    <a:pt x="4888" y="1248"/>
                  </a:lnTo>
                  <a:lnTo>
                    <a:pt x="4890" y="1249"/>
                  </a:lnTo>
                  <a:lnTo>
                    <a:pt x="4892" y="1249"/>
                  </a:lnTo>
                  <a:lnTo>
                    <a:pt x="4894" y="1249"/>
                  </a:lnTo>
                  <a:lnTo>
                    <a:pt x="4895" y="1250"/>
                  </a:lnTo>
                  <a:lnTo>
                    <a:pt x="4897" y="1250"/>
                  </a:lnTo>
                  <a:lnTo>
                    <a:pt x="4899" y="1251"/>
                  </a:lnTo>
                  <a:lnTo>
                    <a:pt x="4901" y="1251"/>
                  </a:lnTo>
                  <a:lnTo>
                    <a:pt x="4903" y="1252"/>
                  </a:lnTo>
                  <a:lnTo>
                    <a:pt x="4905" y="1252"/>
                  </a:lnTo>
                  <a:lnTo>
                    <a:pt x="4907" y="1253"/>
                  </a:lnTo>
                  <a:lnTo>
                    <a:pt x="4909" y="1253"/>
                  </a:lnTo>
                  <a:lnTo>
                    <a:pt x="4911" y="1253"/>
                  </a:lnTo>
                  <a:lnTo>
                    <a:pt x="4913" y="1254"/>
                  </a:lnTo>
                  <a:lnTo>
                    <a:pt x="4915" y="1254"/>
                  </a:lnTo>
                  <a:lnTo>
                    <a:pt x="4917" y="1255"/>
                  </a:lnTo>
                  <a:lnTo>
                    <a:pt x="4919" y="1255"/>
                  </a:lnTo>
                  <a:lnTo>
                    <a:pt x="4921" y="1255"/>
                  </a:lnTo>
                  <a:lnTo>
                    <a:pt x="4923" y="1256"/>
                  </a:lnTo>
                  <a:lnTo>
                    <a:pt x="4925" y="1256"/>
                  </a:lnTo>
                  <a:lnTo>
                    <a:pt x="4927" y="1256"/>
                  </a:lnTo>
                  <a:lnTo>
                    <a:pt x="4929" y="1257"/>
                  </a:lnTo>
                  <a:lnTo>
                    <a:pt x="4931" y="1257"/>
                  </a:lnTo>
                  <a:lnTo>
                    <a:pt x="4932" y="1257"/>
                  </a:lnTo>
                  <a:lnTo>
                    <a:pt x="4934" y="1258"/>
                  </a:lnTo>
                  <a:lnTo>
                    <a:pt x="4936" y="1258"/>
                  </a:lnTo>
                  <a:lnTo>
                    <a:pt x="4938" y="1258"/>
                  </a:lnTo>
                  <a:lnTo>
                    <a:pt x="4940" y="1258"/>
                  </a:lnTo>
                  <a:lnTo>
                    <a:pt x="4942" y="1258"/>
                  </a:lnTo>
                  <a:lnTo>
                    <a:pt x="4944" y="1259"/>
                  </a:lnTo>
                  <a:lnTo>
                    <a:pt x="4946" y="1259"/>
                  </a:lnTo>
                  <a:lnTo>
                    <a:pt x="4948" y="1259"/>
                  </a:lnTo>
                  <a:lnTo>
                    <a:pt x="4950" y="1259"/>
                  </a:lnTo>
                  <a:lnTo>
                    <a:pt x="4952" y="1260"/>
                  </a:lnTo>
                  <a:lnTo>
                    <a:pt x="4954" y="1260"/>
                  </a:lnTo>
                  <a:lnTo>
                    <a:pt x="4956" y="1260"/>
                  </a:lnTo>
                  <a:lnTo>
                    <a:pt x="4958" y="1260"/>
                  </a:lnTo>
                  <a:lnTo>
                    <a:pt x="4960" y="1260"/>
                  </a:lnTo>
                  <a:lnTo>
                    <a:pt x="4962" y="1260"/>
                  </a:lnTo>
                  <a:lnTo>
                    <a:pt x="4964" y="1261"/>
                  </a:lnTo>
                  <a:lnTo>
                    <a:pt x="4966" y="1261"/>
                  </a:lnTo>
                  <a:lnTo>
                    <a:pt x="4967" y="1261"/>
                  </a:lnTo>
                  <a:lnTo>
                    <a:pt x="4969" y="1261"/>
                  </a:lnTo>
                  <a:lnTo>
                    <a:pt x="4971" y="1261"/>
                  </a:lnTo>
                  <a:lnTo>
                    <a:pt x="4973" y="1261"/>
                  </a:lnTo>
                  <a:lnTo>
                    <a:pt x="4975" y="1261"/>
                  </a:lnTo>
                  <a:lnTo>
                    <a:pt x="4977" y="1261"/>
                  </a:lnTo>
                  <a:lnTo>
                    <a:pt x="4979" y="1261"/>
                  </a:lnTo>
                  <a:lnTo>
                    <a:pt x="4981" y="1261"/>
                  </a:lnTo>
                  <a:lnTo>
                    <a:pt x="4983" y="1262"/>
                  </a:lnTo>
                  <a:lnTo>
                    <a:pt x="4985" y="1262"/>
                  </a:lnTo>
                  <a:lnTo>
                    <a:pt x="4987" y="1262"/>
                  </a:lnTo>
                  <a:lnTo>
                    <a:pt x="4989" y="1262"/>
                  </a:lnTo>
                  <a:lnTo>
                    <a:pt x="4991" y="1262"/>
                  </a:lnTo>
                  <a:lnTo>
                    <a:pt x="4993" y="1262"/>
                  </a:lnTo>
                  <a:lnTo>
                    <a:pt x="4995" y="1262"/>
                  </a:lnTo>
                  <a:lnTo>
                    <a:pt x="4997" y="1262"/>
                  </a:lnTo>
                  <a:lnTo>
                    <a:pt x="4999" y="1262"/>
                  </a:lnTo>
                  <a:lnTo>
                    <a:pt x="5001" y="1262"/>
                  </a:lnTo>
                  <a:lnTo>
                    <a:pt x="5003" y="1262"/>
                  </a:lnTo>
                  <a:lnTo>
                    <a:pt x="5004" y="1262"/>
                  </a:lnTo>
                  <a:lnTo>
                    <a:pt x="5006" y="1262"/>
                  </a:lnTo>
                  <a:lnTo>
                    <a:pt x="5008" y="1262"/>
                  </a:lnTo>
                  <a:lnTo>
                    <a:pt x="5010" y="1262"/>
                  </a:lnTo>
                  <a:lnTo>
                    <a:pt x="5012" y="1262"/>
                  </a:lnTo>
                  <a:lnTo>
                    <a:pt x="5014" y="1262"/>
                  </a:lnTo>
                  <a:lnTo>
                    <a:pt x="5016" y="1263"/>
                  </a:lnTo>
                  <a:lnTo>
                    <a:pt x="5018" y="1263"/>
                  </a:lnTo>
                  <a:lnTo>
                    <a:pt x="5020" y="1263"/>
                  </a:lnTo>
                  <a:lnTo>
                    <a:pt x="5022" y="1263"/>
                  </a:lnTo>
                  <a:lnTo>
                    <a:pt x="5024" y="1263"/>
                  </a:lnTo>
                  <a:lnTo>
                    <a:pt x="5026" y="1263"/>
                  </a:lnTo>
                  <a:lnTo>
                    <a:pt x="5028" y="1263"/>
                  </a:lnTo>
                  <a:lnTo>
                    <a:pt x="5030" y="1263"/>
                  </a:lnTo>
                  <a:lnTo>
                    <a:pt x="5032" y="1263"/>
                  </a:lnTo>
                  <a:lnTo>
                    <a:pt x="5034" y="1263"/>
                  </a:lnTo>
                  <a:lnTo>
                    <a:pt x="5036" y="1263"/>
                  </a:lnTo>
                  <a:lnTo>
                    <a:pt x="5038" y="1263"/>
                  </a:lnTo>
                  <a:lnTo>
                    <a:pt x="5040" y="1263"/>
                  </a:lnTo>
                  <a:lnTo>
                    <a:pt x="5041" y="1263"/>
                  </a:lnTo>
                  <a:lnTo>
                    <a:pt x="5043" y="1263"/>
                  </a:lnTo>
                  <a:lnTo>
                    <a:pt x="5045" y="1263"/>
                  </a:lnTo>
                  <a:lnTo>
                    <a:pt x="5047" y="1263"/>
                  </a:lnTo>
                  <a:lnTo>
                    <a:pt x="5049" y="1263"/>
                  </a:lnTo>
                  <a:lnTo>
                    <a:pt x="5051" y="1263"/>
                  </a:lnTo>
                  <a:lnTo>
                    <a:pt x="5053" y="1263"/>
                  </a:lnTo>
                  <a:lnTo>
                    <a:pt x="5055" y="1263"/>
                  </a:lnTo>
                  <a:lnTo>
                    <a:pt x="5057" y="1263"/>
                  </a:lnTo>
                  <a:lnTo>
                    <a:pt x="5059" y="1263"/>
                  </a:lnTo>
                  <a:lnTo>
                    <a:pt x="5061" y="1263"/>
                  </a:lnTo>
                  <a:lnTo>
                    <a:pt x="5063" y="1263"/>
                  </a:lnTo>
                  <a:lnTo>
                    <a:pt x="5065" y="1263"/>
                  </a:lnTo>
                  <a:lnTo>
                    <a:pt x="5067" y="1262"/>
                  </a:lnTo>
                  <a:lnTo>
                    <a:pt x="5069" y="1262"/>
                  </a:lnTo>
                  <a:lnTo>
                    <a:pt x="5071" y="1262"/>
                  </a:lnTo>
                  <a:lnTo>
                    <a:pt x="5073" y="1262"/>
                  </a:lnTo>
                  <a:lnTo>
                    <a:pt x="5075" y="1262"/>
                  </a:lnTo>
                  <a:lnTo>
                    <a:pt x="5077" y="1262"/>
                  </a:lnTo>
                  <a:lnTo>
                    <a:pt x="5078" y="1262"/>
                  </a:lnTo>
                  <a:lnTo>
                    <a:pt x="5080" y="1262"/>
                  </a:lnTo>
                  <a:lnTo>
                    <a:pt x="5082" y="1262"/>
                  </a:lnTo>
                  <a:lnTo>
                    <a:pt x="5084" y="1262"/>
                  </a:lnTo>
                  <a:lnTo>
                    <a:pt x="5086" y="1262"/>
                  </a:lnTo>
                  <a:lnTo>
                    <a:pt x="5088" y="1262"/>
                  </a:lnTo>
                  <a:lnTo>
                    <a:pt x="5090" y="1262"/>
                  </a:lnTo>
                  <a:lnTo>
                    <a:pt x="5092" y="1262"/>
                  </a:lnTo>
                  <a:lnTo>
                    <a:pt x="5094" y="1262"/>
                  </a:lnTo>
                  <a:lnTo>
                    <a:pt x="5096" y="1262"/>
                  </a:lnTo>
                  <a:lnTo>
                    <a:pt x="5098" y="1262"/>
                  </a:lnTo>
                  <a:lnTo>
                    <a:pt x="5100" y="1263"/>
                  </a:lnTo>
                  <a:lnTo>
                    <a:pt x="5102" y="1263"/>
                  </a:lnTo>
                  <a:lnTo>
                    <a:pt x="5104" y="1263"/>
                  </a:lnTo>
                  <a:lnTo>
                    <a:pt x="5106" y="1263"/>
                  </a:lnTo>
                  <a:lnTo>
                    <a:pt x="5108" y="1263"/>
                  </a:lnTo>
                  <a:lnTo>
                    <a:pt x="5110" y="1263"/>
                  </a:lnTo>
                  <a:lnTo>
                    <a:pt x="5112" y="1263"/>
                  </a:lnTo>
                  <a:lnTo>
                    <a:pt x="5114" y="1264"/>
                  </a:lnTo>
                  <a:lnTo>
                    <a:pt x="5115" y="1264"/>
                  </a:lnTo>
                  <a:lnTo>
                    <a:pt x="5117" y="1264"/>
                  </a:lnTo>
                  <a:lnTo>
                    <a:pt x="5119" y="1264"/>
                  </a:lnTo>
                  <a:lnTo>
                    <a:pt x="5121" y="1264"/>
                  </a:lnTo>
                  <a:lnTo>
                    <a:pt x="5123" y="1264"/>
                  </a:lnTo>
                  <a:lnTo>
                    <a:pt x="5125" y="1264"/>
                  </a:lnTo>
                  <a:lnTo>
                    <a:pt x="5127" y="1264"/>
                  </a:lnTo>
                  <a:lnTo>
                    <a:pt x="5129" y="1264"/>
                  </a:lnTo>
                  <a:lnTo>
                    <a:pt x="5131" y="1264"/>
                  </a:lnTo>
                  <a:lnTo>
                    <a:pt x="5133" y="1265"/>
                  </a:lnTo>
                  <a:lnTo>
                    <a:pt x="5135" y="1265"/>
                  </a:lnTo>
                  <a:lnTo>
                    <a:pt x="5137" y="1265"/>
                  </a:lnTo>
                  <a:lnTo>
                    <a:pt x="5139" y="1264"/>
                  </a:lnTo>
                  <a:lnTo>
                    <a:pt x="5141" y="1265"/>
                  </a:lnTo>
                  <a:lnTo>
                    <a:pt x="5143" y="1265"/>
                  </a:lnTo>
                  <a:lnTo>
                    <a:pt x="5145" y="1265"/>
                  </a:lnTo>
                  <a:lnTo>
                    <a:pt x="5147" y="1265"/>
                  </a:lnTo>
                  <a:lnTo>
                    <a:pt x="5149" y="1265"/>
                  </a:lnTo>
                  <a:lnTo>
                    <a:pt x="5151" y="1265"/>
                  </a:lnTo>
                  <a:lnTo>
                    <a:pt x="5152" y="1265"/>
                  </a:lnTo>
                  <a:lnTo>
                    <a:pt x="5154" y="1265"/>
                  </a:lnTo>
                  <a:lnTo>
                    <a:pt x="5156" y="1265"/>
                  </a:lnTo>
                  <a:lnTo>
                    <a:pt x="5158" y="1265"/>
                  </a:lnTo>
                  <a:lnTo>
                    <a:pt x="5160" y="1265"/>
                  </a:lnTo>
                  <a:lnTo>
                    <a:pt x="5162" y="1265"/>
                  </a:lnTo>
                  <a:lnTo>
                    <a:pt x="5164" y="1265"/>
                  </a:lnTo>
                  <a:lnTo>
                    <a:pt x="5166" y="1265"/>
                  </a:lnTo>
                  <a:lnTo>
                    <a:pt x="5168" y="1265"/>
                  </a:lnTo>
                  <a:lnTo>
                    <a:pt x="5170" y="1265"/>
                  </a:lnTo>
                  <a:lnTo>
                    <a:pt x="5172" y="1265"/>
                  </a:lnTo>
                  <a:lnTo>
                    <a:pt x="5174" y="1265"/>
                  </a:lnTo>
                  <a:lnTo>
                    <a:pt x="5176" y="1265"/>
                  </a:lnTo>
                  <a:lnTo>
                    <a:pt x="5178" y="1265"/>
                  </a:lnTo>
                  <a:lnTo>
                    <a:pt x="5180" y="1265"/>
                  </a:lnTo>
                  <a:lnTo>
                    <a:pt x="5182" y="1265"/>
                  </a:lnTo>
                  <a:lnTo>
                    <a:pt x="5184" y="1265"/>
                  </a:lnTo>
                  <a:lnTo>
                    <a:pt x="5186" y="1265"/>
                  </a:lnTo>
                  <a:lnTo>
                    <a:pt x="5188" y="1265"/>
                  </a:lnTo>
                  <a:lnTo>
                    <a:pt x="5189" y="1265"/>
                  </a:lnTo>
                  <a:lnTo>
                    <a:pt x="5191" y="1265"/>
                  </a:lnTo>
                  <a:lnTo>
                    <a:pt x="5193" y="1265"/>
                  </a:lnTo>
                  <a:lnTo>
                    <a:pt x="5195" y="1265"/>
                  </a:lnTo>
                  <a:lnTo>
                    <a:pt x="5197" y="1265"/>
                  </a:lnTo>
                  <a:lnTo>
                    <a:pt x="5199" y="1265"/>
                  </a:lnTo>
                  <a:lnTo>
                    <a:pt x="5201" y="1265"/>
                  </a:lnTo>
                  <a:lnTo>
                    <a:pt x="5203" y="1265"/>
                  </a:lnTo>
                  <a:lnTo>
                    <a:pt x="5205" y="1265"/>
                  </a:lnTo>
                  <a:lnTo>
                    <a:pt x="5207" y="1266"/>
                  </a:lnTo>
                  <a:lnTo>
                    <a:pt x="5209" y="1266"/>
                  </a:lnTo>
                  <a:lnTo>
                    <a:pt x="5211" y="1266"/>
                  </a:lnTo>
                  <a:lnTo>
                    <a:pt x="5213" y="1266"/>
                  </a:lnTo>
                  <a:lnTo>
                    <a:pt x="5215" y="1266"/>
                  </a:lnTo>
                  <a:lnTo>
                    <a:pt x="5217" y="1266"/>
                  </a:lnTo>
                  <a:lnTo>
                    <a:pt x="5219" y="1266"/>
                  </a:lnTo>
                  <a:lnTo>
                    <a:pt x="5221" y="1266"/>
                  </a:lnTo>
                  <a:lnTo>
                    <a:pt x="5223" y="1266"/>
                  </a:lnTo>
                  <a:lnTo>
                    <a:pt x="5225" y="1266"/>
                  </a:lnTo>
                  <a:lnTo>
                    <a:pt x="5226" y="1266"/>
                  </a:lnTo>
                  <a:lnTo>
                    <a:pt x="5228" y="1266"/>
                  </a:lnTo>
                  <a:lnTo>
                    <a:pt x="5230" y="1266"/>
                  </a:lnTo>
                  <a:lnTo>
                    <a:pt x="5232" y="1266"/>
                  </a:lnTo>
                  <a:lnTo>
                    <a:pt x="5234" y="1266"/>
                  </a:lnTo>
                  <a:lnTo>
                    <a:pt x="5236" y="1266"/>
                  </a:lnTo>
                  <a:lnTo>
                    <a:pt x="5238" y="1266"/>
                  </a:lnTo>
                  <a:lnTo>
                    <a:pt x="5240" y="1266"/>
                  </a:lnTo>
                  <a:lnTo>
                    <a:pt x="5242" y="1266"/>
                  </a:lnTo>
                  <a:lnTo>
                    <a:pt x="5244" y="1266"/>
                  </a:lnTo>
                  <a:lnTo>
                    <a:pt x="5246" y="1266"/>
                  </a:lnTo>
                  <a:lnTo>
                    <a:pt x="5248" y="1266"/>
                  </a:lnTo>
                  <a:lnTo>
                    <a:pt x="5250" y="1266"/>
                  </a:lnTo>
                  <a:lnTo>
                    <a:pt x="5252" y="1266"/>
                  </a:lnTo>
                  <a:lnTo>
                    <a:pt x="5254" y="1266"/>
                  </a:lnTo>
                  <a:lnTo>
                    <a:pt x="5256" y="1266"/>
                  </a:lnTo>
                  <a:lnTo>
                    <a:pt x="5258" y="1266"/>
                  </a:lnTo>
                  <a:lnTo>
                    <a:pt x="5260" y="1266"/>
                  </a:lnTo>
                  <a:lnTo>
                    <a:pt x="5262" y="1266"/>
                  </a:lnTo>
                  <a:lnTo>
                    <a:pt x="5263" y="1266"/>
                  </a:lnTo>
                  <a:lnTo>
                    <a:pt x="5265" y="1266"/>
                  </a:lnTo>
                  <a:lnTo>
                    <a:pt x="5267" y="1266"/>
                  </a:lnTo>
                  <a:lnTo>
                    <a:pt x="5269" y="1266"/>
                  </a:lnTo>
                  <a:lnTo>
                    <a:pt x="5271" y="1266"/>
                  </a:lnTo>
                  <a:lnTo>
                    <a:pt x="5273" y="1266"/>
                  </a:lnTo>
                  <a:lnTo>
                    <a:pt x="5275" y="1266"/>
                  </a:lnTo>
                  <a:lnTo>
                    <a:pt x="5277" y="1266"/>
                  </a:lnTo>
                  <a:lnTo>
                    <a:pt x="5279" y="1266"/>
                  </a:lnTo>
                  <a:lnTo>
                    <a:pt x="5281" y="1266"/>
                  </a:lnTo>
                  <a:lnTo>
                    <a:pt x="5283" y="1266"/>
                  </a:lnTo>
                  <a:lnTo>
                    <a:pt x="5285" y="1266"/>
                  </a:lnTo>
                  <a:lnTo>
                    <a:pt x="5287" y="1266"/>
                  </a:lnTo>
                  <a:lnTo>
                    <a:pt x="5289" y="1266"/>
                  </a:lnTo>
                  <a:lnTo>
                    <a:pt x="5291" y="1266"/>
                  </a:lnTo>
                  <a:lnTo>
                    <a:pt x="5293" y="1266"/>
                  </a:lnTo>
                  <a:lnTo>
                    <a:pt x="5295" y="1266"/>
                  </a:lnTo>
                  <a:lnTo>
                    <a:pt x="5297" y="1266"/>
                  </a:lnTo>
                  <a:lnTo>
                    <a:pt x="5299" y="1266"/>
                  </a:lnTo>
                  <a:lnTo>
                    <a:pt x="5300" y="1266"/>
                  </a:lnTo>
                  <a:lnTo>
                    <a:pt x="5302" y="1266"/>
                  </a:lnTo>
                  <a:lnTo>
                    <a:pt x="5304" y="1266"/>
                  </a:lnTo>
                  <a:lnTo>
                    <a:pt x="5306" y="1267"/>
                  </a:lnTo>
                  <a:lnTo>
                    <a:pt x="5308" y="1267"/>
                  </a:lnTo>
                  <a:lnTo>
                    <a:pt x="5310" y="1266"/>
                  </a:lnTo>
                  <a:lnTo>
                    <a:pt x="5312" y="1266"/>
                  </a:lnTo>
                  <a:lnTo>
                    <a:pt x="5314" y="1266"/>
                  </a:lnTo>
                  <a:lnTo>
                    <a:pt x="5316" y="1267"/>
                  </a:lnTo>
                  <a:lnTo>
                    <a:pt x="5318" y="1266"/>
                  </a:lnTo>
                  <a:lnTo>
                    <a:pt x="5320" y="1267"/>
                  </a:lnTo>
                  <a:lnTo>
                    <a:pt x="5322" y="1267"/>
                  </a:lnTo>
                  <a:lnTo>
                    <a:pt x="5324" y="1267"/>
                  </a:lnTo>
                  <a:lnTo>
                    <a:pt x="5326" y="1267"/>
                  </a:lnTo>
                  <a:lnTo>
                    <a:pt x="5328" y="1266"/>
                  </a:lnTo>
                  <a:lnTo>
                    <a:pt x="5330" y="1266"/>
                  </a:lnTo>
                  <a:lnTo>
                    <a:pt x="5332" y="1267"/>
                  </a:lnTo>
                  <a:lnTo>
                    <a:pt x="5334" y="1267"/>
                  </a:lnTo>
                  <a:lnTo>
                    <a:pt x="5336" y="1267"/>
                  </a:lnTo>
                  <a:lnTo>
                    <a:pt x="5337" y="1267"/>
                  </a:lnTo>
                  <a:lnTo>
                    <a:pt x="5339" y="1267"/>
                  </a:lnTo>
                  <a:lnTo>
                    <a:pt x="5341" y="1267"/>
                  </a:lnTo>
                  <a:lnTo>
                    <a:pt x="5343" y="1267"/>
                  </a:lnTo>
                  <a:lnTo>
                    <a:pt x="5345" y="1267"/>
                  </a:lnTo>
                  <a:lnTo>
                    <a:pt x="5347" y="1267"/>
                  </a:lnTo>
                  <a:lnTo>
                    <a:pt x="5349" y="1267"/>
                  </a:lnTo>
                  <a:lnTo>
                    <a:pt x="5351" y="1267"/>
                  </a:lnTo>
                  <a:lnTo>
                    <a:pt x="5353" y="1267"/>
                  </a:lnTo>
                  <a:lnTo>
                    <a:pt x="5355" y="1267"/>
                  </a:lnTo>
                  <a:lnTo>
                    <a:pt x="5357" y="1267"/>
                  </a:lnTo>
                  <a:lnTo>
                    <a:pt x="5359" y="1267"/>
                  </a:lnTo>
                  <a:lnTo>
                    <a:pt x="5361" y="1267"/>
                  </a:lnTo>
                  <a:lnTo>
                    <a:pt x="5363" y="1267"/>
                  </a:lnTo>
                  <a:lnTo>
                    <a:pt x="5365" y="1267"/>
                  </a:lnTo>
                  <a:lnTo>
                    <a:pt x="5367" y="1267"/>
                  </a:lnTo>
                  <a:lnTo>
                    <a:pt x="5369" y="1267"/>
                  </a:lnTo>
                  <a:lnTo>
                    <a:pt x="5371" y="1267"/>
                  </a:lnTo>
                  <a:lnTo>
                    <a:pt x="5372" y="1267"/>
                  </a:lnTo>
                  <a:lnTo>
                    <a:pt x="5374" y="1267"/>
                  </a:lnTo>
                  <a:lnTo>
                    <a:pt x="5376" y="1267"/>
                  </a:lnTo>
                  <a:lnTo>
                    <a:pt x="5378" y="1267"/>
                  </a:lnTo>
                  <a:lnTo>
                    <a:pt x="5380" y="1267"/>
                  </a:lnTo>
                  <a:lnTo>
                    <a:pt x="5382" y="1267"/>
                  </a:lnTo>
                  <a:lnTo>
                    <a:pt x="5384" y="1267"/>
                  </a:lnTo>
                  <a:lnTo>
                    <a:pt x="5386" y="1267"/>
                  </a:lnTo>
                  <a:lnTo>
                    <a:pt x="5388" y="1267"/>
                  </a:lnTo>
                  <a:lnTo>
                    <a:pt x="5390" y="1267"/>
                  </a:lnTo>
                  <a:lnTo>
                    <a:pt x="5392" y="1267"/>
                  </a:lnTo>
                  <a:lnTo>
                    <a:pt x="5394" y="1267"/>
                  </a:lnTo>
                  <a:lnTo>
                    <a:pt x="5396" y="1267"/>
                  </a:lnTo>
                  <a:lnTo>
                    <a:pt x="5398" y="1267"/>
                  </a:lnTo>
                  <a:lnTo>
                    <a:pt x="5400" y="1267"/>
                  </a:lnTo>
                  <a:lnTo>
                    <a:pt x="5402" y="1267"/>
                  </a:lnTo>
                  <a:lnTo>
                    <a:pt x="5404" y="1267"/>
                  </a:lnTo>
                  <a:lnTo>
                    <a:pt x="5406" y="1267"/>
                  </a:lnTo>
                  <a:lnTo>
                    <a:pt x="5408" y="1267"/>
                  </a:lnTo>
                  <a:lnTo>
                    <a:pt x="5409" y="1267"/>
                  </a:lnTo>
                  <a:lnTo>
                    <a:pt x="5411" y="1267"/>
                  </a:lnTo>
                  <a:lnTo>
                    <a:pt x="5413" y="1267"/>
                  </a:lnTo>
                  <a:lnTo>
                    <a:pt x="5415" y="1267"/>
                  </a:lnTo>
                  <a:lnTo>
                    <a:pt x="5417" y="1267"/>
                  </a:lnTo>
                  <a:lnTo>
                    <a:pt x="5419" y="1267"/>
                  </a:lnTo>
                  <a:lnTo>
                    <a:pt x="5421" y="1267"/>
                  </a:lnTo>
                  <a:lnTo>
                    <a:pt x="5423" y="1267"/>
                  </a:lnTo>
                  <a:lnTo>
                    <a:pt x="5425" y="1267"/>
                  </a:lnTo>
                  <a:lnTo>
                    <a:pt x="5427" y="1267"/>
                  </a:lnTo>
                  <a:lnTo>
                    <a:pt x="5429" y="1267"/>
                  </a:lnTo>
                  <a:lnTo>
                    <a:pt x="5431" y="1267"/>
                  </a:lnTo>
                  <a:lnTo>
                    <a:pt x="5433" y="1267"/>
                  </a:lnTo>
                  <a:lnTo>
                    <a:pt x="5435" y="1267"/>
                  </a:lnTo>
                  <a:lnTo>
                    <a:pt x="5437" y="1267"/>
                  </a:lnTo>
                  <a:lnTo>
                    <a:pt x="5439" y="1267"/>
                  </a:lnTo>
                  <a:lnTo>
                    <a:pt x="5441" y="1267"/>
                  </a:lnTo>
                  <a:lnTo>
                    <a:pt x="5443" y="1267"/>
                  </a:lnTo>
                  <a:lnTo>
                    <a:pt x="5445" y="1267"/>
                  </a:lnTo>
                  <a:lnTo>
                    <a:pt x="5446" y="1267"/>
                  </a:lnTo>
                  <a:lnTo>
                    <a:pt x="5448" y="1267"/>
                  </a:lnTo>
                  <a:lnTo>
                    <a:pt x="5450" y="1267"/>
                  </a:lnTo>
                  <a:lnTo>
                    <a:pt x="5452" y="1267"/>
                  </a:lnTo>
                  <a:lnTo>
                    <a:pt x="5454" y="1267"/>
                  </a:lnTo>
                  <a:lnTo>
                    <a:pt x="5456" y="1267"/>
                  </a:lnTo>
                  <a:lnTo>
                    <a:pt x="5458" y="1267"/>
                  </a:lnTo>
                  <a:lnTo>
                    <a:pt x="5460" y="1267"/>
                  </a:lnTo>
                  <a:lnTo>
                    <a:pt x="5462" y="1267"/>
                  </a:lnTo>
                  <a:lnTo>
                    <a:pt x="5464" y="1267"/>
                  </a:lnTo>
                  <a:lnTo>
                    <a:pt x="5466" y="1267"/>
                  </a:lnTo>
                  <a:lnTo>
                    <a:pt x="5468" y="1267"/>
                  </a:lnTo>
                  <a:lnTo>
                    <a:pt x="5470" y="1267"/>
                  </a:lnTo>
                  <a:lnTo>
                    <a:pt x="5472" y="1267"/>
                  </a:lnTo>
                  <a:lnTo>
                    <a:pt x="5474" y="1267"/>
                  </a:lnTo>
                  <a:lnTo>
                    <a:pt x="5476" y="1267"/>
                  </a:lnTo>
                  <a:lnTo>
                    <a:pt x="5478" y="1267"/>
                  </a:lnTo>
                  <a:lnTo>
                    <a:pt x="5480" y="1267"/>
                  </a:lnTo>
                  <a:lnTo>
                    <a:pt x="5482" y="1267"/>
                  </a:lnTo>
                  <a:lnTo>
                    <a:pt x="5483" y="1267"/>
                  </a:lnTo>
                  <a:lnTo>
                    <a:pt x="5485" y="1267"/>
                  </a:lnTo>
                  <a:lnTo>
                    <a:pt x="5487" y="1267"/>
                  </a:lnTo>
                  <a:lnTo>
                    <a:pt x="5489" y="1267"/>
                  </a:lnTo>
                  <a:lnTo>
                    <a:pt x="5491" y="1267"/>
                  </a:lnTo>
                  <a:lnTo>
                    <a:pt x="5493" y="1267"/>
                  </a:lnTo>
                  <a:lnTo>
                    <a:pt x="5495" y="1267"/>
                  </a:lnTo>
                  <a:lnTo>
                    <a:pt x="5497" y="1267"/>
                  </a:lnTo>
                  <a:lnTo>
                    <a:pt x="5499" y="1267"/>
                  </a:lnTo>
                  <a:lnTo>
                    <a:pt x="5501" y="1267"/>
                  </a:lnTo>
                  <a:lnTo>
                    <a:pt x="5503" y="1267"/>
                  </a:lnTo>
                  <a:lnTo>
                    <a:pt x="5505" y="1267"/>
                  </a:lnTo>
                  <a:lnTo>
                    <a:pt x="5507" y="1267"/>
                  </a:lnTo>
                  <a:lnTo>
                    <a:pt x="5509" y="1267"/>
                  </a:lnTo>
                  <a:lnTo>
                    <a:pt x="5511" y="1267"/>
                  </a:lnTo>
                  <a:lnTo>
                    <a:pt x="5513" y="1267"/>
                  </a:lnTo>
                  <a:lnTo>
                    <a:pt x="5515" y="1267"/>
                  </a:lnTo>
                  <a:lnTo>
                    <a:pt x="5517" y="1267"/>
                  </a:lnTo>
                  <a:lnTo>
                    <a:pt x="5519" y="1267"/>
                  </a:lnTo>
                  <a:lnTo>
                    <a:pt x="5520" y="1267"/>
                  </a:lnTo>
                  <a:lnTo>
                    <a:pt x="5522" y="1267"/>
                  </a:lnTo>
                  <a:lnTo>
                    <a:pt x="5524" y="1267"/>
                  </a:lnTo>
                  <a:lnTo>
                    <a:pt x="5526" y="1267"/>
                  </a:lnTo>
                  <a:lnTo>
                    <a:pt x="5528" y="1267"/>
                  </a:lnTo>
                  <a:lnTo>
                    <a:pt x="5530" y="1267"/>
                  </a:lnTo>
                  <a:lnTo>
                    <a:pt x="5532" y="1267"/>
                  </a:lnTo>
                  <a:lnTo>
                    <a:pt x="5534" y="1267"/>
                  </a:lnTo>
                  <a:lnTo>
                    <a:pt x="5536" y="1267"/>
                  </a:lnTo>
                  <a:lnTo>
                    <a:pt x="5538" y="1267"/>
                  </a:lnTo>
                  <a:lnTo>
                    <a:pt x="5540" y="1267"/>
                  </a:lnTo>
                  <a:lnTo>
                    <a:pt x="5542" y="1267"/>
                  </a:lnTo>
                  <a:lnTo>
                    <a:pt x="5544" y="1267"/>
                  </a:lnTo>
                  <a:lnTo>
                    <a:pt x="5546" y="1267"/>
                  </a:lnTo>
                  <a:lnTo>
                    <a:pt x="5548" y="1267"/>
                  </a:lnTo>
                  <a:lnTo>
                    <a:pt x="5550" y="1267"/>
                  </a:lnTo>
                  <a:lnTo>
                    <a:pt x="5552" y="1267"/>
                  </a:lnTo>
                  <a:lnTo>
                    <a:pt x="5554" y="1267"/>
                  </a:lnTo>
                  <a:lnTo>
                    <a:pt x="5556" y="1267"/>
                  </a:lnTo>
                  <a:lnTo>
                    <a:pt x="5557" y="1267"/>
                  </a:lnTo>
                  <a:lnTo>
                    <a:pt x="5559" y="1267"/>
                  </a:lnTo>
                  <a:lnTo>
                    <a:pt x="5561" y="1267"/>
                  </a:lnTo>
                  <a:lnTo>
                    <a:pt x="5563" y="1267"/>
                  </a:lnTo>
                  <a:lnTo>
                    <a:pt x="5565" y="1267"/>
                  </a:lnTo>
                  <a:lnTo>
                    <a:pt x="5567" y="1267"/>
                  </a:lnTo>
                  <a:lnTo>
                    <a:pt x="5569" y="1267"/>
                  </a:lnTo>
                  <a:lnTo>
                    <a:pt x="5571" y="1267"/>
                  </a:lnTo>
                  <a:lnTo>
                    <a:pt x="5573" y="1267"/>
                  </a:lnTo>
                  <a:lnTo>
                    <a:pt x="5575" y="1267"/>
                  </a:lnTo>
                  <a:lnTo>
                    <a:pt x="5577" y="1267"/>
                  </a:lnTo>
                  <a:lnTo>
                    <a:pt x="5579" y="1267"/>
                  </a:lnTo>
                  <a:lnTo>
                    <a:pt x="5581" y="1267"/>
                  </a:lnTo>
                  <a:lnTo>
                    <a:pt x="5583" y="1267"/>
                  </a:lnTo>
                  <a:lnTo>
                    <a:pt x="5585" y="1267"/>
                  </a:lnTo>
                  <a:lnTo>
                    <a:pt x="5587" y="1267"/>
                  </a:lnTo>
                  <a:lnTo>
                    <a:pt x="5589" y="1267"/>
                  </a:lnTo>
                  <a:lnTo>
                    <a:pt x="5591" y="1267"/>
                  </a:lnTo>
                  <a:lnTo>
                    <a:pt x="5593" y="1267"/>
                  </a:lnTo>
                  <a:lnTo>
                    <a:pt x="5594" y="1267"/>
                  </a:lnTo>
                  <a:lnTo>
                    <a:pt x="5596" y="1267"/>
                  </a:lnTo>
                  <a:lnTo>
                    <a:pt x="5598" y="1267"/>
                  </a:lnTo>
                  <a:lnTo>
                    <a:pt x="5600" y="1267"/>
                  </a:lnTo>
                  <a:lnTo>
                    <a:pt x="5602" y="1267"/>
                  </a:lnTo>
                  <a:lnTo>
                    <a:pt x="5604" y="1267"/>
                  </a:lnTo>
                  <a:lnTo>
                    <a:pt x="5606" y="1267"/>
                  </a:lnTo>
                  <a:lnTo>
                    <a:pt x="5608" y="1267"/>
                  </a:lnTo>
                  <a:lnTo>
                    <a:pt x="5610" y="1267"/>
                  </a:lnTo>
                  <a:lnTo>
                    <a:pt x="5612" y="1267"/>
                  </a:lnTo>
                  <a:lnTo>
                    <a:pt x="5614" y="1267"/>
                  </a:lnTo>
                  <a:lnTo>
                    <a:pt x="5616" y="1267"/>
                  </a:lnTo>
                  <a:lnTo>
                    <a:pt x="5618" y="1267"/>
                  </a:lnTo>
                  <a:lnTo>
                    <a:pt x="5620" y="1267"/>
                  </a:lnTo>
                  <a:lnTo>
                    <a:pt x="5622" y="1267"/>
                  </a:lnTo>
                  <a:lnTo>
                    <a:pt x="5624" y="1267"/>
                  </a:lnTo>
                  <a:lnTo>
                    <a:pt x="5626" y="1267"/>
                  </a:lnTo>
                  <a:lnTo>
                    <a:pt x="5628" y="1267"/>
                  </a:lnTo>
                  <a:lnTo>
                    <a:pt x="5630" y="1267"/>
                  </a:lnTo>
                  <a:lnTo>
                    <a:pt x="5631" y="1267"/>
                  </a:lnTo>
                  <a:lnTo>
                    <a:pt x="5633" y="1267"/>
                  </a:lnTo>
                  <a:lnTo>
                    <a:pt x="5635" y="1267"/>
                  </a:lnTo>
                  <a:lnTo>
                    <a:pt x="5637" y="1267"/>
                  </a:lnTo>
                  <a:lnTo>
                    <a:pt x="5639" y="1267"/>
                  </a:lnTo>
                  <a:lnTo>
                    <a:pt x="5641" y="1267"/>
                  </a:lnTo>
                  <a:lnTo>
                    <a:pt x="5643" y="1267"/>
                  </a:lnTo>
                  <a:lnTo>
                    <a:pt x="5645" y="1267"/>
                  </a:lnTo>
                  <a:lnTo>
                    <a:pt x="5647" y="1267"/>
                  </a:lnTo>
                  <a:lnTo>
                    <a:pt x="5649" y="1267"/>
                  </a:lnTo>
                  <a:lnTo>
                    <a:pt x="5651" y="1267"/>
                  </a:lnTo>
                  <a:lnTo>
                    <a:pt x="5653" y="1267"/>
                  </a:lnTo>
                  <a:lnTo>
                    <a:pt x="5655" y="1267"/>
                  </a:lnTo>
                  <a:lnTo>
                    <a:pt x="5657" y="1267"/>
                  </a:lnTo>
                  <a:lnTo>
                    <a:pt x="5659" y="1267"/>
                  </a:lnTo>
                  <a:lnTo>
                    <a:pt x="5661" y="1267"/>
                  </a:lnTo>
                  <a:lnTo>
                    <a:pt x="5663" y="1267"/>
                  </a:lnTo>
                  <a:lnTo>
                    <a:pt x="5665" y="1267"/>
                  </a:lnTo>
                  <a:lnTo>
                    <a:pt x="5667" y="1267"/>
                  </a:lnTo>
                  <a:lnTo>
                    <a:pt x="5668" y="1267"/>
                  </a:lnTo>
                  <a:lnTo>
                    <a:pt x="5670" y="1267"/>
                  </a:lnTo>
                  <a:lnTo>
                    <a:pt x="5672" y="1267"/>
                  </a:lnTo>
                  <a:lnTo>
                    <a:pt x="5674" y="1267"/>
                  </a:lnTo>
                  <a:lnTo>
                    <a:pt x="5676" y="1267"/>
                  </a:lnTo>
                  <a:lnTo>
                    <a:pt x="5678" y="1267"/>
                  </a:lnTo>
                  <a:lnTo>
                    <a:pt x="5680" y="1267"/>
                  </a:lnTo>
                  <a:lnTo>
                    <a:pt x="5682" y="1267"/>
                  </a:lnTo>
                  <a:lnTo>
                    <a:pt x="5684" y="1267"/>
                  </a:lnTo>
                  <a:lnTo>
                    <a:pt x="5686" y="1267"/>
                  </a:lnTo>
                  <a:lnTo>
                    <a:pt x="5688" y="1267"/>
                  </a:lnTo>
                  <a:lnTo>
                    <a:pt x="5690" y="1267"/>
                  </a:lnTo>
                  <a:lnTo>
                    <a:pt x="5692" y="1267"/>
                  </a:lnTo>
                  <a:lnTo>
                    <a:pt x="5694" y="1267"/>
                  </a:lnTo>
                  <a:lnTo>
                    <a:pt x="5696" y="1267"/>
                  </a:lnTo>
                  <a:lnTo>
                    <a:pt x="5698" y="1267"/>
                  </a:lnTo>
                  <a:lnTo>
                    <a:pt x="5700" y="1267"/>
                  </a:lnTo>
                  <a:lnTo>
                    <a:pt x="5702" y="1267"/>
                  </a:lnTo>
                  <a:lnTo>
                    <a:pt x="5704" y="1267"/>
                  </a:lnTo>
                  <a:lnTo>
                    <a:pt x="5705" y="1267"/>
                  </a:lnTo>
                  <a:lnTo>
                    <a:pt x="5707" y="1267"/>
                  </a:lnTo>
                  <a:lnTo>
                    <a:pt x="5709" y="1267"/>
                  </a:lnTo>
                  <a:lnTo>
                    <a:pt x="5711" y="1267"/>
                  </a:lnTo>
                  <a:lnTo>
                    <a:pt x="5713" y="1267"/>
                  </a:lnTo>
                  <a:lnTo>
                    <a:pt x="5715" y="1267"/>
                  </a:lnTo>
                  <a:lnTo>
                    <a:pt x="5717" y="1267"/>
                  </a:lnTo>
                  <a:lnTo>
                    <a:pt x="5719" y="1267"/>
                  </a:lnTo>
                  <a:lnTo>
                    <a:pt x="5721" y="1267"/>
                  </a:lnTo>
                  <a:lnTo>
                    <a:pt x="5723" y="1267"/>
                  </a:lnTo>
                  <a:lnTo>
                    <a:pt x="5725" y="1267"/>
                  </a:lnTo>
                  <a:lnTo>
                    <a:pt x="5727" y="1267"/>
                  </a:lnTo>
                  <a:lnTo>
                    <a:pt x="5729" y="1267"/>
                  </a:lnTo>
                  <a:lnTo>
                    <a:pt x="5731" y="1267"/>
                  </a:lnTo>
                  <a:lnTo>
                    <a:pt x="5733" y="1267"/>
                  </a:lnTo>
                  <a:lnTo>
                    <a:pt x="5735" y="1267"/>
                  </a:lnTo>
                  <a:lnTo>
                    <a:pt x="5737" y="1267"/>
                  </a:lnTo>
                  <a:lnTo>
                    <a:pt x="5739" y="1267"/>
                  </a:lnTo>
                  <a:lnTo>
                    <a:pt x="5741" y="1267"/>
                  </a:lnTo>
                  <a:lnTo>
                    <a:pt x="5742" y="1267"/>
                  </a:lnTo>
                  <a:lnTo>
                    <a:pt x="5744" y="1267"/>
                  </a:lnTo>
                  <a:lnTo>
                    <a:pt x="5746" y="1267"/>
                  </a:lnTo>
                  <a:lnTo>
                    <a:pt x="5748" y="1267"/>
                  </a:lnTo>
                  <a:lnTo>
                    <a:pt x="5750" y="1267"/>
                  </a:lnTo>
                  <a:lnTo>
                    <a:pt x="5752" y="1267"/>
                  </a:lnTo>
                  <a:lnTo>
                    <a:pt x="5754" y="1267"/>
                  </a:lnTo>
                  <a:lnTo>
                    <a:pt x="5756" y="1267"/>
                  </a:lnTo>
                  <a:lnTo>
                    <a:pt x="5758" y="1267"/>
                  </a:lnTo>
                  <a:lnTo>
                    <a:pt x="5760" y="1267"/>
                  </a:lnTo>
                  <a:lnTo>
                    <a:pt x="5762" y="1267"/>
                  </a:lnTo>
                  <a:lnTo>
                    <a:pt x="5764" y="1267"/>
                  </a:lnTo>
                  <a:lnTo>
                    <a:pt x="5766" y="1267"/>
                  </a:lnTo>
                  <a:lnTo>
                    <a:pt x="5768" y="1267"/>
                  </a:lnTo>
                  <a:lnTo>
                    <a:pt x="5770" y="1267"/>
                  </a:lnTo>
                  <a:lnTo>
                    <a:pt x="5772" y="1267"/>
                  </a:lnTo>
                  <a:lnTo>
                    <a:pt x="5774" y="1267"/>
                  </a:lnTo>
                  <a:lnTo>
                    <a:pt x="5776" y="1267"/>
                  </a:lnTo>
                  <a:lnTo>
                    <a:pt x="5777" y="1267"/>
                  </a:lnTo>
                  <a:lnTo>
                    <a:pt x="5779" y="1267"/>
                  </a:lnTo>
                  <a:lnTo>
                    <a:pt x="5781" y="1267"/>
                  </a:lnTo>
                  <a:lnTo>
                    <a:pt x="5783" y="1267"/>
                  </a:lnTo>
                  <a:lnTo>
                    <a:pt x="5785" y="1267"/>
                  </a:lnTo>
                  <a:lnTo>
                    <a:pt x="5787" y="1267"/>
                  </a:lnTo>
                  <a:lnTo>
                    <a:pt x="5789" y="1267"/>
                  </a:lnTo>
                  <a:lnTo>
                    <a:pt x="5791" y="1267"/>
                  </a:lnTo>
                  <a:lnTo>
                    <a:pt x="5793" y="1267"/>
                  </a:lnTo>
                  <a:lnTo>
                    <a:pt x="5795" y="1267"/>
                  </a:lnTo>
                  <a:lnTo>
                    <a:pt x="5797" y="1267"/>
                  </a:lnTo>
                  <a:lnTo>
                    <a:pt x="5799" y="1267"/>
                  </a:lnTo>
                  <a:lnTo>
                    <a:pt x="5801" y="1267"/>
                  </a:lnTo>
                  <a:lnTo>
                    <a:pt x="5803" y="1267"/>
                  </a:lnTo>
                  <a:lnTo>
                    <a:pt x="5805" y="1267"/>
                  </a:lnTo>
                  <a:lnTo>
                    <a:pt x="5807" y="1267"/>
                  </a:lnTo>
                  <a:lnTo>
                    <a:pt x="5809" y="1267"/>
                  </a:lnTo>
                  <a:lnTo>
                    <a:pt x="5811" y="1267"/>
                  </a:lnTo>
                  <a:lnTo>
                    <a:pt x="5813" y="1267"/>
                  </a:lnTo>
                  <a:lnTo>
                    <a:pt x="5814" y="1267"/>
                  </a:lnTo>
                  <a:lnTo>
                    <a:pt x="5816" y="1267"/>
                  </a:lnTo>
                  <a:lnTo>
                    <a:pt x="5818" y="1267"/>
                  </a:lnTo>
                  <a:lnTo>
                    <a:pt x="5820" y="1267"/>
                  </a:lnTo>
                  <a:lnTo>
                    <a:pt x="5822" y="1267"/>
                  </a:lnTo>
                  <a:lnTo>
                    <a:pt x="5824" y="1267"/>
                  </a:lnTo>
                  <a:lnTo>
                    <a:pt x="5826" y="1267"/>
                  </a:lnTo>
                  <a:lnTo>
                    <a:pt x="5828" y="1267"/>
                  </a:lnTo>
                  <a:lnTo>
                    <a:pt x="5830" y="1267"/>
                  </a:lnTo>
                  <a:lnTo>
                    <a:pt x="5832" y="1267"/>
                  </a:lnTo>
                  <a:lnTo>
                    <a:pt x="5834" y="1267"/>
                  </a:lnTo>
                  <a:lnTo>
                    <a:pt x="5836" y="1267"/>
                  </a:lnTo>
                  <a:lnTo>
                    <a:pt x="5838" y="1267"/>
                  </a:lnTo>
                  <a:lnTo>
                    <a:pt x="5840" y="1267"/>
                  </a:lnTo>
                  <a:lnTo>
                    <a:pt x="5842" y="1267"/>
                  </a:lnTo>
                  <a:lnTo>
                    <a:pt x="5844" y="1267"/>
                  </a:lnTo>
                  <a:lnTo>
                    <a:pt x="5846" y="1267"/>
                  </a:lnTo>
                  <a:lnTo>
                    <a:pt x="5848" y="1267"/>
                  </a:lnTo>
                  <a:lnTo>
                    <a:pt x="5850" y="1267"/>
                  </a:lnTo>
                  <a:lnTo>
                    <a:pt x="5851" y="1267"/>
                  </a:lnTo>
                  <a:lnTo>
                    <a:pt x="5853" y="1267"/>
                  </a:lnTo>
                  <a:lnTo>
                    <a:pt x="5855" y="1267"/>
                  </a:lnTo>
                  <a:lnTo>
                    <a:pt x="5857" y="1267"/>
                  </a:lnTo>
                  <a:lnTo>
                    <a:pt x="5859" y="1267"/>
                  </a:lnTo>
                  <a:lnTo>
                    <a:pt x="5861" y="1267"/>
                  </a:lnTo>
                  <a:lnTo>
                    <a:pt x="5863" y="1267"/>
                  </a:lnTo>
                  <a:lnTo>
                    <a:pt x="5865" y="1267"/>
                  </a:lnTo>
                  <a:lnTo>
                    <a:pt x="5867" y="1267"/>
                  </a:lnTo>
                  <a:lnTo>
                    <a:pt x="5869" y="1267"/>
                  </a:lnTo>
                  <a:lnTo>
                    <a:pt x="5871" y="1267"/>
                  </a:lnTo>
                  <a:lnTo>
                    <a:pt x="5873" y="1267"/>
                  </a:lnTo>
                  <a:lnTo>
                    <a:pt x="5875" y="1267"/>
                  </a:lnTo>
                  <a:lnTo>
                    <a:pt x="5877" y="1267"/>
                  </a:lnTo>
                  <a:lnTo>
                    <a:pt x="5879" y="1267"/>
                  </a:lnTo>
                  <a:lnTo>
                    <a:pt x="5881" y="1267"/>
                  </a:lnTo>
                  <a:lnTo>
                    <a:pt x="5883" y="1267"/>
                  </a:lnTo>
                  <a:lnTo>
                    <a:pt x="5885" y="1267"/>
                  </a:lnTo>
                  <a:lnTo>
                    <a:pt x="5887" y="1267"/>
                  </a:lnTo>
                  <a:lnTo>
                    <a:pt x="5888" y="1267"/>
                  </a:lnTo>
                  <a:lnTo>
                    <a:pt x="5890" y="1267"/>
                  </a:lnTo>
                  <a:lnTo>
                    <a:pt x="5892" y="1267"/>
                  </a:lnTo>
                  <a:lnTo>
                    <a:pt x="5894" y="1267"/>
                  </a:lnTo>
                  <a:lnTo>
                    <a:pt x="5896" y="1267"/>
                  </a:lnTo>
                  <a:lnTo>
                    <a:pt x="5898" y="1267"/>
                  </a:lnTo>
                  <a:lnTo>
                    <a:pt x="5900" y="1267"/>
                  </a:lnTo>
                  <a:lnTo>
                    <a:pt x="5902" y="1267"/>
                  </a:lnTo>
                  <a:lnTo>
                    <a:pt x="5904" y="1267"/>
                  </a:lnTo>
                  <a:lnTo>
                    <a:pt x="5906" y="1267"/>
                  </a:lnTo>
                  <a:lnTo>
                    <a:pt x="5908" y="1267"/>
                  </a:lnTo>
                  <a:lnTo>
                    <a:pt x="5910" y="1267"/>
                  </a:lnTo>
                  <a:lnTo>
                    <a:pt x="5912" y="1267"/>
                  </a:lnTo>
                  <a:lnTo>
                    <a:pt x="5914" y="1267"/>
                  </a:lnTo>
                  <a:lnTo>
                    <a:pt x="5916" y="1267"/>
                  </a:lnTo>
                  <a:lnTo>
                    <a:pt x="5918" y="1267"/>
                  </a:lnTo>
                  <a:lnTo>
                    <a:pt x="5920" y="1267"/>
                  </a:lnTo>
                  <a:lnTo>
                    <a:pt x="5922" y="1267"/>
                  </a:lnTo>
                  <a:lnTo>
                    <a:pt x="5924" y="1267"/>
                  </a:lnTo>
                  <a:lnTo>
                    <a:pt x="5925" y="1267"/>
                  </a:lnTo>
                  <a:lnTo>
                    <a:pt x="5927" y="1267"/>
                  </a:lnTo>
                  <a:lnTo>
                    <a:pt x="5929" y="1267"/>
                  </a:lnTo>
                  <a:lnTo>
                    <a:pt x="5931" y="1267"/>
                  </a:lnTo>
                  <a:lnTo>
                    <a:pt x="5933" y="1267"/>
                  </a:lnTo>
                  <a:lnTo>
                    <a:pt x="5935" y="1267"/>
                  </a:lnTo>
                  <a:lnTo>
                    <a:pt x="5937" y="1267"/>
                  </a:lnTo>
                  <a:lnTo>
                    <a:pt x="5939" y="1267"/>
                  </a:lnTo>
                  <a:lnTo>
                    <a:pt x="5941" y="1267"/>
                  </a:lnTo>
                  <a:lnTo>
                    <a:pt x="5943" y="1267"/>
                  </a:lnTo>
                  <a:lnTo>
                    <a:pt x="5945" y="1267"/>
                  </a:lnTo>
                  <a:lnTo>
                    <a:pt x="5947" y="1267"/>
                  </a:lnTo>
                  <a:lnTo>
                    <a:pt x="5949" y="1267"/>
                  </a:lnTo>
                  <a:lnTo>
                    <a:pt x="5951" y="1267"/>
                  </a:lnTo>
                  <a:lnTo>
                    <a:pt x="5953" y="1267"/>
                  </a:lnTo>
                  <a:lnTo>
                    <a:pt x="5955" y="1267"/>
                  </a:lnTo>
                  <a:lnTo>
                    <a:pt x="5957" y="1267"/>
                  </a:lnTo>
                  <a:lnTo>
                    <a:pt x="5959" y="1267"/>
                  </a:lnTo>
                  <a:lnTo>
                    <a:pt x="5961" y="1267"/>
                  </a:lnTo>
                  <a:lnTo>
                    <a:pt x="5962" y="1267"/>
                  </a:lnTo>
                  <a:lnTo>
                    <a:pt x="5964" y="1267"/>
                  </a:lnTo>
                  <a:lnTo>
                    <a:pt x="5966" y="1267"/>
                  </a:lnTo>
                  <a:lnTo>
                    <a:pt x="5968" y="1267"/>
                  </a:lnTo>
                  <a:lnTo>
                    <a:pt x="5970" y="1267"/>
                  </a:lnTo>
                  <a:lnTo>
                    <a:pt x="5972" y="1267"/>
                  </a:lnTo>
                  <a:lnTo>
                    <a:pt x="5974" y="1267"/>
                  </a:lnTo>
                  <a:lnTo>
                    <a:pt x="5976" y="1267"/>
                  </a:lnTo>
                  <a:lnTo>
                    <a:pt x="5978" y="1267"/>
                  </a:lnTo>
                  <a:lnTo>
                    <a:pt x="5980" y="1267"/>
                  </a:lnTo>
                  <a:lnTo>
                    <a:pt x="5982" y="1267"/>
                  </a:lnTo>
                  <a:lnTo>
                    <a:pt x="5984" y="1267"/>
                  </a:lnTo>
                  <a:lnTo>
                    <a:pt x="5986" y="1267"/>
                  </a:lnTo>
                  <a:lnTo>
                    <a:pt x="5988" y="1267"/>
                  </a:lnTo>
                  <a:lnTo>
                    <a:pt x="5990" y="1267"/>
                  </a:lnTo>
                  <a:lnTo>
                    <a:pt x="5992" y="1267"/>
                  </a:lnTo>
                  <a:lnTo>
                    <a:pt x="5994" y="1267"/>
                  </a:lnTo>
                  <a:lnTo>
                    <a:pt x="5996" y="1267"/>
                  </a:lnTo>
                  <a:lnTo>
                    <a:pt x="5998" y="1267"/>
                  </a:lnTo>
                  <a:lnTo>
                    <a:pt x="5999" y="1267"/>
                  </a:lnTo>
                  <a:lnTo>
                    <a:pt x="6001" y="1267"/>
                  </a:lnTo>
                  <a:lnTo>
                    <a:pt x="6003" y="1267"/>
                  </a:lnTo>
                  <a:lnTo>
                    <a:pt x="6005" y="1267"/>
                  </a:lnTo>
                  <a:lnTo>
                    <a:pt x="6007" y="1267"/>
                  </a:lnTo>
                  <a:lnTo>
                    <a:pt x="6009" y="1267"/>
                  </a:lnTo>
                  <a:lnTo>
                    <a:pt x="6011" y="1267"/>
                  </a:lnTo>
                  <a:lnTo>
                    <a:pt x="6013" y="1267"/>
                  </a:lnTo>
                  <a:lnTo>
                    <a:pt x="6015" y="1267"/>
                  </a:lnTo>
                  <a:lnTo>
                    <a:pt x="6017" y="1267"/>
                  </a:lnTo>
                  <a:lnTo>
                    <a:pt x="6019" y="1267"/>
                  </a:lnTo>
                  <a:lnTo>
                    <a:pt x="6021" y="1267"/>
                  </a:lnTo>
                  <a:lnTo>
                    <a:pt x="6023" y="1267"/>
                  </a:lnTo>
                  <a:lnTo>
                    <a:pt x="6025" y="1267"/>
                  </a:lnTo>
                  <a:lnTo>
                    <a:pt x="6027" y="1267"/>
                  </a:lnTo>
                  <a:lnTo>
                    <a:pt x="6029" y="1267"/>
                  </a:lnTo>
                  <a:lnTo>
                    <a:pt x="6031" y="1267"/>
                  </a:lnTo>
                  <a:lnTo>
                    <a:pt x="6033" y="1267"/>
                  </a:lnTo>
                  <a:lnTo>
                    <a:pt x="6035" y="1267"/>
                  </a:lnTo>
                  <a:lnTo>
                    <a:pt x="6036" y="1267"/>
                  </a:lnTo>
                  <a:lnTo>
                    <a:pt x="6038" y="1267"/>
                  </a:lnTo>
                  <a:lnTo>
                    <a:pt x="6040" y="1267"/>
                  </a:lnTo>
                  <a:lnTo>
                    <a:pt x="6042" y="1267"/>
                  </a:lnTo>
                  <a:lnTo>
                    <a:pt x="6044" y="1267"/>
                  </a:lnTo>
                  <a:lnTo>
                    <a:pt x="6046" y="1267"/>
                  </a:lnTo>
                  <a:lnTo>
                    <a:pt x="6048" y="1267"/>
                  </a:lnTo>
                  <a:lnTo>
                    <a:pt x="6050" y="1267"/>
                  </a:lnTo>
                  <a:lnTo>
                    <a:pt x="6052" y="1267"/>
                  </a:lnTo>
                  <a:lnTo>
                    <a:pt x="6054" y="1267"/>
                  </a:lnTo>
                  <a:lnTo>
                    <a:pt x="6056" y="1267"/>
                  </a:lnTo>
                  <a:lnTo>
                    <a:pt x="6058" y="1267"/>
                  </a:lnTo>
                  <a:lnTo>
                    <a:pt x="6060" y="1267"/>
                  </a:lnTo>
                  <a:lnTo>
                    <a:pt x="6062" y="1267"/>
                  </a:lnTo>
                  <a:lnTo>
                    <a:pt x="6064" y="1267"/>
                  </a:lnTo>
                  <a:lnTo>
                    <a:pt x="6066" y="1267"/>
                  </a:lnTo>
                  <a:lnTo>
                    <a:pt x="6068" y="1267"/>
                  </a:lnTo>
                  <a:lnTo>
                    <a:pt x="6070" y="1267"/>
                  </a:lnTo>
                  <a:lnTo>
                    <a:pt x="6072" y="1267"/>
                  </a:lnTo>
                  <a:lnTo>
                    <a:pt x="6073" y="1267"/>
                  </a:lnTo>
                  <a:lnTo>
                    <a:pt x="6075" y="1267"/>
                  </a:lnTo>
                  <a:lnTo>
                    <a:pt x="6077" y="1267"/>
                  </a:lnTo>
                  <a:lnTo>
                    <a:pt x="6079" y="1267"/>
                  </a:lnTo>
                  <a:lnTo>
                    <a:pt x="6081" y="1267"/>
                  </a:lnTo>
                  <a:lnTo>
                    <a:pt x="6083" y="1267"/>
                  </a:lnTo>
                  <a:lnTo>
                    <a:pt x="6085" y="1267"/>
                  </a:lnTo>
                  <a:lnTo>
                    <a:pt x="6087" y="1267"/>
                  </a:lnTo>
                  <a:lnTo>
                    <a:pt x="6089" y="1267"/>
                  </a:lnTo>
                  <a:lnTo>
                    <a:pt x="6091" y="1267"/>
                  </a:lnTo>
                  <a:lnTo>
                    <a:pt x="6093" y="1267"/>
                  </a:lnTo>
                  <a:lnTo>
                    <a:pt x="6095" y="1267"/>
                  </a:lnTo>
                  <a:lnTo>
                    <a:pt x="6097" y="1267"/>
                  </a:lnTo>
                  <a:lnTo>
                    <a:pt x="6099" y="1267"/>
                  </a:lnTo>
                  <a:lnTo>
                    <a:pt x="6101" y="1267"/>
                  </a:lnTo>
                  <a:lnTo>
                    <a:pt x="6103" y="1267"/>
                  </a:lnTo>
                  <a:lnTo>
                    <a:pt x="6105" y="1267"/>
                  </a:lnTo>
                  <a:lnTo>
                    <a:pt x="6107" y="1267"/>
                  </a:lnTo>
                  <a:lnTo>
                    <a:pt x="6109" y="1267"/>
                  </a:lnTo>
                  <a:lnTo>
                    <a:pt x="6110" y="1267"/>
                  </a:lnTo>
                  <a:lnTo>
                    <a:pt x="6112" y="1267"/>
                  </a:lnTo>
                  <a:lnTo>
                    <a:pt x="6114" y="1267"/>
                  </a:lnTo>
                  <a:lnTo>
                    <a:pt x="6116" y="1267"/>
                  </a:lnTo>
                  <a:lnTo>
                    <a:pt x="6118" y="1267"/>
                  </a:lnTo>
                  <a:lnTo>
                    <a:pt x="6120" y="1267"/>
                  </a:lnTo>
                  <a:lnTo>
                    <a:pt x="6122" y="1267"/>
                  </a:lnTo>
                  <a:lnTo>
                    <a:pt x="6124" y="1267"/>
                  </a:lnTo>
                  <a:lnTo>
                    <a:pt x="6126" y="1267"/>
                  </a:lnTo>
                  <a:lnTo>
                    <a:pt x="6128" y="1267"/>
                  </a:lnTo>
                  <a:lnTo>
                    <a:pt x="6130" y="1267"/>
                  </a:lnTo>
                  <a:lnTo>
                    <a:pt x="6132" y="1267"/>
                  </a:lnTo>
                  <a:lnTo>
                    <a:pt x="6134" y="1267"/>
                  </a:lnTo>
                  <a:lnTo>
                    <a:pt x="6136" y="1267"/>
                  </a:lnTo>
                  <a:lnTo>
                    <a:pt x="6138" y="1267"/>
                  </a:lnTo>
                  <a:lnTo>
                    <a:pt x="6140" y="1267"/>
                  </a:lnTo>
                  <a:lnTo>
                    <a:pt x="6142" y="1267"/>
                  </a:lnTo>
                  <a:lnTo>
                    <a:pt x="6144" y="1267"/>
                  </a:lnTo>
                  <a:lnTo>
                    <a:pt x="6146" y="1267"/>
                  </a:lnTo>
                  <a:lnTo>
                    <a:pt x="6147" y="1267"/>
                  </a:lnTo>
                  <a:lnTo>
                    <a:pt x="6149" y="1267"/>
                  </a:lnTo>
                  <a:lnTo>
                    <a:pt x="6151" y="1267"/>
                  </a:lnTo>
                  <a:lnTo>
                    <a:pt x="6153" y="1267"/>
                  </a:lnTo>
                  <a:lnTo>
                    <a:pt x="6155" y="1266"/>
                  </a:lnTo>
                  <a:lnTo>
                    <a:pt x="6157" y="1267"/>
                  </a:lnTo>
                  <a:lnTo>
                    <a:pt x="6159" y="1267"/>
                  </a:lnTo>
                  <a:lnTo>
                    <a:pt x="6161" y="1267"/>
                  </a:lnTo>
                  <a:lnTo>
                    <a:pt x="6163" y="1267"/>
                  </a:lnTo>
                  <a:lnTo>
                    <a:pt x="6165" y="1267"/>
                  </a:lnTo>
                  <a:lnTo>
                    <a:pt x="6167" y="1267"/>
                  </a:lnTo>
                  <a:lnTo>
                    <a:pt x="6169" y="1267"/>
                  </a:lnTo>
                  <a:lnTo>
                    <a:pt x="6171" y="1266"/>
                  </a:lnTo>
                  <a:lnTo>
                    <a:pt x="6173" y="1267"/>
                  </a:lnTo>
                  <a:lnTo>
                    <a:pt x="6175" y="1267"/>
                  </a:lnTo>
                  <a:lnTo>
                    <a:pt x="6177" y="1267"/>
                  </a:lnTo>
                  <a:lnTo>
                    <a:pt x="6179" y="1266"/>
                  </a:lnTo>
                  <a:lnTo>
                    <a:pt x="6181" y="1267"/>
                  </a:lnTo>
                  <a:lnTo>
                    <a:pt x="6182" y="1267"/>
                  </a:lnTo>
                  <a:lnTo>
                    <a:pt x="6184" y="1267"/>
                  </a:lnTo>
                  <a:lnTo>
                    <a:pt x="6186" y="1266"/>
                  </a:lnTo>
                  <a:lnTo>
                    <a:pt x="6188" y="1267"/>
                  </a:lnTo>
                  <a:lnTo>
                    <a:pt x="6190" y="1267"/>
                  </a:lnTo>
                  <a:lnTo>
                    <a:pt x="6192" y="1267"/>
                  </a:lnTo>
                  <a:lnTo>
                    <a:pt x="6194" y="1267"/>
                  </a:lnTo>
                  <a:lnTo>
                    <a:pt x="6196" y="1267"/>
                  </a:lnTo>
                  <a:lnTo>
                    <a:pt x="6198" y="1267"/>
                  </a:lnTo>
                  <a:lnTo>
                    <a:pt x="6200" y="1267"/>
                  </a:lnTo>
                  <a:lnTo>
                    <a:pt x="6202" y="1267"/>
                  </a:lnTo>
                  <a:lnTo>
                    <a:pt x="6204" y="1267"/>
                  </a:lnTo>
                  <a:lnTo>
                    <a:pt x="6206" y="1267"/>
                  </a:lnTo>
                  <a:lnTo>
                    <a:pt x="6208" y="1266"/>
                  </a:lnTo>
                  <a:lnTo>
                    <a:pt x="6210" y="1266"/>
                  </a:lnTo>
                  <a:lnTo>
                    <a:pt x="6212" y="1266"/>
                  </a:lnTo>
                  <a:lnTo>
                    <a:pt x="6214" y="1266"/>
                  </a:lnTo>
                  <a:lnTo>
                    <a:pt x="6216" y="1266"/>
                  </a:lnTo>
                  <a:lnTo>
                    <a:pt x="6218" y="1266"/>
                  </a:lnTo>
                  <a:lnTo>
                    <a:pt x="6219" y="1266"/>
                  </a:lnTo>
                  <a:lnTo>
                    <a:pt x="6221" y="1266"/>
                  </a:lnTo>
                  <a:lnTo>
                    <a:pt x="6223" y="1266"/>
                  </a:lnTo>
                  <a:lnTo>
                    <a:pt x="6225" y="1266"/>
                  </a:lnTo>
                  <a:lnTo>
                    <a:pt x="6227" y="1266"/>
                  </a:lnTo>
                  <a:lnTo>
                    <a:pt x="6229" y="1266"/>
                  </a:lnTo>
                  <a:lnTo>
                    <a:pt x="6231" y="1266"/>
                  </a:lnTo>
                  <a:lnTo>
                    <a:pt x="6233" y="1266"/>
                  </a:lnTo>
                  <a:lnTo>
                    <a:pt x="6235" y="1266"/>
                  </a:lnTo>
                  <a:lnTo>
                    <a:pt x="6237" y="1266"/>
                  </a:lnTo>
                  <a:lnTo>
                    <a:pt x="6239" y="1266"/>
                  </a:lnTo>
                  <a:lnTo>
                    <a:pt x="6241" y="1266"/>
                  </a:lnTo>
                  <a:lnTo>
                    <a:pt x="6243" y="1266"/>
                  </a:lnTo>
                  <a:lnTo>
                    <a:pt x="6245" y="1266"/>
                  </a:lnTo>
                  <a:lnTo>
                    <a:pt x="6247" y="1266"/>
                  </a:lnTo>
                  <a:lnTo>
                    <a:pt x="6249" y="1266"/>
                  </a:lnTo>
                  <a:lnTo>
                    <a:pt x="6251" y="1266"/>
                  </a:lnTo>
                  <a:lnTo>
                    <a:pt x="6253" y="1266"/>
                  </a:lnTo>
                  <a:lnTo>
                    <a:pt x="6255" y="1266"/>
                  </a:lnTo>
                  <a:lnTo>
                    <a:pt x="6256" y="1266"/>
                  </a:lnTo>
                  <a:lnTo>
                    <a:pt x="6258" y="1265"/>
                  </a:lnTo>
                  <a:lnTo>
                    <a:pt x="6260" y="1265"/>
                  </a:lnTo>
                  <a:lnTo>
                    <a:pt x="6262" y="1265"/>
                  </a:lnTo>
                  <a:lnTo>
                    <a:pt x="6264" y="1265"/>
                  </a:lnTo>
                  <a:lnTo>
                    <a:pt x="6266" y="1265"/>
                  </a:lnTo>
                  <a:lnTo>
                    <a:pt x="6268" y="1265"/>
                  </a:lnTo>
                  <a:lnTo>
                    <a:pt x="6270" y="1265"/>
                  </a:lnTo>
                  <a:lnTo>
                    <a:pt x="6272" y="1265"/>
                  </a:lnTo>
                  <a:lnTo>
                    <a:pt x="6274" y="1265"/>
                  </a:lnTo>
                  <a:lnTo>
                    <a:pt x="6276" y="1265"/>
                  </a:lnTo>
                  <a:lnTo>
                    <a:pt x="6278" y="1265"/>
                  </a:lnTo>
                  <a:lnTo>
                    <a:pt x="6280" y="1265"/>
                  </a:lnTo>
                  <a:lnTo>
                    <a:pt x="6282" y="1264"/>
                  </a:lnTo>
                  <a:lnTo>
                    <a:pt x="6284" y="1264"/>
                  </a:lnTo>
                  <a:lnTo>
                    <a:pt x="6286" y="1264"/>
                  </a:lnTo>
                  <a:lnTo>
                    <a:pt x="6288" y="1264"/>
                  </a:lnTo>
                  <a:lnTo>
                    <a:pt x="6290" y="1264"/>
                  </a:lnTo>
                  <a:lnTo>
                    <a:pt x="6292" y="1264"/>
                  </a:lnTo>
                  <a:lnTo>
                    <a:pt x="6293" y="1264"/>
                  </a:lnTo>
                  <a:lnTo>
                    <a:pt x="6295" y="1264"/>
                  </a:lnTo>
                  <a:lnTo>
                    <a:pt x="6297" y="1264"/>
                  </a:lnTo>
                  <a:lnTo>
                    <a:pt x="6299" y="1264"/>
                  </a:lnTo>
                  <a:lnTo>
                    <a:pt x="6301" y="1263"/>
                  </a:lnTo>
                  <a:lnTo>
                    <a:pt x="6303" y="1263"/>
                  </a:lnTo>
                  <a:lnTo>
                    <a:pt x="6305" y="1263"/>
                  </a:lnTo>
                  <a:lnTo>
                    <a:pt x="6307" y="1263"/>
                  </a:lnTo>
                  <a:lnTo>
                    <a:pt x="6309" y="1263"/>
                  </a:lnTo>
                  <a:lnTo>
                    <a:pt x="6311" y="1263"/>
                  </a:lnTo>
                  <a:lnTo>
                    <a:pt x="6313" y="1263"/>
                  </a:lnTo>
                  <a:lnTo>
                    <a:pt x="6315" y="1263"/>
                  </a:lnTo>
                  <a:lnTo>
                    <a:pt x="6317" y="1263"/>
                  </a:lnTo>
                  <a:lnTo>
                    <a:pt x="6319" y="1263"/>
                  </a:lnTo>
                  <a:lnTo>
                    <a:pt x="6321" y="1263"/>
                  </a:lnTo>
                  <a:lnTo>
                    <a:pt x="6323" y="1263"/>
                  </a:lnTo>
                  <a:lnTo>
                    <a:pt x="6325" y="1263"/>
                  </a:lnTo>
                  <a:lnTo>
                    <a:pt x="6327" y="1263"/>
                  </a:lnTo>
                  <a:lnTo>
                    <a:pt x="6329" y="1263"/>
                  </a:lnTo>
                  <a:lnTo>
                    <a:pt x="6330" y="1263"/>
                  </a:lnTo>
                  <a:lnTo>
                    <a:pt x="6332" y="1263"/>
                  </a:lnTo>
                  <a:lnTo>
                    <a:pt x="6334" y="1263"/>
                  </a:lnTo>
                  <a:lnTo>
                    <a:pt x="6336" y="1263"/>
                  </a:lnTo>
                  <a:lnTo>
                    <a:pt x="6338" y="1263"/>
                  </a:lnTo>
                  <a:lnTo>
                    <a:pt x="6340" y="1263"/>
                  </a:lnTo>
                  <a:lnTo>
                    <a:pt x="6342" y="1263"/>
                  </a:lnTo>
                  <a:lnTo>
                    <a:pt x="6344" y="1263"/>
                  </a:lnTo>
                  <a:lnTo>
                    <a:pt x="6346" y="1263"/>
                  </a:lnTo>
                  <a:lnTo>
                    <a:pt x="6348" y="1263"/>
                  </a:lnTo>
                  <a:lnTo>
                    <a:pt x="6350" y="1263"/>
                  </a:lnTo>
                  <a:lnTo>
                    <a:pt x="6352" y="1264"/>
                  </a:lnTo>
                  <a:lnTo>
                    <a:pt x="6354" y="1264"/>
                  </a:lnTo>
                  <a:lnTo>
                    <a:pt x="6356" y="1264"/>
                  </a:lnTo>
                  <a:lnTo>
                    <a:pt x="6358" y="1264"/>
                  </a:lnTo>
                  <a:lnTo>
                    <a:pt x="6360" y="1264"/>
                  </a:lnTo>
                  <a:lnTo>
                    <a:pt x="6362" y="1264"/>
                  </a:lnTo>
                  <a:lnTo>
                    <a:pt x="6364" y="1264"/>
                  </a:lnTo>
                  <a:lnTo>
                    <a:pt x="6366" y="1264"/>
                  </a:lnTo>
                  <a:lnTo>
                    <a:pt x="6367" y="1264"/>
                  </a:lnTo>
                  <a:lnTo>
                    <a:pt x="6369" y="1264"/>
                  </a:lnTo>
                  <a:lnTo>
                    <a:pt x="6371" y="1265"/>
                  </a:lnTo>
                  <a:lnTo>
                    <a:pt x="6373" y="1265"/>
                  </a:lnTo>
                  <a:lnTo>
                    <a:pt x="6375" y="1265"/>
                  </a:lnTo>
                  <a:lnTo>
                    <a:pt x="6377" y="1265"/>
                  </a:lnTo>
                  <a:lnTo>
                    <a:pt x="6379" y="1265"/>
                  </a:lnTo>
                  <a:lnTo>
                    <a:pt x="6381" y="1265"/>
                  </a:lnTo>
                  <a:lnTo>
                    <a:pt x="6383" y="1265"/>
                  </a:lnTo>
                  <a:lnTo>
                    <a:pt x="6385" y="1265"/>
                  </a:lnTo>
                  <a:lnTo>
                    <a:pt x="6387" y="1265"/>
                  </a:lnTo>
                  <a:lnTo>
                    <a:pt x="6389" y="1265"/>
                  </a:lnTo>
                  <a:lnTo>
                    <a:pt x="6391" y="1265"/>
                  </a:lnTo>
                  <a:lnTo>
                    <a:pt x="6393" y="1265"/>
                  </a:lnTo>
                  <a:lnTo>
                    <a:pt x="6395" y="1265"/>
                  </a:lnTo>
                  <a:lnTo>
                    <a:pt x="6397" y="1265"/>
                  </a:lnTo>
                  <a:lnTo>
                    <a:pt x="6399" y="1266"/>
                  </a:lnTo>
                  <a:lnTo>
                    <a:pt x="6401" y="1265"/>
                  </a:lnTo>
                  <a:lnTo>
                    <a:pt x="6403" y="1266"/>
                  </a:lnTo>
                  <a:lnTo>
                    <a:pt x="6404" y="1266"/>
                  </a:lnTo>
                  <a:lnTo>
                    <a:pt x="6406" y="1266"/>
                  </a:lnTo>
                  <a:lnTo>
                    <a:pt x="6408" y="1266"/>
                  </a:lnTo>
                  <a:lnTo>
                    <a:pt x="6410" y="1266"/>
                  </a:lnTo>
                  <a:lnTo>
                    <a:pt x="6412" y="1266"/>
                  </a:lnTo>
                  <a:lnTo>
                    <a:pt x="6414" y="1266"/>
                  </a:lnTo>
                  <a:lnTo>
                    <a:pt x="6416" y="1266"/>
                  </a:lnTo>
                  <a:lnTo>
                    <a:pt x="6418" y="1266"/>
                  </a:lnTo>
                  <a:lnTo>
                    <a:pt x="6420" y="1266"/>
                  </a:lnTo>
                  <a:lnTo>
                    <a:pt x="6422" y="1266"/>
                  </a:lnTo>
                  <a:lnTo>
                    <a:pt x="6424" y="1266"/>
                  </a:lnTo>
                  <a:lnTo>
                    <a:pt x="6426" y="1266"/>
                  </a:lnTo>
                  <a:lnTo>
                    <a:pt x="6428" y="1266"/>
                  </a:lnTo>
                  <a:lnTo>
                    <a:pt x="6430" y="1266"/>
                  </a:lnTo>
                  <a:lnTo>
                    <a:pt x="6432" y="1266"/>
                  </a:lnTo>
                  <a:lnTo>
                    <a:pt x="6434" y="1266"/>
                  </a:lnTo>
                  <a:lnTo>
                    <a:pt x="6436" y="1266"/>
                  </a:lnTo>
                  <a:lnTo>
                    <a:pt x="6438" y="1266"/>
                  </a:lnTo>
                  <a:lnTo>
                    <a:pt x="6440" y="1266"/>
                  </a:lnTo>
                  <a:lnTo>
                    <a:pt x="6441" y="1266"/>
                  </a:lnTo>
                  <a:lnTo>
                    <a:pt x="6443" y="1266"/>
                  </a:lnTo>
                  <a:lnTo>
                    <a:pt x="6445" y="1266"/>
                  </a:lnTo>
                  <a:lnTo>
                    <a:pt x="6447" y="1266"/>
                  </a:lnTo>
                  <a:lnTo>
                    <a:pt x="6449" y="1266"/>
                  </a:lnTo>
                  <a:lnTo>
                    <a:pt x="6451" y="1266"/>
                  </a:lnTo>
                  <a:lnTo>
                    <a:pt x="6453" y="1266"/>
                  </a:lnTo>
                  <a:lnTo>
                    <a:pt x="6455" y="1266"/>
                  </a:lnTo>
                  <a:lnTo>
                    <a:pt x="6457" y="1266"/>
                  </a:lnTo>
                  <a:lnTo>
                    <a:pt x="6459" y="1266"/>
                  </a:lnTo>
                  <a:lnTo>
                    <a:pt x="6461" y="1266"/>
                  </a:lnTo>
                  <a:lnTo>
                    <a:pt x="6463" y="1266"/>
                  </a:lnTo>
                  <a:lnTo>
                    <a:pt x="6465" y="1266"/>
                  </a:lnTo>
                  <a:lnTo>
                    <a:pt x="6467" y="1266"/>
                  </a:lnTo>
                  <a:lnTo>
                    <a:pt x="6469" y="1266"/>
                  </a:lnTo>
                  <a:lnTo>
                    <a:pt x="6471" y="1266"/>
                  </a:lnTo>
                  <a:lnTo>
                    <a:pt x="6473" y="1266"/>
                  </a:lnTo>
                  <a:lnTo>
                    <a:pt x="6475" y="1266"/>
                  </a:lnTo>
                  <a:lnTo>
                    <a:pt x="6477" y="1266"/>
                  </a:lnTo>
                  <a:lnTo>
                    <a:pt x="6478" y="1266"/>
                  </a:lnTo>
                  <a:lnTo>
                    <a:pt x="6480" y="1266"/>
                  </a:lnTo>
                  <a:lnTo>
                    <a:pt x="6482" y="1266"/>
                  </a:lnTo>
                  <a:lnTo>
                    <a:pt x="6484" y="1266"/>
                  </a:lnTo>
                  <a:lnTo>
                    <a:pt x="6486" y="1266"/>
                  </a:lnTo>
                  <a:lnTo>
                    <a:pt x="6488" y="1266"/>
                  </a:lnTo>
                  <a:lnTo>
                    <a:pt x="6490" y="1266"/>
                  </a:lnTo>
                  <a:lnTo>
                    <a:pt x="6492" y="1266"/>
                  </a:lnTo>
                  <a:lnTo>
                    <a:pt x="6494" y="1266"/>
                  </a:lnTo>
                  <a:lnTo>
                    <a:pt x="6496" y="1267"/>
                  </a:lnTo>
                  <a:lnTo>
                    <a:pt x="6498" y="1267"/>
                  </a:lnTo>
                  <a:lnTo>
                    <a:pt x="6500" y="1267"/>
                  </a:lnTo>
                  <a:lnTo>
                    <a:pt x="6502" y="1267"/>
                  </a:lnTo>
                  <a:lnTo>
                    <a:pt x="6504" y="1267"/>
                  </a:lnTo>
                  <a:lnTo>
                    <a:pt x="6506" y="1266"/>
                  </a:lnTo>
                  <a:lnTo>
                    <a:pt x="6508" y="1266"/>
                  </a:lnTo>
                  <a:lnTo>
                    <a:pt x="6510" y="1266"/>
                  </a:lnTo>
                  <a:lnTo>
                    <a:pt x="6512" y="1266"/>
                  </a:lnTo>
                  <a:lnTo>
                    <a:pt x="6514" y="1266"/>
                  </a:lnTo>
                  <a:lnTo>
                    <a:pt x="6515" y="1266"/>
                  </a:lnTo>
                  <a:lnTo>
                    <a:pt x="6517" y="1266"/>
                  </a:lnTo>
                  <a:lnTo>
                    <a:pt x="6519" y="1266"/>
                  </a:lnTo>
                  <a:lnTo>
                    <a:pt x="6521" y="1267"/>
                  </a:lnTo>
                  <a:lnTo>
                    <a:pt x="6523" y="1267"/>
                  </a:lnTo>
                  <a:lnTo>
                    <a:pt x="6525" y="1266"/>
                  </a:lnTo>
                  <a:lnTo>
                    <a:pt x="6527" y="1266"/>
                  </a:lnTo>
                  <a:lnTo>
                    <a:pt x="6529" y="1266"/>
                  </a:lnTo>
                  <a:lnTo>
                    <a:pt x="6531" y="1266"/>
                  </a:lnTo>
                  <a:lnTo>
                    <a:pt x="6533" y="1266"/>
                  </a:lnTo>
                  <a:lnTo>
                    <a:pt x="6535" y="1266"/>
                  </a:lnTo>
                  <a:lnTo>
                    <a:pt x="6537" y="1266"/>
                  </a:lnTo>
                  <a:lnTo>
                    <a:pt x="6539" y="1266"/>
                  </a:lnTo>
                  <a:lnTo>
                    <a:pt x="6541" y="1266"/>
                  </a:lnTo>
                  <a:lnTo>
                    <a:pt x="6543" y="1267"/>
                  </a:lnTo>
                  <a:lnTo>
                    <a:pt x="6545" y="1267"/>
                  </a:lnTo>
                  <a:lnTo>
                    <a:pt x="6547" y="1267"/>
                  </a:lnTo>
                  <a:lnTo>
                    <a:pt x="6549" y="1266"/>
                  </a:lnTo>
                  <a:lnTo>
                    <a:pt x="6551" y="1267"/>
                  </a:lnTo>
                  <a:lnTo>
                    <a:pt x="6552" y="1267"/>
                  </a:lnTo>
                  <a:lnTo>
                    <a:pt x="6554" y="1266"/>
                  </a:lnTo>
                  <a:lnTo>
                    <a:pt x="6556" y="1266"/>
                  </a:lnTo>
                  <a:lnTo>
                    <a:pt x="6558" y="1267"/>
                  </a:lnTo>
                  <a:lnTo>
                    <a:pt x="6560" y="1267"/>
                  </a:lnTo>
                  <a:lnTo>
                    <a:pt x="6562" y="1266"/>
                  </a:lnTo>
                  <a:lnTo>
                    <a:pt x="6564" y="1267"/>
                  </a:lnTo>
                  <a:lnTo>
                    <a:pt x="6566" y="1266"/>
                  </a:lnTo>
                  <a:lnTo>
                    <a:pt x="6568" y="1266"/>
                  </a:lnTo>
                  <a:lnTo>
                    <a:pt x="6570" y="1266"/>
                  </a:lnTo>
                  <a:lnTo>
                    <a:pt x="6572" y="1266"/>
                  </a:lnTo>
                  <a:lnTo>
                    <a:pt x="6574" y="1266"/>
                  </a:lnTo>
                  <a:lnTo>
                    <a:pt x="6576" y="1266"/>
                  </a:lnTo>
                  <a:lnTo>
                    <a:pt x="6578" y="1267"/>
                  </a:lnTo>
                  <a:lnTo>
                    <a:pt x="6580" y="1267"/>
                  </a:lnTo>
                  <a:lnTo>
                    <a:pt x="6582" y="1267"/>
                  </a:lnTo>
                  <a:lnTo>
                    <a:pt x="6584" y="1267"/>
                  </a:lnTo>
                  <a:lnTo>
                    <a:pt x="6586" y="1266"/>
                  </a:lnTo>
                  <a:lnTo>
                    <a:pt x="6587" y="1267"/>
                  </a:lnTo>
                  <a:lnTo>
                    <a:pt x="6589" y="1266"/>
                  </a:lnTo>
                  <a:lnTo>
                    <a:pt x="6591" y="1267"/>
                  </a:lnTo>
                  <a:lnTo>
                    <a:pt x="6593" y="1267"/>
                  </a:lnTo>
                  <a:lnTo>
                    <a:pt x="6595" y="1267"/>
                  </a:lnTo>
                  <a:lnTo>
                    <a:pt x="6597" y="1267"/>
                  </a:lnTo>
                  <a:lnTo>
                    <a:pt x="6599" y="1267"/>
                  </a:lnTo>
                  <a:lnTo>
                    <a:pt x="6601" y="1266"/>
                  </a:lnTo>
                  <a:lnTo>
                    <a:pt x="6603" y="1267"/>
                  </a:lnTo>
                  <a:lnTo>
                    <a:pt x="6605" y="1266"/>
                  </a:lnTo>
                  <a:lnTo>
                    <a:pt x="6607" y="1266"/>
                  </a:lnTo>
                  <a:lnTo>
                    <a:pt x="6609" y="1266"/>
                  </a:lnTo>
                  <a:lnTo>
                    <a:pt x="6611" y="1266"/>
                  </a:lnTo>
                  <a:lnTo>
                    <a:pt x="6613" y="1266"/>
                  </a:lnTo>
                  <a:lnTo>
                    <a:pt x="6615" y="1266"/>
                  </a:lnTo>
                  <a:lnTo>
                    <a:pt x="6617" y="1266"/>
                  </a:lnTo>
                  <a:lnTo>
                    <a:pt x="6619" y="1267"/>
                  </a:lnTo>
                  <a:lnTo>
                    <a:pt x="6621" y="1267"/>
                  </a:lnTo>
                  <a:lnTo>
                    <a:pt x="6623" y="1267"/>
                  </a:lnTo>
                  <a:lnTo>
                    <a:pt x="6624" y="1266"/>
                  </a:lnTo>
                  <a:lnTo>
                    <a:pt x="6626" y="1266"/>
                  </a:lnTo>
                  <a:lnTo>
                    <a:pt x="6628" y="1267"/>
                  </a:lnTo>
                  <a:lnTo>
                    <a:pt x="6630" y="1267"/>
                  </a:lnTo>
                  <a:lnTo>
                    <a:pt x="6632" y="1267"/>
                  </a:lnTo>
                  <a:lnTo>
                    <a:pt x="6634" y="1267"/>
                  </a:lnTo>
                  <a:lnTo>
                    <a:pt x="6636" y="1267"/>
                  </a:lnTo>
                  <a:lnTo>
                    <a:pt x="6638" y="1267"/>
                  </a:lnTo>
                  <a:lnTo>
                    <a:pt x="6640" y="1267"/>
                  </a:lnTo>
                  <a:lnTo>
                    <a:pt x="6642" y="1266"/>
                  </a:lnTo>
                  <a:lnTo>
                    <a:pt x="6644" y="1266"/>
                  </a:lnTo>
                  <a:lnTo>
                    <a:pt x="6646" y="1266"/>
                  </a:lnTo>
                  <a:lnTo>
                    <a:pt x="6648" y="1266"/>
                  </a:lnTo>
                  <a:lnTo>
                    <a:pt x="6650" y="1266"/>
                  </a:lnTo>
                  <a:lnTo>
                    <a:pt x="6652" y="1266"/>
                  </a:lnTo>
                  <a:lnTo>
                    <a:pt x="6654" y="1267"/>
                  </a:lnTo>
                  <a:lnTo>
                    <a:pt x="6656" y="1267"/>
                  </a:lnTo>
                  <a:lnTo>
                    <a:pt x="6658" y="1267"/>
                  </a:lnTo>
                  <a:lnTo>
                    <a:pt x="6660" y="1267"/>
                  </a:lnTo>
                  <a:lnTo>
                    <a:pt x="6661" y="1267"/>
                  </a:lnTo>
                  <a:lnTo>
                    <a:pt x="6663" y="1267"/>
                  </a:lnTo>
                  <a:lnTo>
                    <a:pt x="6665" y="1267"/>
                  </a:lnTo>
                  <a:lnTo>
                    <a:pt x="6667" y="1267"/>
                  </a:lnTo>
                  <a:lnTo>
                    <a:pt x="6669" y="1266"/>
                  </a:lnTo>
                  <a:lnTo>
                    <a:pt x="6671" y="1267"/>
                  </a:lnTo>
                  <a:lnTo>
                    <a:pt x="6673" y="1266"/>
                  </a:lnTo>
                  <a:lnTo>
                    <a:pt x="6675" y="1266"/>
                  </a:lnTo>
                  <a:lnTo>
                    <a:pt x="6677" y="1266"/>
                  </a:lnTo>
                  <a:lnTo>
                    <a:pt x="6679" y="1267"/>
                  </a:lnTo>
                  <a:lnTo>
                    <a:pt x="6681" y="1267"/>
                  </a:lnTo>
                  <a:lnTo>
                    <a:pt x="6683" y="1266"/>
                  </a:lnTo>
                  <a:lnTo>
                    <a:pt x="6685" y="1267"/>
                  </a:lnTo>
                  <a:lnTo>
                    <a:pt x="6687" y="1267"/>
                  </a:lnTo>
                  <a:lnTo>
                    <a:pt x="6689" y="1267"/>
                  </a:lnTo>
                  <a:lnTo>
                    <a:pt x="6691" y="1266"/>
                  </a:lnTo>
                  <a:lnTo>
                    <a:pt x="6693" y="1266"/>
                  </a:lnTo>
                  <a:lnTo>
                    <a:pt x="6695" y="1266"/>
                  </a:lnTo>
                  <a:lnTo>
                    <a:pt x="6697" y="1267"/>
                  </a:lnTo>
                  <a:lnTo>
                    <a:pt x="6698" y="1266"/>
                  </a:lnTo>
                  <a:lnTo>
                    <a:pt x="6700" y="1266"/>
                  </a:lnTo>
                  <a:lnTo>
                    <a:pt x="6702" y="1267"/>
                  </a:lnTo>
                  <a:lnTo>
                    <a:pt x="6704" y="1267"/>
                  </a:lnTo>
                  <a:lnTo>
                    <a:pt x="6706" y="1267"/>
                  </a:lnTo>
                  <a:lnTo>
                    <a:pt x="6708" y="1267"/>
                  </a:lnTo>
                  <a:lnTo>
                    <a:pt x="6710" y="1267"/>
                  </a:lnTo>
                  <a:lnTo>
                    <a:pt x="6712" y="1267"/>
                  </a:lnTo>
                  <a:lnTo>
                    <a:pt x="6714" y="1267"/>
                  </a:lnTo>
                  <a:lnTo>
                    <a:pt x="6716" y="1266"/>
                  </a:lnTo>
                  <a:lnTo>
                    <a:pt x="6718" y="1266"/>
                  </a:lnTo>
                  <a:lnTo>
                    <a:pt x="6720" y="1267"/>
                  </a:lnTo>
                  <a:lnTo>
                    <a:pt x="6722" y="1267"/>
                  </a:lnTo>
                  <a:lnTo>
                    <a:pt x="6724" y="1267"/>
                  </a:lnTo>
                  <a:lnTo>
                    <a:pt x="6726" y="1267"/>
                  </a:lnTo>
                  <a:lnTo>
                    <a:pt x="6728" y="1267"/>
                  </a:lnTo>
                  <a:lnTo>
                    <a:pt x="6730" y="1266"/>
                  </a:lnTo>
                  <a:lnTo>
                    <a:pt x="6732" y="1267"/>
                  </a:lnTo>
                  <a:lnTo>
                    <a:pt x="6734" y="1267"/>
                  </a:lnTo>
                  <a:lnTo>
                    <a:pt x="6735" y="1267"/>
                  </a:lnTo>
                  <a:lnTo>
                    <a:pt x="6737" y="1267"/>
                  </a:lnTo>
                  <a:lnTo>
                    <a:pt x="6739" y="1267"/>
                  </a:lnTo>
                  <a:lnTo>
                    <a:pt x="6741" y="1266"/>
                  </a:lnTo>
                  <a:lnTo>
                    <a:pt x="6743" y="1266"/>
                  </a:lnTo>
                  <a:lnTo>
                    <a:pt x="6745" y="1266"/>
                  </a:lnTo>
                  <a:lnTo>
                    <a:pt x="6747" y="1266"/>
                  </a:lnTo>
                  <a:lnTo>
                    <a:pt x="6749" y="1266"/>
                  </a:lnTo>
                  <a:lnTo>
                    <a:pt x="6751" y="1266"/>
                  </a:lnTo>
                  <a:lnTo>
                    <a:pt x="6753" y="1267"/>
                  </a:lnTo>
                  <a:lnTo>
                    <a:pt x="6755" y="1267"/>
                  </a:lnTo>
                  <a:lnTo>
                    <a:pt x="6757" y="1266"/>
                  </a:lnTo>
                  <a:lnTo>
                    <a:pt x="6759" y="1266"/>
                  </a:lnTo>
                  <a:lnTo>
                    <a:pt x="6761" y="1266"/>
                  </a:lnTo>
                  <a:lnTo>
                    <a:pt x="6763" y="1267"/>
                  </a:lnTo>
                  <a:lnTo>
                    <a:pt x="6765" y="1267"/>
                  </a:lnTo>
                  <a:lnTo>
                    <a:pt x="6767" y="1267"/>
                  </a:lnTo>
                  <a:lnTo>
                    <a:pt x="6769" y="1266"/>
                  </a:lnTo>
                  <a:lnTo>
                    <a:pt x="6771" y="1266"/>
                  </a:lnTo>
                  <a:lnTo>
                    <a:pt x="6772" y="1266"/>
                  </a:lnTo>
                  <a:lnTo>
                    <a:pt x="6774" y="1266"/>
                  </a:lnTo>
                  <a:lnTo>
                    <a:pt x="6776" y="1266"/>
                  </a:lnTo>
                  <a:lnTo>
                    <a:pt x="6778" y="1267"/>
                  </a:lnTo>
                  <a:lnTo>
                    <a:pt x="6780" y="1267"/>
                  </a:lnTo>
                  <a:lnTo>
                    <a:pt x="6782" y="1267"/>
                  </a:lnTo>
                  <a:lnTo>
                    <a:pt x="6784" y="1267"/>
                  </a:lnTo>
                  <a:lnTo>
                    <a:pt x="6786" y="1267"/>
                  </a:lnTo>
                  <a:lnTo>
                    <a:pt x="6788" y="1267"/>
                  </a:lnTo>
                  <a:lnTo>
                    <a:pt x="6790" y="1267"/>
                  </a:lnTo>
                  <a:lnTo>
                    <a:pt x="6792" y="1267"/>
                  </a:lnTo>
                  <a:lnTo>
                    <a:pt x="6794" y="1267"/>
                  </a:lnTo>
                  <a:lnTo>
                    <a:pt x="6796" y="1267"/>
                  </a:lnTo>
                  <a:lnTo>
                    <a:pt x="6798" y="1267"/>
                  </a:lnTo>
                  <a:lnTo>
                    <a:pt x="6800" y="1267"/>
                  </a:lnTo>
                  <a:lnTo>
                    <a:pt x="6802" y="1267"/>
                  </a:lnTo>
                  <a:lnTo>
                    <a:pt x="6804" y="1267"/>
                  </a:lnTo>
                  <a:lnTo>
                    <a:pt x="6806" y="1267"/>
                  </a:lnTo>
                  <a:lnTo>
                    <a:pt x="6808" y="1267"/>
                  </a:lnTo>
                  <a:lnTo>
                    <a:pt x="6809" y="1267"/>
                  </a:lnTo>
                  <a:lnTo>
                    <a:pt x="6811" y="1267"/>
                  </a:lnTo>
                  <a:lnTo>
                    <a:pt x="6813" y="1267"/>
                  </a:lnTo>
                  <a:lnTo>
                    <a:pt x="6815" y="1267"/>
                  </a:lnTo>
                  <a:lnTo>
                    <a:pt x="6817" y="1267"/>
                  </a:lnTo>
                  <a:lnTo>
                    <a:pt x="6819" y="1267"/>
                  </a:lnTo>
                  <a:lnTo>
                    <a:pt x="6821" y="1267"/>
                  </a:lnTo>
                  <a:lnTo>
                    <a:pt x="6823" y="1267"/>
                  </a:lnTo>
                  <a:lnTo>
                    <a:pt x="6825" y="1267"/>
                  </a:lnTo>
                  <a:lnTo>
                    <a:pt x="6827" y="1267"/>
                  </a:lnTo>
                  <a:lnTo>
                    <a:pt x="6829" y="1267"/>
                  </a:lnTo>
                  <a:lnTo>
                    <a:pt x="6831" y="1267"/>
                  </a:lnTo>
                  <a:lnTo>
                    <a:pt x="6833" y="1267"/>
                  </a:lnTo>
                  <a:lnTo>
                    <a:pt x="6835" y="1267"/>
                  </a:lnTo>
                  <a:lnTo>
                    <a:pt x="6837" y="1267"/>
                  </a:lnTo>
                  <a:lnTo>
                    <a:pt x="6839" y="1267"/>
                  </a:lnTo>
                  <a:lnTo>
                    <a:pt x="6841" y="1267"/>
                  </a:lnTo>
                  <a:lnTo>
                    <a:pt x="6843" y="1267"/>
                  </a:lnTo>
                  <a:lnTo>
                    <a:pt x="6845" y="1267"/>
                  </a:lnTo>
                  <a:lnTo>
                    <a:pt x="6846" y="1267"/>
                  </a:lnTo>
                  <a:lnTo>
                    <a:pt x="6848" y="1267"/>
                  </a:lnTo>
                  <a:lnTo>
                    <a:pt x="6850" y="1267"/>
                  </a:lnTo>
                  <a:lnTo>
                    <a:pt x="6852" y="1267"/>
                  </a:lnTo>
                  <a:lnTo>
                    <a:pt x="6854" y="1267"/>
                  </a:lnTo>
                  <a:lnTo>
                    <a:pt x="6856" y="1267"/>
                  </a:lnTo>
                  <a:lnTo>
                    <a:pt x="6858" y="1267"/>
                  </a:lnTo>
                  <a:lnTo>
                    <a:pt x="6860" y="1267"/>
                  </a:lnTo>
                  <a:lnTo>
                    <a:pt x="6862" y="1267"/>
                  </a:lnTo>
                  <a:lnTo>
                    <a:pt x="6864" y="1267"/>
                  </a:lnTo>
                  <a:lnTo>
                    <a:pt x="6866" y="1267"/>
                  </a:lnTo>
                  <a:lnTo>
                    <a:pt x="6868" y="1267"/>
                  </a:lnTo>
                  <a:lnTo>
                    <a:pt x="6870" y="1267"/>
                  </a:lnTo>
                  <a:lnTo>
                    <a:pt x="6872" y="1267"/>
                  </a:lnTo>
                  <a:lnTo>
                    <a:pt x="6874" y="1267"/>
                  </a:lnTo>
                  <a:lnTo>
                    <a:pt x="6876" y="1267"/>
                  </a:lnTo>
                  <a:lnTo>
                    <a:pt x="6878" y="1267"/>
                  </a:lnTo>
                  <a:lnTo>
                    <a:pt x="6880" y="1267"/>
                  </a:lnTo>
                  <a:lnTo>
                    <a:pt x="6882" y="1267"/>
                  </a:lnTo>
                  <a:lnTo>
                    <a:pt x="6883" y="1267"/>
                  </a:lnTo>
                  <a:lnTo>
                    <a:pt x="6885" y="1266"/>
                  </a:lnTo>
                  <a:lnTo>
                    <a:pt x="6887" y="1267"/>
                  </a:lnTo>
                  <a:lnTo>
                    <a:pt x="6889" y="1267"/>
                  </a:lnTo>
                  <a:lnTo>
                    <a:pt x="6891" y="1267"/>
                  </a:lnTo>
                  <a:lnTo>
                    <a:pt x="6893" y="1267"/>
                  </a:lnTo>
                  <a:lnTo>
                    <a:pt x="6895" y="1266"/>
                  </a:lnTo>
                  <a:lnTo>
                    <a:pt x="6897" y="1266"/>
                  </a:lnTo>
                  <a:lnTo>
                    <a:pt x="6899" y="1267"/>
                  </a:lnTo>
                  <a:lnTo>
                    <a:pt x="6901" y="1267"/>
                  </a:lnTo>
                  <a:lnTo>
                    <a:pt x="6903" y="1267"/>
                  </a:lnTo>
                  <a:lnTo>
                    <a:pt x="6905" y="1266"/>
                  </a:lnTo>
                  <a:lnTo>
                    <a:pt x="6907" y="1266"/>
                  </a:lnTo>
                  <a:lnTo>
                    <a:pt x="6909" y="1266"/>
                  </a:lnTo>
                  <a:lnTo>
                    <a:pt x="6911" y="1266"/>
                  </a:lnTo>
                  <a:lnTo>
                    <a:pt x="6913" y="1266"/>
                  </a:lnTo>
                  <a:lnTo>
                    <a:pt x="6915" y="1266"/>
                  </a:lnTo>
                  <a:lnTo>
                    <a:pt x="6917" y="1267"/>
                  </a:lnTo>
                  <a:lnTo>
                    <a:pt x="6919" y="1266"/>
                  </a:lnTo>
                  <a:lnTo>
                    <a:pt x="6920" y="1266"/>
                  </a:lnTo>
                  <a:lnTo>
                    <a:pt x="6922" y="1266"/>
                  </a:lnTo>
                  <a:lnTo>
                    <a:pt x="6924" y="1266"/>
                  </a:lnTo>
                  <a:lnTo>
                    <a:pt x="6926" y="1266"/>
                  </a:lnTo>
                  <a:lnTo>
                    <a:pt x="6928" y="1266"/>
                  </a:lnTo>
                  <a:lnTo>
                    <a:pt x="6930" y="1266"/>
                  </a:lnTo>
                  <a:lnTo>
                    <a:pt x="6932" y="1266"/>
                  </a:lnTo>
                  <a:lnTo>
                    <a:pt x="6934" y="1266"/>
                  </a:lnTo>
                  <a:lnTo>
                    <a:pt x="6936" y="1266"/>
                  </a:lnTo>
                  <a:lnTo>
                    <a:pt x="6938" y="1266"/>
                  </a:lnTo>
                  <a:lnTo>
                    <a:pt x="6940" y="1266"/>
                  </a:lnTo>
                  <a:lnTo>
                    <a:pt x="6942" y="1266"/>
                  </a:lnTo>
                  <a:lnTo>
                    <a:pt x="6944" y="1266"/>
                  </a:lnTo>
                  <a:lnTo>
                    <a:pt x="6946" y="1266"/>
                  </a:lnTo>
                  <a:lnTo>
                    <a:pt x="6948" y="1266"/>
                  </a:lnTo>
                  <a:lnTo>
                    <a:pt x="6950" y="1266"/>
                  </a:lnTo>
                  <a:lnTo>
                    <a:pt x="6952" y="1266"/>
                  </a:lnTo>
                  <a:lnTo>
                    <a:pt x="6954" y="1266"/>
                  </a:lnTo>
                  <a:lnTo>
                    <a:pt x="6955" y="1266"/>
                  </a:lnTo>
                  <a:lnTo>
                    <a:pt x="6957" y="1266"/>
                  </a:lnTo>
                  <a:lnTo>
                    <a:pt x="6959" y="1266"/>
                  </a:lnTo>
                  <a:lnTo>
                    <a:pt x="6961" y="1266"/>
                  </a:lnTo>
                  <a:lnTo>
                    <a:pt x="6963" y="1266"/>
                  </a:lnTo>
                  <a:lnTo>
                    <a:pt x="6965" y="1266"/>
                  </a:lnTo>
                  <a:lnTo>
                    <a:pt x="6967" y="1266"/>
                  </a:lnTo>
                  <a:lnTo>
                    <a:pt x="6969" y="1266"/>
                  </a:lnTo>
                  <a:lnTo>
                    <a:pt x="6971" y="1266"/>
                  </a:lnTo>
                  <a:lnTo>
                    <a:pt x="6973" y="1266"/>
                  </a:lnTo>
                  <a:lnTo>
                    <a:pt x="6975" y="1266"/>
                  </a:lnTo>
                  <a:lnTo>
                    <a:pt x="6977" y="1266"/>
                  </a:lnTo>
                  <a:lnTo>
                    <a:pt x="6979" y="1266"/>
                  </a:lnTo>
                  <a:lnTo>
                    <a:pt x="6981" y="1266"/>
                  </a:lnTo>
                  <a:lnTo>
                    <a:pt x="6983" y="1266"/>
                  </a:lnTo>
                  <a:lnTo>
                    <a:pt x="6985" y="1266"/>
                  </a:lnTo>
                  <a:lnTo>
                    <a:pt x="6987" y="1266"/>
                  </a:lnTo>
                  <a:lnTo>
                    <a:pt x="6989" y="1266"/>
                  </a:lnTo>
                  <a:lnTo>
                    <a:pt x="6991" y="1266"/>
                  </a:lnTo>
                  <a:lnTo>
                    <a:pt x="6992" y="1266"/>
                  </a:lnTo>
                  <a:lnTo>
                    <a:pt x="6994" y="1266"/>
                  </a:lnTo>
                  <a:lnTo>
                    <a:pt x="6996" y="1266"/>
                  </a:lnTo>
                  <a:lnTo>
                    <a:pt x="6998" y="1266"/>
                  </a:lnTo>
                  <a:lnTo>
                    <a:pt x="7000" y="1266"/>
                  </a:lnTo>
                  <a:lnTo>
                    <a:pt x="7002" y="1266"/>
                  </a:lnTo>
                  <a:lnTo>
                    <a:pt x="7004" y="1266"/>
                  </a:lnTo>
                  <a:lnTo>
                    <a:pt x="7006" y="1266"/>
                  </a:lnTo>
                  <a:lnTo>
                    <a:pt x="7008" y="1266"/>
                  </a:lnTo>
                  <a:lnTo>
                    <a:pt x="7010" y="1266"/>
                  </a:lnTo>
                  <a:lnTo>
                    <a:pt x="7012" y="1266"/>
                  </a:lnTo>
                  <a:lnTo>
                    <a:pt x="7014" y="1266"/>
                  </a:lnTo>
                  <a:lnTo>
                    <a:pt x="7016" y="1266"/>
                  </a:lnTo>
                  <a:lnTo>
                    <a:pt x="7018" y="1266"/>
                  </a:lnTo>
                  <a:lnTo>
                    <a:pt x="7020" y="1266"/>
                  </a:lnTo>
                  <a:lnTo>
                    <a:pt x="7022" y="1266"/>
                  </a:lnTo>
                  <a:lnTo>
                    <a:pt x="7024" y="1266"/>
                  </a:lnTo>
                  <a:lnTo>
                    <a:pt x="7026" y="1266"/>
                  </a:lnTo>
                  <a:lnTo>
                    <a:pt x="7028" y="1266"/>
                  </a:lnTo>
                  <a:lnTo>
                    <a:pt x="7029" y="1266"/>
                  </a:lnTo>
                  <a:lnTo>
                    <a:pt x="7031" y="1266"/>
                  </a:lnTo>
                  <a:lnTo>
                    <a:pt x="7033" y="1266"/>
                  </a:lnTo>
                  <a:lnTo>
                    <a:pt x="7035" y="1266"/>
                  </a:lnTo>
                  <a:lnTo>
                    <a:pt x="7037" y="1266"/>
                  </a:lnTo>
                  <a:lnTo>
                    <a:pt x="7039" y="1266"/>
                  </a:lnTo>
                  <a:lnTo>
                    <a:pt x="7041" y="1266"/>
                  </a:lnTo>
                  <a:lnTo>
                    <a:pt x="7043" y="1266"/>
                  </a:lnTo>
                  <a:lnTo>
                    <a:pt x="7045" y="1266"/>
                  </a:lnTo>
                  <a:lnTo>
                    <a:pt x="7047" y="1266"/>
                  </a:lnTo>
                  <a:lnTo>
                    <a:pt x="7049" y="1266"/>
                  </a:lnTo>
                  <a:lnTo>
                    <a:pt x="7051" y="1266"/>
                  </a:lnTo>
                  <a:lnTo>
                    <a:pt x="7053" y="1266"/>
                  </a:lnTo>
                  <a:lnTo>
                    <a:pt x="7055" y="1266"/>
                  </a:lnTo>
                  <a:lnTo>
                    <a:pt x="7057" y="1266"/>
                  </a:lnTo>
                  <a:lnTo>
                    <a:pt x="7059" y="1266"/>
                  </a:lnTo>
                  <a:lnTo>
                    <a:pt x="7061" y="1266"/>
                  </a:lnTo>
                  <a:lnTo>
                    <a:pt x="7063" y="1266"/>
                  </a:lnTo>
                  <a:lnTo>
                    <a:pt x="7065" y="1266"/>
                  </a:lnTo>
                  <a:lnTo>
                    <a:pt x="7066" y="1266"/>
                  </a:lnTo>
                  <a:lnTo>
                    <a:pt x="7068" y="1266"/>
                  </a:lnTo>
                  <a:lnTo>
                    <a:pt x="7070" y="1266"/>
                  </a:lnTo>
                  <a:lnTo>
                    <a:pt x="7072" y="1266"/>
                  </a:lnTo>
                  <a:lnTo>
                    <a:pt x="7074" y="1266"/>
                  </a:lnTo>
                  <a:lnTo>
                    <a:pt x="7076" y="1266"/>
                  </a:lnTo>
                  <a:lnTo>
                    <a:pt x="7078" y="1266"/>
                  </a:lnTo>
                  <a:lnTo>
                    <a:pt x="7080" y="1266"/>
                  </a:lnTo>
                  <a:lnTo>
                    <a:pt x="7082" y="1266"/>
                  </a:lnTo>
                  <a:lnTo>
                    <a:pt x="7084" y="1266"/>
                  </a:lnTo>
                  <a:lnTo>
                    <a:pt x="7086" y="1266"/>
                  </a:lnTo>
                  <a:lnTo>
                    <a:pt x="7088" y="1266"/>
                  </a:lnTo>
                  <a:lnTo>
                    <a:pt x="7090" y="1266"/>
                  </a:lnTo>
                  <a:lnTo>
                    <a:pt x="7092" y="1266"/>
                  </a:lnTo>
                  <a:lnTo>
                    <a:pt x="7094" y="1266"/>
                  </a:lnTo>
                  <a:lnTo>
                    <a:pt x="7096" y="1266"/>
                  </a:lnTo>
                  <a:lnTo>
                    <a:pt x="7098" y="1266"/>
                  </a:lnTo>
                  <a:lnTo>
                    <a:pt x="7100" y="1266"/>
                  </a:lnTo>
                  <a:lnTo>
                    <a:pt x="7102" y="1266"/>
                  </a:lnTo>
                  <a:lnTo>
                    <a:pt x="7103" y="1266"/>
                  </a:lnTo>
                  <a:lnTo>
                    <a:pt x="7105" y="1266"/>
                  </a:lnTo>
                  <a:lnTo>
                    <a:pt x="7107" y="1266"/>
                  </a:lnTo>
                  <a:lnTo>
                    <a:pt x="7109" y="1266"/>
                  </a:lnTo>
                  <a:lnTo>
                    <a:pt x="7111" y="1266"/>
                  </a:lnTo>
                  <a:lnTo>
                    <a:pt x="7113" y="1266"/>
                  </a:lnTo>
                  <a:lnTo>
                    <a:pt x="7115" y="1266"/>
                  </a:lnTo>
                  <a:lnTo>
                    <a:pt x="7117" y="1266"/>
                  </a:lnTo>
                  <a:lnTo>
                    <a:pt x="7119" y="1266"/>
                  </a:lnTo>
                  <a:lnTo>
                    <a:pt x="7121" y="1266"/>
                  </a:lnTo>
                  <a:lnTo>
                    <a:pt x="7123" y="1266"/>
                  </a:lnTo>
                  <a:lnTo>
                    <a:pt x="7125" y="1266"/>
                  </a:lnTo>
                  <a:lnTo>
                    <a:pt x="7127" y="1266"/>
                  </a:lnTo>
                  <a:lnTo>
                    <a:pt x="7129" y="1266"/>
                  </a:lnTo>
                  <a:lnTo>
                    <a:pt x="7131" y="1266"/>
                  </a:lnTo>
                  <a:lnTo>
                    <a:pt x="7133" y="1266"/>
                  </a:lnTo>
                  <a:lnTo>
                    <a:pt x="7135" y="1266"/>
                  </a:lnTo>
                  <a:lnTo>
                    <a:pt x="7137" y="1266"/>
                  </a:lnTo>
                  <a:lnTo>
                    <a:pt x="7139" y="1266"/>
                  </a:lnTo>
                  <a:lnTo>
                    <a:pt x="7140" y="1266"/>
                  </a:lnTo>
                  <a:lnTo>
                    <a:pt x="7142" y="1266"/>
                  </a:lnTo>
                  <a:lnTo>
                    <a:pt x="7144" y="1266"/>
                  </a:lnTo>
                  <a:lnTo>
                    <a:pt x="7146" y="1266"/>
                  </a:lnTo>
                  <a:lnTo>
                    <a:pt x="7148" y="1266"/>
                  </a:lnTo>
                  <a:lnTo>
                    <a:pt x="7150" y="1266"/>
                  </a:lnTo>
                  <a:lnTo>
                    <a:pt x="7152" y="1266"/>
                  </a:lnTo>
                  <a:lnTo>
                    <a:pt x="7154" y="1266"/>
                  </a:lnTo>
                  <a:lnTo>
                    <a:pt x="7156" y="1266"/>
                  </a:lnTo>
                  <a:lnTo>
                    <a:pt x="7158" y="1266"/>
                  </a:lnTo>
                  <a:lnTo>
                    <a:pt x="7160" y="1266"/>
                  </a:lnTo>
                  <a:lnTo>
                    <a:pt x="7162" y="1266"/>
                  </a:lnTo>
                  <a:lnTo>
                    <a:pt x="7164" y="1266"/>
                  </a:lnTo>
                  <a:lnTo>
                    <a:pt x="7166" y="1266"/>
                  </a:lnTo>
                  <a:lnTo>
                    <a:pt x="7168" y="1266"/>
                  </a:lnTo>
                  <a:lnTo>
                    <a:pt x="7170" y="1266"/>
                  </a:lnTo>
                  <a:lnTo>
                    <a:pt x="7172" y="1266"/>
                  </a:lnTo>
                  <a:lnTo>
                    <a:pt x="7174" y="1266"/>
                  </a:lnTo>
                  <a:lnTo>
                    <a:pt x="7176" y="1266"/>
                  </a:lnTo>
                  <a:lnTo>
                    <a:pt x="7177" y="1266"/>
                  </a:lnTo>
                  <a:lnTo>
                    <a:pt x="7179" y="1266"/>
                  </a:lnTo>
                  <a:lnTo>
                    <a:pt x="7181" y="1266"/>
                  </a:lnTo>
                  <a:lnTo>
                    <a:pt x="7183" y="1266"/>
                  </a:lnTo>
                  <a:lnTo>
                    <a:pt x="7185" y="1266"/>
                  </a:lnTo>
                  <a:lnTo>
                    <a:pt x="7187" y="1266"/>
                  </a:lnTo>
                  <a:lnTo>
                    <a:pt x="7189" y="1266"/>
                  </a:lnTo>
                  <a:lnTo>
                    <a:pt x="7191" y="1266"/>
                  </a:lnTo>
                  <a:lnTo>
                    <a:pt x="7193" y="1266"/>
                  </a:lnTo>
                  <a:lnTo>
                    <a:pt x="7195" y="1266"/>
                  </a:lnTo>
                  <a:lnTo>
                    <a:pt x="7197" y="1266"/>
                  </a:lnTo>
                  <a:lnTo>
                    <a:pt x="7199" y="1266"/>
                  </a:lnTo>
                  <a:lnTo>
                    <a:pt x="7201" y="1266"/>
                  </a:lnTo>
                  <a:lnTo>
                    <a:pt x="7203" y="1266"/>
                  </a:lnTo>
                  <a:lnTo>
                    <a:pt x="7205" y="1266"/>
                  </a:lnTo>
                  <a:lnTo>
                    <a:pt x="7207" y="1266"/>
                  </a:lnTo>
                  <a:lnTo>
                    <a:pt x="7209" y="1266"/>
                  </a:lnTo>
                  <a:lnTo>
                    <a:pt x="7211" y="1266"/>
                  </a:lnTo>
                  <a:lnTo>
                    <a:pt x="7213" y="1266"/>
                  </a:lnTo>
                  <a:lnTo>
                    <a:pt x="7214" y="1266"/>
                  </a:lnTo>
                  <a:lnTo>
                    <a:pt x="7216" y="1266"/>
                  </a:lnTo>
                  <a:lnTo>
                    <a:pt x="7218" y="1266"/>
                  </a:lnTo>
                  <a:lnTo>
                    <a:pt x="7220" y="1266"/>
                  </a:lnTo>
                  <a:lnTo>
                    <a:pt x="7222" y="1266"/>
                  </a:lnTo>
                  <a:lnTo>
                    <a:pt x="7224" y="1266"/>
                  </a:lnTo>
                  <a:lnTo>
                    <a:pt x="7226" y="1266"/>
                  </a:lnTo>
                  <a:lnTo>
                    <a:pt x="7228" y="1266"/>
                  </a:lnTo>
                  <a:lnTo>
                    <a:pt x="7230" y="1266"/>
                  </a:lnTo>
                  <a:lnTo>
                    <a:pt x="7232" y="1266"/>
                  </a:lnTo>
                  <a:lnTo>
                    <a:pt x="7234" y="1266"/>
                  </a:lnTo>
                  <a:lnTo>
                    <a:pt x="7236" y="1266"/>
                  </a:lnTo>
                  <a:lnTo>
                    <a:pt x="7238" y="1266"/>
                  </a:lnTo>
                  <a:lnTo>
                    <a:pt x="7240" y="1266"/>
                  </a:lnTo>
                  <a:lnTo>
                    <a:pt x="7242" y="1266"/>
                  </a:lnTo>
                  <a:lnTo>
                    <a:pt x="7244" y="1266"/>
                  </a:lnTo>
                  <a:lnTo>
                    <a:pt x="7246" y="1266"/>
                  </a:lnTo>
                  <a:lnTo>
                    <a:pt x="7248" y="1266"/>
                  </a:lnTo>
                  <a:lnTo>
                    <a:pt x="7250" y="1266"/>
                  </a:lnTo>
                  <a:lnTo>
                    <a:pt x="7251" y="1266"/>
                  </a:lnTo>
                  <a:lnTo>
                    <a:pt x="7253" y="1266"/>
                  </a:lnTo>
                  <a:lnTo>
                    <a:pt x="7255" y="1266"/>
                  </a:lnTo>
                  <a:lnTo>
                    <a:pt x="7257" y="1266"/>
                  </a:lnTo>
                  <a:lnTo>
                    <a:pt x="7259" y="1266"/>
                  </a:lnTo>
                  <a:lnTo>
                    <a:pt x="7261" y="1266"/>
                  </a:lnTo>
                  <a:lnTo>
                    <a:pt x="7263" y="1266"/>
                  </a:lnTo>
                  <a:lnTo>
                    <a:pt x="7265" y="1266"/>
                  </a:lnTo>
                  <a:lnTo>
                    <a:pt x="7267" y="1266"/>
                  </a:lnTo>
                  <a:lnTo>
                    <a:pt x="7269" y="1266"/>
                  </a:lnTo>
                  <a:lnTo>
                    <a:pt x="7271" y="1266"/>
                  </a:lnTo>
                  <a:lnTo>
                    <a:pt x="7273" y="1266"/>
                  </a:lnTo>
                  <a:lnTo>
                    <a:pt x="7275" y="1266"/>
                  </a:lnTo>
                  <a:lnTo>
                    <a:pt x="7277" y="1266"/>
                  </a:lnTo>
                  <a:lnTo>
                    <a:pt x="7279" y="1266"/>
                  </a:lnTo>
                  <a:lnTo>
                    <a:pt x="7281" y="1266"/>
                  </a:lnTo>
                  <a:lnTo>
                    <a:pt x="7283" y="1266"/>
                  </a:lnTo>
                  <a:lnTo>
                    <a:pt x="7285" y="1266"/>
                  </a:lnTo>
                  <a:lnTo>
                    <a:pt x="7287" y="1266"/>
                  </a:lnTo>
                  <a:lnTo>
                    <a:pt x="7288" y="1266"/>
                  </a:lnTo>
                  <a:lnTo>
                    <a:pt x="7290" y="1266"/>
                  </a:lnTo>
                  <a:lnTo>
                    <a:pt x="7292" y="1266"/>
                  </a:lnTo>
                  <a:lnTo>
                    <a:pt x="7294" y="1266"/>
                  </a:lnTo>
                  <a:lnTo>
                    <a:pt x="7296" y="1266"/>
                  </a:lnTo>
                  <a:lnTo>
                    <a:pt x="7298" y="1266"/>
                  </a:lnTo>
                  <a:lnTo>
                    <a:pt x="7300" y="1266"/>
                  </a:lnTo>
                  <a:lnTo>
                    <a:pt x="7302" y="1266"/>
                  </a:lnTo>
                  <a:lnTo>
                    <a:pt x="7304" y="1266"/>
                  </a:lnTo>
                  <a:lnTo>
                    <a:pt x="7306" y="1266"/>
                  </a:lnTo>
                  <a:lnTo>
                    <a:pt x="7308" y="1266"/>
                  </a:lnTo>
                  <a:lnTo>
                    <a:pt x="7310" y="1266"/>
                  </a:lnTo>
                  <a:lnTo>
                    <a:pt x="7312" y="1266"/>
                  </a:lnTo>
                  <a:lnTo>
                    <a:pt x="7314" y="1266"/>
                  </a:lnTo>
                  <a:lnTo>
                    <a:pt x="7316" y="1266"/>
                  </a:lnTo>
                  <a:lnTo>
                    <a:pt x="7318" y="1266"/>
                  </a:lnTo>
                  <a:lnTo>
                    <a:pt x="7320" y="1266"/>
                  </a:lnTo>
                  <a:lnTo>
                    <a:pt x="7322" y="1266"/>
                  </a:lnTo>
                  <a:lnTo>
                    <a:pt x="7324" y="1266"/>
                  </a:lnTo>
                  <a:lnTo>
                    <a:pt x="7325" y="1266"/>
                  </a:lnTo>
                  <a:lnTo>
                    <a:pt x="7327" y="1266"/>
                  </a:lnTo>
                  <a:lnTo>
                    <a:pt x="7329" y="1266"/>
                  </a:lnTo>
                  <a:lnTo>
                    <a:pt x="7331" y="1266"/>
                  </a:lnTo>
                  <a:lnTo>
                    <a:pt x="7333" y="1266"/>
                  </a:lnTo>
                  <a:lnTo>
                    <a:pt x="7335" y="1266"/>
                  </a:lnTo>
                  <a:lnTo>
                    <a:pt x="7337" y="1266"/>
                  </a:lnTo>
                  <a:lnTo>
                    <a:pt x="7339" y="1266"/>
                  </a:lnTo>
                  <a:lnTo>
                    <a:pt x="7341" y="1266"/>
                  </a:lnTo>
                  <a:lnTo>
                    <a:pt x="7343" y="1266"/>
                  </a:lnTo>
                  <a:lnTo>
                    <a:pt x="7345" y="1266"/>
                  </a:lnTo>
                  <a:lnTo>
                    <a:pt x="7347" y="1266"/>
                  </a:lnTo>
                  <a:lnTo>
                    <a:pt x="7349" y="1266"/>
                  </a:lnTo>
                  <a:lnTo>
                    <a:pt x="7351" y="1266"/>
                  </a:lnTo>
                  <a:lnTo>
                    <a:pt x="7353" y="1266"/>
                  </a:lnTo>
                  <a:lnTo>
                    <a:pt x="7355" y="1266"/>
                  </a:lnTo>
                  <a:lnTo>
                    <a:pt x="7357" y="1266"/>
                  </a:lnTo>
                  <a:lnTo>
                    <a:pt x="7359" y="1266"/>
                  </a:lnTo>
                  <a:lnTo>
                    <a:pt x="7360" y="1266"/>
                  </a:lnTo>
                  <a:lnTo>
                    <a:pt x="7362" y="1266"/>
                  </a:lnTo>
                  <a:lnTo>
                    <a:pt x="7364" y="1266"/>
                  </a:lnTo>
                  <a:lnTo>
                    <a:pt x="7366" y="1266"/>
                  </a:lnTo>
                  <a:lnTo>
                    <a:pt x="7368" y="1266"/>
                  </a:lnTo>
                  <a:lnTo>
                    <a:pt x="7370" y="1266"/>
                  </a:lnTo>
                  <a:lnTo>
                    <a:pt x="7372" y="1266"/>
                  </a:lnTo>
                  <a:lnTo>
                    <a:pt x="7374" y="1266"/>
                  </a:lnTo>
                  <a:lnTo>
                    <a:pt x="7376" y="1266"/>
                  </a:lnTo>
                  <a:lnTo>
                    <a:pt x="7378" y="1266"/>
                  </a:lnTo>
                  <a:lnTo>
                    <a:pt x="7380" y="1266"/>
                  </a:lnTo>
                  <a:lnTo>
                    <a:pt x="7382" y="1266"/>
                  </a:lnTo>
                  <a:lnTo>
                    <a:pt x="7384" y="1266"/>
                  </a:lnTo>
                  <a:lnTo>
                    <a:pt x="7386" y="1266"/>
                  </a:lnTo>
                  <a:lnTo>
                    <a:pt x="7388" y="1266"/>
                  </a:lnTo>
                  <a:lnTo>
                    <a:pt x="7390" y="1266"/>
                  </a:lnTo>
                  <a:lnTo>
                    <a:pt x="7392" y="1267"/>
                  </a:lnTo>
                  <a:lnTo>
                    <a:pt x="7394" y="1266"/>
                  </a:lnTo>
                  <a:lnTo>
                    <a:pt x="7396" y="1266"/>
                  </a:lnTo>
                  <a:lnTo>
                    <a:pt x="7397" y="1266"/>
                  </a:lnTo>
                  <a:lnTo>
                    <a:pt x="7399" y="1267"/>
                  </a:lnTo>
                  <a:lnTo>
                    <a:pt x="7401" y="1267"/>
                  </a:lnTo>
                  <a:lnTo>
                    <a:pt x="7403" y="1267"/>
                  </a:lnTo>
                  <a:lnTo>
                    <a:pt x="7405" y="1266"/>
                  </a:lnTo>
                  <a:lnTo>
                    <a:pt x="7407" y="1266"/>
                  </a:lnTo>
                  <a:lnTo>
                    <a:pt x="7409" y="1266"/>
                  </a:lnTo>
                  <a:lnTo>
                    <a:pt x="7411" y="1266"/>
                  </a:lnTo>
                  <a:lnTo>
                    <a:pt x="7413" y="1266"/>
                  </a:lnTo>
                  <a:lnTo>
                    <a:pt x="7415" y="1266"/>
                  </a:lnTo>
                  <a:lnTo>
                    <a:pt x="7417" y="1267"/>
                  </a:lnTo>
                  <a:lnTo>
                    <a:pt x="7419" y="1267"/>
                  </a:lnTo>
                  <a:lnTo>
                    <a:pt x="7421" y="1266"/>
                  </a:lnTo>
                  <a:lnTo>
                    <a:pt x="7423" y="1266"/>
                  </a:lnTo>
                  <a:lnTo>
                    <a:pt x="7425" y="1266"/>
                  </a:lnTo>
                  <a:lnTo>
                    <a:pt x="7427" y="1267"/>
                  </a:lnTo>
                  <a:lnTo>
                    <a:pt x="7429" y="1266"/>
                  </a:lnTo>
                  <a:lnTo>
                    <a:pt x="7431" y="1266"/>
                  </a:lnTo>
                  <a:lnTo>
                    <a:pt x="7433" y="1266"/>
                  </a:lnTo>
                  <a:lnTo>
                    <a:pt x="7434" y="1266"/>
                  </a:lnTo>
                  <a:lnTo>
                    <a:pt x="7436" y="1266"/>
                  </a:lnTo>
                  <a:lnTo>
                    <a:pt x="7438" y="1266"/>
                  </a:lnTo>
                  <a:lnTo>
                    <a:pt x="7440" y="1266"/>
                  </a:lnTo>
                  <a:lnTo>
                    <a:pt x="7442" y="1266"/>
                  </a:lnTo>
                  <a:lnTo>
                    <a:pt x="7444" y="1266"/>
                  </a:lnTo>
                  <a:lnTo>
                    <a:pt x="7446" y="1266"/>
                  </a:lnTo>
                  <a:lnTo>
                    <a:pt x="7448" y="1266"/>
                  </a:lnTo>
                  <a:lnTo>
                    <a:pt x="7450" y="1266"/>
                  </a:lnTo>
                  <a:lnTo>
                    <a:pt x="7452" y="1267"/>
                  </a:lnTo>
                  <a:lnTo>
                    <a:pt x="7454" y="1267"/>
                  </a:lnTo>
                  <a:lnTo>
                    <a:pt x="7456" y="1267"/>
                  </a:lnTo>
                  <a:lnTo>
                    <a:pt x="7458" y="1267"/>
                  </a:lnTo>
                  <a:lnTo>
                    <a:pt x="7460" y="1267"/>
                  </a:lnTo>
                  <a:lnTo>
                    <a:pt x="7462" y="1267"/>
                  </a:lnTo>
                  <a:lnTo>
                    <a:pt x="7464" y="1267"/>
                  </a:lnTo>
                  <a:lnTo>
                    <a:pt x="7466" y="1267"/>
                  </a:lnTo>
                  <a:lnTo>
                    <a:pt x="7468" y="1267"/>
                  </a:lnTo>
                  <a:lnTo>
                    <a:pt x="7470" y="1267"/>
                  </a:lnTo>
                  <a:lnTo>
                    <a:pt x="7471" y="1267"/>
                  </a:lnTo>
                  <a:lnTo>
                    <a:pt x="7473" y="1267"/>
                  </a:lnTo>
                  <a:lnTo>
                    <a:pt x="7475" y="1267"/>
                  </a:lnTo>
                  <a:lnTo>
                    <a:pt x="7477" y="1267"/>
                  </a:lnTo>
                  <a:lnTo>
                    <a:pt x="7479" y="1267"/>
                  </a:lnTo>
                  <a:lnTo>
                    <a:pt x="7481" y="1267"/>
                  </a:lnTo>
                  <a:lnTo>
                    <a:pt x="7483" y="1267"/>
                  </a:lnTo>
                  <a:lnTo>
                    <a:pt x="7485" y="1267"/>
                  </a:lnTo>
                  <a:lnTo>
                    <a:pt x="7487" y="1267"/>
                  </a:lnTo>
                  <a:lnTo>
                    <a:pt x="7489" y="1267"/>
                  </a:lnTo>
                  <a:lnTo>
                    <a:pt x="7491" y="1267"/>
                  </a:lnTo>
                  <a:lnTo>
                    <a:pt x="7493" y="1267"/>
                  </a:lnTo>
                  <a:lnTo>
                    <a:pt x="7495" y="1266"/>
                  </a:lnTo>
                  <a:lnTo>
                    <a:pt x="7497" y="1267"/>
                  </a:lnTo>
                  <a:lnTo>
                    <a:pt x="7499" y="1267"/>
                  </a:lnTo>
                  <a:lnTo>
                    <a:pt x="7501" y="1267"/>
                  </a:lnTo>
                  <a:lnTo>
                    <a:pt x="7503" y="1267"/>
                  </a:lnTo>
                  <a:lnTo>
                    <a:pt x="7505" y="1267"/>
                  </a:lnTo>
                  <a:lnTo>
                    <a:pt x="7507" y="1267"/>
                  </a:lnTo>
                  <a:lnTo>
                    <a:pt x="7508" y="1267"/>
                  </a:lnTo>
                  <a:lnTo>
                    <a:pt x="7510" y="1267"/>
                  </a:lnTo>
                  <a:lnTo>
                    <a:pt x="7512" y="1267"/>
                  </a:lnTo>
                  <a:lnTo>
                    <a:pt x="7514" y="1267"/>
                  </a:lnTo>
                  <a:lnTo>
                    <a:pt x="7516" y="1267"/>
                  </a:lnTo>
                  <a:lnTo>
                    <a:pt x="7518" y="1267"/>
                  </a:lnTo>
                  <a:lnTo>
                    <a:pt x="7520" y="1267"/>
                  </a:lnTo>
                  <a:lnTo>
                    <a:pt x="7522" y="1267"/>
                  </a:lnTo>
                  <a:lnTo>
                    <a:pt x="7524" y="1267"/>
                  </a:lnTo>
                  <a:lnTo>
                    <a:pt x="7526" y="1267"/>
                  </a:lnTo>
                  <a:lnTo>
                    <a:pt x="7528" y="1267"/>
                  </a:lnTo>
                  <a:lnTo>
                    <a:pt x="7530" y="1267"/>
                  </a:lnTo>
                  <a:lnTo>
                    <a:pt x="7532" y="1267"/>
                  </a:lnTo>
                  <a:lnTo>
                    <a:pt x="7534" y="1267"/>
                  </a:lnTo>
                  <a:lnTo>
                    <a:pt x="7536" y="1267"/>
                  </a:lnTo>
                  <a:lnTo>
                    <a:pt x="7538" y="1267"/>
                  </a:lnTo>
                  <a:lnTo>
                    <a:pt x="7540" y="1267"/>
                  </a:lnTo>
                  <a:lnTo>
                    <a:pt x="7542" y="1267"/>
                  </a:lnTo>
                  <a:lnTo>
                    <a:pt x="7544" y="1267"/>
                  </a:lnTo>
                  <a:lnTo>
                    <a:pt x="7545" y="1267"/>
                  </a:lnTo>
                  <a:lnTo>
                    <a:pt x="7547" y="1267"/>
                  </a:lnTo>
                  <a:lnTo>
                    <a:pt x="7549" y="1267"/>
                  </a:lnTo>
                  <a:lnTo>
                    <a:pt x="7551" y="1267"/>
                  </a:lnTo>
                  <a:lnTo>
                    <a:pt x="7553" y="1267"/>
                  </a:lnTo>
                  <a:lnTo>
                    <a:pt x="7555" y="1267"/>
                  </a:lnTo>
                  <a:lnTo>
                    <a:pt x="7557" y="1267"/>
                  </a:lnTo>
                  <a:lnTo>
                    <a:pt x="7559" y="1267"/>
                  </a:lnTo>
                  <a:lnTo>
                    <a:pt x="7561" y="1267"/>
                  </a:lnTo>
                  <a:lnTo>
                    <a:pt x="7563" y="1267"/>
                  </a:lnTo>
                  <a:lnTo>
                    <a:pt x="7565" y="1267"/>
                  </a:lnTo>
                  <a:lnTo>
                    <a:pt x="7567" y="1268"/>
                  </a:lnTo>
                  <a:lnTo>
                    <a:pt x="7569" y="1267"/>
                  </a:lnTo>
                  <a:lnTo>
                    <a:pt x="7571" y="1268"/>
                  </a:lnTo>
                  <a:lnTo>
                    <a:pt x="7573" y="1268"/>
                  </a:lnTo>
                  <a:lnTo>
                    <a:pt x="7575" y="1267"/>
                  </a:lnTo>
                  <a:lnTo>
                    <a:pt x="7577" y="1268"/>
                  </a:lnTo>
                  <a:lnTo>
                    <a:pt x="7579" y="1268"/>
                  </a:lnTo>
                  <a:lnTo>
                    <a:pt x="7581" y="1268"/>
                  </a:lnTo>
                  <a:lnTo>
                    <a:pt x="7582" y="1268"/>
                  </a:lnTo>
                  <a:lnTo>
                    <a:pt x="7584" y="1268"/>
                  </a:lnTo>
                  <a:lnTo>
                    <a:pt x="7586" y="1268"/>
                  </a:lnTo>
                  <a:lnTo>
                    <a:pt x="7588" y="1268"/>
                  </a:lnTo>
                  <a:lnTo>
                    <a:pt x="7590" y="1268"/>
                  </a:lnTo>
                  <a:lnTo>
                    <a:pt x="7592" y="1268"/>
                  </a:lnTo>
                  <a:lnTo>
                    <a:pt x="7594" y="1268"/>
                  </a:lnTo>
                  <a:lnTo>
                    <a:pt x="7596" y="1268"/>
                  </a:lnTo>
                  <a:lnTo>
                    <a:pt x="7598" y="1268"/>
                  </a:lnTo>
                  <a:lnTo>
                    <a:pt x="7600" y="1268"/>
                  </a:lnTo>
                  <a:lnTo>
                    <a:pt x="7602" y="1268"/>
                  </a:lnTo>
                  <a:lnTo>
                    <a:pt x="7604" y="1268"/>
                  </a:lnTo>
                  <a:lnTo>
                    <a:pt x="7606" y="1268"/>
                  </a:lnTo>
                  <a:lnTo>
                    <a:pt x="7608" y="1268"/>
                  </a:lnTo>
                  <a:lnTo>
                    <a:pt x="7610" y="1268"/>
                  </a:lnTo>
                  <a:lnTo>
                    <a:pt x="7612" y="1269"/>
                  </a:lnTo>
                  <a:lnTo>
                    <a:pt x="7614" y="1269"/>
                  </a:lnTo>
                  <a:lnTo>
                    <a:pt x="7616" y="1269"/>
                  </a:lnTo>
                  <a:lnTo>
                    <a:pt x="7618" y="1269"/>
                  </a:lnTo>
                  <a:lnTo>
                    <a:pt x="7619" y="1269"/>
                  </a:lnTo>
                  <a:lnTo>
                    <a:pt x="7621" y="1269"/>
                  </a:lnTo>
                  <a:lnTo>
                    <a:pt x="7623" y="1269"/>
                  </a:lnTo>
                  <a:lnTo>
                    <a:pt x="7625" y="1269"/>
                  </a:lnTo>
                  <a:lnTo>
                    <a:pt x="7627" y="1269"/>
                  </a:lnTo>
                  <a:lnTo>
                    <a:pt x="7629" y="1269"/>
                  </a:lnTo>
                  <a:lnTo>
                    <a:pt x="7631" y="1270"/>
                  </a:lnTo>
                  <a:lnTo>
                    <a:pt x="7633" y="1270"/>
                  </a:lnTo>
                  <a:lnTo>
                    <a:pt x="7635" y="1270"/>
                  </a:lnTo>
                  <a:lnTo>
                    <a:pt x="7637" y="1270"/>
                  </a:lnTo>
                  <a:lnTo>
                    <a:pt x="7639" y="1270"/>
                  </a:lnTo>
                  <a:lnTo>
                    <a:pt x="7641" y="1270"/>
                  </a:lnTo>
                  <a:lnTo>
                    <a:pt x="7643" y="1270"/>
                  </a:lnTo>
                  <a:lnTo>
                    <a:pt x="7645" y="1270"/>
                  </a:lnTo>
                  <a:lnTo>
                    <a:pt x="7647" y="1270"/>
                  </a:lnTo>
                  <a:lnTo>
                    <a:pt x="7649" y="1271"/>
                  </a:lnTo>
                  <a:lnTo>
                    <a:pt x="7651" y="1271"/>
                  </a:lnTo>
                  <a:lnTo>
                    <a:pt x="7653" y="1271"/>
                  </a:lnTo>
                  <a:lnTo>
                    <a:pt x="7655" y="1271"/>
                  </a:lnTo>
                  <a:lnTo>
                    <a:pt x="7656" y="1271"/>
                  </a:lnTo>
                  <a:lnTo>
                    <a:pt x="7658" y="1272"/>
                  </a:lnTo>
                  <a:lnTo>
                    <a:pt x="7660" y="1272"/>
                  </a:lnTo>
                  <a:lnTo>
                    <a:pt x="7662" y="1272"/>
                  </a:lnTo>
                  <a:lnTo>
                    <a:pt x="7664" y="1272"/>
                  </a:lnTo>
                  <a:lnTo>
                    <a:pt x="7666" y="1272"/>
                  </a:lnTo>
                  <a:lnTo>
                    <a:pt x="7668" y="1272"/>
                  </a:lnTo>
                  <a:lnTo>
                    <a:pt x="7670" y="1273"/>
                  </a:lnTo>
                  <a:lnTo>
                    <a:pt x="7672" y="1273"/>
                  </a:lnTo>
                  <a:lnTo>
                    <a:pt x="7674" y="1273"/>
                  </a:lnTo>
                  <a:lnTo>
                    <a:pt x="7676" y="1273"/>
                  </a:lnTo>
                  <a:lnTo>
                    <a:pt x="7678" y="1274"/>
                  </a:lnTo>
                  <a:lnTo>
                    <a:pt x="7680" y="1274"/>
                  </a:lnTo>
                  <a:lnTo>
                    <a:pt x="7682" y="1274"/>
                  </a:lnTo>
                  <a:lnTo>
                    <a:pt x="7684" y="1274"/>
                  </a:lnTo>
                  <a:lnTo>
                    <a:pt x="7686" y="1275"/>
                  </a:lnTo>
                  <a:lnTo>
                    <a:pt x="7688" y="1275"/>
                  </a:lnTo>
                  <a:lnTo>
                    <a:pt x="7690" y="1275"/>
                  </a:lnTo>
                  <a:lnTo>
                    <a:pt x="7692" y="1276"/>
                  </a:lnTo>
                  <a:lnTo>
                    <a:pt x="7693" y="1276"/>
                  </a:lnTo>
                  <a:lnTo>
                    <a:pt x="7695" y="1276"/>
                  </a:lnTo>
                  <a:lnTo>
                    <a:pt x="7697" y="1276"/>
                  </a:lnTo>
                  <a:lnTo>
                    <a:pt x="7699" y="1277"/>
                  </a:lnTo>
                  <a:lnTo>
                    <a:pt x="7701" y="1277"/>
                  </a:lnTo>
                  <a:lnTo>
                    <a:pt x="7703" y="1278"/>
                  </a:lnTo>
                  <a:lnTo>
                    <a:pt x="7705" y="1278"/>
                  </a:lnTo>
                  <a:lnTo>
                    <a:pt x="7707" y="1278"/>
                  </a:lnTo>
                  <a:lnTo>
                    <a:pt x="7709" y="1279"/>
                  </a:lnTo>
                  <a:lnTo>
                    <a:pt x="7711" y="1279"/>
                  </a:lnTo>
                  <a:lnTo>
                    <a:pt x="7713" y="1279"/>
                  </a:lnTo>
                  <a:lnTo>
                    <a:pt x="7715" y="1279"/>
                  </a:lnTo>
                  <a:lnTo>
                    <a:pt x="7717" y="1280"/>
                  </a:lnTo>
                  <a:lnTo>
                    <a:pt x="7719" y="1280"/>
                  </a:lnTo>
                  <a:lnTo>
                    <a:pt x="7721" y="1280"/>
                  </a:lnTo>
                  <a:lnTo>
                    <a:pt x="7723" y="1281"/>
                  </a:lnTo>
                  <a:lnTo>
                    <a:pt x="7725" y="1281"/>
                  </a:lnTo>
                  <a:lnTo>
                    <a:pt x="7727" y="1281"/>
                  </a:lnTo>
                  <a:lnTo>
                    <a:pt x="7729" y="1282"/>
                  </a:lnTo>
                  <a:lnTo>
                    <a:pt x="7730" y="1282"/>
                  </a:lnTo>
                  <a:lnTo>
                    <a:pt x="7732" y="1282"/>
                  </a:lnTo>
                  <a:lnTo>
                    <a:pt x="7734" y="1282"/>
                  </a:lnTo>
                  <a:lnTo>
                    <a:pt x="7736" y="1283"/>
                  </a:lnTo>
                  <a:lnTo>
                    <a:pt x="7738" y="1283"/>
                  </a:lnTo>
                  <a:lnTo>
                    <a:pt x="7740" y="1283"/>
                  </a:lnTo>
                  <a:lnTo>
                    <a:pt x="7742" y="1283"/>
                  </a:lnTo>
                  <a:lnTo>
                    <a:pt x="7744" y="1283"/>
                  </a:lnTo>
                  <a:lnTo>
                    <a:pt x="7746" y="1283"/>
                  </a:lnTo>
                  <a:lnTo>
                    <a:pt x="7748" y="1283"/>
                  </a:lnTo>
                  <a:lnTo>
                    <a:pt x="7750" y="1283"/>
                  </a:lnTo>
                  <a:lnTo>
                    <a:pt x="7752" y="1283"/>
                  </a:lnTo>
                  <a:lnTo>
                    <a:pt x="7754" y="1283"/>
                  </a:lnTo>
                  <a:lnTo>
                    <a:pt x="7756" y="1283"/>
                  </a:lnTo>
                  <a:lnTo>
                    <a:pt x="7758" y="1283"/>
                  </a:lnTo>
                  <a:lnTo>
                    <a:pt x="7760" y="1283"/>
                  </a:lnTo>
                  <a:lnTo>
                    <a:pt x="7762" y="1283"/>
                  </a:lnTo>
                  <a:lnTo>
                    <a:pt x="7764" y="1282"/>
                  </a:lnTo>
                  <a:lnTo>
                    <a:pt x="7765" y="1282"/>
                  </a:lnTo>
                  <a:lnTo>
                    <a:pt x="7767" y="1282"/>
                  </a:lnTo>
                  <a:lnTo>
                    <a:pt x="7769" y="1282"/>
                  </a:lnTo>
                  <a:lnTo>
                    <a:pt x="7771" y="1281"/>
                  </a:lnTo>
                  <a:lnTo>
                    <a:pt x="7773" y="1281"/>
                  </a:lnTo>
                  <a:lnTo>
                    <a:pt x="7775" y="1281"/>
                  </a:lnTo>
                  <a:lnTo>
                    <a:pt x="7777" y="1281"/>
                  </a:lnTo>
                  <a:lnTo>
                    <a:pt x="7779" y="1280"/>
                  </a:lnTo>
                  <a:lnTo>
                    <a:pt x="7781" y="1280"/>
                  </a:lnTo>
                  <a:lnTo>
                    <a:pt x="7783" y="1279"/>
                  </a:lnTo>
                  <a:lnTo>
                    <a:pt x="7785" y="1279"/>
                  </a:lnTo>
                  <a:lnTo>
                    <a:pt x="7787" y="1279"/>
                  </a:lnTo>
                  <a:lnTo>
                    <a:pt x="7789" y="1278"/>
                  </a:lnTo>
                  <a:lnTo>
                    <a:pt x="7791" y="1278"/>
                  </a:lnTo>
                  <a:lnTo>
                    <a:pt x="7793" y="1277"/>
                  </a:lnTo>
                  <a:lnTo>
                    <a:pt x="7795" y="1277"/>
                  </a:lnTo>
                  <a:lnTo>
                    <a:pt x="7797" y="1276"/>
                  </a:lnTo>
                  <a:lnTo>
                    <a:pt x="7799" y="1276"/>
                  </a:lnTo>
                  <a:lnTo>
                    <a:pt x="7801" y="1276"/>
                  </a:lnTo>
                  <a:lnTo>
                    <a:pt x="7802" y="1275"/>
                  </a:lnTo>
                  <a:lnTo>
                    <a:pt x="7804" y="1275"/>
                  </a:lnTo>
                  <a:lnTo>
                    <a:pt x="7806" y="1275"/>
                  </a:lnTo>
                  <a:lnTo>
                    <a:pt x="7808" y="1274"/>
                  </a:lnTo>
                  <a:lnTo>
                    <a:pt x="7810" y="1274"/>
                  </a:lnTo>
                  <a:lnTo>
                    <a:pt x="7812" y="1273"/>
                  </a:lnTo>
                  <a:lnTo>
                    <a:pt x="7814" y="1273"/>
                  </a:lnTo>
                  <a:lnTo>
                    <a:pt x="7816" y="1273"/>
                  </a:lnTo>
                  <a:lnTo>
                    <a:pt x="7818" y="1272"/>
                  </a:lnTo>
                  <a:lnTo>
                    <a:pt x="7820" y="1272"/>
                  </a:lnTo>
                  <a:lnTo>
                    <a:pt x="7822" y="1272"/>
                  </a:lnTo>
                  <a:lnTo>
                    <a:pt x="7824" y="1272"/>
                  </a:lnTo>
                  <a:lnTo>
                    <a:pt x="7826" y="1271"/>
                  </a:lnTo>
                  <a:lnTo>
                    <a:pt x="7828" y="1271"/>
                  </a:lnTo>
                  <a:lnTo>
                    <a:pt x="7830" y="1271"/>
                  </a:lnTo>
                  <a:lnTo>
                    <a:pt x="7832" y="1270"/>
                  </a:lnTo>
                  <a:lnTo>
                    <a:pt x="7834" y="1270"/>
                  </a:lnTo>
                  <a:lnTo>
                    <a:pt x="7836" y="1270"/>
                  </a:lnTo>
                  <a:lnTo>
                    <a:pt x="7838" y="1270"/>
                  </a:lnTo>
                  <a:lnTo>
                    <a:pt x="7839" y="1269"/>
                  </a:lnTo>
                  <a:lnTo>
                    <a:pt x="7841" y="1269"/>
                  </a:lnTo>
                  <a:lnTo>
                    <a:pt x="7843" y="1269"/>
                  </a:lnTo>
                  <a:lnTo>
                    <a:pt x="7845" y="1269"/>
                  </a:lnTo>
                  <a:lnTo>
                    <a:pt x="7847" y="1269"/>
                  </a:lnTo>
                  <a:lnTo>
                    <a:pt x="7849" y="1268"/>
                  </a:lnTo>
                  <a:lnTo>
                    <a:pt x="7851" y="1268"/>
                  </a:lnTo>
                  <a:lnTo>
                    <a:pt x="7853" y="1268"/>
                  </a:lnTo>
                  <a:lnTo>
                    <a:pt x="7855" y="1268"/>
                  </a:lnTo>
                  <a:lnTo>
                    <a:pt x="7857" y="1268"/>
                  </a:lnTo>
                  <a:lnTo>
                    <a:pt x="7859" y="1268"/>
                  </a:lnTo>
                  <a:lnTo>
                    <a:pt x="7861" y="1267"/>
                  </a:lnTo>
                  <a:lnTo>
                    <a:pt x="7863" y="1267"/>
                  </a:lnTo>
                  <a:lnTo>
                    <a:pt x="7865" y="1267"/>
                  </a:lnTo>
                  <a:lnTo>
                    <a:pt x="7867" y="1267"/>
                  </a:lnTo>
                  <a:lnTo>
                    <a:pt x="7869" y="1267"/>
                  </a:lnTo>
                  <a:lnTo>
                    <a:pt x="7871" y="1267"/>
                  </a:lnTo>
                  <a:lnTo>
                    <a:pt x="7873" y="1267"/>
                  </a:lnTo>
                  <a:lnTo>
                    <a:pt x="7875" y="1267"/>
                  </a:lnTo>
                  <a:lnTo>
                    <a:pt x="7876" y="1266"/>
                  </a:lnTo>
                  <a:lnTo>
                    <a:pt x="7878" y="1266"/>
                  </a:lnTo>
                  <a:lnTo>
                    <a:pt x="7880" y="1266"/>
                  </a:lnTo>
                  <a:lnTo>
                    <a:pt x="7882" y="1266"/>
                  </a:lnTo>
                  <a:lnTo>
                    <a:pt x="7884" y="1266"/>
                  </a:lnTo>
                  <a:lnTo>
                    <a:pt x="7886" y="1266"/>
                  </a:lnTo>
                  <a:lnTo>
                    <a:pt x="7888" y="1266"/>
                  </a:lnTo>
                  <a:lnTo>
                    <a:pt x="7890" y="1266"/>
                  </a:lnTo>
                  <a:lnTo>
                    <a:pt x="7892" y="1266"/>
                  </a:lnTo>
                  <a:lnTo>
                    <a:pt x="7894" y="1266"/>
                  </a:lnTo>
                  <a:lnTo>
                    <a:pt x="7896" y="1266"/>
                  </a:lnTo>
                  <a:lnTo>
                    <a:pt x="7898" y="1265"/>
                  </a:lnTo>
                  <a:lnTo>
                    <a:pt x="7900" y="1265"/>
                  </a:lnTo>
                  <a:lnTo>
                    <a:pt x="7902" y="1265"/>
                  </a:lnTo>
                  <a:lnTo>
                    <a:pt x="7904" y="1265"/>
                  </a:lnTo>
                  <a:lnTo>
                    <a:pt x="7906" y="1265"/>
                  </a:lnTo>
                  <a:lnTo>
                    <a:pt x="7908" y="1265"/>
                  </a:lnTo>
                  <a:lnTo>
                    <a:pt x="7910" y="1265"/>
                  </a:lnTo>
                  <a:lnTo>
                    <a:pt x="7912" y="1265"/>
                  </a:lnTo>
                  <a:lnTo>
                    <a:pt x="7913" y="1265"/>
                  </a:lnTo>
                  <a:lnTo>
                    <a:pt x="7915" y="1265"/>
                  </a:lnTo>
                  <a:lnTo>
                    <a:pt x="7917" y="1265"/>
                  </a:lnTo>
                  <a:lnTo>
                    <a:pt x="7919" y="1265"/>
                  </a:lnTo>
                  <a:lnTo>
                    <a:pt x="7921" y="1265"/>
                  </a:lnTo>
                  <a:lnTo>
                    <a:pt x="7923" y="1265"/>
                  </a:lnTo>
                  <a:lnTo>
                    <a:pt x="7925" y="1265"/>
                  </a:lnTo>
                  <a:lnTo>
                    <a:pt x="7927" y="1265"/>
                  </a:lnTo>
                  <a:lnTo>
                    <a:pt x="7929" y="1265"/>
                  </a:lnTo>
                  <a:lnTo>
                    <a:pt x="7931" y="1265"/>
                  </a:lnTo>
                  <a:lnTo>
                    <a:pt x="7933" y="1265"/>
                  </a:lnTo>
                  <a:lnTo>
                    <a:pt x="7935" y="1265"/>
                  </a:lnTo>
                  <a:lnTo>
                    <a:pt x="7937" y="1265"/>
                  </a:lnTo>
                  <a:lnTo>
                    <a:pt x="7939" y="1265"/>
                  </a:lnTo>
                  <a:lnTo>
                    <a:pt x="7941" y="1265"/>
                  </a:lnTo>
                  <a:lnTo>
                    <a:pt x="7943" y="1265"/>
                  </a:lnTo>
                  <a:lnTo>
                    <a:pt x="7945" y="1265"/>
                  </a:lnTo>
                  <a:lnTo>
                    <a:pt x="7947" y="1265"/>
                  </a:lnTo>
                  <a:lnTo>
                    <a:pt x="7949" y="1264"/>
                  </a:lnTo>
                </a:path>
              </a:pathLst>
            </a:custGeom>
            <a:solidFill>
              <a:srgbClr val="FFFF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9" name="Freeform 94"/>
            <p:cNvSpPr>
              <a:spLocks/>
            </p:cNvSpPr>
            <p:nvPr/>
          </p:nvSpPr>
          <p:spPr bwMode="auto">
            <a:xfrm flipV="1">
              <a:off x="4958" y="2651"/>
              <a:ext cx="4293" cy="918"/>
            </a:xfrm>
            <a:custGeom>
              <a:avLst/>
              <a:gdLst>
                <a:gd name="T0" fmla="*/ 125 w 7974"/>
                <a:gd name="T1" fmla="*/ 1149 h 1666"/>
                <a:gd name="T2" fmla="*/ 251 w 7974"/>
                <a:gd name="T3" fmla="*/ 1152 h 1666"/>
                <a:gd name="T4" fmla="*/ 378 w 7974"/>
                <a:gd name="T5" fmla="*/ 1166 h 1666"/>
                <a:gd name="T6" fmla="*/ 504 w 7974"/>
                <a:gd name="T7" fmla="*/ 1254 h 1666"/>
                <a:gd name="T8" fmla="*/ 631 w 7974"/>
                <a:gd name="T9" fmla="*/ 1234 h 1666"/>
                <a:gd name="T10" fmla="*/ 758 w 7974"/>
                <a:gd name="T11" fmla="*/ 1524 h 1666"/>
                <a:gd name="T12" fmla="*/ 884 w 7974"/>
                <a:gd name="T13" fmla="*/ 971 h 1666"/>
                <a:gd name="T14" fmla="*/ 1011 w 7974"/>
                <a:gd name="T15" fmla="*/ 1106 h 1666"/>
                <a:gd name="T16" fmla="*/ 1137 w 7974"/>
                <a:gd name="T17" fmla="*/ 1164 h 1666"/>
                <a:gd name="T18" fmla="*/ 1264 w 7974"/>
                <a:gd name="T19" fmla="*/ 1231 h 1666"/>
                <a:gd name="T20" fmla="*/ 1390 w 7974"/>
                <a:gd name="T21" fmla="*/ 1068 h 1666"/>
                <a:gd name="T22" fmla="*/ 1517 w 7974"/>
                <a:gd name="T23" fmla="*/ 1251 h 1666"/>
                <a:gd name="T24" fmla="*/ 1643 w 7974"/>
                <a:gd name="T25" fmla="*/ 1148 h 1666"/>
                <a:gd name="T26" fmla="*/ 1770 w 7974"/>
                <a:gd name="T27" fmla="*/ 1069 h 1666"/>
                <a:gd name="T28" fmla="*/ 1897 w 7974"/>
                <a:gd name="T29" fmla="*/ 1110 h 1666"/>
                <a:gd name="T30" fmla="*/ 2023 w 7974"/>
                <a:gd name="T31" fmla="*/ 1132 h 1666"/>
                <a:gd name="T32" fmla="*/ 2150 w 7974"/>
                <a:gd name="T33" fmla="*/ 1174 h 1666"/>
                <a:gd name="T34" fmla="*/ 2276 w 7974"/>
                <a:gd name="T35" fmla="*/ 1179 h 1666"/>
                <a:gd name="T36" fmla="*/ 2403 w 7974"/>
                <a:gd name="T37" fmla="*/ 1251 h 1666"/>
                <a:gd name="T38" fmla="*/ 2529 w 7974"/>
                <a:gd name="T39" fmla="*/ 1065 h 1666"/>
                <a:gd name="T40" fmla="*/ 2656 w 7974"/>
                <a:gd name="T41" fmla="*/ 1123 h 1666"/>
                <a:gd name="T42" fmla="*/ 2783 w 7974"/>
                <a:gd name="T43" fmla="*/ 1141 h 1666"/>
                <a:gd name="T44" fmla="*/ 2909 w 7974"/>
                <a:gd name="T45" fmla="*/ 1154 h 1666"/>
                <a:gd name="T46" fmla="*/ 3036 w 7974"/>
                <a:gd name="T47" fmla="*/ 1171 h 1666"/>
                <a:gd name="T48" fmla="*/ 3162 w 7974"/>
                <a:gd name="T49" fmla="*/ 1125 h 1666"/>
                <a:gd name="T50" fmla="*/ 3289 w 7974"/>
                <a:gd name="T51" fmla="*/ 1139 h 1666"/>
                <a:gd name="T52" fmla="*/ 3415 w 7974"/>
                <a:gd name="T53" fmla="*/ 1145 h 1666"/>
                <a:gd name="T54" fmla="*/ 3542 w 7974"/>
                <a:gd name="T55" fmla="*/ 1072 h 1666"/>
                <a:gd name="T56" fmla="*/ 3668 w 7974"/>
                <a:gd name="T57" fmla="*/ 1135 h 1666"/>
                <a:gd name="T58" fmla="*/ 3795 w 7974"/>
                <a:gd name="T59" fmla="*/ 1147 h 1666"/>
                <a:gd name="T60" fmla="*/ 3922 w 7974"/>
                <a:gd name="T61" fmla="*/ 1149 h 1666"/>
                <a:gd name="T62" fmla="*/ 4048 w 7974"/>
                <a:gd name="T63" fmla="*/ 1146 h 1666"/>
                <a:gd name="T64" fmla="*/ 4175 w 7974"/>
                <a:gd name="T65" fmla="*/ 1085 h 1666"/>
                <a:gd name="T66" fmla="*/ 4301 w 7974"/>
                <a:gd name="T67" fmla="*/ 1145 h 1666"/>
                <a:gd name="T68" fmla="*/ 4428 w 7974"/>
                <a:gd name="T69" fmla="*/ 1148 h 1666"/>
                <a:gd name="T70" fmla="*/ 4554 w 7974"/>
                <a:gd name="T71" fmla="*/ 1149 h 1666"/>
                <a:gd name="T72" fmla="*/ 4681 w 7974"/>
                <a:gd name="T73" fmla="*/ 1149 h 1666"/>
                <a:gd name="T74" fmla="*/ 4808 w 7974"/>
                <a:gd name="T75" fmla="*/ 1147 h 1666"/>
                <a:gd name="T76" fmla="*/ 4934 w 7974"/>
                <a:gd name="T77" fmla="*/ 1129 h 1666"/>
                <a:gd name="T78" fmla="*/ 5061 w 7974"/>
                <a:gd name="T79" fmla="*/ 1148 h 1666"/>
                <a:gd name="T80" fmla="*/ 5187 w 7974"/>
                <a:gd name="T81" fmla="*/ 1149 h 1666"/>
                <a:gd name="T82" fmla="*/ 5314 w 7974"/>
                <a:gd name="T83" fmla="*/ 1149 h 1666"/>
                <a:gd name="T84" fmla="*/ 5440 w 7974"/>
                <a:gd name="T85" fmla="*/ 1149 h 1666"/>
                <a:gd name="T86" fmla="*/ 5567 w 7974"/>
                <a:gd name="T87" fmla="*/ 1149 h 1666"/>
                <a:gd name="T88" fmla="*/ 5693 w 7974"/>
                <a:gd name="T89" fmla="*/ 1149 h 1666"/>
                <a:gd name="T90" fmla="*/ 5820 w 7974"/>
                <a:gd name="T91" fmla="*/ 1149 h 1666"/>
                <a:gd name="T92" fmla="*/ 5947 w 7974"/>
                <a:gd name="T93" fmla="*/ 1149 h 1666"/>
                <a:gd name="T94" fmla="*/ 6073 w 7974"/>
                <a:gd name="T95" fmla="*/ 1149 h 1666"/>
                <a:gd name="T96" fmla="*/ 6200 w 7974"/>
                <a:gd name="T97" fmla="*/ 1148 h 1666"/>
                <a:gd name="T98" fmla="*/ 6326 w 7974"/>
                <a:gd name="T99" fmla="*/ 1141 h 1666"/>
                <a:gd name="T100" fmla="*/ 6453 w 7974"/>
                <a:gd name="T101" fmla="*/ 1148 h 1666"/>
                <a:gd name="T102" fmla="*/ 6579 w 7974"/>
                <a:gd name="T103" fmla="*/ 1148 h 1666"/>
                <a:gd name="T104" fmla="*/ 6706 w 7974"/>
                <a:gd name="T105" fmla="*/ 1149 h 1666"/>
                <a:gd name="T106" fmla="*/ 6833 w 7974"/>
                <a:gd name="T107" fmla="*/ 1149 h 1666"/>
                <a:gd name="T108" fmla="*/ 6959 w 7974"/>
                <a:gd name="T109" fmla="*/ 1149 h 1666"/>
                <a:gd name="T110" fmla="*/ 7086 w 7974"/>
                <a:gd name="T111" fmla="*/ 1149 h 1666"/>
                <a:gd name="T112" fmla="*/ 7212 w 7974"/>
                <a:gd name="T113" fmla="*/ 1149 h 1666"/>
                <a:gd name="T114" fmla="*/ 7339 w 7974"/>
                <a:gd name="T115" fmla="*/ 1149 h 1666"/>
                <a:gd name="T116" fmla="*/ 7465 w 7974"/>
                <a:gd name="T117" fmla="*/ 1149 h 1666"/>
                <a:gd name="T118" fmla="*/ 7592 w 7974"/>
                <a:gd name="T119" fmla="*/ 1149 h 1666"/>
                <a:gd name="T120" fmla="*/ 7718 w 7974"/>
                <a:gd name="T121" fmla="*/ 1149 h 1666"/>
                <a:gd name="T122" fmla="*/ 7845 w 7974"/>
                <a:gd name="T123" fmla="*/ 1149 h 1666"/>
                <a:gd name="T124" fmla="*/ 7972 w 7974"/>
                <a:gd name="T125" fmla="*/ 1149 h 1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74" h="1666">
                  <a:moveTo>
                    <a:pt x="0" y="1149"/>
                  </a:moveTo>
                  <a:lnTo>
                    <a:pt x="2" y="1149"/>
                  </a:lnTo>
                  <a:lnTo>
                    <a:pt x="4" y="1149"/>
                  </a:lnTo>
                  <a:lnTo>
                    <a:pt x="6" y="1149"/>
                  </a:lnTo>
                  <a:lnTo>
                    <a:pt x="8" y="1149"/>
                  </a:lnTo>
                  <a:lnTo>
                    <a:pt x="10" y="1149"/>
                  </a:lnTo>
                  <a:lnTo>
                    <a:pt x="12" y="1149"/>
                  </a:lnTo>
                  <a:lnTo>
                    <a:pt x="14" y="1149"/>
                  </a:lnTo>
                  <a:lnTo>
                    <a:pt x="16" y="1149"/>
                  </a:lnTo>
                  <a:lnTo>
                    <a:pt x="18" y="1149"/>
                  </a:lnTo>
                  <a:lnTo>
                    <a:pt x="20" y="1149"/>
                  </a:lnTo>
                  <a:lnTo>
                    <a:pt x="22" y="1149"/>
                  </a:lnTo>
                  <a:lnTo>
                    <a:pt x="23" y="1149"/>
                  </a:lnTo>
                  <a:lnTo>
                    <a:pt x="25" y="1149"/>
                  </a:lnTo>
                  <a:lnTo>
                    <a:pt x="27" y="1149"/>
                  </a:lnTo>
                  <a:lnTo>
                    <a:pt x="29" y="1149"/>
                  </a:lnTo>
                  <a:lnTo>
                    <a:pt x="31" y="1149"/>
                  </a:lnTo>
                  <a:lnTo>
                    <a:pt x="33" y="1149"/>
                  </a:lnTo>
                  <a:lnTo>
                    <a:pt x="35" y="1149"/>
                  </a:lnTo>
                  <a:lnTo>
                    <a:pt x="37" y="1149"/>
                  </a:lnTo>
                  <a:lnTo>
                    <a:pt x="39" y="1149"/>
                  </a:lnTo>
                  <a:lnTo>
                    <a:pt x="41" y="1149"/>
                  </a:lnTo>
                  <a:lnTo>
                    <a:pt x="43" y="1149"/>
                  </a:lnTo>
                  <a:lnTo>
                    <a:pt x="45" y="1149"/>
                  </a:lnTo>
                  <a:lnTo>
                    <a:pt x="47" y="1149"/>
                  </a:lnTo>
                  <a:lnTo>
                    <a:pt x="49" y="1149"/>
                  </a:lnTo>
                  <a:lnTo>
                    <a:pt x="51" y="1149"/>
                  </a:lnTo>
                  <a:lnTo>
                    <a:pt x="53" y="1149"/>
                  </a:lnTo>
                  <a:lnTo>
                    <a:pt x="55" y="1149"/>
                  </a:lnTo>
                  <a:lnTo>
                    <a:pt x="57" y="1149"/>
                  </a:lnTo>
                  <a:lnTo>
                    <a:pt x="59" y="1149"/>
                  </a:lnTo>
                  <a:lnTo>
                    <a:pt x="60" y="1149"/>
                  </a:lnTo>
                  <a:lnTo>
                    <a:pt x="62" y="1149"/>
                  </a:lnTo>
                  <a:lnTo>
                    <a:pt x="64" y="1149"/>
                  </a:lnTo>
                  <a:lnTo>
                    <a:pt x="66" y="1149"/>
                  </a:lnTo>
                  <a:lnTo>
                    <a:pt x="68" y="1149"/>
                  </a:lnTo>
                  <a:lnTo>
                    <a:pt x="70" y="1149"/>
                  </a:lnTo>
                  <a:lnTo>
                    <a:pt x="72" y="1149"/>
                  </a:lnTo>
                  <a:lnTo>
                    <a:pt x="74" y="1149"/>
                  </a:lnTo>
                  <a:lnTo>
                    <a:pt x="76" y="1149"/>
                  </a:lnTo>
                  <a:lnTo>
                    <a:pt x="78" y="1149"/>
                  </a:lnTo>
                  <a:lnTo>
                    <a:pt x="80" y="1149"/>
                  </a:lnTo>
                  <a:lnTo>
                    <a:pt x="82" y="1149"/>
                  </a:lnTo>
                  <a:lnTo>
                    <a:pt x="84" y="1149"/>
                  </a:lnTo>
                  <a:lnTo>
                    <a:pt x="86" y="1149"/>
                  </a:lnTo>
                  <a:lnTo>
                    <a:pt x="88" y="1149"/>
                  </a:lnTo>
                  <a:lnTo>
                    <a:pt x="90" y="1149"/>
                  </a:lnTo>
                  <a:lnTo>
                    <a:pt x="92" y="1149"/>
                  </a:lnTo>
                  <a:lnTo>
                    <a:pt x="94" y="1149"/>
                  </a:lnTo>
                  <a:lnTo>
                    <a:pt x="96" y="1149"/>
                  </a:lnTo>
                  <a:lnTo>
                    <a:pt x="97" y="1149"/>
                  </a:lnTo>
                  <a:lnTo>
                    <a:pt x="99" y="1149"/>
                  </a:lnTo>
                  <a:lnTo>
                    <a:pt x="101" y="1149"/>
                  </a:lnTo>
                  <a:lnTo>
                    <a:pt x="103" y="1149"/>
                  </a:lnTo>
                  <a:lnTo>
                    <a:pt x="105" y="1149"/>
                  </a:lnTo>
                  <a:lnTo>
                    <a:pt x="107" y="1149"/>
                  </a:lnTo>
                  <a:lnTo>
                    <a:pt x="109" y="1149"/>
                  </a:lnTo>
                  <a:lnTo>
                    <a:pt x="111" y="1149"/>
                  </a:lnTo>
                  <a:lnTo>
                    <a:pt x="113" y="1149"/>
                  </a:lnTo>
                  <a:lnTo>
                    <a:pt x="115" y="1149"/>
                  </a:lnTo>
                  <a:lnTo>
                    <a:pt x="117" y="1149"/>
                  </a:lnTo>
                  <a:lnTo>
                    <a:pt x="119" y="1149"/>
                  </a:lnTo>
                  <a:lnTo>
                    <a:pt x="121" y="1149"/>
                  </a:lnTo>
                  <a:lnTo>
                    <a:pt x="123" y="1149"/>
                  </a:lnTo>
                  <a:lnTo>
                    <a:pt x="125" y="1149"/>
                  </a:lnTo>
                  <a:lnTo>
                    <a:pt x="127" y="1149"/>
                  </a:lnTo>
                  <a:lnTo>
                    <a:pt x="129" y="1149"/>
                  </a:lnTo>
                  <a:lnTo>
                    <a:pt x="131" y="1149"/>
                  </a:lnTo>
                  <a:lnTo>
                    <a:pt x="133" y="1149"/>
                  </a:lnTo>
                  <a:lnTo>
                    <a:pt x="134" y="1149"/>
                  </a:lnTo>
                  <a:lnTo>
                    <a:pt x="136" y="1149"/>
                  </a:lnTo>
                  <a:lnTo>
                    <a:pt x="138" y="1149"/>
                  </a:lnTo>
                  <a:lnTo>
                    <a:pt x="140" y="1149"/>
                  </a:lnTo>
                  <a:lnTo>
                    <a:pt x="142" y="1150"/>
                  </a:lnTo>
                  <a:lnTo>
                    <a:pt x="144" y="1150"/>
                  </a:lnTo>
                  <a:lnTo>
                    <a:pt x="146" y="1150"/>
                  </a:lnTo>
                  <a:lnTo>
                    <a:pt x="148" y="1150"/>
                  </a:lnTo>
                  <a:lnTo>
                    <a:pt x="150" y="1150"/>
                  </a:lnTo>
                  <a:lnTo>
                    <a:pt x="152" y="1150"/>
                  </a:lnTo>
                  <a:lnTo>
                    <a:pt x="154" y="1150"/>
                  </a:lnTo>
                  <a:lnTo>
                    <a:pt x="156" y="1150"/>
                  </a:lnTo>
                  <a:lnTo>
                    <a:pt x="158" y="1150"/>
                  </a:lnTo>
                  <a:lnTo>
                    <a:pt x="160" y="1150"/>
                  </a:lnTo>
                  <a:lnTo>
                    <a:pt x="162" y="1150"/>
                  </a:lnTo>
                  <a:lnTo>
                    <a:pt x="164" y="1150"/>
                  </a:lnTo>
                  <a:lnTo>
                    <a:pt x="166" y="1150"/>
                  </a:lnTo>
                  <a:lnTo>
                    <a:pt x="168" y="1150"/>
                  </a:lnTo>
                  <a:lnTo>
                    <a:pt x="169" y="1150"/>
                  </a:lnTo>
                  <a:lnTo>
                    <a:pt x="171" y="1150"/>
                  </a:lnTo>
                  <a:lnTo>
                    <a:pt x="173" y="1150"/>
                  </a:lnTo>
                  <a:lnTo>
                    <a:pt x="175" y="1150"/>
                  </a:lnTo>
                  <a:lnTo>
                    <a:pt x="177" y="1150"/>
                  </a:lnTo>
                  <a:lnTo>
                    <a:pt x="179" y="1150"/>
                  </a:lnTo>
                  <a:lnTo>
                    <a:pt x="181" y="1150"/>
                  </a:lnTo>
                  <a:lnTo>
                    <a:pt x="183" y="1150"/>
                  </a:lnTo>
                  <a:lnTo>
                    <a:pt x="185" y="1150"/>
                  </a:lnTo>
                  <a:lnTo>
                    <a:pt x="187" y="1150"/>
                  </a:lnTo>
                  <a:lnTo>
                    <a:pt x="189" y="1150"/>
                  </a:lnTo>
                  <a:lnTo>
                    <a:pt x="191" y="1150"/>
                  </a:lnTo>
                  <a:lnTo>
                    <a:pt x="193" y="1150"/>
                  </a:lnTo>
                  <a:lnTo>
                    <a:pt x="195" y="1150"/>
                  </a:lnTo>
                  <a:lnTo>
                    <a:pt x="197" y="1150"/>
                  </a:lnTo>
                  <a:lnTo>
                    <a:pt x="199" y="1150"/>
                  </a:lnTo>
                  <a:lnTo>
                    <a:pt x="201" y="1150"/>
                  </a:lnTo>
                  <a:lnTo>
                    <a:pt x="203" y="1150"/>
                  </a:lnTo>
                  <a:lnTo>
                    <a:pt x="205" y="1150"/>
                  </a:lnTo>
                  <a:lnTo>
                    <a:pt x="206" y="1150"/>
                  </a:lnTo>
                  <a:lnTo>
                    <a:pt x="208" y="1151"/>
                  </a:lnTo>
                  <a:lnTo>
                    <a:pt x="210" y="1151"/>
                  </a:lnTo>
                  <a:lnTo>
                    <a:pt x="212" y="1151"/>
                  </a:lnTo>
                  <a:lnTo>
                    <a:pt x="214" y="1151"/>
                  </a:lnTo>
                  <a:lnTo>
                    <a:pt x="216" y="1151"/>
                  </a:lnTo>
                  <a:lnTo>
                    <a:pt x="218" y="1151"/>
                  </a:lnTo>
                  <a:lnTo>
                    <a:pt x="220" y="1151"/>
                  </a:lnTo>
                  <a:lnTo>
                    <a:pt x="222" y="1151"/>
                  </a:lnTo>
                  <a:lnTo>
                    <a:pt x="224" y="1151"/>
                  </a:lnTo>
                  <a:lnTo>
                    <a:pt x="226" y="1151"/>
                  </a:lnTo>
                  <a:lnTo>
                    <a:pt x="228" y="1151"/>
                  </a:lnTo>
                  <a:lnTo>
                    <a:pt x="230" y="1151"/>
                  </a:lnTo>
                  <a:lnTo>
                    <a:pt x="232" y="1151"/>
                  </a:lnTo>
                  <a:lnTo>
                    <a:pt x="234" y="1151"/>
                  </a:lnTo>
                  <a:lnTo>
                    <a:pt x="236" y="1151"/>
                  </a:lnTo>
                  <a:lnTo>
                    <a:pt x="238" y="1151"/>
                  </a:lnTo>
                  <a:lnTo>
                    <a:pt x="240" y="1151"/>
                  </a:lnTo>
                  <a:lnTo>
                    <a:pt x="242" y="1151"/>
                  </a:lnTo>
                  <a:lnTo>
                    <a:pt x="243" y="1151"/>
                  </a:lnTo>
                  <a:lnTo>
                    <a:pt x="245" y="1152"/>
                  </a:lnTo>
                  <a:lnTo>
                    <a:pt x="247" y="1152"/>
                  </a:lnTo>
                  <a:lnTo>
                    <a:pt x="249" y="1152"/>
                  </a:lnTo>
                  <a:lnTo>
                    <a:pt x="251" y="1152"/>
                  </a:lnTo>
                  <a:lnTo>
                    <a:pt x="253" y="1152"/>
                  </a:lnTo>
                  <a:lnTo>
                    <a:pt x="255" y="1152"/>
                  </a:lnTo>
                  <a:lnTo>
                    <a:pt x="257" y="1152"/>
                  </a:lnTo>
                  <a:lnTo>
                    <a:pt x="259" y="1152"/>
                  </a:lnTo>
                  <a:lnTo>
                    <a:pt x="261" y="1152"/>
                  </a:lnTo>
                  <a:lnTo>
                    <a:pt x="263" y="1152"/>
                  </a:lnTo>
                  <a:lnTo>
                    <a:pt x="265" y="1152"/>
                  </a:lnTo>
                  <a:lnTo>
                    <a:pt x="267" y="1152"/>
                  </a:lnTo>
                  <a:lnTo>
                    <a:pt x="269" y="1152"/>
                  </a:lnTo>
                  <a:lnTo>
                    <a:pt x="271" y="1153"/>
                  </a:lnTo>
                  <a:lnTo>
                    <a:pt x="273" y="1153"/>
                  </a:lnTo>
                  <a:lnTo>
                    <a:pt x="275" y="1153"/>
                  </a:lnTo>
                  <a:lnTo>
                    <a:pt x="277" y="1153"/>
                  </a:lnTo>
                  <a:lnTo>
                    <a:pt x="279" y="1153"/>
                  </a:lnTo>
                  <a:lnTo>
                    <a:pt x="280" y="1153"/>
                  </a:lnTo>
                  <a:lnTo>
                    <a:pt x="282" y="1153"/>
                  </a:lnTo>
                  <a:lnTo>
                    <a:pt x="284" y="1153"/>
                  </a:lnTo>
                  <a:lnTo>
                    <a:pt x="286" y="1154"/>
                  </a:lnTo>
                  <a:lnTo>
                    <a:pt x="288" y="1154"/>
                  </a:lnTo>
                  <a:lnTo>
                    <a:pt x="290" y="1154"/>
                  </a:lnTo>
                  <a:lnTo>
                    <a:pt x="292" y="1154"/>
                  </a:lnTo>
                  <a:lnTo>
                    <a:pt x="294" y="1154"/>
                  </a:lnTo>
                  <a:lnTo>
                    <a:pt x="296" y="1154"/>
                  </a:lnTo>
                  <a:lnTo>
                    <a:pt x="298" y="1154"/>
                  </a:lnTo>
                  <a:lnTo>
                    <a:pt x="300" y="1155"/>
                  </a:lnTo>
                  <a:lnTo>
                    <a:pt x="302" y="1155"/>
                  </a:lnTo>
                  <a:lnTo>
                    <a:pt x="304" y="1155"/>
                  </a:lnTo>
                  <a:lnTo>
                    <a:pt x="306" y="1155"/>
                  </a:lnTo>
                  <a:lnTo>
                    <a:pt x="308" y="1155"/>
                  </a:lnTo>
                  <a:lnTo>
                    <a:pt x="310" y="1155"/>
                  </a:lnTo>
                  <a:lnTo>
                    <a:pt x="312" y="1156"/>
                  </a:lnTo>
                  <a:lnTo>
                    <a:pt x="314" y="1156"/>
                  </a:lnTo>
                  <a:lnTo>
                    <a:pt x="316" y="1156"/>
                  </a:lnTo>
                  <a:lnTo>
                    <a:pt x="317" y="1156"/>
                  </a:lnTo>
                  <a:lnTo>
                    <a:pt x="319" y="1156"/>
                  </a:lnTo>
                  <a:lnTo>
                    <a:pt x="321" y="1156"/>
                  </a:lnTo>
                  <a:lnTo>
                    <a:pt x="323" y="1157"/>
                  </a:lnTo>
                  <a:lnTo>
                    <a:pt x="325" y="1157"/>
                  </a:lnTo>
                  <a:lnTo>
                    <a:pt x="327" y="1157"/>
                  </a:lnTo>
                  <a:lnTo>
                    <a:pt x="329" y="1157"/>
                  </a:lnTo>
                  <a:lnTo>
                    <a:pt x="331" y="1157"/>
                  </a:lnTo>
                  <a:lnTo>
                    <a:pt x="333" y="1158"/>
                  </a:lnTo>
                  <a:lnTo>
                    <a:pt x="335" y="1158"/>
                  </a:lnTo>
                  <a:lnTo>
                    <a:pt x="337" y="1158"/>
                  </a:lnTo>
                  <a:lnTo>
                    <a:pt x="339" y="1158"/>
                  </a:lnTo>
                  <a:lnTo>
                    <a:pt x="341" y="1159"/>
                  </a:lnTo>
                  <a:lnTo>
                    <a:pt x="343" y="1159"/>
                  </a:lnTo>
                  <a:lnTo>
                    <a:pt x="345" y="1159"/>
                  </a:lnTo>
                  <a:lnTo>
                    <a:pt x="347" y="1160"/>
                  </a:lnTo>
                  <a:lnTo>
                    <a:pt x="349" y="1160"/>
                  </a:lnTo>
                  <a:lnTo>
                    <a:pt x="351" y="1160"/>
                  </a:lnTo>
                  <a:lnTo>
                    <a:pt x="353" y="1161"/>
                  </a:lnTo>
                  <a:lnTo>
                    <a:pt x="354" y="1161"/>
                  </a:lnTo>
                  <a:lnTo>
                    <a:pt x="356" y="1161"/>
                  </a:lnTo>
                  <a:lnTo>
                    <a:pt x="358" y="1162"/>
                  </a:lnTo>
                  <a:lnTo>
                    <a:pt x="360" y="1162"/>
                  </a:lnTo>
                  <a:lnTo>
                    <a:pt x="362" y="1162"/>
                  </a:lnTo>
                  <a:lnTo>
                    <a:pt x="364" y="1163"/>
                  </a:lnTo>
                  <a:lnTo>
                    <a:pt x="366" y="1163"/>
                  </a:lnTo>
                  <a:lnTo>
                    <a:pt x="368" y="1164"/>
                  </a:lnTo>
                  <a:lnTo>
                    <a:pt x="370" y="1164"/>
                  </a:lnTo>
                  <a:lnTo>
                    <a:pt x="372" y="1165"/>
                  </a:lnTo>
                  <a:lnTo>
                    <a:pt x="374" y="1165"/>
                  </a:lnTo>
                  <a:lnTo>
                    <a:pt x="376" y="1166"/>
                  </a:lnTo>
                  <a:lnTo>
                    <a:pt x="378" y="1166"/>
                  </a:lnTo>
                  <a:lnTo>
                    <a:pt x="380" y="1167"/>
                  </a:lnTo>
                  <a:lnTo>
                    <a:pt x="382" y="1168"/>
                  </a:lnTo>
                  <a:lnTo>
                    <a:pt x="384" y="1168"/>
                  </a:lnTo>
                  <a:lnTo>
                    <a:pt x="386" y="1169"/>
                  </a:lnTo>
                  <a:lnTo>
                    <a:pt x="388" y="1170"/>
                  </a:lnTo>
                  <a:lnTo>
                    <a:pt x="390" y="1171"/>
                  </a:lnTo>
                  <a:lnTo>
                    <a:pt x="391" y="1172"/>
                  </a:lnTo>
                  <a:lnTo>
                    <a:pt x="393" y="1172"/>
                  </a:lnTo>
                  <a:lnTo>
                    <a:pt x="395" y="1173"/>
                  </a:lnTo>
                  <a:lnTo>
                    <a:pt x="397" y="1175"/>
                  </a:lnTo>
                  <a:lnTo>
                    <a:pt x="399" y="1176"/>
                  </a:lnTo>
                  <a:lnTo>
                    <a:pt x="401" y="1177"/>
                  </a:lnTo>
                  <a:lnTo>
                    <a:pt x="403" y="1178"/>
                  </a:lnTo>
                  <a:lnTo>
                    <a:pt x="405" y="1180"/>
                  </a:lnTo>
                  <a:lnTo>
                    <a:pt x="407" y="1181"/>
                  </a:lnTo>
                  <a:lnTo>
                    <a:pt x="409" y="1183"/>
                  </a:lnTo>
                  <a:lnTo>
                    <a:pt x="411" y="1184"/>
                  </a:lnTo>
                  <a:lnTo>
                    <a:pt x="413" y="1186"/>
                  </a:lnTo>
                  <a:lnTo>
                    <a:pt x="415" y="1188"/>
                  </a:lnTo>
                  <a:lnTo>
                    <a:pt x="417" y="1190"/>
                  </a:lnTo>
                  <a:lnTo>
                    <a:pt x="419" y="1192"/>
                  </a:lnTo>
                  <a:lnTo>
                    <a:pt x="421" y="1195"/>
                  </a:lnTo>
                  <a:lnTo>
                    <a:pt x="423" y="1197"/>
                  </a:lnTo>
                  <a:lnTo>
                    <a:pt x="425" y="1199"/>
                  </a:lnTo>
                  <a:lnTo>
                    <a:pt x="427" y="1202"/>
                  </a:lnTo>
                  <a:lnTo>
                    <a:pt x="428" y="1205"/>
                  </a:lnTo>
                  <a:lnTo>
                    <a:pt x="430" y="1208"/>
                  </a:lnTo>
                  <a:lnTo>
                    <a:pt x="432" y="1210"/>
                  </a:lnTo>
                  <a:lnTo>
                    <a:pt x="434" y="1213"/>
                  </a:lnTo>
                  <a:lnTo>
                    <a:pt x="436" y="1216"/>
                  </a:lnTo>
                  <a:lnTo>
                    <a:pt x="438" y="1219"/>
                  </a:lnTo>
                  <a:lnTo>
                    <a:pt x="440" y="1222"/>
                  </a:lnTo>
                  <a:lnTo>
                    <a:pt x="442" y="1225"/>
                  </a:lnTo>
                  <a:lnTo>
                    <a:pt x="444" y="1228"/>
                  </a:lnTo>
                  <a:lnTo>
                    <a:pt x="446" y="1231"/>
                  </a:lnTo>
                  <a:lnTo>
                    <a:pt x="448" y="1234"/>
                  </a:lnTo>
                  <a:lnTo>
                    <a:pt x="450" y="1237"/>
                  </a:lnTo>
                  <a:lnTo>
                    <a:pt x="452" y="1240"/>
                  </a:lnTo>
                  <a:lnTo>
                    <a:pt x="454" y="1243"/>
                  </a:lnTo>
                  <a:lnTo>
                    <a:pt x="456" y="1245"/>
                  </a:lnTo>
                  <a:lnTo>
                    <a:pt x="458" y="1248"/>
                  </a:lnTo>
                  <a:lnTo>
                    <a:pt x="460" y="1250"/>
                  </a:lnTo>
                  <a:lnTo>
                    <a:pt x="462" y="1252"/>
                  </a:lnTo>
                  <a:lnTo>
                    <a:pt x="464" y="1254"/>
                  </a:lnTo>
                  <a:lnTo>
                    <a:pt x="465" y="1255"/>
                  </a:lnTo>
                  <a:lnTo>
                    <a:pt x="467" y="1257"/>
                  </a:lnTo>
                  <a:lnTo>
                    <a:pt x="469" y="1258"/>
                  </a:lnTo>
                  <a:lnTo>
                    <a:pt x="471" y="1259"/>
                  </a:lnTo>
                  <a:lnTo>
                    <a:pt x="473" y="1260"/>
                  </a:lnTo>
                  <a:lnTo>
                    <a:pt x="475" y="1261"/>
                  </a:lnTo>
                  <a:lnTo>
                    <a:pt x="477" y="1261"/>
                  </a:lnTo>
                  <a:lnTo>
                    <a:pt x="479" y="1262"/>
                  </a:lnTo>
                  <a:lnTo>
                    <a:pt x="481" y="1262"/>
                  </a:lnTo>
                  <a:lnTo>
                    <a:pt x="483" y="1262"/>
                  </a:lnTo>
                  <a:lnTo>
                    <a:pt x="485" y="1262"/>
                  </a:lnTo>
                  <a:lnTo>
                    <a:pt x="487" y="1262"/>
                  </a:lnTo>
                  <a:lnTo>
                    <a:pt x="489" y="1261"/>
                  </a:lnTo>
                  <a:lnTo>
                    <a:pt x="491" y="1261"/>
                  </a:lnTo>
                  <a:lnTo>
                    <a:pt x="493" y="1260"/>
                  </a:lnTo>
                  <a:lnTo>
                    <a:pt x="495" y="1259"/>
                  </a:lnTo>
                  <a:lnTo>
                    <a:pt x="497" y="1258"/>
                  </a:lnTo>
                  <a:lnTo>
                    <a:pt x="499" y="1257"/>
                  </a:lnTo>
                  <a:lnTo>
                    <a:pt x="501" y="1256"/>
                  </a:lnTo>
                  <a:lnTo>
                    <a:pt x="502" y="1255"/>
                  </a:lnTo>
                  <a:lnTo>
                    <a:pt x="504" y="1254"/>
                  </a:lnTo>
                  <a:lnTo>
                    <a:pt x="506" y="1253"/>
                  </a:lnTo>
                  <a:lnTo>
                    <a:pt x="508" y="1252"/>
                  </a:lnTo>
                  <a:lnTo>
                    <a:pt x="510" y="1251"/>
                  </a:lnTo>
                  <a:lnTo>
                    <a:pt x="512" y="1249"/>
                  </a:lnTo>
                  <a:lnTo>
                    <a:pt x="514" y="1248"/>
                  </a:lnTo>
                  <a:lnTo>
                    <a:pt x="516" y="1247"/>
                  </a:lnTo>
                  <a:lnTo>
                    <a:pt x="518" y="1246"/>
                  </a:lnTo>
                  <a:lnTo>
                    <a:pt x="520" y="1244"/>
                  </a:lnTo>
                  <a:lnTo>
                    <a:pt x="522" y="1243"/>
                  </a:lnTo>
                  <a:lnTo>
                    <a:pt x="524" y="1242"/>
                  </a:lnTo>
                  <a:lnTo>
                    <a:pt x="526" y="1240"/>
                  </a:lnTo>
                  <a:lnTo>
                    <a:pt x="528" y="1239"/>
                  </a:lnTo>
                  <a:lnTo>
                    <a:pt x="530" y="1238"/>
                  </a:lnTo>
                  <a:lnTo>
                    <a:pt x="532" y="1237"/>
                  </a:lnTo>
                  <a:lnTo>
                    <a:pt x="534" y="1236"/>
                  </a:lnTo>
                  <a:lnTo>
                    <a:pt x="536" y="1234"/>
                  </a:lnTo>
                  <a:lnTo>
                    <a:pt x="538" y="1233"/>
                  </a:lnTo>
                  <a:lnTo>
                    <a:pt x="539" y="1232"/>
                  </a:lnTo>
                  <a:lnTo>
                    <a:pt x="541" y="1231"/>
                  </a:lnTo>
                  <a:lnTo>
                    <a:pt x="543" y="1230"/>
                  </a:lnTo>
                  <a:lnTo>
                    <a:pt x="545" y="1229"/>
                  </a:lnTo>
                  <a:lnTo>
                    <a:pt x="547" y="1228"/>
                  </a:lnTo>
                  <a:lnTo>
                    <a:pt x="549" y="1227"/>
                  </a:lnTo>
                  <a:lnTo>
                    <a:pt x="551" y="1226"/>
                  </a:lnTo>
                  <a:lnTo>
                    <a:pt x="553" y="1225"/>
                  </a:lnTo>
                  <a:lnTo>
                    <a:pt x="555" y="1224"/>
                  </a:lnTo>
                  <a:lnTo>
                    <a:pt x="557" y="1223"/>
                  </a:lnTo>
                  <a:lnTo>
                    <a:pt x="559" y="1223"/>
                  </a:lnTo>
                  <a:lnTo>
                    <a:pt x="561" y="1222"/>
                  </a:lnTo>
                  <a:lnTo>
                    <a:pt x="563" y="1221"/>
                  </a:lnTo>
                  <a:lnTo>
                    <a:pt x="565" y="1220"/>
                  </a:lnTo>
                  <a:lnTo>
                    <a:pt x="567" y="1220"/>
                  </a:lnTo>
                  <a:lnTo>
                    <a:pt x="569" y="1219"/>
                  </a:lnTo>
                  <a:lnTo>
                    <a:pt x="571" y="1219"/>
                  </a:lnTo>
                  <a:lnTo>
                    <a:pt x="573" y="1218"/>
                  </a:lnTo>
                  <a:lnTo>
                    <a:pt x="574" y="1218"/>
                  </a:lnTo>
                  <a:lnTo>
                    <a:pt x="576" y="1217"/>
                  </a:lnTo>
                  <a:lnTo>
                    <a:pt x="578" y="1217"/>
                  </a:lnTo>
                  <a:lnTo>
                    <a:pt x="580" y="1216"/>
                  </a:lnTo>
                  <a:lnTo>
                    <a:pt x="582" y="1216"/>
                  </a:lnTo>
                  <a:lnTo>
                    <a:pt x="584" y="1216"/>
                  </a:lnTo>
                  <a:lnTo>
                    <a:pt x="586" y="1216"/>
                  </a:lnTo>
                  <a:lnTo>
                    <a:pt x="588" y="1216"/>
                  </a:lnTo>
                  <a:lnTo>
                    <a:pt x="590" y="1216"/>
                  </a:lnTo>
                  <a:lnTo>
                    <a:pt x="592" y="1216"/>
                  </a:lnTo>
                  <a:lnTo>
                    <a:pt x="594" y="1216"/>
                  </a:lnTo>
                  <a:lnTo>
                    <a:pt x="596" y="1216"/>
                  </a:lnTo>
                  <a:lnTo>
                    <a:pt x="598" y="1216"/>
                  </a:lnTo>
                  <a:lnTo>
                    <a:pt x="600" y="1216"/>
                  </a:lnTo>
                  <a:lnTo>
                    <a:pt x="602" y="1217"/>
                  </a:lnTo>
                  <a:lnTo>
                    <a:pt x="604" y="1217"/>
                  </a:lnTo>
                  <a:lnTo>
                    <a:pt x="606" y="1217"/>
                  </a:lnTo>
                  <a:lnTo>
                    <a:pt x="608" y="1218"/>
                  </a:lnTo>
                  <a:lnTo>
                    <a:pt x="610" y="1219"/>
                  </a:lnTo>
                  <a:lnTo>
                    <a:pt x="611" y="1220"/>
                  </a:lnTo>
                  <a:lnTo>
                    <a:pt x="613" y="1221"/>
                  </a:lnTo>
                  <a:lnTo>
                    <a:pt x="615" y="1222"/>
                  </a:lnTo>
                  <a:lnTo>
                    <a:pt x="617" y="1223"/>
                  </a:lnTo>
                  <a:lnTo>
                    <a:pt x="619" y="1224"/>
                  </a:lnTo>
                  <a:lnTo>
                    <a:pt x="621" y="1225"/>
                  </a:lnTo>
                  <a:lnTo>
                    <a:pt x="623" y="1227"/>
                  </a:lnTo>
                  <a:lnTo>
                    <a:pt x="625" y="1228"/>
                  </a:lnTo>
                  <a:lnTo>
                    <a:pt x="627" y="1230"/>
                  </a:lnTo>
                  <a:lnTo>
                    <a:pt x="629" y="1232"/>
                  </a:lnTo>
                  <a:lnTo>
                    <a:pt x="631" y="1234"/>
                  </a:lnTo>
                  <a:lnTo>
                    <a:pt x="633" y="1236"/>
                  </a:lnTo>
                  <a:lnTo>
                    <a:pt x="635" y="1238"/>
                  </a:lnTo>
                  <a:lnTo>
                    <a:pt x="637" y="1241"/>
                  </a:lnTo>
                  <a:lnTo>
                    <a:pt x="639" y="1243"/>
                  </a:lnTo>
                  <a:lnTo>
                    <a:pt x="641" y="1246"/>
                  </a:lnTo>
                  <a:lnTo>
                    <a:pt x="643" y="1249"/>
                  </a:lnTo>
                  <a:lnTo>
                    <a:pt x="645" y="1251"/>
                  </a:lnTo>
                  <a:lnTo>
                    <a:pt x="647" y="1254"/>
                  </a:lnTo>
                  <a:lnTo>
                    <a:pt x="648" y="1257"/>
                  </a:lnTo>
                  <a:lnTo>
                    <a:pt x="650" y="1260"/>
                  </a:lnTo>
                  <a:lnTo>
                    <a:pt x="652" y="1263"/>
                  </a:lnTo>
                  <a:lnTo>
                    <a:pt x="654" y="1266"/>
                  </a:lnTo>
                  <a:lnTo>
                    <a:pt x="656" y="1269"/>
                  </a:lnTo>
                  <a:lnTo>
                    <a:pt x="658" y="1272"/>
                  </a:lnTo>
                  <a:lnTo>
                    <a:pt x="660" y="1276"/>
                  </a:lnTo>
                  <a:lnTo>
                    <a:pt x="662" y="1279"/>
                  </a:lnTo>
                  <a:lnTo>
                    <a:pt x="664" y="1282"/>
                  </a:lnTo>
                  <a:lnTo>
                    <a:pt x="666" y="1285"/>
                  </a:lnTo>
                  <a:lnTo>
                    <a:pt x="668" y="1288"/>
                  </a:lnTo>
                  <a:lnTo>
                    <a:pt x="670" y="1291"/>
                  </a:lnTo>
                  <a:lnTo>
                    <a:pt x="672" y="1294"/>
                  </a:lnTo>
                  <a:lnTo>
                    <a:pt x="674" y="1297"/>
                  </a:lnTo>
                  <a:lnTo>
                    <a:pt x="676" y="1300"/>
                  </a:lnTo>
                  <a:lnTo>
                    <a:pt x="678" y="1302"/>
                  </a:lnTo>
                  <a:lnTo>
                    <a:pt x="680" y="1305"/>
                  </a:lnTo>
                  <a:lnTo>
                    <a:pt x="682" y="1308"/>
                  </a:lnTo>
                  <a:lnTo>
                    <a:pt x="684" y="1311"/>
                  </a:lnTo>
                  <a:lnTo>
                    <a:pt x="685" y="1314"/>
                  </a:lnTo>
                  <a:lnTo>
                    <a:pt x="687" y="1316"/>
                  </a:lnTo>
                  <a:lnTo>
                    <a:pt x="689" y="1319"/>
                  </a:lnTo>
                  <a:lnTo>
                    <a:pt x="691" y="1322"/>
                  </a:lnTo>
                  <a:lnTo>
                    <a:pt x="693" y="1325"/>
                  </a:lnTo>
                  <a:lnTo>
                    <a:pt x="695" y="1327"/>
                  </a:lnTo>
                  <a:lnTo>
                    <a:pt x="697" y="1330"/>
                  </a:lnTo>
                  <a:lnTo>
                    <a:pt x="699" y="1333"/>
                  </a:lnTo>
                  <a:lnTo>
                    <a:pt x="701" y="1336"/>
                  </a:lnTo>
                  <a:lnTo>
                    <a:pt x="703" y="1339"/>
                  </a:lnTo>
                  <a:lnTo>
                    <a:pt x="705" y="1342"/>
                  </a:lnTo>
                  <a:lnTo>
                    <a:pt x="707" y="1346"/>
                  </a:lnTo>
                  <a:lnTo>
                    <a:pt x="709" y="1349"/>
                  </a:lnTo>
                  <a:lnTo>
                    <a:pt x="711" y="1352"/>
                  </a:lnTo>
                  <a:lnTo>
                    <a:pt x="713" y="1356"/>
                  </a:lnTo>
                  <a:lnTo>
                    <a:pt x="715" y="1360"/>
                  </a:lnTo>
                  <a:lnTo>
                    <a:pt x="717" y="1364"/>
                  </a:lnTo>
                  <a:lnTo>
                    <a:pt x="719" y="1368"/>
                  </a:lnTo>
                  <a:lnTo>
                    <a:pt x="721" y="1372"/>
                  </a:lnTo>
                  <a:lnTo>
                    <a:pt x="722" y="1377"/>
                  </a:lnTo>
                  <a:lnTo>
                    <a:pt x="724" y="1382"/>
                  </a:lnTo>
                  <a:lnTo>
                    <a:pt x="726" y="1387"/>
                  </a:lnTo>
                  <a:lnTo>
                    <a:pt x="728" y="1393"/>
                  </a:lnTo>
                  <a:lnTo>
                    <a:pt x="730" y="1398"/>
                  </a:lnTo>
                  <a:lnTo>
                    <a:pt x="732" y="1405"/>
                  </a:lnTo>
                  <a:lnTo>
                    <a:pt x="734" y="1411"/>
                  </a:lnTo>
                  <a:lnTo>
                    <a:pt x="736" y="1418"/>
                  </a:lnTo>
                  <a:lnTo>
                    <a:pt x="738" y="1425"/>
                  </a:lnTo>
                  <a:lnTo>
                    <a:pt x="740" y="1433"/>
                  </a:lnTo>
                  <a:lnTo>
                    <a:pt x="742" y="1442"/>
                  </a:lnTo>
                  <a:lnTo>
                    <a:pt x="744" y="1450"/>
                  </a:lnTo>
                  <a:lnTo>
                    <a:pt x="746" y="1459"/>
                  </a:lnTo>
                  <a:lnTo>
                    <a:pt x="748" y="1469"/>
                  </a:lnTo>
                  <a:lnTo>
                    <a:pt x="750" y="1479"/>
                  </a:lnTo>
                  <a:lnTo>
                    <a:pt x="752" y="1490"/>
                  </a:lnTo>
                  <a:lnTo>
                    <a:pt x="754" y="1501"/>
                  </a:lnTo>
                  <a:lnTo>
                    <a:pt x="756" y="1512"/>
                  </a:lnTo>
                  <a:lnTo>
                    <a:pt x="758" y="1524"/>
                  </a:lnTo>
                  <a:lnTo>
                    <a:pt x="759" y="1536"/>
                  </a:lnTo>
                  <a:lnTo>
                    <a:pt x="761" y="1549"/>
                  </a:lnTo>
                  <a:lnTo>
                    <a:pt x="763" y="1561"/>
                  </a:lnTo>
                  <a:lnTo>
                    <a:pt x="765" y="1574"/>
                  </a:lnTo>
                  <a:lnTo>
                    <a:pt x="767" y="1586"/>
                  </a:lnTo>
                  <a:lnTo>
                    <a:pt x="769" y="1598"/>
                  </a:lnTo>
                  <a:lnTo>
                    <a:pt x="771" y="1610"/>
                  </a:lnTo>
                  <a:lnTo>
                    <a:pt x="773" y="1621"/>
                  </a:lnTo>
                  <a:lnTo>
                    <a:pt x="775" y="1632"/>
                  </a:lnTo>
                  <a:lnTo>
                    <a:pt x="777" y="1641"/>
                  </a:lnTo>
                  <a:lnTo>
                    <a:pt x="779" y="1650"/>
                  </a:lnTo>
                  <a:lnTo>
                    <a:pt x="781" y="1656"/>
                  </a:lnTo>
                  <a:lnTo>
                    <a:pt x="783" y="1662"/>
                  </a:lnTo>
                  <a:lnTo>
                    <a:pt x="785" y="1665"/>
                  </a:lnTo>
                  <a:lnTo>
                    <a:pt x="787" y="1666"/>
                  </a:lnTo>
                  <a:lnTo>
                    <a:pt x="789" y="1666"/>
                  </a:lnTo>
                  <a:lnTo>
                    <a:pt x="791" y="1662"/>
                  </a:lnTo>
                  <a:lnTo>
                    <a:pt x="793" y="1656"/>
                  </a:lnTo>
                  <a:lnTo>
                    <a:pt x="795" y="1647"/>
                  </a:lnTo>
                  <a:lnTo>
                    <a:pt x="796" y="1635"/>
                  </a:lnTo>
                  <a:lnTo>
                    <a:pt x="798" y="1620"/>
                  </a:lnTo>
                  <a:lnTo>
                    <a:pt x="800" y="1602"/>
                  </a:lnTo>
                  <a:lnTo>
                    <a:pt x="802" y="1582"/>
                  </a:lnTo>
                  <a:lnTo>
                    <a:pt x="804" y="1558"/>
                  </a:lnTo>
                  <a:lnTo>
                    <a:pt x="806" y="1532"/>
                  </a:lnTo>
                  <a:lnTo>
                    <a:pt x="808" y="1504"/>
                  </a:lnTo>
                  <a:lnTo>
                    <a:pt x="810" y="1474"/>
                  </a:lnTo>
                  <a:lnTo>
                    <a:pt x="812" y="1442"/>
                  </a:lnTo>
                  <a:lnTo>
                    <a:pt x="814" y="1408"/>
                  </a:lnTo>
                  <a:lnTo>
                    <a:pt x="816" y="1374"/>
                  </a:lnTo>
                  <a:lnTo>
                    <a:pt x="818" y="1339"/>
                  </a:lnTo>
                  <a:lnTo>
                    <a:pt x="820" y="1304"/>
                  </a:lnTo>
                  <a:lnTo>
                    <a:pt x="822" y="1269"/>
                  </a:lnTo>
                  <a:lnTo>
                    <a:pt x="824" y="1236"/>
                  </a:lnTo>
                  <a:lnTo>
                    <a:pt x="826" y="1203"/>
                  </a:lnTo>
                  <a:lnTo>
                    <a:pt x="828" y="1171"/>
                  </a:lnTo>
                  <a:lnTo>
                    <a:pt x="830" y="1141"/>
                  </a:lnTo>
                  <a:lnTo>
                    <a:pt x="832" y="1113"/>
                  </a:lnTo>
                  <a:lnTo>
                    <a:pt x="833" y="1088"/>
                  </a:lnTo>
                  <a:lnTo>
                    <a:pt x="835" y="1064"/>
                  </a:lnTo>
                  <a:lnTo>
                    <a:pt x="837" y="1042"/>
                  </a:lnTo>
                  <a:lnTo>
                    <a:pt x="839" y="1023"/>
                  </a:lnTo>
                  <a:lnTo>
                    <a:pt x="841" y="1006"/>
                  </a:lnTo>
                  <a:lnTo>
                    <a:pt x="843" y="991"/>
                  </a:lnTo>
                  <a:lnTo>
                    <a:pt x="845" y="978"/>
                  </a:lnTo>
                  <a:lnTo>
                    <a:pt x="847" y="967"/>
                  </a:lnTo>
                  <a:lnTo>
                    <a:pt x="849" y="958"/>
                  </a:lnTo>
                  <a:lnTo>
                    <a:pt x="851" y="951"/>
                  </a:lnTo>
                  <a:lnTo>
                    <a:pt x="853" y="945"/>
                  </a:lnTo>
                  <a:lnTo>
                    <a:pt x="855" y="941"/>
                  </a:lnTo>
                  <a:lnTo>
                    <a:pt x="857" y="939"/>
                  </a:lnTo>
                  <a:lnTo>
                    <a:pt x="859" y="937"/>
                  </a:lnTo>
                  <a:lnTo>
                    <a:pt x="861" y="936"/>
                  </a:lnTo>
                  <a:lnTo>
                    <a:pt x="863" y="937"/>
                  </a:lnTo>
                  <a:lnTo>
                    <a:pt x="865" y="938"/>
                  </a:lnTo>
                  <a:lnTo>
                    <a:pt x="867" y="940"/>
                  </a:lnTo>
                  <a:lnTo>
                    <a:pt x="869" y="942"/>
                  </a:lnTo>
                  <a:lnTo>
                    <a:pt x="870" y="945"/>
                  </a:lnTo>
                  <a:lnTo>
                    <a:pt x="872" y="948"/>
                  </a:lnTo>
                  <a:lnTo>
                    <a:pt x="874" y="952"/>
                  </a:lnTo>
                  <a:lnTo>
                    <a:pt x="876" y="955"/>
                  </a:lnTo>
                  <a:lnTo>
                    <a:pt x="878" y="959"/>
                  </a:lnTo>
                  <a:lnTo>
                    <a:pt x="880" y="963"/>
                  </a:lnTo>
                  <a:lnTo>
                    <a:pt x="882" y="967"/>
                  </a:lnTo>
                  <a:lnTo>
                    <a:pt x="884" y="971"/>
                  </a:lnTo>
                  <a:lnTo>
                    <a:pt x="886" y="975"/>
                  </a:lnTo>
                  <a:lnTo>
                    <a:pt x="888" y="979"/>
                  </a:lnTo>
                  <a:lnTo>
                    <a:pt x="890" y="983"/>
                  </a:lnTo>
                  <a:lnTo>
                    <a:pt x="892" y="987"/>
                  </a:lnTo>
                  <a:lnTo>
                    <a:pt x="894" y="991"/>
                  </a:lnTo>
                  <a:lnTo>
                    <a:pt x="896" y="994"/>
                  </a:lnTo>
                  <a:lnTo>
                    <a:pt x="898" y="998"/>
                  </a:lnTo>
                  <a:lnTo>
                    <a:pt x="900" y="1001"/>
                  </a:lnTo>
                  <a:lnTo>
                    <a:pt x="902" y="1005"/>
                  </a:lnTo>
                  <a:lnTo>
                    <a:pt x="904" y="1008"/>
                  </a:lnTo>
                  <a:lnTo>
                    <a:pt x="906" y="1011"/>
                  </a:lnTo>
                  <a:lnTo>
                    <a:pt x="907" y="1014"/>
                  </a:lnTo>
                  <a:lnTo>
                    <a:pt x="909" y="1017"/>
                  </a:lnTo>
                  <a:lnTo>
                    <a:pt x="911" y="1020"/>
                  </a:lnTo>
                  <a:lnTo>
                    <a:pt x="913" y="1023"/>
                  </a:lnTo>
                  <a:lnTo>
                    <a:pt x="915" y="1025"/>
                  </a:lnTo>
                  <a:lnTo>
                    <a:pt x="917" y="1028"/>
                  </a:lnTo>
                  <a:lnTo>
                    <a:pt x="919" y="1031"/>
                  </a:lnTo>
                  <a:lnTo>
                    <a:pt x="921" y="1033"/>
                  </a:lnTo>
                  <a:lnTo>
                    <a:pt x="923" y="1036"/>
                  </a:lnTo>
                  <a:lnTo>
                    <a:pt x="925" y="1038"/>
                  </a:lnTo>
                  <a:lnTo>
                    <a:pt x="927" y="1040"/>
                  </a:lnTo>
                  <a:lnTo>
                    <a:pt x="929" y="1042"/>
                  </a:lnTo>
                  <a:lnTo>
                    <a:pt x="931" y="1045"/>
                  </a:lnTo>
                  <a:lnTo>
                    <a:pt x="933" y="1047"/>
                  </a:lnTo>
                  <a:lnTo>
                    <a:pt x="935" y="1049"/>
                  </a:lnTo>
                  <a:lnTo>
                    <a:pt x="937" y="1051"/>
                  </a:lnTo>
                  <a:lnTo>
                    <a:pt x="939" y="1053"/>
                  </a:lnTo>
                  <a:lnTo>
                    <a:pt x="941" y="1055"/>
                  </a:lnTo>
                  <a:lnTo>
                    <a:pt x="943" y="1057"/>
                  </a:lnTo>
                  <a:lnTo>
                    <a:pt x="944" y="1059"/>
                  </a:lnTo>
                  <a:lnTo>
                    <a:pt x="946" y="1061"/>
                  </a:lnTo>
                  <a:lnTo>
                    <a:pt x="948" y="1062"/>
                  </a:lnTo>
                  <a:lnTo>
                    <a:pt x="950" y="1064"/>
                  </a:lnTo>
                  <a:lnTo>
                    <a:pt x="952" y="1066"/>
                  </a:lnTo>
                  <a:lnTo>
                    <a:pt x="954" y="1068"/>
                  </a:lnTo>
                  <a:lnTo>
                    <a:pt x="956" y="1069"/>
                  </a:lnTo>
                  <a:lnTo>
                    <a:pt x="958" y="1071"/>
                  </a:lnTo>
                  <a:lnTo>
                    <a:pt x="960" y="1073"/>
                  </a:lnTo>
                  <a:lnTo>
                    <a:pt x="962" y="1074"/>
                  </a:lnTo>
                  <a:lnTo>
                    <a:pt x="964" y="1076"/>
                  </a:lnTo>
                  <a:lnTo>
                    <a:pt x="966" y="1077"/>
                  </a:lnTo>
                  <a:lnTo>
                    <a:pt x="968" y="1079"/>
                  </a:lnTo>
                  <a:lnTo>
                    <a:pt x="970" y="1080"/>
                  </a:lnTo>
                  <a:lnTo>
                    <a:pt x="972" y="1082"/>
                  </a:lnTo>
                  <a:lnTo>
                    <a:pt x="974" y="1083"/>
                  </a:lnTo>
                  <a:lnTo>
                    <a:pt x="976" y="1085"/>
                  </a:lnTo>
                  <a:lnTo>
                    <a:pt x="978" y="1086"/>
                  </a:lnTo>
                  <a:lnTo>
                    <a:pt x="979" y="1087"/>
                  </a:lnTo>
                  <a:lnTo>
                    <a:pt x="981" y="1089"/>
                  </a:lnTo>
                  <a:lnTo>
                    <a:pt x="983" y="1090"/>
                  </a:lnTo>
                  <a:lnTo>
                    <a:pt x="985" y="1091"/>
                  </a:lnTo>
                  <a:lnTo>
                    <a:pt x="987" y="1092"/>
                  </a:lnTo>
                  <a:lnTo>
                    <a:pt x="989" y="1094"/>
                  </a:lnTo>
                  <a:lnTo>
                    <a:pt x="991" y="1095"/>
                  </a:lnTo>
                  <a:lnTo>
                    <a:pt x="993" y="1096"/>
                  </a:lnTo>
                  <a:lnTo>
                    <a:pt x="995" y="1097"/>
                  </a:lnTo>
                  <a:lnTo>
                    <a:pt x="997" y="1099"/>
                  </a:lnTo>
                  <a:lnTo>
                    <a:pt x="999" y="1100"/>
                  </a:lnTo>
                  <a:lnTo>
                    <a:pt x="1001" y="1101"/>
                  </a:lnTo>
                  <a:lnTo>
                    <a:pt x="1003" y="1102"/>
                  </a:lnTo>
                  <a:lnTo>
                    <a:pt x="1005" y="1103"/>
                  </a:lnTo>
                  <a:lnTo>
                    <a:pt x="1007" y="1104"/>
                  </a:lnTo>
                  <a:lnTo>
                    <a:pt x="1009" y="1105"/>
                  </a:lnTo>
                  <a:lnTo>
                    <a:pt x="1011" y="1106"/>
                  </a:lnTo>
                  <a:lnTo>
                    <a:pt x="1013" y="1108"/>
                  </a:lnTo>
                  <a:lnTo>
                    <a:pt x="1015" y="1109"/>
                  </a:lnTo>
                  <a:lnTo>
                    <a:pt x="1016" y="1110"/>
                  </a:lnTo>
                  <a:lnTo>
                    <a:pt x="1018" y="1111"/>
                  </a:lnTo>
                  <a:lnTo>
                    <a:pt x="1020" y="1112"/>
                  </a:lnTo>
                  <a:lnTo>
                    <a:pt x="1022" y="1113"/>
                  </a:lnTo>
                  <a:lnTo>
                    <a:pt x="1024" y="1114"/>
                  </a:lnTo>
                  <a:lnTo>
                    <a:pt x="1026" y="1115"/>
                  </a:lnTo>
                  <a:lnTo>
                    <a:pt x="1028" y="1116"/>
                  </a:lnTo>
                  <a:lnTo>
                    <a:pt x="1030" y="1117"/>
                  </a:lnTo>
                  <a:lnTo>
                    <a:pt x="1032" y="1118"/>
                  </a:lnTo>
                  <a:lnTo>
                    <a:pt x="1034" y="1119"/>
                  </a:lnTo>
                  <a:lnTo>
                    <a:pt x="1036" y="1120"/>
                  </a:lnTo>
                  <a:lnTo>
                    <a:pt x="1038" y="1121"/>
                  </a:lnTo>
                  <a:lnTo>
                    <a:pt x="1040" y="1122"/>
                  </a:lnTo>
                  <a:lnTo>
                    <a:pt x="1042" y="1123"/>
                  </a:lnTo>
                  <a:lnTo>
                    <a:pt x="1044" y="1124"/>
                  </a:lnTo>
                  <a:lnTo>
                    <a:pt x="1046" y="1125"/>
                  </a:lnTo>
                  <a:lnTo>
                    <a:pt x="1048" y="1126"/>
                  </a:lnTo>
                  <a:lnTo>
                    <a:pt x="1050" y="1127"/>
                  </a:lnTo>
                  <a:lnTo>
                    <a:pt x="1052" y="1128"/>
                  </a:lnTo>
                  <a:lnTo>
                    <a:pt x="1053" y="1129"/>
                  </a:lnTo>
                  <a:lnTo>
                    <a:pt x="1055" y="1129"/>
                  </a:lnTo>
                  <a:lnTo>
                    <a:pt x="1057" y="1130"/>
                  </a:lnTo>
                  <a:lnTo>
                    <a:pt x="1059" y="1131"/>
                  </a:lnTo>
                  <a:lnTo>
                    <a:pt x="1061" y="1132"/>
                  </a:lnTo>
                  <a:lnTo>
                    <a:pt x="1063" y="1133"/>
                  </a:lnTo>
                  <a:lnTo>
                    <a:pt x="1065" y="1134"/>
                  </a:lnTo>
                  <a:lnTo>
                    <a:pt x="1067" y="1135"/>
                  </a:lnTo>
                  <a:lnTo>
                    <a:pt x="1069" y="1136"/>
                  </a:lnTo>
                  <a:lnTo>
                    <a:pt x="1071" y="1136"/>
                  </a:lnTo>
                  <a:lnTo>
                    <a:pt x="1073" y="1137"/>
                  </a:lnTo>
                  <a:lnTo>
                    <a:pt x="1075" y="1138"/>
                  </a:lnTo>
                  <a:lnTo>
                    <a:pt x="1077" y="1139"/>
                  </a:lnTo>
                  <a:lnTo>
                    <a:pt x="1079" y="1140"/>
                  </a:lnTo>
                  <a:lnTo>
                    <a:pt x="1081" y="1141"/>
                  </a:lnTo>
                  <a:lnTo>
                    <a:pt x="1083" y="1142"/>
                  </a:lnTo>
                  <a:lnTo>
                    <a:pt x="1085" y="1142"/>
                  </a:lnTo>
                  <a:lnTo>
                    <a:pt x="1087" y="1143"/>
                  </a:lnTo>
                  <a:lnTo>
                    <a:pt x="1089" y="1144"/>
                  </a:lnTo>
                  <a:lnTo>
                    <a:pt x="1090" y="1145"/>
                  </a:lnTo>
                  <a:lnTo>
                    <a:pt x="1092" y="1146"/>
                  </a:lnTo>
                  <a:lnTo>
                    <a:pt x="1094" y="1146"/>
                  </a:lnTo>
                  <a:lnTo>
                    <a:pt x="1096" y="1147"/>
                  </a:lnTo>
                  <a:lnTo>
                    <a:pt x="1098" y="1148"/>
                  </a:lnTo>
                  <a:lnTo>
                    <a:pt x="1100" y="1149"/>
                  </a:lnTo>
                  <a:lnTo>
                    <a:pt x="1102" y="1150"/>
                  </a:lnTo>
                  <a:lnTo>
                    <a:pt x="1104" y="1150"/>
                  </a:lnTo>
                  <a:lnTo>
                    <a:pt x="1106" y="1151"/>
                  </a:lnTo>
                  <a:lnTo>
                    <a:pt x="1108" y="1152"/>
                  </a:lnTo>
                  <a:lnTo>
                    <a:pt x="1110" y="1153"/>
                  </a:lnTo>
                  <a:lnTo>
                    <a:pt x="1112" y="1153"/>
                  </a:lnTo>
                  <a:lnTo>
                    <a:pt x="1114" y="1154"/>
                  </a:lnTo>
                  <a:lnTo>
                    <a:pt x="1116" y="1155"/>
                  </a:lnTo>
                  <a:lnTo>
                    <a:pt x="1118" y="1156"/>
                  </a:lnTo>
                  <a:lnTo>
                    <a:pt x="1120" y="1157"/>
                  </a:lnTo>
                  <a:lnTo>
                    <a:pt x="1122" y="1157"/>
                  </a:lnTo>
                  <a:lnTo>
                    <a:pt x="1124" y="1158"/>
                  </a:lnTo>
                  <a:lnTo>
                    <a:pt x="1126" y="1159"/>
                  </a:lnTo>
                  <a:lnTo>
                    <a:pt x="1127" y="1160"/>
                  </a:lnTo>
                  <a:lnTo>
                    <a:pt x="1129" y="1161"/>
                  </a:lnTo>
                  <a:lnTo>
                    <a:pt x="1131" y="1161"/>
                  </a:lnTo>
                  <a:lnTo>
                    <a:pt x="1133" y="1162"/>
                  </a:lnTo>
                  <a:lnTo>
                    <a:pt x="1135" y="1163"/>
                  </a:lnTo>
                  <a:lnTo>
                    <a:pt x="1137" y="1164"/>
                  </a:lnTo>
                  <a:lnTo>
                    <a:pt x="1139" y="1165"/>
                  </a:lnTo>
                  <a:lnTo>
                    <a:pt x="1141" y="1166"/>
                  </a:lnTo>
                  <a:lnTo>
                    <a:pt x="1143" y="1167"/>
                  </a:lnTo>
                  <a:lnTo>
                    <a:pt x="1145" y="1167"/>
                  </a:lnTo>
                  <a:lnTo>
                    <a:pt x="1147" y="1168"/>
                  </a:lnTo>
                  <a:lnTo>
                    <a:pt x="1149" y="1169"/>
                  </a:lnTo>
                  <a:lnTo>
                    <a:pt x="1151" y="1170"/>
                  </a:lnTo>
                  <a:lnTo>
                    <a:pt x="1153" y="1170"/>
                  </a:lnTo>
                  <a:lnTo>
                    <a:pt x="1155" y="1171"/>
                  </a:lnTo>
                  <a:lnTo>
                    <a:pt x="1157" y="1172"/>
                  </a:lnTo>
                  <a:lnTo>
                    <a:pt x="1159" y="1173"/>
                  </a:lnTo>
                  <a:lnTo>
                    <a:pt x="1161" y="1174"/>
                  </a:lnTo>
                  <a:lnTo>
                    <a:pt x="1163" y="1174"/>
                  </a:lnTo>
                  <a:lnTo>
                    <a:pt x="1164" y="1175"/>
                  </a:lnTo>
                  <a:lnTo>
                    <a:pt x="1166" y="1176"/>
                  </a:lnTo>
                  <a:lnTo>
                    <a:pt x="1168" y="1177"/>
                  </a:lnTo>
                  <a:lnTo>
                    <a:pt x="1170" y="1177"/>
                  </a:lnTo>
                  <a:lnTo>
                    <a:pt x="1172" y="1178"/>
                  </a:lnTo>
                  <a:lnTo>
                    <a:pt x="1174" y="1179"/>
                  </a:lnTo>
                  <a:lnTo>
                    <a:pt x="1176" y="1180"/>
                  </a:lnTo>
                  <a:lnTo>
                    <a:pt x="1178" y="1181"/>
                  </a:lnTo>
                  <a:lnTo>
                    <a:pt x="1180" y="1182"/>
                  </a:lnTo>
                  <a:lnTo>
                    <a:pt x="1182" y="1182"/>
                  </a:lnTo>
                  <a:lnTo>
                    <a:pt x="1184" y="1183"/>
                  </a:lnTo>
                  <a:lnTo>
                    <a:pt x="1186" y="1184"/>
                  </a:lnTo>
                  <a:lnTo>
                    <a:pt x="1188" y="1185"/>
                  </a:lnTo>
                  <a:lnTo>
                    <a:pt x="1190" y="1186"/>
                  </a:lnTo>
                  <a:lnTo>
                    <a:pt x="1192" y="1187"/>
                  </a:lnTo>
                  <a:lnTo>
                    <a:pt x="1194" y="1188"/>
                  </a:lnTo>
                  <a:lnTo>
                    <a:pt x="1196" y="1189"/>
                  </a:lnTo>
                  <a:lnTo>
                    <a:pt x="1198" y="1190"/>
                  </a:lnTo>
                  <a:lnTo>
                    <a:pt x="1200" y="1190"/>
                  </a:lnTo>
                  <a:lnTo>
                    <a:pt x="1201" y="1191"/>
                  </a:lnTo>
                  <a:lnTo>
                    <a:pt x="1203" y="1192"/>
                  </a:lnTo>
                  <a:lnTo>
                    <a:pt x="1205" y="1193"/>
                  </a:lnTo>
                  <a:lnTo>
                    <a:pt x="1207" y="1194"/>
                  </a:lnTo>
                  <a:lnTo>
                    <a:pt x="1209" y="1195"/>
                  </a:lnTo>
                  <a:lnTo>
                    <a:pt x="1211" y="1196"/>
                  </a:lnTo>
                  <a:lnTo>
                    <a:pt x="1213" y="1197"/>
                  </a:lnTo>
                  <a:lnTo>
                    <a:pt x="1215" y="1198"/>
                  </a:lnTo>
                  <a:lnTo>
                    <a:pt x="1217" y="1199"/>
                  </a:lnTo>
                  <a:lnTo>
                    <a:pt x="1219" y="1200"/>
                  </a:lnTo>
                  <a:lnTo>
                    <a:pt x="1221" y="1202"/>
                  </a:lnTo>
                  <a:lnTo>
                    <a:pt x="1223" y="1203"/>
                  </a:lnTo>
                  <a:lnTo>
                    <a:pt x="1225" y="1204"/>
                  </a:lnTo>
                  <a:lnTo>
                    <a:pt x="1227" y="1205"/>
                  </a:lnTo>
                  <a:lnTo>
                    <a:pt x="1229" y="1206"/>
                  </a:lnTo>
                  <a:lnTo>
                    <a:pt x="1231" y="1207"/>
                  </a:lnTo>
                  <a:lnTo>
                    <a:pt x="1233" y="1208"/>
                  </a:lnTo>
                  <a:lnTo>
                    <a:pt x="1235" y="1210"/>
                  </a:lnTo>
                  <a:lnTo>
                    <a:pt x="1237" y="1211"/>
                  </a:lnTo>
                  <a:lnTo>
                    <a:pt x="1238" y="1212"/>
                  </a:lnTo>
                  <a:lnTo>
                    <a:pt x="1240" y="1213"/>
                  </a:lnTo>
                  <a:lnTo>
                    <a:pt x="1242" y="1215"/>
                  </a:lnTo>
                  <a:lnTo>
                    <a:pt x="1244" y="1216"/>
                  </a:lnTo>
                  <a:lnTo>
                    <a:pt x="1246" y="1217"/>
                  </a:lnTo>
                  <a:lnTo>
                    <a:pt x="1248" y="1219"/>
                  </a:lnTo>
                  <a:lnTo>
                    <a:pt x="1250" y="1220"/>
                  </a:lnTo>
                  <a:lnTo>
                    <a:pt x="1252" y="1222"/>
                  </a:lnTo>
                  <a:lnTo>
                    <a:pt x="1254" y="1223"/>
                  </a:lnTo>
                  <a:lnTo>
                    <a:pt x="1256" y="1225"/>
                  </a:lnTo>
                  <a:lnTo>
                    <a:pt x="1258" y="1226"/>
                  </a:lnTo>
                  <a:lnTo>
                    <a:pt x="1260" y="1228"/>
                  </a:lnTo>
                  <a:lnTo>
                    <a:pt x="1262" y="1230"/>
                  </a:lnTo>
                  <a:lnTo>
                    <a:pt x="1264" y="1231"/>
                  </a:lnTo>
                  <a:lnTo>
                    <a:pt x="1266" y="1233"/>
                  </a:lnTo>
                  <a:lnTo>
                    <a:pt x="1268" y="1235"/>
                  </a:lnTo>
                  <a:lnTo>
                    <a:pt x="1270" y="1237"/>
                  </a:lnTo>
                  <a:lnTo>
                    <a:pt x="1272" y="1239"/>
                  </a:lnTo>
                  <a:lnTo>
                    <a:pt x="1274" y="1240"/>
                  </a:lnTo>
                  <a:lnTo>
                    <a:pt x="1275" y="1243"/>
                  </a:lnTo>
                  <a:lnTo>
                    <a:pt x="1277" y="1245"/>
                  </a:lnTo>
                  <a:lnTo>
                    <a:pt x="1279" y="1247"/>
                  </a:lnTo>
                  <a:lnTo>
                    <a:pt x="1281" y="1249"/>
                  </a:lnTo>
                  <a:lnTo>
                    <a:pt x="1283" y="1251"/>
                  </a:lnTo>
                  <a:lnTo>
                    <a:pt x="1285" y="1253"/>
                  </a:lnTo>
                  <a:lnTo>
                    <a:pt x="1287" y="1256"/>
                  </a:lnTo>
                  <a:lnTo>
                    <a:pt x="1289" y="1258"/>
                  </a:lnTo>
                  <a:lnTo>
                    <a:pt x="1291" y="1260"/>
                  </a:lnTo>
                  <a:lnTo>
                    <a:pt x="1293" y="1262"/>
                  </a:lnTo>
                  <a:lnTo>
                    <a:pt x="1295" y="1265"/>
                  </a:lnTo>
                  <a:lnTo>
                    <a:pt x="1297" y="1267"/>
                  </a:lnTo>
                  <a:lnTo>
                    <a:pt x="1299" y="1269"/>
                  </a:lnTo>
                  <a:lnTo>
                    <a:pt x="1301" y="1271"/>
                  </a:lnTo>
                  <a:lnTo>
                    <a:pt x="1303" y="1273"/>
                  </a:lnTo>
                  <a:lnTo>
                    <a:pt x="1305" y="1274"/>
                  </a:lnTo>
                  <a:lnTo>
                    <a:pt x="1307" y="1276"/>
                  </a:lnTo>
                  <a:lnTo>
                    <a:pt x="1309" y="1277"/>
                  </a:lnTo>
                  <a:lnTo>
                    <a:pt x="1311" y="1278"/>
                  </a:lnTo>
                  <a:lnTo>
                    <a:pt x="1312" y="1278"/>
                  </a:lnTo>
                  <a:lnTo>
                    <a:pt x="1314" y="1278"/>
                  </a:lnTo>
                  <a:lnTo>
                    <a:pt x="1316" y="1278"/>
                  </a:lnTo>
                  <a:lnTo>
                    <a:pt x="1318" y="1277"/>
                  </a:lnTo>
                  <a:lnTo>
                    <a:pt x="1320" y="1275"/>
                  </a:lnTo>
                  <a:lnTo>
                    <a:pt x="1322" y="1273"/>
                  </a:lnTo>
                  <a:lnTo>
                    <a:pt x="1324" y="1271"/>
                  </a:lnTo>
                  <a:lnTo>
                    <a:pt x="1326" y="1267"/>
                  </a:lnTo>
                  <a:lnTo>
                    <a:pt x="1328" y="1263"/>
                  </a:lnTo>
                  <a:lnTo>
                    <a:pt x="1330" y="1258"/>
                  </a:lnTo>
                  <a:lnTo>
                    <a:pt x="1332" y="1253"/>
                  </a:lnTo>
                  <a:lnTo>
                    <a:pt x="1334" y="1246"/>
                  </a:lnTo>
                  <a:lnTo>
                    <a:pt x="1336" y="1239"/>
                  </a:lnTo>
                  <a:lnTo>
                    <a:pt x="1338" y="1232"/>
                  </a:lnTo>
                  <a:lnTo>
                    <a:pt x="1340" y="1224"/>
                  </a:lnTo>
                  <a:lnTo>
                    <a:pt x="1342" y="1215"/>
                  </a:lnTo>
                  <a:lnTo>
                    <a:pt x="1344" y="1206"/>
                  </a:lnTo>
                  <a:lnTo>
                    <a:pt x="1346" y="1196"/>
                  </a:lnTo>
                  <a:lnTo>
                    <a:pt x="1348" y="1186"/>
                  </a:lnTo>
                  <a:lnTo>
                    <a:pt x="1349" y="1176"/>
                  </a:lnTo>
                  <a:lnTo>
                    <a:pt x="1351" y="1166"/>
                  </a:lnTo>
                  <a:lnTo>
                    <a:pt x="1353" y="1156"/>
                  </a:lnTo>
                  <a:lnTo>
                    <a:pt x="1355" y="1146"/>
                  </a:lnTo>
                  <a:lnTo>
                    <a:pt x="1357" y="1136"/>
                  </a:lnTo>
                  <a:lnTo>
                    <a:pt x="1359" y="1127"/>
                  </a:lnTo>
                  <a:lnTo>
                    <a:pt x="1361" y="1118"/>
                  </a:lnTo>
                  <a:lnTo>
                    <a:pt x="1363" y="1110"/>
                  </a:lnTo>
                  <a:lnTo>
                    <a:pt x="1365" y="1103"/>
                  </a:lnTo>
                  <a:lnTo>
                    <a:pt x="1367" y="1096"/>
                  </a:lnTo>
                  <a:lnTo>
                    <a:pt x="1369" y="1090"/>
                  </a:lnTo>
                  <a:lnTo>
                    <a:pt x="1371" y="1084"/>
                  </a:lnTo>
                  <a:lnTo>
                    <a:pt x="1373" y="1080"/>
                  </a:lnTo>
                  <a:lnTo>
                    <a:pt x="1375" y="1076"/>
                  </a:lnTo>
                  <a:lnTo>
                    <a:pt x="1377" y="1073"/>
                  </a:lnTo>
                  <a:lnTo>
                    <a:pt x="1379" y="1070"/>
                  </a:lnTo>
                  <a:lnTo>
                    <a:pt x="1381" y="1069"/>
                  </a:lnTo>
                  <a:lnTo>
                    <a:pt x="1383" y="1067"/>
                  </a:lnTo>
                  <a:lnTo>
                    <a:pt x="1384" y="1067"/>
                  </a:lnTo>
                  <a:lnTo>
                    <a:pt x="1386" y="1067"/>
                  </a:lnTo>
                  <a:lnTo>
                    <a:pt x="1388" y="1067"/>
                  </a:lnTo>
                  <a:lnTo>
                    <a:pt x="1390" y="1068"/>
                  </a:lnTo>
                  <a:lnTo>
                    <a:pt x="1392" y="1070"/>
                  </a:lnTo>
                  <a:lnTo>
                    <a:pt x="1394" y="1071"/>
                  </a:lnTo>
                  <a:lnTo>
                    <a:pt x="1396" y="1073"/>
                  </a:lnTo>
                  <a:lnTo>
                    <a:pt x="1398" y="1076"/>
                  </a:lnTo>
                  <a:lnTo>
                    <a:pt x="1400" y="1078"/>
                  </a:lnTo>
                  <a:lnTo>
                    <a:pt x="1402" y="1081"/>
                  </a:lnTo>
                  <a:lnTo>
                    <a:pt x="1404" y="1083"/>
                  </a:lnTo>
                  <a:lnTo>
                    <a:pt x="1406" y="1086"/>
                  </a:lnTo>
                  <a:lnTo>
                    <a:pt x="1408" y="1089"/>
                  </a:lnTo>
                  <a:lnTo>
                    <a:pt x="1410" y="1092"/>
                  </a:lnTo>
                  <a:lnTo>
                    <a:pt x="1412" y="1096"/>
                  </a:lnTo>
                  <a:lnTo>
                    <a:pt x="1414" y="1099"/>
                  </a:lnTo>
                  <a:lnTo>
                    <a:pt x="1416" y="1102"/>
                  </a:lnTo>
                  <a:lnTo>
                    <a:pt x="1418" y="1105"/>
                  </a:lnTo>
                  <a:lnTo>
                    <a:pt x="1420" y="1108"/>
                  </a:lnTo>
                  <a:lnTo>
                    <a:pt x="1421" y="1111"/>
                  </a:lnTo>
                  <a:lnTo>
                    <a:pt x="1423" y="1114"/>
                  </a:lnTo>
                  <a:lnTo>
                    <a:pt x="1425" y="1117"/>
                  </a:lnTo>
                  <a:lnTo>
                    <a:pt x="1427" y="1120"/>
                  </a:lnTo>
                  <a:lnTo>
                    <a:pt x="1429" y="1123"/>
                  </a:lnTo>
                  <a:lnTo>
                    <a:pt x="1431" y="1126"/>
                  </a:lnTo>
                  <a:lnTo>
                    <a:pt x="1433" y="1129"/>
                  </a:lnTo>
                  <a:lnTo>
                    <a:pt x="1435" y="1132"/>
                  </a:lnTo>
                  <a:lnTo>
                    <a:pt x="1437" y="1135"/>
                  </a:lnTo>
                  <a:lnTo>
                    <a:pt x="1439" y="1137"/>
                  </a:lnTo>
                  <a:lnTo>
                    <a:pt x="1441" y="1140"/>
                  </a:lnTo>
                  <a:lnTo>
                    <a:pt x="1443" y="1143"/>
                  </a:lnTo>
                  <a:lnTo>
                    <a:pt x="1445" y="1146"/>
                  </a:lnTo>
                  <a:lnTo>
                    <a:pt x="1447" y="1148"/>
                  </a:lnTo>
                  <a:lnTo>
                    <a:pt x="1449" y="1151"/>
                  </a:lnTo>
                  <a:lnTo>
                    <a:pt x="1451" y="1154"/>
                  </a:lnTo>
                  <a:lnTo>
                    <a:pt x="1453" y="1156"/>
                  </a:lnTo>
                  <a:lnTo>
                    <a:pt x="1455" y="1159"/>
                  </a:lnTo>
                  <a:lnTo>
                    <a:pt x="1457" y="1162"/>
                  </a:lnTo>
                  <a:lnTo>
                    <a:pt x="1458" y="1164"/>
                  </a:lnTo>
                  <a:lnTo>
                    <a:pt x="1460" y="1167"/>
                  </a:lnTo>
                  <a:lnTo>
                    <a:pt x="1462" y="1169"/>
                  </a:lnTo>
                  <a:lnTo>
                    <a:pt x="1464" y="1172"/>
                  </a:lnTo>
                  <a:lnTo>
                    <a:pt x="1466" y="1175"/>
                  </a:lnTo>
                  <a:lnTo>
                    <a:pt x="1468" y="1177"/>
                  </a:lnTo>
                  <a:lnTo>
                    <a:pt x="1470" y="1180"/>
                  </a:lnTo>
                  <a:lnTo>
                    <a:pt x="1472" y="1182"/>
                  </a:lnTo>
                  <a:lnTo>
                    <a:pt x="1474" y="1185"/>
                  </a:lnTo>
                  <a:lnTo>
                    <a:pt x="1476" y="1188"/>
                  </a:lnTo>
                  <a:lnTo>
                    <a:pt x="1478" y="1190"/>
                  </a:lnTo>
                  <a:lnTo>
                    <a:pt x="1480" y="1193"/>
                  </a:lnTo>
                  <a:lnTo>
                    <a:pt x="1482" y="1196"/>
                  </a:lnTo>
                  <a:lnTo>
                    <a:pt x="1484" y="1198"/>
                  </a:lnTo>
                  <a:lnTo>
                    <a:pt x="1486" y="1201"/>
                  </a:lnTo>
                  <a:lnTo>
                    <a:pt x="1488" y="1204"/>
                  </a:lnTo>
                  <a:lnTo>
                    <a:pt x="1490" y="1207"/>
                  </a:lnTo>
                  <a:lnTo>
                    <a:pt x="1492" y="1210"/>
                  </a:lnTo>
                  <a:lnTo>
                    <a:pt x="1494" y="1213"/>
                  </a:lnTo>
                  <a:lnTo>
                    <a:pt x="1495" y="1215"/>
                  </a:lnTo>
                  <a:lnTo>
                    <a:pt x="1497" y="1218"/>
                  </a:lnTo>
                  <a:lnTo>
                    <a:pt x="1499" y="1221"/>
                  </a:lnTo>
                  <a:lnTo>
                    <a:pt x="1501" y="1224"/>
                  </a:lnTo>
                  <a:lnTo>
                    <a:pt x="1503" y="1227"/>
                  </a:lnTo>
                  <a:lnTo>
                    <a:pt x="1505" y="1231"/>
                  </a:lnTo>
                  <a:lnTo>
                    <a:pt x="1507" y="1234"/>
                  </a:lnTo>
                  <a:lnTo>
                    <a:pt x="1509" y="1237"/>
                  </a:lnTo>
                  <a:lnTo>
                    <a:pt x="1511" y="1240"/>
                  </a:lnTo>
                  <a:lnTo>
                    <a:pt x="1513" y="1244"/>
                  </a:lnTo>
                  <a:lnTo>
                    <a:pt x="1515" y="1247"/>
                  </a:lnTo>
                  <a:lnTo>
                    <a:pt x="1517" y="1251"/>
                  </a:lnTo>
                  <a:lnTo>
                    <a:pt x="1519" y="1254"/>
                  </a:lnTo>
                  <a:lnTo>
                    <a:pt x="1521" y="1258"/>
                  </a:lnTo>
                  <a:lnTo>
                    <a:pt x="1523" y="1261"/>
                  </a:lnTo>
                  <a:lnTo>
                    <a:pt x="1525" y="1265"/>
                  </a:lnTo>
                  <a:lnTo>
                    <a:pt x="1527" y="1269"/>
                  </a:lnTo>
                  <a:lnTo>
                    <a:pt x="1529" y="1273"/>
                  </a:lnTo>
                  <a:lnTo>
                    <a:pt x="1531" y="1277"/>
                  </a:lnTo>
                  <a:lnTo>
                    <a:pt x="1532" y="1281"/>
                  </a:lnTo>
                  <a:lnTo>
                    <a:pt x="1534" y="1285"/>
                  </a:lnTo>
                  <a:lnTo>
                    <a:pt x="1536" y="1289"/>
                  </a:lnTo>
                  <a:lnTo>
                    <a:pt x="1538" y="1294"/>
                  </a:lnTo>
                  <a:lnTo>
                    <a:pt x="1540" y="1298"/>
                  </a:lnTo>
                  <a:lnTo>
                    <a:pt x="1542" y="1303"/>
                  </a:lnTo>
                  <a:lnTo>
                    <a:pt x="1544" y="1307"/>
                  </a:lnTo>
                  <a:lnTo>
                    <a:pt x="1546" y="1312"/>
                  </a:lnTo>
                  <a:lnTo>
                    <a:pt x="1548" y="1317"/>
                  </a:lnTo>
                  <a:lnTo>
                    <a:pt x="1550" y="1322"/>
                  </a:lnTo>
                  <a:lnTo>
                    <a:pt x="1552" y="1327"/>
                  </a:lnTo>
                  <a:lnTo>
                    <a:pt x="1554" y="1333"/>
                  </a:lnTo>
                  <a:lnTo>
                    <a:pt x="1556" y="1338"/>
                  </a:lnTo>
                  <a:lnTo>
                    <a:pt x="1558" y="1344"/>
                  </a:lnTo>
                  <a:lnTo>
                    <a:pt x="1560" y="1349"/>
                  </a:lnTo>
                  <a:lnTo>
                    <a:pt x="1562" y="1355"/>
                  </a:lnTo>
                  <a:lnTo>
                    <a:pt x="1564" y="1362"/>
                  </a:lnTo>
                  <a:lnTo>
                    <a:pt x="1566" y="1368"/>
                  </a:lnTo>
                  <a:lnTo>
                    <a:pt x="1568" y="1374"/>
                  </a:lnTo>
                  <a:lnTo>
                    <a:pt x="1569" y="1381"/>
                  </a:lnTo>
                  <a:lnTo>
                    <a:pt x="1571" y="1388"/>
                  </a:lnTo>
                  <a:lnTo>
                    <a:pt x="1573" y="1395"/>
                  </a:lnTo>
                  <a:lnTo>
                    <a:pt x="1575" y="1403"/>
                  </a:lnTo>
                  <a:lnTo>
                    <a:pt x="1577" y="1410"/>
                  </a:lnTo>
                  <a:lnTo>
                    <a:pt x="1579" y="1418"/>
                  </a:lnTo>
                  <a:lnTo>
                    <a:pt x="1581" y="1426"/>
                  </a:lnTo>
                  <a:lnTo>
                    <a:pt x="1583" y="1435"/>
                  </a:lnTo>
                  <a:lnTo>
                    <a:pt x="1585" y="1443"/>
                  </a:lnTo>
                  <a:lnTo>
                    <a:pt x="1587" y="1452"/>
                  </a:lnTo>
                  <a:lnTo>
                    <a:pt x="1589" y="1461"/>
                  </a:lnTo>
                  <a:lnTo>
                    <a:pt x="1591" y="1470"/>
                  </a:lnTo>
                  <a:lnTo>
                    <a:pt x="1593" y="1479"/>
                  </a:lnTo>
                  <a:lnTo>
                    <a:pt x="1595" y="1488"/>
                  </a:lnTo>
                  <a:lnTo>
                    <a:pt x="1597" y="1497"/>
                  </a:lnTo>
                  <a:lnTo>
                    <a:pt x="1599" y="1506"/>
                  </a:lnTo>
                  <a:lnTo>
                    <a:pt x="1601" y="1515"/>
                  </a:lnTo>
                  <a:lnTo>
                    <a:pt x="1603" y="1523"/>
                  </a:lnTo>
                  <a:lnTo>
                    <a:pt x="1605" y="1530"/>
                  </a:lnTo>
                  <a:lnTo>
                    <a:pt x="1606" y="1537"/>
                  </a:lnTo>
                  <a:lnTo>
                    <a:pt x="1608" y="1543"/>
                  </a:lnTo>
                  <a:lnTo>
                    <a:pt x="1610" y="1548"/>
                  </a:lnTo>
                  <a:lnTo>
                    <a:pt x="1612" y="1551"/>
                  </a:lnTo>
                  <a:lnTo>
                    <a:pt x="1614" y="1552"/>
                  </a:lnTo>
                  <a:lnTo>
                    <a:pt x="1616" y="1551"/>
                  </a:lnTo>
                  <a:lnTo>
                    <a:pt x="1618" y="1548"/>
                  </a:lnTo>
                  <a:lnTo>
                    <a:pt x="1620" y="1542"/>
                  </a:lnTo>
                  <a:lnTo>
                    <a:pt x="1622" y="1533"/>
                  </a:lnTo>
                  <a:lnTo>
                    <a:pt x="1624" y="1521"/>
                  </a:lnTo>
                  <a:lnTo>
                    <a:pt x="1626" y="1505"/>
                  </a:lnTo>
                  <a:lnTo>
                    <a:pt x="1628" y="1484"/>
                  </a:lnTo>
                  <a:lnTo>
                    <a:pt x="1630" y="1460"/>
                  </a:lnTo>
                  <a:lnTo>
                    <a:pt x="1632" y="1431"/>
                  </a:lnTo>
                  <a:lnTo>
                    <a:pt x="1634" y="1396"/>
                  </a:lnTo>
                  <a:lnTo>
                    <a:pt x="1636" y="1357"/>
                  </a:lnTo>
                  <a:lnTo>
                    <a:pt x="1638" y="1313"/>
                  </a:lnTo>
                  <a:lnTo>
                    <a:pt x="1640" y="1263"/>
                  </a:lnTo>
                  <a:lnTo>
                    <a:pt x="1642" y="1208"/>
                  </a:lnTo>
                  <a:lnTo>
                    <a:pt x="1643" y="1148"/>
                  </a:lnTo>
                  <a:lnTo>
                    <a:pt x="1645" y="1084"/>
                  </a:lnTo>
                  <a:lnTo>
                    <a:pt x="1647" y="1015"/>
                  </a:lnTo>
                  <a:lnTo>
                    <a:pt x="1649" y="942"/>
                  </a:lnTo>
                  <a:lnTo>
                    <a:pt x="1651" y="867"/>
                  </a:lnTo>
                  <a:lnTo>
                    <a:pt x="1653" y="788"/>
                  </a:lnTo>
                  <a:lnTo>
                    <a:pt x="1655" y="709"/>
                  </a:lnTo>
                  <a:lnTo>
                    <a:pt x="1657" y="629"/>
                  </a:lnTo>
                  <a:lnTo>
                    <a:pt x="1659" y="550"/>
                  </a:lnTo>
                  <a:lnTo>
                    <a:pt x="1661" y="472"/>
                  </a:lnTo>
                  <a:lnTo>
                    <a:pt x="1663" y="397"/>
                  </a:lnTo>
                  <a:lnTo>
                    <a:pt x="1665" y="327"/>
                  </a:lnTo>
                  <a:lnTo>
                    <a:pt x="1667" y="261"/>
                  </a:lnTo>
                  <a:lnTo>
                    <a:pt x="1669" y="201"/>
                  </a:lnTo>
                  <a:lnTo>
                    <a:pt x="1671" y="148"/>
                  </a:lnTo>
                  <a:lnTo>
                    <a:pt x="1673" y="103"/>
                  </a:lnTo>
                  <a:lnTo>
                    <a:pt x="1675" y="66"/>
                  </a:lnTo>
                  <a:lnTo>
                    <a:pt x="1677" y="37"/>
                  </a:lnTo>
                  <a:lnTo>
                    <a:pt x="1679" y="16"/>
                  </a:lnTo>
                  <a:lnTo>
                    <a:pt x="1680" y="4"/>
                  </a:lnTo>
                  <a:lnTo>
                    <a:pt x="1682" y="0"/>
                  </a:lnTo>
                  <a:lnTo>
                    <a:pt x="1684" y="4"/>
                  </a:lnTo>
                  <a:lnTo>
                    <a:pt x="1686" y="14"/>
                  </a:lnTo>
                  <a:lnTo>
                    <a:pt x="1688" y="32"/>
                  </a:lnTo>
                  <a:lnTo>
                    <a:pt x="1690" y="55"/>
                  </a:lnTo>
                  <a:lnTo>
                    <a:pt x="1692" y="84"/>
                  </a:lnTo>
                  <a:lnTo>
                    <a:pt x="1694" y="117"/>
                  </a:lnTo>
                  <a:lnTo>
                    <a:pt x="1696" y="153"/>
                  </a:lnTo>
                  <a:lnTo>
                    <a:pt x="1698" y="193"/>
                  </a:lnTo>
                  <a:lnTo>
                    <a:pt x="1700" y="234"/>
                  </a:lnTo>
                  <a:lnTo>
                    <a:pt x="1702" y="277"/>
                  </a:lnTo>
                  <a:lnTo>
                    <a:pt x="1704" y="321"/>
                  </a:lnTo>
                  <a:lnTo>
                    <a:pt x="1706" y="365"/>
                  </a:lnTo>
                  <a:lnTo>
                    <a:pt x="1708" y="409"/>
                  </a:lnTo>
                  <a:lnTo>
                    <a:pt x="1710" y="452"/>
                  </a:lnTo>
                  <a:lnTo>
                    <a:pt x="1712" y="494"/>
                  </a:lnTo>
                  <a:lnTo>
                    <a:pt x="1714" y="534"/>
                  </a:lnTo>
                  <a:lnTo>
                    <a:pt x="1716" y="574"/>
                  </a:lnTo>
                  <a:lnTo>
                    <a:pt x="1717" y="611"/>
                  </a:lnTo>
                  <a:lnTo>
                    <a:pt x="1719" y="646"/>
                  </a:lnTo>
                  <a:lnTo>
                    <a:pt x="1721" y="680"/>
                  </a:lnTo>
                  <a:lnTo>
                    <a:pt x="1723" y="711"/>
                  </a:lnTo>
                  <a:lnTo>
                    <a:pt x="1725" y="741"/>
                  </a:lnTo>
                  <a:lnTo>
                    <a:pt x="1727" y="768"/>
                  </a:lnTo>
                  <a:lnTo>
                    <a:pt x="1729" y="794"/>
                  </a:lnTo>
                  <a:lnTo>
                    <a:pt x="1731" y="818"/>
                  </a:lnTo>
                  <a:lnTo>
                    <a:pt x="1733" y="840"/>
                  </a:lnTo>
                  <a:lnTo>
                    <a:pt x="1735" y="860"/>
                  </a:lnTo>
                  <a:lnTo>
                    <a:pt x="1737" y="879"/>
                  </a:lnTo>
                  <a:lnTo>
                    <a:pt x="1739" y="897"/>
                  </a:lnTo>
                  <a:lnTo>
                    <a:pt x="1741" y="913"/>
                  </a:lnTo>
                  <a:lnTo>
                    <a:pt x="1743" y="928"/>
                  </a:lnTo>
                  <a:lnTo>
                    <a:pt x="1745" y="942"/>
                  </a:lnTo>
                  <a:lnTo>
                    <a:pt x="1747" y="955"/>
                  </a:lnTo>
                  <a:lnTo>
                    <a:pt x="1749" y="967"/>
                  </a:lnTo>
                  <a:lnTo>
                    <a:pt x="1751" y="979"/>
                  </a:lnTo>
                  <a:lnTo>
                    <a:pt x="1753" y="990"/>
                  </a:lnTo>
                  <a:lnTo>
                    <a:pt x="1754" y="1000"/>
                  </a:lnTo>
                  <a:lnTo>
                    <a:pt x="1756" y="1010"/>
                  </a:lnTo>
                  <a:lnTo>
                    <a:pt x="1758" y="1020"/>
                  </a:lnTo>
                  <a:lnTo>
                    <a:pt x="1760" y="1029"/>
                  </a:lnTo>
                  <a:lnTo>
                    <a:pt x="1762" y="1037"/>
                  </a:lnTo>
                  <a:lnTo>
                    <a:pt x="1764" y="1046"/>
                  </a:lnTo>
                  <a:lnTo>
                    <a:pt x="1766" y="1054"/>
                  </a:lnTo>
                  <a:lnTo>
                    <a:pt x="1768" y="1062"/>
                  </a:lnTo>
                  <a:lnTo>
                    <a:pt x="1770" y="1069"/>
                  </a:lnTo>
                  <a:lnTo>
                    <a:pt x="1772" y="1077"/>
                  </a:lnTo>
                  <a:lnTo>
                    <a:pt x="1774" y="1084"/>
                  </a:lnTo>
                  <a:lnTo>
                    <a:pt x="1776" y="1091"/>
                  </a:lnTo>
                  <a:lnTo>
                    <a:pt x="1778" y="1097"/>
                  </a:lnTo>
                  <a:lnTo>
                    <a:pt x="1780" y="1104"/>
                  </a:lnTo>
                  <a:lnTo>
                    <a:pt x="1782" y="1110"/>
                  </a:lnTo>
                  <a:lnTo>
                    <a:pt x="1784" y="1115"/>
                  </a:lnTo>
                  <a:lnTo>
                    <a:pt x="1786" y="1120"/>
                  </a:lnTo>
                  <a:lnTo>
                    <a:pt x="1788" y="1125"/>
                  </a:lnTo>
                  <a:lnTo>
                    <a:pt x="1789" y="1130"/>
                  </a:lnTo>
                  <a:lnTo>
                    <a:pt x="1791" y="1134"/>
                  </a:lnTo>
                  <a:lnTo>
                    <a:pt x="1793" y="1137"/>
                  </a:lnTo>
                  <a:lnTo>
                    <a:pt x="1795" y="1140"/>
                  </a:lnTo>
                  <a:lnTo>
                    <a:pt x="1797" y="1143"/>
                  </a:lnTo>
                  <a:lnTo>
                    <a:pt x="1799" y="1145"/>
                  </a:lnTo>
                  <a:lnTo>
                    <a:pt x="1801" y="1147"/>
                  </a:lnTo>
                  <a:lnTo>
                    <a:pt x="1803" y="1148"/>
                  </a:lnTo>
                  <a:lnTo>
                    <a:pt x="1805" y="1148"/>
                  </a:lnTo>
                  <a:lnTo>
                    <a:pt x="1807" y="1148"/>
                  </a:lnTo>
                  <a:lnTo>
                    <a:pt x="1809" y="1148"/>
                  </a:lnTo>
                  <a:lnTo>
                    <a:pt x="1811" y="1148"/>
                  </a:lnTo>
                  <a:lnTo>
                    <a:pt x="1813" y="1147"/>
                  </a:lnTo>
                  <a:lnTo>
                    <a:pt x="1815" y="1146"/>
                  </a:lnTo>
                  <a:lnTo>
                    <a:pt x="1817" y="1144"/>
                  </a:lnTo>
                  <a:lnTo>
                    <a:pt x="1819" y="1142"/>
                  </a:lnTo>
                  <a:lnTo>
                    <a:pt x="1821" y="1141"/>
                  </a:lnTo>
                  <a:lnTo>
                    <a:pt x="1823" y="1139"/>
                  </a:lnTo>
                  <a:lnTo>
                    <a:pt x="1825" y="1137"/>
                  </a:lnTo>
                  <a:lnTo>
                    <a:pt x="1826" y="1134"/>
                  </a:lnTo>
                  <a:lnTo>
                    <a:pt x="1828" y="1132"/>
                  </a:lnTo>
                  <a:lnTo>
                    <a:pt x="1830" y="1130"/>
                  </a:lnTo>
                  <a:lnTo>
                    <a:pt x="1832" y="1128"/>
                  </a:lnTo>
                  <a:lnTo>
                    <a:pt x="1834" y="1126"/>
                  </a:lnTo>
                  <a:lnTo>
                    <a:pt x="1836" y="1124"/>
                  </a:lnTo>
                  <a:lnTo>
                    <a:pt x="1838" y="1122"/>
                  </a:lnTo>
                  <a:lnTo>
                    <a:pt x="1840" y="1121"/>
                  </a:lnTo>
                  <a:lnTo>
                    <a:pt x="1842" y="1119"/>
                  </a:lnTo>
                  <a:lnTo>
                    <a:pt x="1844" y="1118"/>
                  </a:lnTo>
                  <a:lnTo>
                    <a:pt x="1846" y="1116"/>
                  </a:lnTo>
                  <a:lnTo>
                    <a:pt x="1848" y="1115"/>
                  </a:lnTo>
                  <a:lnTo>
                    <a:pt x="1850" y="1114"/>
                  </a:lnTo>
                  <a:lnTo>
                    <a:pt x="1852" y="1113"/>
                  </a:lnTo>
                  <a:lnTo>
                    <a:pt x="1854" y="1112"/>
                  </a:lnTo>
                  <a:lnTo>
                    <a:pt x="1856" y="1111"/>
                  </a:lnTo>
                  <a:lnTo>
                    <a:pt x="1858" y="1111"/>
                  </a:lnTo>
                  <a:lnTo>
                    <a:pt x="1860" y="1110"/>
                  </a:lnTo>
                  <a:lnTo>
                    <a:pt x="1862" y="1110"/>
                  </a:lnTo>
                  <a:lnTo>
                    <a:pt x="1863" y="1109"/>
                  </a:lnTo>
                  <a:lnTo>
                    <a:pt x="1865" y="1109"/>
                  </a:lnTo>
                  <a:lnTo>
                    <a:pt x="1867" y="1109"/>
                  </a:lnTo>
                  <a:lnTo>
                    <a:pt x="1869" y="1108"/>
                  </a:lnTo>
                  <a:lnTo>
                    <a:pt x="1871" y="1108"/>
                  </a:lnTo>
                  <a:lnTo>
                    <a:pt x="1873" y="1108"/>
                  </a:lnTo>
                  <a:lnTo>
                    <a:pt x="1875" y="1108"/>
                  </a:lnTo>
                  <a:lnTo>
                    <a:pt x="1877" y="1108"/>
                  </a:lnTo>
                  <a:lnTo>
                    <a:pt x="1879" y="1108"/>
                  </a:lnTo>
                  <a:lnTo>
                    <a:pt x="1881" y="1108"/>
                  </a:lnTo>
                  <a:lnTo>
                    <a:pt x="1883" y="1109"/>
                  </a:lnTo>
                  <a:lnTo>
                    <a:pt x="1885" y="1109"/>
                  </a:lnTo>
                  <a:lnTo>
                    <a:pt x="1887" y="1109"/>
                  </a:lnTo>
                  <a:lnTo>
                    <a:pt x="1889" y="1109"/>
                  </a:lnTo>
                  <a:lnTo>
                    <a:pt x="1891" y="1109"/>
                  </a:lnTo>
                  <a:lnTo>
                    <a:pt x="1893" y="1109"/>
                  </a:lnTo>
                  <a:lnTo>
                    <a:pt x="1895" y="1110"/>
                  </a:lnTo>
                  <a:lnTo>
                    <a:pt x="1897" y="1110"/>
                  </a:lnTo>
                  <a:lnTo>
                    <a:pt x="1899" y="1110"/>
                  </a:lnTo>
                  <a:lnTo>
                    <a:pt x="1900" y="1110"/>
                  </a:lnTo>
                  <a:lnTo>
                    <a:pt x="1902" y="1111"/>
                  </a:lnTo>
                  <a:lnTo>
                    <a:pt x="1904" y="1111"/>
                  </a:lnTo>
                  <a:lnTo>
                    <a:pt x="1906" y="1111"/>
                  </a:lnTo>
                  <a:lnTo>
                    <a:pt x="1908" y="1112"/>
                  </a:lnTo>
                  <a:lnTo>
                    <a:pt x="1910" y="1112"/>
                  </a:lnTo>
                  <a:lnTo>
                    <a:pt x="1912" y="1112"/>
                  </a:lnTo>
                  <a:lnTo>
                    <a:pt x="1914" y="1113"/>
                  </a:lnTo>
                  <a:lnTo>
                    <a:pt x="1916" y="1113"/>
                  </a:lnTo>
                  <a:lnTo>
                    <a:pt x="1918" y="1113"/>
                  </a:lnTo>
                  <a:lnTo>
                    <a:pt x="1920" y="1114"/>
                  </a:lnTo>
                  <a:lnTo>
                    <a:pt x="1922" y="1114"/>
                  </a:lnTo>
                  <a:lnTo>
                    <a:pt x="1924" y="1114"/>
                  </a:lnTo>
                  <a:lnTo>
                    <a:pt x="1926" y="1114"/>
                  </a:lnTo>
                  <a:lnTo>
                    <a:pt x="1928" y="1115"/>
                  </a:lnTo>
                  <a:lnTo>
                    <a:pt x="1930" y="1115"/>
                  </a:lnTo>
                  <a:lnTo>
                    <a:pt x="1932" y="1115"/>
                  </a:lnTo>
                  <a:lnTo>
                    <a:pt x="1934" y="1116"/>
                  </a:lnTo>
                  <a:lnTo>
                    <a:pt x="1936" y="1116"/>
                  </a:lnTo>
                  <a:lnTo>
                    <a:pt x="1937" y="1116"/>
                  </a:lnTo>
                  <a:lnTo>
                    <a:pt x="1939" y="1117"/>
                  </a:lnTo>
                  <a:lnTo>
                    <a:pt x="1941" y="1117"/>
                  </a:lnTo>
                  <a:lnTo>
                    <a:pt x="1943" y="1117"/>
                  </a:lnTo>
                  <a:lnTo>
                    <a:pt x="1945" y="1118"/>
                  </a:lnTo>
                  <a:lnTo>
                    <a:pt x="1947" y="1118"/>
                  </a:lnTo>
                  <a:lnTo>
                    <a:pt x="1949" y="1118"/>
                  </a:lnTo>
                  <a:lnTo>
                    <a:pt x="1951" y="1119"/>
                  </a:lnTo>
                  <a:lnTo>
                    <a:pt x="1953" y="1119"/>
                  </a:lnTo>
                  <a:lnTo>
                    <a:pt x="1955" y="1119"/>
                  </a:lnTo>
                  <a:lnTo>
                    <a:pt x="1957" y="1120"/>
                  </a:lnTo>
                  <a:lnTo>
                    <a:pt x="1959" y="1120"/>
                  </a:lnTo>
                  <a:lnTo>
                    <a:pt x="1961" y="1120"/>
                  </a:lnTo>
                  <a:lnTo>
                    <a:pt x="1963" y="1121"/>
                  </a:lnTo>
                  <a:lnTo>
                    <a:pt x="1965" y="1121"/>
                  </a:lnTo>
                  <a:lnTo>
                    <a:pt x="1967" y="1121"/>
                  </a:lnTo>
                  <a:lnTo>
                    <a:pt x="1969" y="1122"/>
                  </a:lnTo>
                  <a:lnTo>
                    <a:pt x="1971" y="1122"/>
                  </a:lnTo>
                  <a:lnTo>
                    <a:pt x="1973" y="1122"/>
                  </a:lnTo>
                  <a:lnTo>
                    <a:pt x="1974" y="1122"/>
                  </a:lnTo>
                  <a:lnTo>
                    <a:pt x="1976" y="1123"/>
                  </a:lnTo>
                  <a:lnTo>
                    <a:pt x="1978" y="1123"/>
                  </a:lnTo>
                  <a:lnTo>
                    <a:pt x="1980" y="1123"/>
                  </a:lnTo>
                  <a:lnTo>
                    <a:pt x="1982" y="1124"/>
                  </a:lnTo>
                  <a:lnTo>
                    <a:pt x="1984" y="1124"/>
                  </a:lnTo>
                  <a:lnTo>
                    <a:pt x="1986" y="1124"/>
                  </a:lnTo>
                  <a:lnTo>
                    <a:pt x="1988" y="1125"/>
                  </a:lnTo>
                  <a:lnTo>
                    <a:pt x="1990" y="1125"/>
                  </a:lnTo>
                  <a:lnTo>
                    <a:pt x="1992" y="1125"/>
                  </a:lnTo>
                  <a:lnTo>
                    <a:pt x="1994" y="1126"/>
                  </a:lnTo>
                  <a:lnTo>
                    <a:pt x="1996" y="1126"/>
                  </a:lnTo>
                  <a:lnTo>
                    <a:pt x="1998" y="1126"/>
                  </a:lnTo>
                  <a:lnTo>
                    <a:pt x="2000" y="1127"/>
                  </a:lnTo>
                  <a:lnTo>
                    <a:pt x="2002" y="1127"/>
                  </a:lnTo>
                  <a:lnTo>
                    <a:pt x="2004" y="1127"/>
                  </a:lnTo>
                  <a:lnTo>
                    <a:pt x="2006" y="1128"/>
                  </a:lnTo>
                  <a:lnTo>
                    <a:pt x="2008" y="1128"/>
                  </a:lnTo>
                  <a:lnTo>
                    <a:pt x="2010" y="1129"/>
                  </a:lnTo>
                  <a:lnTo>
                    <a:pt x="2011" y="1129"/>
                  </a:lnTo>
                  <a:lnTo>
                    <a:pt x="2013" y="1129"/>
                  </a:lnTo>
                  <a:lnTo>
                    <a:pt x="2015" y="1130"/>
                  </a:lnTo>
                  <a:lnTo>
                    <a:pt x="2017" y="1130"/>
                  </a:lnTo>
                  <a:lnTo>
                    <a:pt x="2019" y="1131"/>
                  </a:lnTo>
                  <a:lnTo>
                    <a:pt x="2021" y="1131"/>
                  </a:lnTo>
                  <a:lnTo>
                    <a:pt x="2023" y="1132"/>
                  </a:lnTo>
                  <a:lnTo>
                    <a:pt x="2025" y="1132"/>
                  </a:lnTo>
                  <a:lnTo>
                    <a:pt x="2027" y="1132"/>
                  </a:lnTo>
                  <a:lnTo>
                    <a:pt x="2029" y="1133"/>
                  </a:lnTo>
                  <a:lnTo>
                    <a:pt x="2031" y="1134"/>
                  </a:lnTo>
                  <a:lnTo>
                    <a:pt x="2033" y="1134"/>
                  </a:lnTo>
                  <a:lnTo>
                    <a:pt x="2035" y="1135"/>
                  </a:lnTo>
                  <a:lnTo>
                    <a:pt x="2037" y="1135"/>
                  </a:lnTo>
                  <a:lnTo>
                    <a:pt x="2039" y="1136"/>
                  </a:lnTo>
                  <a:lnTo>
                    <a:pt x="2041" y="1136"/>
                  </a:lnTo>
                  <a:lnTo>
                    <a:pt x="2043" y="1137"/>
                  </a:lnTo>
                  <a:lnTo>
                    <a:pt x="2045" y="1138"/>
                  </a:lnTo>
                  <a:lnTo>
                    <a:pt x="2047" y="1138"/>
                  </a:lnTo>
                  <a:lnTo>
                    <a:pt x="2048" y="1139"/>
                  </a:lnTo>
                  <a:lnTo>
                    <a:pt x="2050" y="1140"/>
                  </a:lnTo>
                  <a:lnTo>
                    <a:pt x="2052" y="1141"/>
                  </a:lnTo>
                  <a:lnTo>
                    <a:pt x="2054" y="1142"/>
                  </a:lnTo>
                  <a:lnTo>
                    <a:pt x="2056" y="1143"/>
                  </a:lnTo>
                  <a:lnTo>
                    <a:pt x="2058" y="1144"/>
                  </a:lnTo>
                  <a:lnTo>
                    <a:pt x="2060" y="1145"/>
                  </a:lnTo>
                  <a:lnTo>
                    <a:pt x="2062" y="1146"/>
                  </a:lnTo>
                  <a:lnTo>
                    <a:pt x="2064" y="1147"/>
                  </a:lnTo>
                  <a:lnTo>
                    <a:pt x="2066" y="1148"/>
                  </a:lnTo>
                  <a:lnTo>
                    <a:pt x="2068" y="1150"/>
                  </a:lnTo>
                  <a:lnTo>
                    <a:pt x="2070" y="1151"/>
                  </a:lnTo>
                  <a:lnTo>
                    <a:pt x="2072" y="1153"/>
                  </a:lnTo>
                  <a:lnTo>
                    <a:pt x="2074" y="1154"/>
                  </a:lnTo>
                  <a:lnTo>
                    <a:pt x="2076" y="1156"/>
                  </a:lnTo>
                  <a:lnTo>
                    <a:pt x="2078" y="1158"/>
                  </a:lnTo>
                  <a:lnTo>
                    <a:pt x="2080" y="1160"/>
                  </a:lnTo>
                  <a:lnTo>
                    <a:pt x="2082" y="1162"/>
                  </a:lnTo>
                  <a:lnTo>
                    <a:pt x="2084" y="1164"/>
                  </a:lnTo>
                  <a:lnTo>
                    <a:pt x="2085" y="1166"/>
                  </a:lnTo>
                  <a:lnTo>
                    <a:pt x="2087" y="1168"/>
                  </a:lnTo>
                  <a:lnTo>
                    <a:pt x="2089" y="1170"/>
                  </a:lnTo>
                  <a:lnTo>
                    <a:pt x="2091" y="1173"/>
                  </a:lnTo>
                  <a:lnTo>
                    <a:pt x="2093" y="1175"/>
                  </a:lnTo>
                  <a:lnTo>
                    <a:pt x="2095" y="1177"/>
                  </a:lnTo>
                  <a:lnTo>
                    <a:pt x="2097" y="1180"/>
                  </a:lnTo>
                  <a:lnTo>
                    <a:pt x="2099" y="1182"/>
                  </a:lnTo>
                  <a:lnTo>
                    <a:pt x="2101" y="1184"/>
                  </a:lnTo>
                  <a:lnTo>
                    <a:pt x="2103" y="1186"/>
                  </a:lnTo>
                  <a:lnTo>
                    <a:pt x="2105" y="1188"/>
                  </a:lnTo>
                  <a:lnTo>
                    <a:pt x="2107" y="1190"/>
                  </a:lnTo>
                  <a:lnTo>
                    <a:pt x="2109" y="1191"/>
                  </a:lnTo>
                  <a:lnTo>
                    <a:pt x="2111" y="1193"/>
                  </a:lnTo>
                  <a:lnTo>
                    <a:pt x="2113" y="1194"/>
                  </a:lnTo>
                  <a:lnTo>
                    <a:pt x="2115" y="1195"/>
                  </a:lnTo>
                  <a:lnTo>
                    <a:pt x="2117" y="1195"/>
                  </a:lnTo>
                  <a:lnTo>
                    <a:pt x="2119" y="1196"/>
                  </a:lnTo>
                  <a:lnTo>
                    <a:pt x="2121" y="1196"/>
                  </a:lnTo>
                  <a:lnTo>
                    <a:pt x="2122" y="1196"/>
                  </a:lnTo>
                  <a:lnTo>
                    <a:pt x="2124" y="1195"/>
                  </a:lnTo>
                  <a:lnTo>
                    <a:pt x="2126" y="1195"/>
                  </a:lnTo>
                  <a:lnTo>
                    <a:pt x="2128" y="1194"/>
                  </a:lnTo>
                  <a:lnTo>
                    <a:pt x="2130" y="1192"/>
                  </a:lnTo>
                  <a:lnTo>
                    <a:pt x="2132" y="1191"/>
                  </a:lnTo>
                  <a:lnTo>
                    <a:pt x="2134" y="1190"/>
                  </a:lnTo>
                  <a:lnTo>
                    <a:pt x="2136" y="1188"/>
                  </a:lnTo>
                  <a:lnTo>
                    <a:pt x="2138" y="1186"/>
                  </a:lnTo>
                  <a:lnTo>
                    <a:pt x="2140" y="1184"/>
                  </a:lnTo>
                  <a:lnTo>
                    <a:pt x="2142" y="1182"/>
                  </a:lnTo>
                  <a:lnTo>
                    <a:pt x="2144" y="1180"/>
                  </a:lnTo>
                  <a:lnTo>
                    <a:pt x="2146" y="1178"/>
                  </a:lnTo>
                  <a:lnTo>
                    <a:pt x="2148" y="1176"/>
                  </a:lnTo>
                  <a:lnTo>
                    <a:pt x="2150" y="1174"/>
                  </a:lnTo>
                  <a:lnTo>
                    <a:pt x="2152" y="1173"/>
                  </a:lnTo>
                  <a:lnTo>
                    <a:pt x="2154" y="1171"/>
                  </a:lnTo>
                  <a:lnTo>
                    <a:pt x="2156" y="1169"/>
                  </a:lnTo>
                  <a:lnTo>
                    <a:pt x="2158" y="1168"/>
                  </a:lnTo>
                  <a:lnTo>
                    <a:pt x="2159" y="1166"/>
                  </a:lnTo>
                  <a:lnTo>
                    <a:pt x="2161" y="1165"/>
                  </a:lnTo>
                  <a:lnTo>
                    <a:pt x="2163" y="1164"/>
                  </a:lnTo>
                  <a:lnTo>
                    <a:pt x="2165" y="1163"/>
                  </a:lnTo>
                  <a:lnTo>
                    <a:pt x="2167" y="1162"/>
                  </a:lnTo>
                  <a:lnTo>
                    <a:pt x="2169" y="1161"/>
                  </a:lnTo>
                  <a:lnTo>
                    <a:pt x="2171" y="1160"/>
                  </a:lnTo>
                  <a:lnTo>
                    <a:pt x="2173" y="1159"/>
                  </a:lnTo>
                  <a:lnTo>
                    <a:pt x="2175" y="1159"/>
                  </a:lnTo>
                  <a:lnTo>
                    <a:pt x="2177" y="1158"/>
                  </a:lnTo>
                  <a:lnTo>
                    <a:pt x="2179" y="1158"/>
                  </a:lnTo>
                  <a:lnTo>
                    <a:pt x="2181" y="1158"/>
                  </a:lnTo>
                  <a:lnTo>
                    <a:pt x="2183" y="1158"/>
                  </a:lnTo>
                  <a:lnTo>
                    <a:pt x="2185" y="1158"/>
                  </a:lnTo>
                  <a:lnTo>
                    <a:pt x="2187" y="1158"/>
                  </a:lnTo>
                  <a:lnTo>
                    <a:pt x="2189" y="1158"/>
                  </a:lnTo>
                  <a:lnTo>
                    <a:pt x="2191" y="1158"/>
                  </a:lnTo>
                  <a:lnTo>
                    <a:pt x="2193" y="1158"/>
                  </a:lnTo>
                  <a:lnTo>
                    <a:pt x="2194" y="1158"/>
                  </a:lnTo>
                  <a:lnTo>
                    <a:pt x="2196" y="1159"/>
                  </a:lnTo>
                  <a:lnTo>
                    <a:pt x="2198" y="1159"/>
                  </a:lnTo>
                  <a:lnTo>
                    <a:pt x="2200" y="1159"/>
                  </a:lnTo>
                  <a:lnTo>
                    <a:pt x="2202" y="1160"/>
                  </a:lnTo>
                  <a:lnTo>
                    <a:pt x="2204" y="1160"/>
                  </a:lnTo>
                  <a:lnTo>
                    <a:pt x="2206" y="1160"/>
                  </a:lnTo>
                  <a:lnTo>
                    <a:pt x="2208" y="1161"/>
                  </a:lnTo>
                  <a:lnTo>
                    <a:pt x="2210" y="1161"/>
                  </a:lnTo>
                  <a:lnTo>
                    <a:pt x="2212" y="1161"/>
                  </a:lnTo>
                  <a:lnTo>
                    <a:pt x="2214" y="1162"/>
                  </a:lnTo>
                  <a:lnTo>
                    <a:pt x="2216" y="1162"/>
                  </a:lnTo>
                  <a:lnTo>
                    <a:pt x="2218" y="1163"/>
                  </a:lnTo>
                  <a:lnTo>
                    <a:pt x="2220" y="1163"/>
                  </a:lnTo>
                  <a:lnTo>
                    <a:pt x="2222" y="1164"/>
                  </a:lnTo>
                  <a:lnTo>
                    <a:pt x="2224" y="1164"/>
                  </a:lnTo>
                  <a:lnTo>
                    <a:pt x="2226" y="1165"/>
                  </a:lnTo>
                  <a:lnTo>
                    <a:pt x="2228" y="1165"/>
                  </a:lnTo>
                  <a:lnTo>
                    <a:pt x="2230" y="1165"/>
                  </a:lnTo>
                  <a:lnTo>
                    <a:pt x="2231" y="1166"/>
                  </a:lnTo>
                  <a:lnTo>
                    <a:pt x="2233" y="1166"/>
                  </a:lnTo>
                  <a:lnTo>
                    <a:pt x="2235" y="1167"/>
                  </a:lnTo>
                  <a:lnTo>
                    <a:pt x="2237" y="1168"/>
                  </a:lnTo>
                  <a:lnTo>
                    <a:pt x="2239" y="1168"/>
                  </a:lnTo>
                  <a:lnTo>
                    <a:pt x="2241" y="1169"/>
                  </a:lnTo>
                  <a:lnTo>
                    <a:pt x="2243" y="1169"/>
                  </a:lnTo>
                  <a:lnTo>
                    <a:pt x="2245" y="1170"/>
                  </a:lnTo>
                  <a:lnTo>
                    <a:pt x="2247" y="1170"/>
                  </a:lnTo>
                  <a:lnTo>
                    <a:pt x="2249" y="1171"/>
                  </a:lnTo>
                  <a:lnTo>
                    <a:pt x="2251" y="1171"/>
                  </a:lnTo>
                  <a:lnTo>
                    <a:pt x="2253" y="1172"/>
                  </a:lnTo>
                  <a:lnTo>
                    <a:pt x="2255" y="1172"/>
                  </a:lnTo>
                  <a:lnTo>
                    <a:pt x="2257" y="1173"/>
                  </a:lnTo>
                  <a:lnTo>
                    <a:pt x="2259" y="1173"/>
                  </a:lnTo>
                  <a:lnTo>
                    <a:pt x="2261" y="1174"/>
                  </a:lnTo>
                  <a:lnTo>
                    <a:pt x="2263" y="1174"/>
                  </a:lnTo>
                  <a:lnTo>
                    <a:pt x="2265" y="1175"/>
                  </a:lnTo>
                  <a:lnTo>
                    <a:pt x="2267" y="1176"/>
                  </a:lnTo>
                  <a:lnTo>
                    <a:pt x="2268" y="1176"/>
                  </a:lnTo>
                  <a:lnTo>
                    <a:pt x="2270" y="1177"/>
                  </a:lnTo>
                  <a:lnTo>
                    <a:pt x="2272" y="1177"/>
                  </a:lnTo>
                  <a:lnTo>
                    <a:pt x="2274" y="1178"/>
                  </a:lnTo>
                  <a:lnTo>
                    <a:pt x="2276" y="1179"/>
                  </a:lnTo>
                  <a:lnTo>
                    <a:pt x="2278" y="1179"/>
                  </a:lnTo>
                  <a:lnTo>
                    <a:pt x="2280" y="1180"/>
                  </a:lnTo>
                  <a:lnTo>
                    <a:pt x="2282" y="1180"/>
                  </a:lnTo>
                  <a:lnTo>
                    <a:pt x="2284" y="1181"/>
                  </a:lnTo>
                  <a:lnTo>
                    <a:pt x="2286" y="1182"/>
                  </a:lnTo>
                  <a:lnTo>
                    <a:pt x="2288" y="1182"/>
                  </a:lnTo>
                  <a:lnTo>
                    <a:pt x="2290" y="1183"/>
                  </a:lnTo>
                  <a:lnTo>
                    <a:pt x="2292" y="1183"/>
                  </a:lnTo>
                  <a:lnTo>
                    <a:pt x="2294" y="1184"/>
                  </a:lnTo>
                  <a:lnTo>
                    <a:pt x="2296" y="1185"/>
                  </a:lnTo>
                  <a:lnTo>
                    <a:pt x="2298" y="1185"/>
                  </a:lnTo>
                  <a:lnTo>
                    <a:pt x="2300" y="1186"/>
                  </a:lnTo>
                  <a:lnTo>
                    <a:pt x="2302" y="1186"/>
                  </a:lnTo>
                  <a:lnTo>
                    <a:pt x="2304" y="1187"/>
                  </a:lnTo>
                  <a:lnTo>
                    <a:pt x="2305" y="1188"/>
                  </a:lnTo>
                  <a:lnTo>
                    <a:pt x="2307" y="1188"/>
                  </a:lnTo>
                  <a:lnTo>
                    <a:pt x="2309" y="1189"/>
                  </a:lnTo>
                  <a:lnTo>
                    <a:pt x="2311" y="1190"/>
                  </a:lnTo>
                  <a:lnTo>
                    <a:pt x="2313" y="1190"/>
                  </a:lnTo>
                  <a:lnTo>
                    <a:pt x="2315" y="1191"/>
                  </a:lnTo>
                  <a:lnTo>
                    <a:pt x="2317" y="1192"/>
                  </a:lnTo>
                  <a:lnTo>
                    <a:pt x="2319" y="1193"/>
                  </a:lnTo>
                  <a:lnTo>
                    <a:pt x="2321" y="1194"/>
                  </a:lnTo>
                  <a:lnTo>
                    <a:pt x="2323" y="1194"/>
                  </a:lnTo>
                  <a:lnTo>
                    <a:pt x="2325" y="1195"/>
                  </a:lnTo>
                  <a:lnTo>
                    <a:pt x="2327" y="1196"/>
                  </a:lnTo>
                  <a:lnTo>
                    <a:pt x="2329" y="1197"/>
                  </a:lnTo>
                  <a:lnTo>
                    <a:pt x="2331" y="1198"/>
                  </a:lnTo>
                  <a:lnTo>
                    <a:pt x="2333" y="1199"/>
                  </a:lnTo>
                  <a:lnTo>
                    <a:pt x="2335" y="1200"/>
                  </a:lnTo>
                  <a:lnTo>
                    <a:pt x="2337" y="1201"/>
                  </a:lnTo>
                  <a:lnTo>
                    <a:pt x="2339" y="1201"/>
                  </a:lnTo>
                  <a:lnTo>
                    <a:pt x="2341" y="1202"/>
                  </a:lnTo>
                  <a:lnTo>
                    <a:pt x="2342" y="1203"/>
                  </a:lnTo>
                  <a:lnTo>
                    <a:pt x="2344" y="1204"/>
                  </a:lnTo>
                  <a:lnTo>
                    <a:pt x="2346" y="1206"/>
                  </a:lnTo>
                  <a:lnTo>
                    <a:pt x="2348" y="1207"/>
                  </a:lnTo>
                  <a:lnTo>
                    <a:pt x="2350" y="1208"/>
                  </a:lnTo>
                  <a:lnTo>
                    <a:pt x="2352" y="1209"/>
                  </a:lnTo>
                  <a:lnTo>
                    <a:pt x="2354" y="1210"/>
                  </a:lnTo>
                  <a:lnTo>
                    <a:pt x="2356" y="1211"/>
                  </a:lnTo>
                  <a:lnTo>
                    <a:pt x="2358" y="1213"/>
                  </a:lnTo>
                  <a:lnTo>
                    <a:pt x="2360" y="1214"/>
                  </a:lnTo>
                  <a:lnTo>
                    <a:pt x="2362" y="1215"/>
                  </a:lnTo>
                  <a:lnTo>
                    <a:pt x="2364" y="1217"/>
                  </a:lnTo>
                  <a:lnTo>
                    <a:pt x="2366" y="1218"/>
                  </a:lnTo>
                  <a:lnTo>
                    <a:pt x="2368" y="1220"/>
                  </a:lnTo>
                  <a:lnTo>
                    <a:pt x="2370" y="1221"/>
                  </a:lnTo>
                  <a:lnTo>
                    <a:pt x="2372" y="1223"/>
                  </a:lnTo>
                  <a:lnTo>
                    <a:pt x="2374" y="1224"/>
                  </a:lnTo>
                  <a:lnTo>
                    <a:pt x="2376" y="1226"/>
                  </a:lnTo>
                  <a:lnTo>
                    <a:pt x="2378" y="1228"/>
                  </a:lnTo>
                  <a:lnTo>
                    <a:pt x="2379" y="1229"/>
                  </a:lnTo>
                  <a:lnTo>
                    <a:pt x="2381" y="1231"/>
                  </a:lnTo>
                  <a:lnTo>
                    <a:pt x="2383" y="1233"/>
                  </a:lnTo>
                  <a:lnTo>
                    <a:pt x="2385" y="1235"/>
                  </a:lnTo>
                  <a:lnTo>
                    <a:pt x="2387" y="1237"/>
                  </a:lnTo>
                  <a:lnTo>
                    <a:pt x="2389" y="1239"/>
                  </a:lnTo>
                  <a:lnTo>
                    <a:pt x="2391" y="1240"/>
                  </a:lnTo>
                  <a:lnTo>
                    <a:pt x="2393" y="1242"/>
                  </a:lnTo>
                  <a:lnTo>
                    <a:pt x="2395" y="1244"/>
                  </a:lnTo>
                  <a:lnTo>
                    <a:pt x="2397" y="1246"/>
                  </a:lnTo>
                  <a:lnTo>
                    <a:pt x="2399" y="1248"/>
                  </a:lnTo>
                  <a:lnTo>
                    <a:pt x="2401" y="1249"/>
                  </a:lnTo>
                  <a:lnTo>
                    <a:pt x="2403" y="1251"/>
                  </a:lnTo>
                  <a:lnTo>
                    <a:pt x="2405" y="1252"/>
                  </a:lnTo>
                  <a:lnTo>
                    <a:pt x="2407" y="1254"/>
                  </a:lnTo>
                  <a:lnTo>
                    <a:pt x="2409" y="1255"/>
                  </a:lnTo>
                  <a:lnTo>
                    <a:pt x="2411" y="1255"/>
                  </a:lnTo>
                  <a:lnTo>
                    <a:pt x="2413" y="1256"/>
                  </a:lnTo>
                  <a:lnTo>
                    <a:pt x="2415" y="1256"/>
                  </a:lnTo>
                  <a:lnTo>
                    <a:pt x="2416" y="1256"/>
                  </a:lnTo>
                  <a:lnTo>
                    <a:pt x="2418" y="1255"/>
                  </a:lnTo>
                  <a:lnTo>
                    <a:pt x="2420" y="1254"/>
                  </a:lnTo>
                  <a:lnTo>
                    <a:pt x="2422" y="1252"/>
                  </a:lnTo>
                  <a:lnTo>
                    <a:pt x="2424" y="1249"/>
                  </a:lnTo>
                  <a:lnTo>
                    <a:pt x="2426" y="1246"/>
                  </a:lnTo>
                  <a:lnTo>
                    <a:pt x="2428" y="1243"/>
                  </a:lnTo>
                  <a:lnTo>
                    <a:pt x="2430" y="1238"/>
                  </a:lnTo>
                  <a:lnTo>
                    <a:pt x="2432" y="1233"/>
                  </a:lnTo>
                  <a:lnTo>
                    <a:pt x="2434" y="1227"/>
                  </a:lnTo>
                  <a:lnTo>
                    <a:pt x="2436" y="1221"/>
                  </a:lnTo>
                  <a:lnTo>
                    <a:pt x="2438" y="1213"/>
                  </a:lnTo>
                  <a:lnTo>
                    <a:pt x="2440" y="1206"/>
                  </a:lnTo>
                  <a:lnTo>
                    <a:pt x="2442" y="1197"/>
                  </a:lnTo>
                  <a:lnTo>
                    <a:pt x="2444" y="1188"/>
                  </a:lnTo>
                  <a:lnTo>
                    <a:pt x="2446" y="1179"/>
                  </a:lnTo>
                  <a:lnTo>
                    <a:pt x="2448" y="1169"/>
                  </a:lnTo>
                  <a:lnTo>
                    <a:pt x="2450" y="1159"/>
                  </a:lnTo>
                  <a:lnTo>
                    <a:pt x="2452" y="1148"/>
                  </a:lnTo>
                  <a:lnTo>
                    <a:pt x="2453" y="1138"/>
                  </a:lnTo>
                  <a:lnTo>
                    <a:pt x="2455" y="1128"/>
                  </a:lnTo>
                  <a:lnTo>
                    <a:pt x="2457" y="1118"/>
                  </a:lnTo>
                  <a:lnTo>
                    <a:pt x="2459" y="1108"/>
                  </a:lnTo>
                  <a:lnTo>
                    <a:pt x="2461" y="1098"/>
                  </a:lnTo>
                  <a:lnTo>
                    <a:pt x="2463" y="1089"/>
                  </a:lnTo>
                  <a:lnTo>
                    <a:pt x="2465" y="1081"/>
                  </a:lnTo>
                  <a:lnTo>
                    <a:pt x="2467" y="1073"/>
                  </a:lnTo>
                  <a:lnTo>
                    <a:pt x="2469" y="1066"/>
                  </a:lnTo>
                  <a:lnTo>
                    <a:pt x="2471" y="1059"/>
                  </a:lnTo>
                  <a:lnTo>
                    <a:pt x="2473" y="1053"/>
                  </a:lnTo>
                  <a:lnTo>
                    <a:pt x="2475" y="1048"/>
                  </a:lnTo>
                  <a:lnTo>
                    <a:pt x="2477" y="1043"/>
                  </a:lnTo>
                  <a:lnTo>
                    <a:pt x="2479" y="1040"/>
                  </a:lnTo>
                  <a:lnTo>
                    <a:pt x="2481" y="1037"/>
                  </a:lnTo>
                  <a:lnTo>
                    <a:pt x="2483" y="1034"/>
                  </a:lnTo>
                  <a:lnTo>
                    <a:pt x="2485" y="1032"/>
                  </a:lnTo>
                  <a:lnTo>
                    <a:pt x="2487" y="1031"/>
                  </a:lnTo>
                  <a:lnTo>
                    <a:pt x="2489" y="1031"/>
                  </a:lnTo>
                  <a:lnTo>
                    <a:pt x="2490" y="1030"/>
                  </a:lnTo>
                  <a:lnTo>
                    <a:pt x="2492" y="1030"/>
                  </a:lnTo>
                  <a:lnTo>
                    <a:pt x="2494" y="1031"/>
                  </a:lnTo>
                  <a:lnTo>
                    <a:pt x="2496" y="1032"/>
                  </a:lnTo>
                  <a:lnTo>
                    <a:pt x="2498" y="1033"/>
                  </a:lnTo>
                  <a:lnTo>
                    <a:pt x="2500" y="1034"/>
                  </a:lnTo>
                  <a:lnTo>
                    <a:pt x="2502" y="1036"/>
                  </a:lnTo>
                  <a:lnTo>
                    <a:pt x="2504" y="1038"/>
                  </a:lnTo>
                  <a:lnTo>
                    <a:pt x="2506" y="1040"/>
                  </a:lnTo>
                  <a:lnTo>
                    <a:pt x="2508" y="1042"/>
                  </a:lnTo>
                  <a:lnTo>
                    <a:pt x="2510" y="1044"/>
                  </a:lnTo>
                  <a:lnTo>
                    <a:pt x="2512" y="1046"/>
                  </a:lnTo>
                  <a:lnTo>
                    <a:pt x="2514" y="1048"/>
                  </a:lnTo>
                  <a:lnTo>
                    <a:pt x="2516" y="1051"/>
                  </a:lnTo>
                  <a:lnTo>
                    <a:pt x="2518" y="1053"/>
                  </a:lnTo>
                  <a:lnTo>
                    <a:pt x="2520" y="1055"/>
                  </a:lnTo>
                  <a:lnTo>
                    <a:pt x="2522" y="1057"/>
                  </a:lnTo>
                  <a:lnTo>
                    <a:pt x="2524" y="1059"/>
                  </a:lnTo>
                  <a:lnTo>
                    <a:pt x="2526" y="1061"/>
                  </a:lnTo>
                  <a:lnTo>
                    <a:pt x="2527" y="1063"/>
                  </a:lnTo>
                  <a:lnTo>
                    <a:pt x="2529" y="1065"/>
                  </a:lnTo>
                  <a:lnTo>
                    <a:pt x="2531" y="1067"/>
                  </a:lnTo>
                  <a:lnTo>
                    <a:pt x="2533" y="1069"/>
                  </a:lnTo>
                  <a:lnTo>
                    <a:pt x="2535" y="1071"/>
                  </a:lnTo>
                  <a:lnTo>
                    <a:pt x="2537" y="1072"/>
                  </a:lnTo>
                  <a:lnTo>
                    <a:pt x="2539" y="1074"/>
                  </a:lnTo>
                  <a:lnTo>
                    <a:pt x="2541" y="1075"/>
                  </a:lnTo>
                  <a:lnTo>
                    <a:pt x="2543" y="1077"/>
                  </a:lnTo>
                  <a:lnTo>
                    <a:pt x="2545" y="1078"/>
                  </a:lnTo>
                  <a:lnTo>
                    <a:pt x="2547" y="1080"/>
                  </a:lnTo>
                  <a:lnTo>
                    <a:pt x="2549" y="1081"/>
                  </a:lnTo>
                  <a:lnTo>
                    <a:pt x="2551" y="1082"/>
                  </a:lnTo>
                  <a:lnTo>
                    <a:pt x="2553" y="1084"/>
                  </a:lnTo>
                  <a:lnTo>
                    <a:pt x="2555" y="1085"/>
                  </a:lnTo>
                  <a:lnTo>
                    <a:pt x="2557" y="1086"/>
                  </a:lnTo>
                  <a:lnTo>
                    <a:pt x="2559" y="1087"/>
                  </a:lnTo>
                  <a:lnTo>
                    <a:pt x="2561" y="1088"/>
                  </a:lnTo>
                  <a:lnTo>
                    <a:pt x="2563" y="1089"/>
                  </a:lnTo>
                  <a:lnTo>
                    <a:pt x="2564" y="1090"/>
                  </a:lnTo>
                  <a:lnTo>
                    <a:pt x="2566" y="1091"/>
                  </a:lnTo>
                  <a:lnTo>
                    <a:pt x="2568" y="1092"/>
                  </a:lnTo>
                  <a:lnTo>
                    <a:pt x="2570" y="1093"/>
                  </a:lnTo>
                  <a:lnTo>
                    <a:pt x="2572" y="1094"/>
                  </a:lnTo>
                  <a:lnTo>
                    <a:pt x="2574" y="1095"/>
                  </a:lnTo>
                  <a:lnTo>
                    <a:pt x="2576" y="1096"/>
                  </a:lnTo>
                  <a:lnTo>
                    <a:pt x="2578" y="1097"/>
                  </a:lnTo>
                  <a:lnTo>
                    <a:pt x="2580" y="1098"/>
                  </a:lnTo>
                  <a:lnTo>
                    <a:pt x="2582" y="1099"/>
                  </a:lnTo>
                  <a:lnTo>
                    <a:pt x="2584" y="1100"/>
                  </a:lnTo>
                  <a:lnTo>
                    <a:pt x="2586" y="1101"/>
                  </a:lnTo>
                  <a:lnTo>
                    <a:pt x="2588" y="1102"/>
                  </a:lnTo>
                  <a:lnTo>
                    <a:pt x="2590" y="1103"/>
                  </a:lnTo>
                  <a:lnTo>
                    <a:pt x="2592" y="1103"/>
                  </a:lnTo>
                  <a:lnTo>
                    <a:pt x="2594" y="1104"/>
                  </a:lnTo>
                  <a:lnTo>
                    <a:pt x="2596" y="1105"/>
                  </a:lnTo>
                  <a:lnTo>
                    <a:pt x="2598" y="1106"/>
                  </a:lnTo>
                  <a:lnTo>
                    <a:pt x="2599" y="1107"/>
                  </a:lnTo>
                  <a:lnTo>
                    <a:pt x="2601" y="1107"/>
                  </a:lnTo>
                  <a:lnTo>
                    <a:pt x="2603" y="1108"/>
                  </a:lnTo>
                  <a:lnTo>
                    <a:pt x="2605" y="1109"/>
                  </a:lnTo>
                  <a:lnTo>
                    <a:pt x="2607" y="1109"/>
                  </a:lnTo>
                  <a:lnTo>
                    <a:pt x="2609" y="1110"/>
                  </a:lnTo>
                  <a:lnTo>
                    <a:pt x="2611" y="1110"/>
                  </a:lnTo>
                  <a:lnTo>
                    <a:pt x="2613" y="1111"/>
                  </a:lnTo>
                  <a:lnTo>
                    <a:pt x="2615" y="1111"/>
                  </a:lnTo>
                  <a:lnTo>
                    <a:pt x="2617" y="1112"/>
                  </a:lnTo>
                  <a:lnTo>
                    <a:pt x="2619" y="1112"/>
                  </a:lnTo>
                  <a:lnTo>
                    <a:pt x="2621" y="1113"/>
                  </a:lnTo>
                  <a:lnTo>
                    <a:pt x="2623" y="1114"/>
                  </a:lnTo>
                  <a:lnTo>
                    <a:pt x="2625" y="1114"/>
                  </a:lnTo>
                  <a:lnTo>
                    <a:pt x="2627" y="1115"/>
                  </a:lnTo>
                  <a:lnTo>
                    <a:pt x="2629" y="1115"/>
                  </a:lnTo>
                  <a:lnTo>
                    <a:pt x="2631" y="1116"/>
                  </a:lnTo>
                  <a:lnTo>
                    <a:pt x="2633" y="1116"/>
                  </a:lnTo>
                  <a:lnTo>
                    <a:pt x="2635" y="1117"/>
                  </a:lnTo>
                  <a:lnTo>
                    <a:pt x="2636" y="1117"/>
                  </a:lnTo>
                  <a:lnTo>
                    <a:pt x="2638" y="1118"/>
                  </a:lnTo>
                  <a:lnTo>
                    <a:pt x="2640" y="1118"/>
                  </a:lnTo>
                  <a:lnTo>
                    <a:pt x="2642" y="1119"/>
                  </a:lnTo>
                  <a:lnTo>
                    <a:pt x="2644" y="1119"/>
                  </a:lnTo>
                  <a:lnTo>
                    <a:pt x="2646" y="1120"/>
                  </a:lnTo>
                  <a:lnTo>
                    <a:pt x="2648" y="1120"/>
                  </a:lnTo>
                  <a:lnTo>
                    <a:pt x="2650" y="1121"/>
                  </a:lnTo>
                  <a:lnTo>
                    <a:pt x="2652" y="1122"/>
                  </a:lnTo>
                  <a:lnTo>
                    <a:pt x="2654" y="1122"/>
                  </a:lnTo>
                  <a:lnTo>
                    <a:pt x="2656" y="1123"/>
                  </a:lnTo>
                  <a:lnTo>
                    <a:pt x="2658" y="1123"/>
                  </a:lnTo>
                  <a:lnTo>
                    <a:pt x="2660" y="1124"/>
                  </a:lnTo>
                  <a:lnTo>
                    <a:pt x="2662" y="1124"/>
                  </a:lnTo>
                  <a:lnTo>
                    <a:pt x="2664" y="1125"/>
                  </a:lnTo>
                  <a:lnTo>
                    <a:pt x="2666" y="1125"/>
                  </a:lnTo>
                  <a:lnTo>
                    <a:pt x="2668" y="1126"/>
                  </a:lnTo>
                  <a:lnTo>
                    <a:pt x="2670" y="1126"/>
                  </a:lnTo>
                  <a:lnTo>
                    <a:pt x="2672" y="1126"/>
                  </a:lnTo>
                  <a:lnTo>
                    <a:pt x="2673" y="1127"/>
                  </a:lnTo>
                  <a:lnTo>
                    <a:pt x="2675" y="1127"/>
                  </a:lnTo>
                  <a:lnTo>
                    <a:pt x="2677" y="1128"/>
                  </a:lnTo>
                  <a:lnTo>
                    <a:pt x="2679" y="1128"/>
                  </a:lnTo>
                  <a:lnTo>
                    <a:pt x="2681" y="1128"/>
                  </a:lnTo>
                  <a:lnTo>
                    <a:pt x="2683" y="1128"/>
                  </a:lnTo>
                  <a:lnTo>
                    <a:pt x="2685" y="1129"/>
                  </a:lnTo>
                  <a:lnTo>
                    <a:pt x="2687" y="1129"/>
                  </a:lnTo>
                  <a:lnTo>
                    <a:pt x="2689" y="1129"/>
                  </a:lnTo>
                  <a:lnTo>
                    <a:pt x="2691" y="1130"/>
                  </a:lnTo>
                  <a:lnTo>
                    <a:pt x="2693" y="1130"/>
                  </a:lnTo>
                  <a:lnTo>
                    <a:pt x="2695" y="1130"/>
                  </a:lnTo>
                  <a:lnTo>
                    <a:pt x="2697" y="1130"/>
                  </a:lnTo>
                  <a:lnTo>
                    <a:pt x="2699" y="1130"/>
                  </a:lnTo>
                  <a:lnTo>
                    <a:pt x="2701" y="1131"/>
                  </a:lnTo>
                  <a:lnTo>
                    <a:pt x="2703" y="1131"/>
                  </a:lnTo>
                  <a:lnTo>
                    <a:pt x="2705" y="1131"/>
                  </a:lnTo>
                  <a:lnTo>
                    <a:pt x="2707" y="1131"/>
                  </a:lnTo>
                  <a:lnTo>
                    <a:pt x="2709" y="1131"/>
                  </a:lnTo>
                  <a:lnTo>
                    <a:pt x="2710" y="1132"/>
                  </a:lnTo>
                  <a:lnTo>
                    <a:pt x="2712" y="1132"/>
                  </a:lnTo>
                  <a:lnTo>
                    <a:pt x="2714" y="1132"/>
                  </a:lnTo>
                  <a:lnTo>
                    <a:pt x="2716" y="1132"/>
                  </a:lnTo>
                  <a:lnTo>
                    <a:pt x="2718" y="1133"/>
                  </a:lnTo>
                  <a:lnTo>
                    <a:pt x="2720" y="1133"/>
                  </a:lnTo>
                  <a:lnTo>
                    <a:pt x="2722" y="1133"/>
                  </a:lnTo>
                  <a:lnTo>
                    <a:pt x="2724" y="1133"/>
                  </a:lnTo>
                  <a:lnTo>
                    <a:pt x="2726" y="1134"/>
                  </a:lnTo>
                  <a:lnTo>
                    <a:pt x="2728" y="1134"/>
                  </a:lnTo>
                  <a:lnTo>
                    <a:pt x="2730" y="1134"/>
                  </a:lnTo>
                  <a:lnTo>
                    <a:pt x="2732" y="1135"/>
                  </a:lnTo>
                  <a:lnTo>
                    <a:pt x="2734" y="1135"/>
                  </a:lnTo>
                  <a:lnTo>
                    <a:pt x="2736" y="1135"/>
                  </a:lnTo>
                  <a:lnTo>
                    <a:pt x="2738" y="1136"/>
                  </a:lnTo>
                  <a:lnTo>
                    <a:pt x="2740" y="1136"/>
                  </a:lnTo>
                  <a:lnTo>
                    <a:pt x="2742" y="1136"/>
                  </a:lnTo>
                  <a:lnTo>
                    <a:pt x="2744" y="1136"/>
                  </a:lnTo>
                  <a:lnTo>
                    <a:pt x="2746" y="1137"/>
                  </a:lnTo>
                  <a:lnTo>
                    <a:pt x="2747" y="1137"/>
                  </a:lnTo>
                  <a:lnTo>
                    <a:pt x="2749" y="1137"/>
                  </a:lnTo>
                  <a:lnTo>
                    <a:pt x="2751" y="1138"/>
                  </a:lnTo>
                  <a:lnTo>
                    <a:pt x="2753" y="1138"/>
                  </a:lnTo>
                  <a:lnTo>
                    <a:pt x="2755" y="1138"/>
                  </a:lnTo>
                  <a:lnTo>
                    <a:pt x="2757" y="1138"/>
                  </a:lnTo>
                  <a:lnTo>
                    <a:pt x="2759" y="1139"/>
                  </a:lnTo>
                  <a:lnTo>
                    <a:pt x="2761" y="1139"/>
                  </a:lnTo>
                  <a:lnTo>
                    <a:pt x="2763" y="1139"/>
                  </a:lnTo>
                  <a:lnTo>
                    <a:pt x="2765" y="1139"/>
                  </a:lnTo>
                  <a:lnTo>
                    <a:pt x="2767" y="1139"/>
                  </a:lnTo>
                  <a:lnTo>
                    <a:pt x="2769" y="1140"/>
                  </a:lnTo>
                  <a:lnTo>
                    <a:pt x="2771" y="1140"/>
                  </a:lnTo>
                  <a:lnTo>
                    <a:pt x="2773" y="1140"/>
                  </a:lnTo>
                  <a:lnTo>
                    <a:pt x="2775" y="1140"/>
                  </a:lnTo>
                  <a:lnTo>
                    <a:pt x="2777" y="1140"/>
                  </a:lnTo>
                  <a:lnTo>
                    <a:pt x="2779" y="1140"/>
                  </a:lnTo>
                  <a:lnTo>
                    <a:pt x="2781" y="1141"/>
                  </a:lnTo>
                  <a:lnTo>
                    <a:pt x="2783" y="1141"/>
                  </a:lnTo>
                  <a:lnTo>
                    <a:pt x="2784" y="1141"/>
                  </a:lnTo>
                  <a:lnTo>
                    <a:pt x="2786" y="1141"/>
                  </a:lnTo>
                  <a:lnTo>
                    <a:pt x="2788" y="1141"/>
                  </a:lnTo>
                  <a:lnTo>
                    <a:pt x="2790" y="1141"/>
                  </a:lnTo>
                  <a:lnTo>
                    <a:pt x="2792" y="1142"/>
                  </a:lnTo>
                  <a:lnTo>
                    <a:pt x="2794" y="1142"/>
                  </a:lnTo>
                  <a:lnTo>
                    <a:pt x="2796" y="1142"/>
                  </a:lnTo>
                  <a:lnTo>
                    <a:pt x="2798" y="1142"/>
                  </a:lnTo>
                  <a:lnTo>
                    <a:pt x="2800" y="1142"/>
                  </a:lnTo>
                  <a:lnTo>
                    <a:pt x="2802" y="1143"/>
                  </a:lnTo>
                  <a:lnTo>
                    <a:pt x="2804" y="1143"/>
                  </a:lnTo>
                  <a:lnTo>
                    <a:pt x="2806" y="1143"/>
                  </a:lnTo>
                  <a:lnTo>
                    <a:pt x="2808" y="1143"/>
                  </a:lnTo>
                  <a:lnTo>
                    <a:pt x="2810" y="1144"/>
                  </a:lnTo>
                  <a:lnTo>
                    <a:pt x="2812" y="1144"/>
                  </a:lnTo>
                  <a:lnTo>
                    <a:pt x="2814" y="1144"/>
                  </a:lnTo>
                  <a:lnTo>
                    <a:pt x="2816" y="1144"/>
                  </a:lnTo>
                  <a:lnTo>
                    <a:pt x="2818" y="1145"/>
                  </a:lnTo>
                  <a:lnTo>
                    <a:pt x="2820" y="1145"/>
                  </a:lnTo>
                  <a:lnTo>
                    <a:pt x="2821" y="1145"/>
                  </a:lnTo>
                  <a:lnTo>
                    <a:pt x="2823" y="1145"/>
                  </a:lnTo>
                  <a:lnTo>
                    <a:pt x="2825" y="1146"/>
                  </a:lnTo>
                  <a:lnTo>
                    <a:pt x="2827" y="1146"/>
                  </a:lnTo>
                  <a:lnTo>
                    <a:pt x="2829" y="1146"/>
                  </a:lnTo>
                  <a:lnTo>
                    <a:pt x="2831" y="1146"/>
                  </a:lnTo>
                  <a:lnTo>
                    <a:pt x="2833" y="1147"/>
                  </a:lnTo>
                  <a:lnTo>
                    <a:pt x="2835" y="1147"/>
                  </a:lnTo>
                  <a:lnTo>
                    <a:pt x="2837" y="1147"/>
                  </a:lnTo>
                  <a:lnTo>
                    <a:pt x="2839" y="1147"/>
                  </a:lnTo>
                  <a:lnTo>
                    <a:pt x="2841" y="1148"/>
                  </a:lnTo>
                  <a:lnTo>
                    <a:pt x="2843" y="1148"/>
                  </a:lnTo>
                  <a:lnTo>
                    <a:pt x="2845" y="1148"/>
                  </a:lnTo>
                  <a:lnTo>
                    <a:pt x="2847" y="1148"/>
                  </a:lnTo>
                  <a:lnTo>
                    <a:pt x="2849" y="1148"/>
                  </a:lnTo>
                  <a:lnTo>
                    <a:pt x="2851" y="1148"/>
                  </a:lnTo>
                  <a:lnTo>
                    <a:pt x="2853" y="1149"/>
                  </a:lnTo>
                  <a:lnTo>
                    <a:pt x="2855" y="1149"/>
                  </a:lnTo>
                  <a:lnTo>
                    <a:pt x="2857" y="1149"/>
                  </a:lnTo>
                  <a:lnTo>
                    <a:pt x="2858" y="1149"/>
                  </a:lnTo>
                  <a:lnTo>
                    <a:pt x="2860" y="1149"/>
                  </a:lnTo>
                  <a:lnTo>
                    <a:pt x="2862" y="1149"/>
                  </a:lnTo>
                  <a:lnTo>
                    <a:pt x="2864" y="1150"/>
                  </a:lnTo>
                  <a:lnTo>
                    <a:pt x="2866" y="1150"/>
                  </a:lnTo>
                  <a:lnTo>
                    <a:pt x="2868" y="1150"/>
                  </a:lnTo>
                  <a:lnTo>
                    <a:pt x="2870" y="1150"/>
                  </a:lnTo>
                  <a:lnTo>
                    <a:pt x="2872" y="1150"/>
                  </a:lnTo>
                  <a:lnTo>
                    <a:pt x="2874" y="1151"/>
                  </a:lnTo>
                  <a:lnTo>
                    <a:pt x="2876" y="1151"/>
                  </a:lnTo>
                  <a:lnTo>
                    <a:pt x="2878" y="1151"/>
                  </a:lnTo>
                  <a:lnTo>
                    <a:pt x="2880" y="1151"/>
                  </a:lnTo>
                  <a:lnTo>
                    <a:pt x="2882" y="1151"/>
                  </a:lnTo>
                  <a:lnTo>
                    <a:pt x="2884" y="1152"/>
                  </a:lnTo>
                  <a:lnTo>
                    <a:pt x="2886" y="1152"/>
                  </a:lnTo>
                  <a:lnTo>
                    <a:pt x="2888" y="1152"/>
                  </a:lnTo>
                  <a:lnTo>
                    <a:pt x="2890" y="1152"/>
                  </a:lnTo>
                  <a:lnTo>
                    <a:pt x="2892" y="1153"/>
                  </a:lnTo>
                  <a:lnTo>
                    <a:pt x="2894" y="1153"/>
                  </a:lnTo>
                  <a:lnTo>
                    <a:pt x="2895" y="1153"/>
                  </a:lnTo>
                  <a:lnTo>
                    <a:pt x="2897" y="1153"/>
                  </a:lnTo>
                  <a:lnTo>
                    <a:pt x="2899" y="1153"/>
                  </a:lnTo>
                  <a:lnTo>
                    <a:pt x="2901" y="1154"/>
                  </a:lnTo>
                  <a:lnTo>
                    <a:pt x="2903" y="1154"/>
                  </a:lnTo>
                  <a:lnTo>
                    <a:pt x="2905" y="1154"/>
                  </a:lnTo>
                  <a:lnTo>
                    <a:pt x="2907" y="1154"/>
                  </a:lnTo>
                  <a:lnTo>
                    <a:pt x="2909" y="1154"/>
                  </a:lnTo>
                  <a:lnTo>
                    <a:pt x="2911" y="1155"/>
                  </a:lnTo>
                  <a:lnTo>
                    <a:pt x="2913" y="1155"/>
                  </a:lnTo>
                  <a:lnTo>
                    <a:pt x="2915" y="1155"/>
                  </a:lnTo>
                  <a:lnTo>
                    <a:pt x="2917" y="1155"/>
                  </a:lnTo>
                  <a:lnTo>
                    <a:pt x="2919" y="1156"/>
                  </a:lnTo>
                  <a:lnTo>
                    <a:pt x="2921" y="1156"/>
                  </a:lnTo>
                  <a:lnTo>
                    <a:pt x="2923" y="1156"/>
                  </a:lnTo>
                  <a:lnTo>
                    <a:pt x="2925" y="1156"/>
                  </a:lnTo>
                  <a:lnTo>
                    <a:pt x="2927" y="1156"/>
                  </a:lnTo>
                  <a:lnTo>
                    <a:pt x="2929" y="1157"/>
                  </a:lnTo>
                  <a:lnTo>
                    <a:pt x="2931" y="1157"/>
                  </a:lnTo>
                  <a:lnTo>
                    <a:pt x="2932" y="1157"/>
                  </a:lnTo>
                  <a:lnTo>
                    <a:pt x="2934" y="1157"/>
                  </a:lnTo>
                  <a:lnTo>
                    <a:pt x="2936" y="1158"/>
                  </a:lnTo>
                  <a:lnTo>
                    <a:pt x="2938" y="1158"/>
                  </a:lnTo>
                  <a:lnTo>
                    <a:pt x="2940" y="1158"/>
                  </a:lnTo>
                  <a:lnTo>
                    <a:pt x="2942" y="1158"/>
                  </a:lnTo>
                  <a:lnTo>
                    <a:pt x="2944" y="1158"/>
                  </a:lnTo>
                  <a:lnTo>
                    <a:pt x="2946" y="1159"/>
                  </a:lnTo>
                  <a:lnTo>
                    <a:pt x="2948" y="1159"/>
                  </a:lnTo>
                  <a:lnTo>
                    <a:pt x="2950" y="1159"/>
                  </a:lnTo>
                  <a:lnTo>
                    <a:pt x="2952" y="1159"/>
                  </a:lnTo>
                  <a:lnTo>
                    <a:pt x="2954" y="1159"/>
                  </a:lnTo>
                  <a:lnTo>
                    <a:pt x="2956" y="1160"/>
                  </a:lnTo>
                  <a:lnTo>
                    <a:pt x="2958" y="1160"/>
                  </a:lnTo>
                  <a:lnTo>
                    <a:pt x="2960" y="1160"/>
                  </a:lnTo>
                  <a:lnTo>
                    <a:pt x="2962" y="1160"/>
                  </a:lnTo>
                  <a:lnTo>
                    <a:pt x="2964" y="1160"/>
                  </a:lnTo>
                  <a:lnTo>
                    <a:pt x="2966" y="1160"/>
                  </a:lnTo>
                  <a:lnTo>
                    <a:pt x="2968" y="1160"/>
                  </a:lnTo>
                  <a:lnTo>
                    <a:pt x="2969" y="1161"/>
                  </a:lnTo>
                  <a:lnTo>
                    <a:pt x="2971" y="1161"/>
                  </a:lnTo>
                  <a:lnTo>
                    <a:pt x="2973" y="1161"/>
                  </a:lnTo>
                  <a:lnTo>
                    <a:pt x="2975" y="1161"/>
                  </a:lnTo>
                  <a:lnTo>
                    <a:pt x="2977" y="1161"/>
                  </a:lnTo>
                  <a:lnTo>
                    <a:pt x="2979" y="1161"/>
                  </a:lnTo>
                  <a:lnTo>
                    <a:pt x="2981" y="1162"/>
                  </a:lnTo>
                  <a:lnTo>
                    <a:pt x="2983" y="1162"/>
                  </a:lnTo>
                  <a:lnTo>
                    <a:pt x="2985" y="1162"/>
                  </a:lnTo>
                  <a:lnTo>
                    <a:pt x="2987" y="1162"/>
                  </a:lnTo>
                  <a:lnTo>
                    <a:pt x="2989" y="1163"/>
                  </a:lnTo>
                  <a:lnTo>
                    <a:pt x="2991" y="1163"/>
                  </a:lnTo>
                  <a:lnTo>
                    <a:pt x="2993" y="1163"/>
                  </a:lnTo>
                  <a:lnTo>
                    <a:pt x="2995" y="1164"/>
                  </a:lnTo>
                  <a:lnTo>
                    <a:pt x="2997" y="1164"/>
                  </a:lnTo>
                  <a:lnTo>
                    <a:pt x="2999" y="1164"/>
                  </a:lnTo>
                  <a:lnTo>
                    <a:pt x="3001" y="1165"/>
                  </a:lnTo>
                  <a:lnTo>
                    <a:pt x="3003" y="1165"/>
                  </a:lnTo>
                  <a:lnTo>
                    <a:pt x="3004" y="1165"/>
                  </a:lnTo>
                  <a:lnTo>
                    <a:pt x="3006" y="1166"/>
                  </a:lnTo>
                  <a:lnTo>
                    <a:pt x="3008" y="1166"/>
                  </a:lnTo>
                  <a:lnTo>
                    <a:pt x="3010" y="1167"/>
                  </a:lnTo>
                  <a:lnTo>
                    <a:pt x="3012" y="1167"/>
                  </a:lnTo>
                  <a:lnTo>
                    <a:pt x="3014" y="1167"/>
                  </a:lnTo>
                  <a:lnTo>
                    <a:pt x="3016" y="1168"/>
                  </a:lnTo>
                  <a:lnTo>
                    <a:pt x="3018" y="1168"/>
                  </a:lnTo>
                  <a:lnTo>
                    <a:pt x="3020" y="1168"/>
                  </a:lnTo>
                  <a:lnTo>
                    <a:pt x="3022" y="1169"/>
                  </a:lnTo>
                  <a:lnTo>
                    <a:pt x="3024" y="1169"/>
                  </a:lnTo>
                  <a:lnTo>
                    <a:pt x="3026" y="1170"/>
                  </a:lnTo>
                  <a:lnTo>
                    <a:pt x="3028" y="1170"/>
                  </a:lnTo>
                  <a:lnTo>
                    <a:pt x="3030" y="1170"/>
                  </a:lnTo>
                  <a:lnTo>
                    <a:pt x="3032" y="1171"/>
                  </a:lnTo>
                  <a:lnTo>
                    <a:pt x="3034" y="1171"/>
                  </a:lnTo>
                  <a:lnTo>
                    <a:pt x="3036" y="1171"/>
                  </a:lnTo>
                  <a:lnTo>
                    <a:pt x="3038" y="1171"/>
                  </a:lnTo>
                  <a:lnTo>
                    <a:pt x="3040" y="1172"/>
                  </a:lnTo>
                  <a:lnTo>
                    <a:pt x="3041" y="1172"/>
                  </a:lnTo>
                  <a:lnTo>
                    <a:pt x="3043" y="1172"/>
                  </a:lnTo>
                  <a:lnTo>
                    <a:pt x="3045" y="1173"/>
                  </a:lnTo>
                  <a:lnTo>
                    <a:pt x="3047" y="1173"/>
                  </a:lnTo>
                  <a:lnTo>
                    <a:pt x="3049" y="1173"/>
                  </a:lnTo>
                  <a:lnTo>
                    <a:pt x="3051" y="1174"/>
                  </a:lnTo>
                  <a:lnTo>
                    <a:pt x="3053" y="1174"/>
                  </a:lnTo>
                  <a:lnTo>
                    <a:pt x="3055" y="1175"/>
                  </a:lnTo>
                  <a:lnTo>
                    <a:pt x="3057" y="1175"/>
                  </a:lnTo>
                  <a:lnTo>
                    <a:pt x="3059" y="1175"/>
                  </a:lnTo>
                  <a:lnTo>
                    <a:pt x="3061" y="1176"/>
                  </a:lnTo>
                  <a:lnTo>
                    <a:pt x="3063" y="1176"/>
                  </a:lnTo>
                  <a:lnTo>
                    <a:pt x="3065" y="1177"/>
                  </a:lnTo>
                  <a:lnTo>
                    <a:pt x="3067" y="1178"/>
                  </a:lnTo>
                  <a:lnTo>
                    <a:pt x="3069" y="1178"/>
                  </a:lnTo>
                  <a:lnTo>
                    <a:pt x="3071" y="1179"/>
                  </a:lnTo>
                  <a:lnTo>
                    <a:pt x="3073" y="1180"/>
                  </a:lnTo>
                  <a:lnTo>
                    <a:pt x="3075" y="1180"/>
                  </a:lnTo>
                  <a:lnTo>
                    <a:pt x="3077" y="1181"/>
                  </a:lnTo>
                  <a:lnTo>
                    <a:pt x="3078" y="1182"/>
                  </a:lnTo>
                  <a:lnTo>
                    <a:pt x="3080" y="1182"/>
                  </a:lnTo>
                  <a:lnTo>
                    <a:pt x="3082" y="1183"/>
                  </a:lnTo>
                  <a:lnTo>
                    <a:pt x="3084" y="1184"/>
                  </a:lnTo>
                  <a:lnTo>
                    <a:pt x="3086" y="1185"/>
                  </a:lnTo>
                  <a:lnTo>
                    <a:pt x="3088" y="1185"/>
                  </a:lnTo>
                  <a:lnTo>
                    <a:pt x="3090" y="1186"/>
                  </a:lnTo>
                  <a:lnTo>
                    <a:pt x="3092" y="1187"/>
                  </a:lnTo>
                  <a:lnTo>
                    <a:pt x="3094" y="1187"/>
                  </a:lnTo>
                  <a:lnTo>
                    <a:pt x="3096" y="1188"/>
                  </a:lnTo>
                  <a:lnTo>
                    <a:pt x="3098" y="1189"/>
                  </a:lnTo>
                  <a:lnTo>
                    <a:pt x="3100" y="1189"/>
                  </a:lnTo>
                  <a:lnTo>
                    <a:pt x="3102" y="1189"/>
                  </a:lnTo>
                  <a:lnTo>
                    <a:pt x="3104" y="1189"/>
                  </a:lnTo>
                  <a:lnTo>
                    <a:pt x="3106" y="1190"/>
                  </a:lnTo>
                  <a:lnTo>
                    <a:pt x="3108" y="1189"/>
                  </a:lnTo>
                  <a:lnTo>
                    <a:pt x="3110" y="1189"/>
                  </a:lnTo>
                  <a:lnTo>
                    <a:pt x="3112" y="1189"/>
                  </a:lnTo>
                  <a:lnTo>
                    <a:pt x="3114" y="1188"/>
                  </a:lnTo>
                  <a:lnTo>
                    <a:pt x="3115" y="1187"/>
                  </a:lnTo>
                  <a:lnTo>
                    <a:pt x="3117" y="1186"/>
                  </a:lnTo>
                  <a:lnTo>
                    <a:pt x="3119" y="1185"/>
                  </a:lnTo>
                  <a:lnTo>
                    <a:pt x="3121" y="1184"/>
                  </a:lnTo>
                  <a:lnTo>
                    <a:pt x="3123" y="1182"/>
                  </a:lnTo>
                  <a:lnTo>
                    <a:pt x="3125" y="1180"/>
                  </a:lnTo>
                  <a:lnTo>
                    <a:pt x="3127" y="1178"/>
                  </a:lnTo>
                  <a:lnTo>
                    <a:pt x="3129" y="1176"/>
                  </a:lnTo>
                  <a:lnTo>
                    <a:pt x="3131" y="1173"/>
                  </a:lnTo>
                  <a:lnTo>
                    <a:pt x="3133" y="1170"/>
                  </a:lnTo>
                  <a:lnTo>
                    <a:pt x="3135" y="1167"/>
                  </a:lnTo>
                  <a:lnTo>
                    <a:pt x="3137" y="1164"/>
                  </a:lnTo>
                  <a:lnTo>
                    <a:pt x="3139" y="1161"/>
                  </a:lnTo>
                  <a:lnTo>
                    <a:pt x="3141" y="1158"/>
                  </a:lnTo>
                  <a:lnTo>
                    <a:pt x="3143" y="1154"/>
                  </a:lnTo>
                  <a:lnTo>
                    <a:pt x="3145" y="1151"/>
                  </a:lnTo>
                  <a:lnTo>
                    <a:pt x="3147" y="1148"/>
                  </a:lnTo>
                  <a:lnTo>
                    <a:pt x="3149" y="1144"/>
                  </a:lnTo>
                  <a:lnTo>
                    <a:pt x="3151" y="1141"/>
                  </a:lnTo>
                  <a:lnTo>
                    <a:pt x="3152" y="1138"/>
                  </a:lnTo>
                  <a:lnTo>
                    <a:pt x="3154" y="1135"/>
                  </a:lnTo>
                  <a:lnTo>
                    <a:pt x="3156" y="1133"/>
                  </a:lnTo>
                  <a:lnTo>
                    <a:pt x="3158" y="1130"/>
                  </a:lnTo>
                  <a:lnTo>
                    <a:pt x="3160" y="1128"/>
                  </a:lnTo>
                  <a:lnTo>
                    <a:pt x="3162" y="1125"/>
                  </a:lnTo>
                  <a:lnTo>
                    <a:pt x="3164" y="1124"/>
                  </a:lnTo>
                  <a:lnTo>
                    <a:pt x="3166" y="1122"/>
                  </a:lnTo>
                  <a:lnTo>
                    <a:pt x="3168" y="1121"/>
                  </a:lnTo>
                  <a:lnTo>
                    <a:pt x="3170" y="1119"/>
                  </a:lnTo>
                  <a:lnTo>
                    <a:pt x="3172" y="1118"/>
                  </a:lnTo>
                  <a:lnTo>
                    <a:pt x="3174" y="1118"/>
                  </a:lnTo>
                  <a:lnTo>
                    <a:pt x="3176" y="1117"/>
                  </a:lnTo>
                  <a:lnTo>
                    <a:pt x="3178" y="1117"/>
                  </a:lnTo>
                  <a:lnTo>
                    <a:pt x="3180" y="1116"/>
                  </a:lnTo>
                  <a:lnTo>
                    <a:pt x="3182" y="1116"/>
                  </a:lnTo>
                  <a:lnTo>
                    <a:pt x="3184" y="1117"/>
                  </a:lnTo>
                  <a:lnTo>
                    <a:pt x="3186" y="1117"/>
                  </a:lnTo>
                  <a:lnTo>
                    <a:pt x="3188" y="1117"/>
                  </a:lnTo>
                  <a:lnTo>
                    <a:pt x="3189" y="1118"/>
                  </a:lnTo>
                  <a:lnTo>
                    <a:pt x="3191" y="1118"/>
                  </a:lnTo>
                  <a:lnTo>
                    <a:pt x="3193" y="1119"/>
                  </a:lnTo>
                  <a:lnTo>
                    <a:pt x="3195" y="1119"/>
                  </a:lnTo>
                  <a:lnTo>
                    <a:pt x="3197" y="1120"/>
                  </a:lnTo>
                  <a:lnTo>
                    <a:pt x="3199" y="1120"/>
                  </a:lnTo>
                  <a:lnTo>
                    <a:pt x="3201" y="1121"/>
                  </a:lnTo>
                  <a:lnTo>
                    <a:pt x="3203" y="1122"/>
                  </a:lnTo>
                  <a:lnTo>
                    <a:pt x="3205" y="1122"/>
                  </a:lnTo>
                  <a:lnTo>
                    <a:pt x="3207" y="1123"/>
                  </a:lnTo>
                  <a:lnTo>
                    <a:pt x="3209" y="1124"/>
                  </a:lnTo>
                  <a:lnTo>
                    <a:pt x="3211" y="1124"/>
                  </a:lnTo>
                  <a:lnTo>
                    <a:pt x="3213" y="1125"/>
                  </a:lnTo>
                  <a:lnTo>
                    <a:pt x="3215" y="1126"/>
                  </a:lnTo>
                  <a:lnTo>
                    <a:pt x="3217" y="1126"/>
                  </a:lnTo>
                  <a:lnTo>
                    <a:pt x="3219" y="1127"/>
                  </a:lnTo>
                  <a:lnTo>
                    <a:pt x="3221" y="1127"/>
                  </a:lnTo>
                  <a:lnTo>
                    <a:pt x="3223" y="1128"/>
                  </a:lnTo>
                  <a:lnTo>
                    <a:pt x="3225" y="1128"/>
                  </a:lnTo>
                  <a:lnTo>
                    <a:pt x="3226" y="1129"/>
                  </a:lnTo>
                  <a:lnTo>
                    <a:pt x="3228" y="1129"/>
                  </a:lnTo>
                  <a:lnTo>
                    <a:pt x="3230" y="1129"/>
                  </a:lnTo>
                  <a:lnTo>
                    <a:pt x="3232" y="1130"/>
                  </a:lnTo>
                  <a:lnTo>
                    <a:pt x="3234" y="1130"/>
                  </a:lnTo>
                  <a:lnTo>
                    <a:pt x="3236" y="1131"/>
                  </a:lnTo>
                  <a:lnTo>
                    <a:pt x="3238" y="1131"/>
                  </a:lnTo>
                  <a:lnTo>
                    <a:pt x="3240" y="1131"/>
                  </a:lnTo>
                  <a:lnTo>
                    <a:pt x="3242" y="1132"/>
                  </a:lnTo>
                  <a:lnTo>
                    <a:pt x="3244" y="1132"/>
                  </a:lnTo>
                  <a:lnTo>
                    <a:pt x="3246" y="1132"/>
                  </a:lnTo>
                  <a:lnTo>
                    <a:pt x="3248" y="1133"/>
                  </a:lnTo>
                  <a:lnTo>
                    <a:pt x="3250" y="1133"/>
                  </a:lnTo>
                  <a:lnTo>
                    <a:pt x="3252" y="1133"/>
                  </a:lnTo>
                  <a:lnTo>
                    <a:pt x="3254" y="1134"/>
                  </a:lnTo>
                  <a:lnTo>
                    <a:pt x="3256" y="1134"/>
                  </a:lnTo>
                  <a:lnTo>
                    <a:pt x="3258" y="1134"/>
                  </a:lnTo>
                  <a:lnTo>
                    <a:pt x="3260" y="1135"/>
                  </a:lnTo>
                  <a:lnTo>
                    <a:pt x="3262" y="1135"/>
                  </a:lnTo>
                  <a:lnTo>
                    <a:pt x="3263" y="1135"/>
                  </a:lnTo>
                  <a:lnTo>
                    <a:pt x="3265" y="1136"/>
                  </a:lnTo>
                  <a:lnTo>
                    <a:pt x="3267" y="1136"/>
                  </a:lnTo>
                  <a:lnTo>
                    <a:pt x="3269" y="1136"/>
                  </a:lnTo>
                  <a:lnTo>
                    <a:pt x="3271" y="1137"/>
                  </a:lnTo>
                  <a:lnTo>
                    <a:pt x="3273" y="1137"/>
                  </a:lnTo>
                  <a:lnTo>
                    <a:pt x="3275" y="1137"/>
                  </a:lnTo>
                  <a:lnTo>
                    <a:pt x="3277" y="1137"/>
                  </a:lnTo>
                  <a:lnTo>
                    <a:pt x="3279" y="1138"/>
                  </a:lnTo>
                  <a:lnTo>
                    <a:pt x="3281" y="1138"/>
                  </a:lnTo>
                  <a:lnTo>
                    <a:pt x="3283" y="1138"/>
                  </a:lnTo>
                  <a:lnTo>
                    <a:pt x="3285" y="1138"/>
                  </a:lnTo>
                  <a:lnTo>
                    <a:pt x="3287" y="1139"/>
                  </a:lnTo>
                  <a:lnTo>
                    <a:pt x="3289" y="1139"/>
                  </a:lnTo>
                  <a:lnTo>
                    <a:pt x="3291" y="1139"/>
                  </a:lnTo>
                  <a:lnTo>
                    <a:pt x="3293" y="1139"/>
                  </a:lnTo>
                  <a:lnTo>
                    <a:pt x="3295" y="1140"/>
                  </a:lnTo>
                  <a:lnTo>
                    <a:pt x="3297" y="1140"/>
                  </a:lnTo>
                  <a:lnTo>
                    <a:pt x="3299" y="1140"/>
                  </a:lnTo>
                  <a:lnTo>
                    <a:pt x="3300" y="1140"/>
                  </a:lnTo>
                  <a:lnTo>
                    <a:pt x="3302" y="1140"/>
                  </a:lnTo>
                  <a:lnTo>
                    <a:pt x="3304" y="1140"/>
                  </a:lnTo>
                  <a:lnTo>
                    <a:pt x="3306" y="1141"/>
                  </a:lnTo>
                  <a:lnTo>
                    <a:pt x="3308" y="1141"/>
                  </a:lnTo>
                  <a:lnTo>
                    <a:pt x="3310" y="1141"/>
                  </a:lnTo>
                  <a:lnTo>
                    <a:pt x="3312" y="1141"/>
                  </a:lnTo>
                  <a:lnTo>
                    <a:pt x="3314" y="1141"/>
                  </a:lnTo>
                  <a:lnTo>
                    <a:pt x="3316" y="1141"/>
                  </a:lnTo>
                  <a:lnTo>
                    <a:pt x="3318" y="1141"/>
                  </a:lnTo>
                  <a:lnTo>
                    <a:pt x="3320" y="1141"/>
                  </a:lnTo>
                  <a:lnTo>
                    <a:pt x="3322" y="1142"/>
                  </a:lnTo>
                  <a:lnTo>
                    <a:pt x="3324" y="1142"/>
                  </a:lnTo>
                  <a:lnTo>
                    <a:pt x="3326" y="1142"/>
                  </a:lnTo>
                  <a:lnTo>
                    <a:pt x="3328" y="1142"/>
                  </a:lnTo>
                  <a:lnTo>
                    <a:pt x="3330" y="1142"/>
                  </a:lnTo>
                  <a:lnTo>
                    <a:pt x="3332" y="1142"/>
                  </a:lnTo>
                  <a:lnTo>
                    <a:pt x="3334" y="1142"/>
                  </a:lnTo>
                  <a:lnTo>
                    <a:pt x="3336" y="1142"/>
                  </a:lnTo>
                  <a:lnTo>
                    <a:pt x="3337" y="1143"/>
                  </a:lnTo>
                  <a:lnTo>
                    <a:pt x="3339" y="1143"/>
                  </a:lnTo>
                  <a:lnTo>
                    <a:pt x="3341" y="1143"/>
                  </a:lnTo>
                  <a:lnTo>
                    <a:pt x="3343" y="1143"/>
                  </a:lnTo>
                  <a:lnTo>
                    <a:pt x="3345" y="1143"/>
                  </a:lnTo>
                  <a:lnTo>
                    <a:pt x="3347" y="1143"/>
                  </a:lnTo>
                  <a:lnTo>
                    <a:pt x="3349" y="1143"/>
                  </a:lnTo>
                  <a:lnTo>
                    <a:pt x="3351" y="1143"/>
                  </a:lnTo>
                  <a:lnTo>
                    <a:pt x="3353" y="1143"/>
                  </a:lnTo>
                  <a:lnTo>
                    <a:pt x="3355" y="1144"/>
                  </a:lnTo>
                  <a:lnTo>
                    <a:pt x="3357" y="1144"/>
                  </a:lnTo>
                  <a:lnTo>
                    <a:pt x="3359" y="1144"/>
                  </a:lnTo>
                  <a:lnTo>
                    <a:pt x="3361" y="1144"/>
                  </a:lnTo>
                  <a:lnTo>
                    <a:pt x="3363" y="1144"/>
                  </a:lnTo>
                  <a:lnTo>
                    <a:pt x="3365" y="1144"/>
                  </a:lnTo>
                  <a:lnTo>
                    <a:pt x="3367" y="1144"/>
                  </a:lnTo>
                  <a:lnTo>
                    <a:pt x="3369" y="1144"/>
                  </a:lnTo>
                  <a:lnTo>
                    <a:pt x="3371" y="1144"/>
                  </a:lnTo>
                  <a:lnTo>
                    <a:pt x="3372" y="1144"/>
                  </a:lnTo>
                  <a:lnTo>
                    <a:pt x="3374" y="1145"/>
                  </a:lnTo>
                  <a:lnTo>
                    <a:pt x="3376" y="1145"/>
                  </a:lnTo>
                  <a:lnTo>
                    <a:pt x="3378" y="1145"/>
                  </a:lnTo>
                  <a:lnTo>
                    <a:pt x="3380" y="1145"/>
                  </a:lnTo>
                  <a:lnTo>
                    <a:pt x="3382" y="1145"/>
                  </a:lnTo>
                  <a:lnTo>
                    <a:pt x="3384" y="1145"/>
                  </a:lnTo>
                  <a:lnTo>
                    <a:pt x="3386" y="1145"/>
                  </a:lnTo>
                  <a:lnTo>
                    <a:pt x="3388" y="1145"/>
                  </a:lnTo>
                  <a:lnTo>
                    <a:pt x="3390" y="1145"/>
                  </a:lnTo>
                  <a:lnTo>
                    <a:pt x="3392" y="1145"/>
                  </a:lnTo>
                  <a:lnTo>
                    <a:pt x="3394" y="1145"/>
                  </a:lnTo>
                  <a:lnTo>
                    <a:pt x="3396" y="1145"/>
                  </a:lnTo>
                  <a:lnTo>
                    <a:pt x="3398" y="1145"/>
                  </a:lnTo>
                  <a:lnTo>
                    <a:pt x="3400" y="1145"/>
                  </a:lnTo>
                  <a:lnTo>
                    <a:pt x="3402" y="1145"/>
                  </a:lnTo>
                  <a:lnTo>
                    <a:pt x="3404" y="1145"/>
                  </a:lnTo>
                  <a:lnTo>
                    <a:pt x="3406" y="1145"/>
                  </a:lnTo>
                  <a:lnTo>
                    <a:pt x="3408" y="1145"/>
                  </a:lnTo>
                  <a:lnTo>
                    <a:pt x="3409" y="1145"/>
                  </a:lnTo>
                  <a:lnTo>
                    <a:pt x="3411" y="1145"/>
                  </a:lnTo>
                  <a:lnTo>
                    <a:pt x="3413" y="1145"/>
                  </a:lnTo>
                  <a:lnTo>
                    <a:pt x="3415" y="1145"/>
                  </a:lnTo>
                  <a:lnTo>
                    <a:pt x="3417" y="1145"/>
                  </a:lnTo>
                  <a:lnTo>
                    <a:pt x="3419" y="1144"/>
                  </a:lnTo>
                  <a:lnTo>
                    <a:pt x="3421" y="1144"/>
                  </a:lnTo>
                  <a:lnTo>
                    <a:pt x="3423" y="1144"/>
                  </a:lnTo>
                  <a:lnTo>
                    <a:pt x="3425" y="1144"/>
                  </a:lnTo>
                  <a:lnTo>
                    <a:pt x="3427" y="1144"/>
                  </a:lnTo>
                  <a:lnTo>
                    <a:pt x="3429" y="1144"/>
                  </a:lnTo>
                  <a:lnTo>
                    <a:pt x="3431" y="1144"/>
                  </a:lnTo>
                  <a:lnTo>
                    <a:pt x="3433" y="1144"/>
                  </a:lnTo>
                  <a:lnTo>
                    <a:pt x="3435" y="1144"/>
                  </a:lnTo>
                  <a:lnTo>
                    <a:pt x="3437" y="1144"/>
                  </a:lnTo>
                  <a:lnTo>
                    <a:pt x="3439" y="1143"/>
                  </a:lnTo>
                  <a:lnTo>
                    <a:pt x="3441" y="1143"/>
                  </a:lnTo>
                  <a:lnTo>
                    <a:pt x="3443" y="1143"/>
                  </a:lnTo>
                  <a:lnTo>
                    <a:pt x="3445" y="1143"/>
                  </a:lnTo>
                  <a:lnTo>
                    <a:pt x="3446" y="1143"/>
                  </a:lnTo>
                  <a:lnTo>
                    <a:pt x="3448" y="1143"/>
                  </a:lnTo>
                  <a:lnTo>
                    <a:pt x="3450" y="1143"/>
                  </a:lnTo>
                  <a:lnTo>
                    <a:pt x="3452" y="1143"/>
                  </a:lnTo>
                  <a:lnTo>
                    <a:pt x="3454" y="1142"/>
                  </a:lnTo>
                  <a:lnTo>
                    <a:pt x="3456" y="1142"/>
                  </a:lnTo>
                  <a:lnTo>
                    <a:pt x="3458" y="1142"/>
                  </a:lnTo>
                  <a:lnTo>
                    <a:pt x="3460" y="1142"/>
                  </a:lnTo>
                  <a:lnTo>
                    <a:pt x="3462" y="1142"/>
                  </a:lnTo>
                  <a:lnTo>
                    <a:pt x="3464" y="1141"/>
                  </a:lnTo>
                  <a:lnTo>
                    <a:pt x="3466" y="1141"/>
                  </a:lnTo>
                  <a:lnTo>
                    <a:pt x="3468" y="1141"/>
                  </a:lnTo>
                  <a:lnTo>
                    <a:pt x="3470" y="1141"/>
                  </a:lnTo>
                  <a:lnTo>
                    <a:pt x="3472" y="1140"/>
                  </a:lnTo>
                  <a:lnTo>
                    <a:pt x="3474" y="1140"/>
                  </a:lnTo>
                  <a:lnTo>
                    <a:pt x="3476" y="1140"/>
                  </a:lnTo>
                  <a:lnTo>
                    <a:pt x="3478" y="1139"/>
                  </a:lnTo>
                  <a:lnTo>
                    <a:pt x="3480" y="1139"/>
                  </a:lnTo>
                  <a:lnTo>
                    <a:pt x="3482" y="1138"/>
                  </a:lnTo>
                  <a:lnTo>
                    <a:pt x="3483" y="1137"/>
                  </a:lnTo>
                  <a:lnTo>
                    <a:pt x="3485" y="1137"/>
                  </a:lnTo>
                  <a:lnTo>
                    <a:pt x="3487" y="1136"/>
                  </a:lnTo>
                  <a:lnTo>
                    <a:pt x="3489" y="1135"/>
                  </a:lnTo>
                  <a:lnTo>
                    <a:pt x="3491" y="1134"/>
                  </a:lnTo>
                  <a:lnTo>
                    <a:pt x="3493" y="1133"/>
                  </a:lnTo>
                  <a:lnTo>
                    <a:pt x="3495" y="1132"/>
                  </a:lnTo>
                  <a:lnTo>
                    <a:pt x="3497" y="1131"/>
                  </a:lnTo>
                  <a:lnTo>
                    <a:pt x="3499" y="1129"/>
                  </a:lnTo>
                  <a:lnTo>
                    <a:pt x="3501" y="1128"/>
                  </a:lnTo>
                  <a:lnTo>
                    <a:pt x="3503" y="1126"/>
                  </a:lnTo>
                  <a:lnTo>
                    <a:pt x="3505" y="1125"/>
                  </a:lnTo>
                  <a:lnTo>
                    <a:pt x="3507" y="1123"/>
                  </a:lnTo>
                  <a:lnTo>
                    <a:pt x="3509" y="1121"/>
                  </a:lnTo>
                  <a:lnTo>
                    <a:pt x="3511" y="1119"/>
                  </a:lnTo>
                  <a:lnTo>
                    <a:pt x="3513" y="1117"/>
                  </a:lnTo>
                  <a:lnTo>
                    <a:pt x="3515" y="1114"/>
                  </a:lnTo>
                  <a:lnTo>
                    <a:pt x="3517" y="1112"/>
                  </a:lnTo>
                  <a:lnTo>
                    <a:pt x="3519" y="1109"/>
                  </a:lnTo>
                  <a:lnTo>
                    <a:pt x="3520" y="1106"/>
                  </a:lnTo>
                  <a:lnTo>
                    <a:pt x="3522" y="1103"/>
                  </a:lnTo>
                  <a:lnTo>
                    <a:pt x="3524" y="1100"/>
                  </a:lnTo>
                  <a:lnTo>
                    <a:pt x="3526" y="1097"/>
                  </a:lnTo>
                  <a:lnTo>
                    <a:pt x="3528" y="1094"/>
                  </a:lnTo>
                  <a:lnTo>
                    <a:pt x="3530" y="1091"/>
                  </a:lnTo>
                  <a:lnTo>
                    <a:pt x="3532" y="1087"/>
                  </a:lnTo>
                  <a:lnTo>
                    <a:pt x="3534" y="1084"/>
                  </a:lnTo>
                  <a:lnTo>
                    <a:pt x="3536" y="1081"/>
                  </a:lnTo>
                  <a:lnTo>
                    <a:pt x="3538" y="1078"/>
                  </a:lnTo>
                  <a:lnTo>
                    <a:pt x="3540" y="1075"/>
                  </a:lnTo>
                  <a:lnTo>
                    <a:pt x="3542" y="1072"/>
                  </a:lnTo>
                  <a:lnTo>
                    <a:pt x="3544" y="1070"/>
                  </a:lnTo>
                  <a:lnTo>
                    <a:pt x="3546" y="1067"/>
                  </a:lnTo>
                  <a:lnTo>
                    <a:pt x="3548" y="1065"/>
                  </a:lnTo>
                  <a:lnTo>
                    <a:pt x="3550" y="1064"/>
                  </a:lnTo>
                  <a:lnTo>
                    <a:pt x="3552" y="1062"/>
                  </a:lnTo>
                  <a:lnTo>
                    <a:pt x="3554" y="1061"/>
                  </a:lnTo>
                  <a:lnTo>
                    <a:pt x="3556" y="1061"/>
                  </a:lnTo>
                  <a:lnTo>
                    <a:pt x="3557" y="1061"/>
                  </a:lnTo>
                  <a:lnTo>
                    <a:pt x="3559" y="1061"/>
                  </a:lnTo>
                  <a:lnTo>
                    <a:pt x="3561" y="1062"/>
                  </a:lnTo>
                  <a:lnTo>
                    <a:pt x="3563" y="1063"/>
                  </a:lnTo>
                  <a:lnTo>
                    <a:pt x="3565" y="1065"/>
                  </a:lnTo>
                  <a:lnTo>
                    <a:pt x="3567" y="1067"/>
                  </a:lnTo>
                  <a:lnTo>
                    <a:pt x="3569" y="1069"/>
                  </a:lnTo>
                  <a:lnTo>
                    <a:pt x="3571" y="1072"/>
                  </a:lnTo>
                  <a:lnTo>
                    <a:pt x="3573" y="1075"/>
                  </a:lnTo>
                  <a:lnTo>
                    <a:pt x="3575" y="1078"/>
                  </a:lnTo>
                  <a:lnTo>
                    <a:pt x="3577" y="1081"/>
                  </a:lnTo>
                  <a:lnTo>
                    <a:pt x="3579" y="1085"/>
                  </a:lnTo>
                  <a:lnTo>
                    <a:pt x="3581" y="1089"/>
                  </a:lnTo>
                  <a:lnTo>
                    <a:pt x="3583" y="1092"/>
                  </a:lnTo>
                  <a:lnTo>
                    <a:pt x="3585" y="1096"/>
                  </a:lnTo>
                  <a:lnTo>
                    <a:pt x="3587" y="1100"/>
                  </a:lnTo>
                  <a:lnTo>
                    <a:pt x="3589" y="1103"/>
                  </a:lnTo>
                  <a:lnTo>
                    <a:pt x="3591" y="1107"/>
                  </a:lnTo>
                  <a:lnTo>
                    <a:pt x="3593" y="1110"/>
                  </a:lnTo>
                  <a:lnTo>
                    <a:pt x="3594" y="1114"/>
                  </a:lnTo>
                  <a:lnTo>
                    <a:pt x="3596" y="1117"/>
                  </a:lnTo>
                  <a:lnTo>
                    <a:pt x="3598" y="1119"/>
                  </a:lnTo>
                  <a:lnTo>
                    <a:pt x="3600" y="1122"/>
                  </a:lnTo>
                  <a:lnTo>
                    <a:pt x="3602" y="1124"/>
                  </a:lnTo>
                  <a:lnTo>
                    <a:pt x="3604" y="1127"/>
                  </a:lnTo>
                  <a:lnTo>
                    <a:pt x="3606" y="1129"/>
                  </a:lnTo>
                  <a:lnTo>
                    <a:pt x="3608" y="1130"/>
                  </a:lnTo>
                  <a:lnTo>
                    <a:pt x="3610" y="1132"/>
                  </a:lnTo>
                  <a:lnTo>
                    <a:pt x="3612" y="1133"/>
                  </a:lnTo>
                  <a:lnTo>
                    <a:pt x="3614" y="1134"/>
                  </a:lnTo>
                  <a:lnTo>
                    <a:pt x="3616" y="1135"/>
                  </a:lnTo>
                  <a:lnTo>
                    <a:pt x="3618" y="1135"/>
                  </a:lnTo>
                  <a:lnTo>
                    <a:pt x="3620" y="1136"/>
                  </a:lnTo>
                  <a:lnTo>
                    <a:pt x="3622" y="1136"/>
                  </a:lnTo>
                  <a:lnTo>
                    <a:pt x="3624" y="1136"/>
                  </a:lnTo>
                  <a:lnTo>
                    <a:pt x="3626" y="1136"/>
                  </a:lnTo>
                  <a:lnTo>
                    <a:pt x="3628" y="1136"/>
                  </a:lnTo>
                  <a:lnTo>
                    <a:pt x="3630" y="1136"/>
                  </a:lnTo>
                  <a:lnTo>
                    <a:pt x="3631" y="1136"/>
                  </a:lnTo>
                  <a:lnTo>
                    <a:pt x="3633" y="1135"/>
                  </a:lnTo>
                  <a:lnTo>
                    <a:pt x="3635" y="1135"/>
                  </a:lnTo>
                  <a:lnTo>
                    <a:pt x="3637" y="1135"/>
                  </a:lnTo>
                  <a:lnTo>
                    <a:pt x="3639" y="1134"/>
                  </a:lnTo>
                  <a:lnTo>
                    <a:pt x="3641" y="1134"/>
                  </a:lnTo>
                  <a:lnTo>
                    <a:pt x="3643" y="1134"/>
                  </a:lnTo>
                  <a:lnTo>
                    <a:pt x="3645" y="1134"/>
                  </a:lnTo>
                  <a:lnTo>
                    <a:pt x="3647" y="1134"/>
                  </a:lnTo>
                  <a:lnTo>
                    <a:pt x="3649" y="1133"/>
                  </a:lnTo>
                  <a:lnTo>
                    <a:pt x="3651" y="1133"/>
                  </a:lnTo>
                  <a:lnTo>
                    <a:pt x="3653" y="1133"/>
                  </a:lnTo>
                  <a:lnTo>
                    <a:pt x="3655" y="1133"/>
                  </a:lnTo>
                  <a:lnTo>
                    <a:pt x="3657" y="1133"/>
                  </a:lnTo>
                  <a:lnTo>
                    <a:pt x="3659" y="1134"/>
                  </a:lnTo>
                  <a:lnTo>
                    <a:pt x="3661" y="1134"/>
                  </a:lnTo>
                  <a:lnTo>
                    <a:pt x="3663" y="1134"/>
                  </a:lnTo>
                  <a:lnTo>
                    <a:pt x="3665" y="1134"/>
                  </a:lnTo>
                  <a:lnTo>
                    <a:pt x="3667" y="1134"/>
                  </a:lnTo>
                  <a:lnTo>
                    <a:pt x="3668" y="1135"/>
                  </a:lnTo>
                  <a:lnTo>
                    <a:pt x="3670" y="1135"/>
                  </a:lnTo>
                  <a:lnTo>
                    <a:pt x="3672" y="1135"/>
                  </a:lnTo>
                  <a:lnTo>
                    <a:pt x="3674" y="1136"/>
                  </a:lnTo>
                  <a:lnTo>
                    <a:pt x="3676" y="1136"/>
                  </a:lnTo>
                  <a:lnTo>
                    <a:pt x="3678" y="1136"/>
                  </a:lnTo>
                  <a:lnTo>
                    <a:pt x="3680" y="1137"/>
                  </a:lnTo>
                  <a:lnTo>
                    <a:pt x="3682" y="1137"/>
                  </a:lnTo>
                  <a:lnTo>
                    <a:pt x="3684" y="1138"/>
                  </a:lnTo>
                  <a:lnTo>
                    <a:pt x="3686" y="1138"/>
                  </a:lnTo>
                  <a:lnTo>
                    <a:pt x="3688" y="1138"/>
                  </a:lnTo>
                  <a:lnTo>
                    <a:pt x="3690" y="1139"/>
                  </a:lnTo>
                  <a:lnTo>
                    <a:pt x="3692" y="1139"/>
                  </a:lnTo>
                  <a:lnTo>
                    <a:pt x="3694" y="1139"/>
                  </a:lnTo>
                  <a:lnTo>
                    <a:pt x="3696" y="1140"/>
                  </a:lnTo>
                  <a:lnTo>
                    <a:pt x="3698" y="1140"/>
                  </a:lnTo>
                  <a:lnTo>
                    <a:pt x="3700" y="1140"/>
                  </a:lnTo>
                  <a:lnTo>
                    <a:pt x="3702" y="1141"/>
                  </a:lnTo>
                  <a:lnTo>
                    <a:pt x="3704" y="1141"/>
                  </a:lnTo>
                  <a:lnTo>
                    <a:pt x="3705" y="1141"/>
                  </a:lnTo>
                  <a:lnTo>
                    <a:pt x="3707" y="1141"/>
                  </a:lnTo>
                  <a:lnTo>
                    <a:pt x="3709" y="1142"/>
                  </a:lnTo>
                  <a:lnTo>
                    <a:pt x="3711" y="1142"/>
                  </a:lnTo>
                  <a:lnTo>
                    <a:pt x="3713" y="1142"/>
                  </a:lnTo>
                  <a:lnTo>
                    <a:pt x="3715" y="1142"/>
                  </a:lnTo>
                  <a:lnTo>
                    <a:pt x="3717" y="1142"/>
                  </a:lnTo>
                  <a:lnTo>
                    <a:pt x="3719" y="1143"/>
                  </a:lnTo>
                  <a:lnTo>
                    <a:pt x="3721" y="1143"/>
                  </a:lnTo>
                  <a:lnTo>
                    <a:pt x="3723" y="1143"/>
                  </a:lnTo>
                  <a:lnTo>
                    <a:pt x="3725" y="1143"/>
                  </a:lnTo>
                  <a:lnTo>
                    <a:pt x="3727" y="1143"/>
                  </a:lnTo>
                  <a:lnTo>
                    <a:pt x="3729" y="1143"/>
                  </a:lnTo>
                  <a:lnTo>
                    <a:pt x="3731" y="1144"/>
                  </a:lnTo>
                  <a:lnTo>
                    <a:pt x="3733" y="1144"/>
                  </a:lnTo>
                  <a:lnTo>
                    <a:pt x="3735" y="1144"/>
                  </a:lnTo>
                  <a:lnTo>
                    <a:pt x="3737" y="1144"/>
                  </a:lnTo>
                  <a:lnTo>
                    <a:pt x="3739" y="1144"/>
                  </a:lnTo>
                  <a:lnTo>
                    <a:pt x="3741" y="1144"/>
                  </a:lnTo>
                  <a:lnTo>
                    <a:pt x="3742" y="1144"/>
                  </a:lnTo>
                  <a:lnTo>
                    <a:pt x="3744" y="1145"/>
                  </a:lnTo>
                  <a:lnTo>
                    <a:pt x="3746" y="1145"/>
                  </a:lnTo>
                  <a:lnTo>
                    <a:pt x="3748" y="1145"/>
                  </a:lnTo>
                  <a:lnTo>
                    <a:pt x="3750" y="1145"/>
                  </a:lnTo>
                  <a:lnTo>
                    <a:pt x="3752" y="1145"/>
                  </a:lnTo>
                  <a:lnTo>
                    <a:pt x="3754" y="1145"/>
                  </a:lnTo>
                  <a:lnTo>
                    <a:pt x="3756" y="1146"/>
                  </a:lnTo>
                  <a:lnTo>
                    <a:pt x="3758" y="1146"/>
                  </a:lnTo>
                  <a:lnTo>
                    <a:pt x="3760" y="1146"/>
                  </a:lnTo>
                  <a:lnTo>
                    <a:pt x="3762" y="1146"/>
                  </a:lnTo>
                  <a:lnTo>
                    <a:pt x="3764" y="1146"/>
                  </a:lnTo>
                  <a:lnTo>
                    <a:pt x="3766" y="1146"/>
                  </a:lnTo>
                  <a:lnTo>
                    <a:pt x="3768" y="1146"/>
                  </a:lnTo>
                  <a:lnTo>
                    <a:pt x="3770" y="1146"/>
                  </a:lnTo>
                  <a:lnTo>
                    <a:pt x="3772" y="1147"/>
                  </a:lnTo>
                  <a:lnTo>
                    <a:pt x="3774" y="1147"/>
                  </a:lnTo>
                  <a:lnTo>
                    <a:pt x="3776" y="1147"/>
                  </a:lnTo>
                  <a:lnTo>
                    <a:pt x="3777" y="1147"/>
                  </a:lnTo>
                  <a:lnTo>
                    <a:pt x="3779" y="1147"/>
                  </a:lnTo>
                  <a:lnTo>
                    <a:pt x="3781" y="1147"/>
                  </a:lnTo>
                  <a:lnTo>
                    <a:pt x="3783" y="1147"/>
                  </a:lnTo>
                  <a:lnTo>
                    <a:pt x="3785" y="1147"/>
                  </a:lnTo>
                  <a:lnTo>
                    <a:pt x="3787" y="1147"/>
                  </a:lnTo>
                  <a:lnTo>
                    <a:pt x="3789" y="1147"/>
                  </a:lnTo>
                  <a:lnTo>
                    <a:pt x="3791" y="1147"/>
                  </a:lnTo>
                  <a:lnTo>
                    <a:pt x="3793" y="1147"/>
                  </a:lnTo>
                  <a:lnTo>
                    <a:pt x="3795" y="1147"/>
                  </a:lnTo>
                  <a:lnTo>
                    <a:pt x="3797" y="1147"/>
                  </a:lnTo>
                  <a:lnTo>
                    <a:pt x="3799" y="1147"/>
                  </a:lnTo>
                  <a:lnTo>
                    <a:pt x="3801" y="1147"/>
                  </a:lnTo>
                  <a:lnTo>
                    <a:pt x="3803" y="1147"/>
                  </a:lnTo>
                  <a:lnTo>
                    <a:pt x="3805" y="1147"/>
                  </a:lnTo>
                  <a:lnTo>
                    <a:pt x="3807" y="1147"/>
                  </a:lnTo>
                  <a:lnTo>
                    <a:pt x="3809" y="1147"/>
                  </a:lnTo>
                  <a:lnTo>
                    <a:pt x="3811" y="1147"/>
                  </a:lnTo>
                  <a:lnTo>
                    <a:pt x="3813" y="1148"/>
                  </a:lnTo>
                  <a:lnTo>
                    <a:pt x="3814" y="1148"/>
                  </a:lnTo>
                  <a:lnTo>
                    <a:pt x="3816" y="1148"/>
                  </a:lnTo>
                  <a:lnTo>
                    <a:pt x="3818" y="1148"/>
                  </a:lnTo>
                  <a:lnTo>
                    <a:pt x="3820" y="1148"/>
                  </a:lnTo>
                  <a:lnTo>
                    <a:pt x="3822" y="1148"/>
                  </a:lnTo>
                  <a:lnTo>
                    <a:pt x="3824" y="1148"/>
                  </a:lnTo>
                  <a:lnTo>
                    <a:pt x="3826" y="1148"/>
                  </a:lnTo>
                  <a:lnTo>
                    <a:pt x="3828" y="1148"/>
                  </a:lnTo>
                  <a:lnTo>
                    <a:pt x="3830" y="1148"/>
                  </a:lnTo>
                  <a:lnTo>
                    <a:pt x="3832" y="1148"/>
                  </a:lnTo>
                  <a:lnTo>
                    <a:pt x="3834" y="1149"/>
                  </a:lnTo>
                  <a:lnTo>
                    <a:pt x="3836" y="1149"/>
                  </a:lnTo>
                  <a:lnTo>
                    <a:pt x="3838" y="1149"/>
                  </a:lnTo>
                  <a:lnTo>
                    <a:pt x="3840" y="1149"/>
                  </a:lnTo>
                  <a:lnTo>
                    <a:pt x="3842" y="1149"/>
                  </a:lnTo>
                  <a:lnTo>
                    <a:pt x="3844" y="1149"/>
                  </a:lnTo>
                  <a:lnTo>
                    <a:pt x="3846" y="1149"/>
                  </a:lnTo>
                  <a:lnTo>
                    <a:pt x="3848" y="1149"/>
                  </a:lnTo>
                  <a:lnTo>
                    <a:pt x="3850" y="1149"/>
                  </a:lnTo>
                  <a:lnTo>
                    <a:pt x="3851" y="1149"/>
                  </a:lnTo>
                  <a:lnTo>
                    <a:pt x="3853" y="1149"/>
                  </a:lnTo>
                  <a:lnTo>
                    <a:pt x="3855" y="1149"/>
                  </a:lnTo>
                  <a:lnTo>
                    <a:pt x="3857" y="1149"/>
                  </a:lnTo>
                  <a:lnTo>
                    <a:pt x="3859" y="1149"/>
                  </a:lnTo>
                  <a:lnTo>
                    <a:pt x="3861" y="1149"/>
                  </a:lnTo>
                  <a:lnTo>
                    <a:pt x="3863" y="1149"/>
                  </a:lnTo>
                  <a:lnTo>
                    <a:pt x="3865" y="1149"/>
                  </a:lnTo>
                  <a:lnTo>
                    <a:pt x="3867" y="1149"/>
                  </a:lnTo>
                  <a:lnTo>
                    <a:pt x="3869" y="1149"/>
                  </a:lnTo>
                  <a:lnTo>
                    <a:pt x="3871" y="1149"/>
                  </a:lnTo>
                  <a:lnTo>
                    <a:pt x="3873" y="1149"/>
                  </a:lnTo>
                  <a:lnTo>
                    <a:pt x="3875" y="1149"/>
                  </a:lnTo>
                  <a:lnTo>
                    <a:pt x="3877" y="1149"/>
                  </a:lnTo>
                  <a:lnTo>
                    <a:pt x="3879" y="1149"/>
                  </a:lnTo>
                  <a:lnTo>
                    <a:pt x="3881" y="1149"/>
                  </a:lnTo>
                  <a:lnTo>
                    <a:pt x="3883" y="1149"/>
                  </a:lnTo>
                  <a:lnTo>
                    <a:pt x="3885" y="1149"/>
                  </a:lnTo>
                  <a:lnTo>
                    <a:pt x="3887" y="1149"/>
                  </a:lnTo>
                  <a:lnTo>
                    <a:pt x="3888" y="1149"/>
                  </a:lnTo>
                  <a:lnTo>
                    <a:pt x="3890" y="1149"/>
                  </a:lnTo>
                  <a:lnTo>
                    <a:pt x="3892" y="1149"/>
                  </a:lnTo>
                  <a:lnTo>
                    <a:pt x="3894" y="1149"/>
                  </a:lnTo>
                  <a:lnTo>
                    <a:pt x="3896" y="1149"/>
                  </a:lnTo>
                  <a:lnTo>
                    <a:pt x="3898" y="1149"/>
                  </a:lnTo>
                  <a:lnTo>
                    <a:pt x="3900" y="1149"/>
                  </a:lnTo>
                  <a:lnTo>
                    <a:pt x="3902" y="1149"/>
                  </a:lnTo>
                  <a:lnTo>
                    <a:pt x="3904" y="1149"/>
                  </a:lnTo>
                  <a:lnTo>
                    <a:pt x="3906" y="1149"/>
                  </a:lnTo>
                  <a:lnTo>
                    <a:pt x="3908" y="1149"/>
                  </a:lnTo>
                  <a:lnTo>
                    <a:pt x="3910" y="1149"/>
                  </a:lnTo>
                  <a:lnTo>
                    <a:pt x="3912" y="1149"/>
                  </a:lnTo>
                  <a:lnTo>
                    <a:pt x="3914" y="1149"/>
                  </a:lnTo>
                  <a:lnTo>
                    <a:pt x="3916" y="1149"/>
                  </a:lnTo>
                  <a:lnTo>
                    <a:pt x="3918" y="1149"/>
                  </a:lnTo>
                  <a:lnTo>
                    <a:pt x="3920" y="1149"/>
                  </a:lnTo>
                  <a:lnTo>
                    <a:pt x="3922" y="1149"/>
                  </a:lnTo>
                  <a:lnTo>
                    <a:pt x="3924" y="1149"/>
                  </a:lnTo>
                  <a:lnTo>
                    <a:pt x="3925" y="1149"/>
                  </a:lnTo>
                  <a:lnTo>
                    <a:pt x="3927" y="1150"/>
                  </a:lnTo>
                  <a:lnTo>
                    <a:pt x="3929" y="1150"/>
                  </a:lnTo>
                  <a:lnTo>
                    <a:pt x="3931" y="1150"/>
                  </a:lnTo>
                  <a:lnTo>
                    <a:pt x="3933" y="1150"/>
                  </a:lnTo>
                  <a:lnTo>
                    <a:pt x="3935" y="1150"/>
                  </a:lnTo>
                  <a:lnTo>
                    <a:pt x="3937" y="1150"/>
                  </a:lnTo>
                  <a:lnTo>
                    <a:pt x="3939" y="1150"/>
                  </a:lnTo>
                  <a:lnTo>
                    <a:pt x="3941" y="1150"/>
                  </a:lnTo>
                  <a:lnTo>
                    <a:pt x="3943" y="1150"/>
                  </a:lnTo>
                  <a:lnTo>
                    <a:pt x="3945" y="1150"/>
                  </a:lnTo>
                  <a:lnTo>
                    <a:pt x="3947" y="1150"/>
                  </a:lnTo>
                  <a:lnTo>
                    <a:pt x="3949" y="1150"/>
                  </a:lnTo>
                  <a:lnTo>
                    <a:pt x="3951" y="1150"/>
                  </a:lnTo>
                  <a:lnTo>
                    <a:pt x="3953" y="1150"/>
                  </a:lnTo>
                  <a:lnTo>
                    <a:pt x="3955" y="1150"/>
                  </a:lnTo>
                  <a:lnTo>
                    <a:pt x="3957" y="1150"/>
                  </a:lnTo>
                  <a:lnTo>
                    <a:pt x="3959" y="1150"/>
                  </a:lnTo>
                  <a:lnTo>
                    <a:pt x="3961" y="1150"/>
                  </a:lnTo>
                  <a:lnTo>
                    <a:pt x="3962" y="1150"/>
                  </a:lnTo>
                  <a:lnTo>
                    <a:pt x="3964" y="1149"/>
                  </a:lnTo>
                  <a:lnTo>
                    <a:pt x="3966" y="1149"/>
                  </a:lnTo>
                  <a:lnTo>
                    <a:pt x="3968" y="1149"/>
                  </a:lnTo>
                  <a:lnTo>
                    <a:pt x="3970" y="1149"/>
                  </a:lnTo>
                  <a:lnTo>
                    <a:pt x="3972" y="1149"/>
                  </a:lnTo>
                  <a:lnTo>
                    <a:pt x="3974" y="1149"/>
                  </a:lnTo>
                  <a:lnTo>
                    <a:pt x="3976" y="1149"/>
                  </a:lnTo>
                  <a:lnTo>
                    <a:pt x="3978" y="1149"/>
                  </a:lnTo>
                  <a:lnTo>
                    <a:pt x="3980" y="1149"/>
                  </a:lnTo>
                  <a:lnTo>
                    <a:pt x="3982" y="1149"/>
                  </a:lnTo>
                  <a:lnTo>
                    <a:pt x="3984" y="1149"/>
                  </a:lnTo>
                  <a:lnTo>
                    <a:pt x="3986" y="1149"/>
                  </a:lnTo>
                  <a:lnTo>
                    <a:pt x="3988" y="1149"/>
                  </a:lnTo>
                  <a:lnTo>
                    <a:pt x="3990" y="1149"/>
                  </a:lnTo>
                  <a:lnTo>
                    <a:pt x="3992" y="1149"/>
                  </a:lnTo>
                  <a:lnTo>
                    <a:pt x="3994" y="1148"/>
                  </a:lnTo>
                  <a:lnTo>
                    <a:pt x="3996" y="1148"/>
                  </a:lnTo>
                  <a:lnTo>
                    <a:pt x="3998" y="1148"/>
                  </a:lnTo>
                  <a:lnTo>
                    <a:pt x="3999" y="1148"/>
                  </a:lnTo>
                  <a:lnTo>
                    <a:pt x="4001" y="1148"/>
                  </a:lnTo>
                  <a:lnTo>
                    <a:pt x="4003" y="1148"/>
                  </a:lnTo>
                  <a:lnTo>
                    <a:pt x="4005" y="1148"/>
                  </a:lnTo>
                  <a:lnTo>
                    <a:pt x="4007" y="1148"/>
                  </a:lnTo>
                  <a:lnTo>
                    <a:pt x="4009" y="1148"/>
                  </a:lnTo>
                  <a:lnTo>
                    <a:pt x="4011" y="1148"/>
                  </a:lnTo>
                  <a:lnTo>
                    <a:pt x="4013" y="1148"/>
                  </a:lnTo>
                  <a:lnTo>
                    <a:pt x="4015" y="1148"/>
                  </a:lnTo>
                  <a:lnTo>
                    <a:pt x="4017" y="1148"/>
                  </a:lnTo>
                  <a:lnTo>
                    <a:pt x="4019" y="1148"/>
                  </a:lnTo>
                  <a:lnTo>
                    <a:pt x="4021" y="1148"/>
                  </a:lnTo>
                  <a:lnTo>
                    <a:pt x="4023" y="1148"/>
                  </a:lnTo>
                  <a:lnTo>
                    <a:pt x="4025" y="1148"/>
                  </a:lnTo>
                  <a:lnTo>
                    <a:pt x="4027" y="1148"/>
                  </a:lnTo>
                  <a:lnTo>
                    <a:pt x="4029" y="1147"/>
                  </a:lnTo>
                  <a:lnTo>
                    <a:pt x="4031" y="1147"/>
                  </a:lnTo>
                  <a:lnTo>
                    <a:pt x="4033" y="1147"/>
                  </a:lnTo>
                  <a:lnTo>
                    <a:pt x="4035" y="1147"/>
                  </a:lnTo>
                  <a:lnTo>
                    <a:pt x="4036" y="1147"/>
                  </a:lnTo>
                  <a:lnTo>
                    <a:pt x="4038" y="1147"/>
                  </a:lnTo>
                  <a:lnTo>
                    <a:pt x="4040" y="1147"/>
                  </a:lnTo>
                  <a:lnTo>
                    <a:pt x="4042" y="1147"/>
                  </a:lnTo>
                  <a:lnTo>
                    <a:pt x="4044" y="1147"/>
                  </a:lnTo>
                  <a:lnTo>
                    <a:pt x="4046" y="1147"/>
                  </a:lnTo>
                  <a:lnTo>
                    <a:pt x="4048" y="1146"/>
                  </a:lnTo>
                  <a:lnTo>
                    <a:pt x="4050" y="1146"/>
                  </a:lnTo>
                  <a:lnTo>
                    <a:pt x="4052" y="1146"/>
                  </a:lnTo>
                  <a:lnTo>
                    <a:pt x="4054" y="1146"/>
                  </a:lnTo>
                  <a:lnTo>
                    <a:pt x="4056" y="1146"/>
                  </a:lnTo>
                  <a:lnTo>
                    <a:pt x="4058" y="1146"/>
                  </a:lnTo>
                  <a:lnTo>
                    <a:pt x="4060" y="1145"/>
                  </a:lnTo>
                  <a:lnTo>
                    <a:pt x="4062" y="1145"/>
                  </a:lnTo>
                  <a:lnTo>
                    <a:pt x="4064" y="1145"/>
                  </a:lnTo>
                  <a:lnTo>
                    <a:pt x="4066" y="1145"/>
                  </a:lnTo>
                  <a:lnTo>
                    <a:pt x="4068" y="1145"/>
                  </a:lnTo>
                  <a:lnTo>
                    <a:pt x="4070" y="1144"/>
                  </a:lnTo>
                  <a:lnTo>
                    <a:pt x="4072" y="1144"/>
                  </a:lnTo>
                  <a:lnTo>
                    <a:pt x="4073" y="1144"/>
                  </a:lnTo>
                  <a:lnTo>
                    <a:pt x="4075" y="1143"/>
                  </a:lnTo>
                  <a:lnTo>
                    <a:pt x="4077" y="1143"/>
                  </a:lnTo>
                  <a:lnTo>
                    <a:pt x="4079" y="1143"/>
                  </a:lnTo>
                  <a:lnTo>
                    <a:pt x="4081" y="1142"/>
                  </a:lnTo>
                  <a:lnTo>
                    <a:pt x="4083" y="1142"/>
                  </a:lnTo>
                  <a:lnTo>
                    <a:pt x="4085" y="1142"/>
                  </a:lnTo>
                  <a:lnTo>
                    <a:pt x="4087" y="1141"/>
                  </a:lnTo>
                  <a:lnTo>
                    <a:pt x="4089" y="1141"/>
                  </a:lnTo>
                  <a:lnTo>
                    <a:pt x="4091" y="1140"/>
                  </a:lnTo>
                  <a:lnTo>
                    <a:pt x="4093" y="1140"/>
                  </a:lnTo>
                  <a:lnTo>
                    <a:pt x="4095" y="1139"/>
                  </a:lnTo>
                  <a:lnTo>
                    <a:pt x="4097" y="1138"/>
                  </a:lnTo>
                  <a:lnTo>
                    <a:pt x="4099" y="1138"/>
                  </a:lnTo>
                  <a:lnTo>
                    <a:pt x="4101" y="1137"/>
                  </a:lnTo>
                  <a:lnTo>
                    <a:pt x="4103" y="1136"/>
                  </a:lnTo>
                  <a:lnTo>
                    <a:pt x="4105" y="1135"/>
                  </a:lnTo>
                  <a:lnTo>
                    <a:pt x="4107" y="1135"/>
                  </a:lnTo>
                  <a:lnTo>
                    <a:pt x="4109" y="1134"/>
                  </a:lnTo>
                  <a:lnTo>
                    <a:pt x="4110" y="1133"/>
                  </a:lnTo>
                  <a:lnTo>
                    <a:pt x="4112" y="1131"/>
                  </a:lnTo>
                  <a:lnTo>
                    <a:pt x="4114" y="1130"/>
                  </a:lnTo>
                  <a:lnTo>
                    <a:pt x="4116" y="1129"/>
                  </a:lnTo>
                  <a:lnTo>
                    <a:pt x="4118" y="1127"/>
                  </a:lnTo>
                  <a:lnTo>
                    <a:pt x="4120" y="1126"/>
                  </a:lnTo>
                  <a:lnTo>
                    <a:pt x="4122" y="1124"/>
                  </a:lnTo>
                  <a:lnTo>
                    <a:pt x="4124" y="1122"/>
                  </a:lnTo>
                  <a:lnTo>
                    <a:pt x="4126" y="1121"/>
                  </a:lnTo>
                  <a:lnTo>
                    <a:pt x="4128" y="1119"/>
                  </a:lnTo>
                  <a:lnTo>
                    <a:pt x="4130" y="1117"/>
                  </a:lnTo>
                  <a:lnTo>
                    <a:pt x="4132" y="1115"/>
                  </a:lnTo>
                  <a:lnTo>
                    <a:pt x="4134" y="1112"/>
                  </a:lnTo>
                  <a:lnTo>
                    <a:pt x="4136" y="1110"/>
                  </a:lnTo>
                  <a:lnTo>
                    <a:pt x="4138" y="1108"/>
                  </a:lnTo>
                  <a:lnTo>
                    <a:pt x="4140" y="1105"/>
                  </a:lnTo>
                  <a:lnTo>
                    <a:pt x="4142" y="1103"/>
                  </a:lnTo>
                  <a:lnTo>
                    <a:pt x="4144" y="1101"/>
                  </a:lnTo>
                  <a:lnTo>
                    <a:pt x="4146" y="1098"/>
                  </a:lnTo>
                  <a:lnTo>
                    <a:pt x="4147" y="1096"/>
                  </a:lnTo>
                  <a:lnTo>
                    <a:pt x="4149" y="1094"/>
                  </a:lnTo>
                  <a:lnTo>
                    <a:pt x="4151" y="1092"/>
                  </a:lnTo>
                  <a:lnTo>
                    <a:pt x="4153" y="1090"/>
                  </a:lnTo>
                  <a:lnTo>
                    <a:pt x="4155" y="1088"/>
                  </a:lnTo>
                  <a:lnTo>
                    <a:pt x="4157" y="1087"/>
                  </a:lnTo>
                  <a:lnTo>
                    <a:pt x="4159" y="1086"/>
                  </a:lnTo>
                  <a:lnTo>
                    <a:pt x="4161" y="1084"/>
                  </a:lnTo>
                  <a:lnTo>
                    <a:pt x="4163" y="1084"/>
                  </a:lnTo>
                  <a:lnTo>
                    <a:pt x="4165" y="1083"/>
                  </a:lnTo>
                  <a:lnTo>
                    <a:pt x="4167" y="1083"/>
                  </a:lnTo>
                  <a:lnTo>
                    <a:pt x="4169" y="1083"/>
                  </a:lnTo>
                  <a:lnTo>
                    <a:pt x="4171" y="1083"/>
                  </a:lnTo>
                  <a:lnTo>
                    <a:pt x="4173" y="1084"/>
                  </a:lnTo>
                  <a:lnTo>
                    <a:pt x="4175" y="1085"/>
                  </a:lnTo>
                  <a:lnTo>
                    <a:pt x="4177" y="1086"/>
                  </a:lnTo>
                  <a:lnTo>
                    <a:pt x="4179" y="1087"/>
                  </a:lnTo>
                  <a:lnTo>
                    <a:pt x="4181" y="1089"/>
                  </a:lnTo>
                  <a:lnTo>
                    <a:pt x="4182" y="1090"/>
                  </a:lnTo>
                  <a:lnTo>
                    <a:pt x="4184" y="1092"/>
                  </a:lnTo>
                  <a:lnTo>
                    <a:pt x="4186" y="1094"/>
                  </a:lnTo>
                  <a:lnTo>
                    <a:pt x="4188" y="1096"/>
                  </a:lnTo>
                  <a:lnTo>
                    <a:pt x="4190" y="1099"/>
                  </a:lnTo>
                  <a:lnTo>
                    <a:pt x="4192" y="1101"/>
                  </a:lnTo>
                  <a:lnTo>
                    <a:pt x="4194" y="1103"/>
                  </a:lnTo>
                  <a:lnTo>
                    <a:pt x="4196" y="1105"/>
                  </a:lnTo>
                  <a:lnTo>
                    <a:pt x="4198" y="1108"/>
                  </a:lnTo>
                  <a:lnTo>
                    <a:pt x="4200" y="1110"/>
                  </a:lnTo>
                  <a:lnTo>
                    <a:pt x="4202" y="1112"/>
                  </a:lnTo>
                  <a:lnTo>
                    <a:pt x="4204" y="1114"/>
                  </a:lnTo>
                  <a:lnTo>
                    <a:pt x="4206" y="1116"/>
                  </a:lnTo>
                  <a:lnTo>
                    <a:pt x="4208" y="1118"/>
                  </a:lnTo>
                  <a:lnTo>
                    <a:pt x="4210" y="1120"/>
                  </a:lnTo>
                  <a:lnTo>
                    <a:pt x="4212" y="1121"/>
                  </a:lnTo>
                  <a:lnTo>
                    <a:pt x="4214" y="1123"/>
                  </a:lnTo>
                  <a:lnTo>
                    <a:pt x="4216" y="1125"/>
                  </a:lnTo>
                  <a:lnTo>
                    <a:pt x="4218" y="1126"/>
                  </a:lnTo>
                  <a:lnTo>
                    <a:pt x="4219" y="1127"/>
                  </a:lnTo>
                  <a:lnTo>
                    <a:pt x="4221" y="1129"/>
                  </a:lnTo>
                  <a:lnTo>
                    <a:pt x="4223" y="1130"/>
                  </a:lnTo>
                  <a:lnTo>
                    <a:pt x="4225" y="1131"/>
                  </a:lnTo>
                  <a:lnTo>
                    <a:pt x="4227" y="1132"/>
                  </a:lnTo>
                  <a:lnTo>
                    <a:pt x="4229" y="1133"/>
                  </a:lnTo>
                  <a:lnTo>
                    <a:pt x="4231" y="1134"/>
                  </a:lnTo>
                  <a:lnTo>
                    <a:pt x="4233" y="1134"/>
                  </a:lnTo>
                  <a:lnTo>
                    <a:pt x="4235" y="1135"/>
                  </a:lnTo>
                  <a:lnTo>
                    <a:pt x="4237" y="1136"/>
                  </a:lnTo>
                  <a:lnTo>
                    <a:pt x="4239" y="1136"/>
                  </a:lnTo>
                  <a:lnTo>
                    <a:pt x="4241" y="1137"/>
                  </a:lnTo>
                  <a:lnTo>
                    <a:pt x="4243" y="1137"/>
                  </a:lnTo>
                  <a:lnTo>
                    <a:pt x="4245" y="1138"/>
                  </a:lnTo>
                  <a:lnTo>
                    <a:pt x="4247" y="1138"/>
                  </a:lnTo>
                  <a:lnTo>
                    <a:pt x="4249" y="1139"/>
                  </a:lnTo>
                  <a:lnTo>
                    <a:pt x="4251" y="1139"/>
                  </a:lnTo>
                  <a:lnTo>
                    <a:pt x="4253" y="1139"/>
                  </a:lnTo>
                  <a:lnTo>
                    <a:pt x="4255" y="1140"/>
                  </a:lnTo>
                  <a:lnTo>
                    <a:pt x="4256" y="1140"/>
                  </a:lnTo>
                  <a:lnTo>
                    <a:pt x="4258" y="1140"/>
                  </a:lnTo>
                  <a:lnTo>
                    <a:pt x="4260" y="1141"/>
                  </a:lnTo>
                  <a:lnTo>
                    <a:pt x="4262" y="1141"/>
                  </a:lnTo>
                  <a:lnTo>
                    <a:pt x="4264" y="1141"/>
                  </a:lnTo>
                  <a:lnTo>
                    <a:pt x="4266" y="1141"/>
                  </a:lnTo>
                  <a:lnTo>
                    <a:pt x="4268" y="1142"/>
                  </a:lnTo>
                  <a:lnTo>
                    <a:pt x="4270" y="1142"/>
                  </a:lnTo>
                  <a:lnTo>
                    <a:pt x="4272" y="1142"/>
                  </a:lnTo>
                  <a:lnTo>
                    <a:pt x="4274" y="1142"/>
                  </a:lnTo>
                  <a:lnTo>
                    <a:pt x="4276" y="1142"/>
                  </a:lnTo>
                  <a:lnTo>
                    <a:pt x="4278" y="1143"/>
                  </a:lnTo>
                  <a:lnTo>
                    <a:pt x="4280" y="1143"/>
                  </a:lnTo>
                  <a:lnTo>
                    <a:pt x="4282" y="1143"/>
                  </a:lnTo>
                  <a:lnTo>
                    <a:pt x="4284" y="1143"/>
                  </a:lnTo>
                  <a:lnTo>
                    <a:pt x="4286" y="1143"/>
                  </a:lnTo>
                  <a:lnTo>
                    <a:pt x="4288" y="1143"/>
                  </a:lnTo>
                  <a:lnTo>
                    <a:pt x="4290" y="1144"/>
                  </a:lnTo>
                  <a:lnTo>
                    <a:pt x="4292" y="1144"/>
                  </a:lnTo>
                  <a:lnTo>
                    <a:pt x="4293" y="1144"/>
                  </a:lnTo>
                  <a:lnTo>
                    <a:pt x="4295" y="1144"/>
                  </a:lnTo>
                  <a:lnTo>
                    <a:pt x="4297" y="1144"/>
                  </a:lnTo>
                  <a:lnTo>
                    <a:pt x="4299" y="1144"/>
                  </a:lnTo>
                  <a:lnTo>
                    <a:pt x="4301" y="1145"/>
                  </a:lnTo>
                  <a:lnTo>
                    <a:pt x="4303" y="1145"/>
                  </a:lnTo>
                  <a:lnTo>
                    <a:pt x="4305" y="1145"/>
                  </a:lnTo>
                  <a:lnTo>
                    <a:pt x="4307" y="1145"/>
                  </a:lnTo>
                  <a:lnTo>
                    <a:pt x="4309" y="1145"/>
                  </a:lnTo>
                  <a:lnTo>
                    <a:pt x="4311" y="1145"/>
                  </a:lnTo>
                  <a:lnTo>
                    <a:pt x="4313" y="1145"/>
                  </a:lnTo>
                  <a:lnTo>
                    <a:pt x="4315" y="1145"/>
                  </a:lnTo>
                  <a:lnTo>
                    <a:pt x="4317" y="1145"/>
                  </a:lnTo>
                  <a:lnTo>
                    <a:pt x="4319" y="1145"/>
                  </a:lnTo>
                  <a:lnTo>
                    <a:pt x="4321" y="1146"/>
                  </a:lnTo>
                  <a:lnTo>
                    <a:pt x="4323" y="1146"/>
                  </a:lnTo>
                  <a:lnTo>
                    <a:pt x="4325" y="1146"/>
                  </a:lnTo>
                  <a:lnTo>
                    <a:pt x="4327" y="1146"/>
                  </a:lnTo>
                  <a:lnTo>
                    <a:pt x="4329" y="1146"/>
                  </a:lnTo>
                  <a:lnTo>
                    <a:pt x="4330" y="1146"/>
                  </a:lnTo>
                  <a:lnTo>
                    <a:pt x="4332" y="1146"/>
                  </a:lnTo>
                  <a:lnTo>
                    <a:pt x="4334" y="1146"/>
                  </a:lnTo>
                  <a:lnTo>
                    <a:pt x="4336" y="1146"/>
                  </a:lnTo>
                  <a:lnTo>
                    <a:pt x="4338" y="1146"/>
                  </a:lnTo>
                  <a:lnTo>
                    <a:pt x="4340" y="1146"/>
                  </a:lnTo>
                  <a:lnTo>
                    <a:pt x="4342" y="1146"/>
                  </a:lnTo>
                  <a:lnTo>
                    <a:pt x="4344" y="1146"/>
                  </a:lnTo>
                  <a:lnTo>
                    <a:pt x="4346" y="1146"/>
                  </a:lnTo>
                  <a:lnTo>
                    <a:pt x="4348" y="1147"/>
                  </a:lnTo>
                  <a:lnTo>
                    <a:pt x="4350" y="1147"/>
                  </a:lnTo>
                  <a:lnTo>
                    <a:pt x="4352" y="1147"/>
                  </a:lnTo>
                  <a:lnTo>
                    <a:pt x="4354" y="1147"/>
                  </a:lnTo>
                  <a:lnTo>
                    <a:pt x="4356" y="1147"/>
                  </a:lnTo>
                  <a:lnTo>
                    <a:pt x="4358" y="1147"/>
                  </a:lnTo>
                  <a:lnTo>
                    <a:pt x="4360" y="1147"/>
                  </a:lnTo>
                  <a:lnTo>
                    <a:pt x="4362" y="1147"/>
                  </a:lnTo>
                  <a:lnTo>
                    <a:pt x="4364" y="1147"/>
                  </a:lnTo>
                  <a:lnTo>
                    <a:pt x="4366" y="1147"/>
                  </a:lnTo>
                  <a:lnTo>
                    <a:pt x="4367" y="1147"/>
                  </a:lnTo>
                  <a:lnTo>
                    <a:pt x="4369" y="1147"/>
                  </a:lnTo>
                  <a:lnTo>
                    <a:pt x="4371" y="1147"/>
                  </a:lnTo>
                  <a:lnTo>
                    <a:pt x="4373" y="1147"/>
                  </a:lnTo>
                  <a:lnTo>
                    <a:pt x="4375" y="1147"/>
                  </a:lnTo>
                  <a:lnTo>
                    <a:pt x="4377" y="1147"/>
                  </a:lnTo>
                  <a:lnTo>
                    <a:pt x="4379" y="1147"/>
                  </a:lnTo>
                  <a:lnTo>
                    <a:pt x="4381" y="1147"/>
                  </a:lnTo>
                  <a:lnTo>
                    <a:pt x="4383" y="1147"/>
                  </a:lnTo>
                  <a:lnTo>
                    <a:pt x="4385" y="1147"/>
                  </a:lnTo>
                  <a:lnTo>
                    <a:pt x="4387" y="1147"/>
                  </a:lnTo>
                  <a:lnTo>
                    <a:pt x="4389" y="1147"/>
                  </a:lnTo>
                  <a:lnTo>
                    <a:pt x="4391" y="1147"/>
                  </a:lnTo>
                  <a:lnTo>
                    <a:pt x="4393" y="1147"/>
                  </a:lnTo>
                  <a:lnTo>
                    <a:pt x="4395" y="1147"/>
                  </a:lnTo>
                  <a:lnTo>
                    <a:pt x="4397" y="1147"/>
                  </a:lnTo>
                  <a:lnTo>
                    <a:pt x="4399" y="1148"/>
                  </a:lnTo>
                  <a:lnTo>
                    <a:pt x="4401" y="1148"/>
                  </a:lnTo>
                  <a:lnTo>
                    <a:pt x="4403" y="1148"/>
                  </a:lnTo>
                  <a:lnTo>
                    <a:pt x="4404" y="1148"/>
                  </a:lnTo>
                  <a:lnTo>
                    <a:pt x="4406" y="1148"/>
                  </a:lnTo>
                  <a:lnTo>
                    <a:pt x="4408" y="1148"/>
                  </a:lnTo>
                  <a:lnTo>
                    <a:pt x="4410" y="1148"/>
                  </a:lnTo>
                  <a:lnTo>
                    <a:pt x="4412" y="1148"/>
                  </a:lnTo>
                  <a:lnTo>
                    <a:pt x="4414" y="1148"/>
                  </a:lnTo>
                  <a:lnTo>
                    <a:pt x="4416" y="1148"/>
                  </a:lnTo>
                  <a:lnTo>
                    <a:pt x="4418" y="1148"/>
                  </a:lnTo>
                  <a:lnTo>
                    <a:pt x="4420" y="1148"/>
                  </a:lnTo>
                  <a:lnTo>
                    <a:pt x="4422" y="1148"/>
                  </a:lnTo>
                  <a:lnTo>
                    <a:pt x="4424" y="1148"/>
                  </a:lnTo>
                  <a:lnTo>
                    <a:pt x="4426" y="1148"/>
                  </a:lnTo>
                  <a:lnTo>
                    <a:pt x="4428" y="1148"/>
                  </a:lnTo>
                  <a:lnTo>
                    <a:pt x="4430" y="1148"/>
                  </a:lnTo>
                  <a:lnTo>
                    <a:pt x="4432" y="1148"/>
                  </a:lnTo>
                  <a:lnTo>
                    <a:pt x="4434" y="1148"/>
                  </a:lnTo>
                  <a:lnTo>
                    <a:pt x="4436" y="1148"/>
                  </a:lnTo>
                  <a:lnTo>
                    <a:pt x="4438" y="1148"/>
                  </a:lnTo>
                  <a:lnTo>
                    <a:pt x="4440" y="1148"/>
                  </a:lnTo>
                  <a:lnTo>
                    <a:pt x="4441" y="1148"/>
                  </a:lnTo>
                  <a:lnTo>
                    <a:pt x="4443" y="1148"/>
                  </a:lnTo>
                  <a:lnTo>
                    <a:pt x="4445" y="1148"/>
                  </a:lnTo>
                  <a:lnTo>
                    <a:pt x="4447" y="1148"/>
                  </a:lnTo>
                  <a:lnTo>
                    <a:pt x="4449" y="1148"/>
                  </a:lnTo>
                  <a:lnTo>
                    <a:pt x="4451" y="1148"/>
                  </a:lnTo>
                  <a:lnTo>
                    <a:pt x="4453" y="1148"/>
                  </a:lnTo>
                  <a:lnTo>
                    <a:pt x="4455" y="1148"/>
                  </a:lnTo>
                  <a:lnTo>
                    <a:pt x="4457" y="1148"/>
                  </a:lnTo>
                  <a:lnTo>
                    <a:pt x="4459" y="1148"/>
                  </a:lnTo>
                  <a:lnTo>
                    <a:pt x="4461" y="1148"/>
                  </a:lnTo>
                  <a:lnTo>
                    <a:pt x="4463" y="1148"/>
                  </a:lnTo>
                  <a:lnTo>
                    <a:pt x="4465" y="1148"/>
                  </a:lnTo>
                  <a:lnTo>
                    <a:pt x="4467" y="1148"/>
                  </a:lnTo>
                  <a:lnTo>
                    <a:pt x="4469" y="1148"/>
                  </a:lnTo>
                  <a:lnTo>
                    <a:pt x="4471" y="1148"/>
                  </a:lnTo>
                  <a:lnTo>
                    <a:pt x="4473" y="1148"/>
                  </a:lnTo>
                  <a:lnTo>
                    <a:pt x="4475" y="1148"/>
                  </a:lnTo>
                  <a:lnTo>
                    <a:pt x="4477" y="1148"/>
                  </a:lnTo>
                  <a:lnTo>
                    <a:pt x="4478" y="1148"/>
                  </a:lnTo>
                  <a:lnTo>
                    <a:pt x="4480" y="1148"/>
                  </a:lnTo>
                  <a:lnTo>
                    <a:pt x="4482" y="1148"/>
                  </a:lnTo>
                  <a:lnTo>
                    <a:pt x="4484" y="1148"/>
                  </a:lnTo>
                  <a:lnTo>
                    <a:pt x="4486" y="1148"/>
                  </a:lnTo>
                  <a:lnTo>
                    <a:pt x="4488" y="1148"/>
                  </a:lnTo>
                  <a:lnTo>
                    <a:pt x="4490" y="1148"/>
                  </a:lnTo>
                  <a:lnTo>
                    <a:pt x="4492" y="1148"/>
                  </a:lnTo>
                  <a:lnTo>
                    <a:pt x="4494" y="1148"/>
                  </a:lnTo>
                  <a:lnTo>
                    <a:pt x="4496" y="1148"/>
                  </a:lnTo>
                  <a:lnTo>
                    <a:pt x="4498" y="1148"/>
                  </a:lnTo>
                  <a:lnTo>
                    <a:pt x="4500" y="1148"/>
                  </a:lnTo>
                  <a:lnTo>
                    <a:pt x="4502" y="1148"/>
                  </a:lnTo>
                  <a:lnTo>
                    <a:pt x="4504" y="1148"/>
                  </a:lnTo>
                  <a:lnTo>
                    <a:pt x="4506" y="1148"/>
                  </a:lnTo>
                  <a:lnTo>
                    <a:pt x="4508" y="1148"/>
                  </a:lnTo>
                  <a:lnTo>
                    <a:pt x="4510" y="1148"/>
                  </a:lnTo>
                  <a:lnTo>
                    <a:pt x="4512" y="1148"/>
                  </a:lnTo>
                  <a:lnTo>
                    <a:pt x="4514" y="1148"/>
                  </a:lnTo>
                  <a:lnTo>
                    <a:pt x="4515" y="1148"/>
                  </a:lnTo>
                  <a:lnTo>
                    <a:pt x="4517" y="1148"/>
                  </a:lnTo>
                  <a:lnTo>
                    <a:pt x="4519" y="1148"/>
                  </a:lnTo>
                  <a:lnTo>
                    <a:pt x="4521" y="1148"/>
                  </a:lnTo>
                  <a:lnTo>
                    <a:pt x="4523" y="1148"/>
                  </a:lnTo>
                  <a:lnTo>
                    <a:pt x="4525" y="1148"/>
                  </a:lnTo>
                  <a:lnTo>
                    <a:pt x="4527" y="1148"/>
                  </a:lnTo>
                  <a:lnTo>
                    <a:pt x="4529" y="1148"/>
                  </a:lnTo>
                  <a:lnTo>
                    <a:pt x="4531" y="1148"/>
                  </a:lnTo>
                  <a:lnTo>
                    <a:pt x="4533" y="1148"/>
                  </a:lnTo>
                  <a:lnTo>
                    <a:pt x="4535" y="1148"/>
                  </a:lnTo>
                  <a:lnTo>
                    <a:pt x="4537" y="1148"/>
                  </a:lnTo>
                  <a:lnTo>
                    <a:pt x="4539" y="1148"/>
                  </a:lnTo>
                  <a:lnTo>
                    <a:pt x="4541" y="1148"/>
                  </a:lnTo>
                  <a:lnTo>
                    <a:pt x="4543" y="1148"/>
                  </a:lnTo>
                  <a:lnTo>
                    <a:pt x="4545" y="1148"/>
                  </a:lnTo>
                  <a:lnTo>
                    <a:pt x="4547" y="1148"/>
                  </a:lnTo>
                  <a:lnTo>
                    <a:pt x="4549" y="1148"/>
                  </a:lnTo>
                  <a:lnTo>
                    <a:pt x="4551" y="1148"/>
                  </a:lnTo>
                  <a:lnTo>
                    <a:pt x="4552" y="1148"/>
                  </a:lnTo>
                  <a:lnTo>
                    <a:pt x="4554" y="1149"/>
                  </a:lnTo>
                  <a:lnTo>
                    <a:pt x="4556" y="1149"/>
                  </a:lnTo>
                  <a:lnTo>
                    <a:pt x="4558" y="1149"/>
                  </a:lnTo>
                  <a:lnTo>
                    <a:pt x="4560" y="1149"/>
                  </a:lnTo>
                  <a:lnTo>
                    <a:pt x="4562" y="1149"/>
                  </a:lnTo>
                  <a:lnTo>
                    <a:pt x="4564" y="1149"/>
                  </a:lnTo>
                  <a:lnTo>
                    <a:pt x="4566" y="1149"/>
                  </a:lnTo>
                  <a:lnTo>
                    <a:pt x="4568" y="1149"/>
                  </a:lnTo>
                  <a:lnTo>
                    <a:pt x="4570" y="1149"/>
                  </a:lnTo>
                  <a:lnTo>
                    <a:pt x="4572" y="1149"/>
                  </a:lnTo>
                  <a:lnTo>
                    <a:pt x="4574" y="1149"/>
                  </a:lnTo>
                  <a:lnTo>
                    <a:pt x="4576" y="1149"/>
                  </a:lnTo>
                  <a:lnTo>
                    <a:pt x="4578" y="1149"/>
                  </a:lnTo>
                  <a:lnTo>
                    <a:pt x="4580" y="1149"/>
                  </a:lnTo>
                  <a:lnTo>
                    <a:pt x="4582" y="1149"/>
                  </a:lnTo>
                  <a:lnTo>
                    <a:pt x="4584" y="1149"/>
                  </a:lnTo>
                  <a:lnTo>
                    <a:pt x="4586" y="1149"/>
                  </a:lnTo>
                  <a:lnTo>
                    <a:pt x="4587" y="1149"/>
                  </a:lnTo>
                  <a:lnTo>
                    <a:pt x="4589" y="1149"/>
                  </a:lnTo>
                  <a:lnTo>
                    <a:pt x="4591" y="1149"/>
                  </a:lnTo>
                  <a:lnTo>
                    <a:pt x="4593" y="1149"/>
                  </a:lnTo>
                  <a:lnTo>
                    <a:pt x="4595" y="1149"/>
                  </a:lnTo>
                  <a:lnTo>
                    <a:pt x="4597" y="1149"/>
                  </a:lnTo>
                  <a:lnTo>
                    <a:pt x="4599" y="1149"/>
                  </a:lnTo>
                  <a:lnTo>
                    <a:pt x="4601" y="1149"/>
                  </a:lnTo>
                  <a:lnTo>
                    <a:pt x="4603" y="1149"/>
                  </a:lnTo>
                  <a:lnTo>
                    <a:pt x="4605" y="1149"/>
                  </a:lnTo>
                  <a:lnTo>
                    <a:pt x="4607" y="1149"/>
                  </a:lnTo>
                  <a:lnTo>
                    <a:pt x="4609" y="1149"/>
                  </a:lnTo>
                  <a:lnTo>
                    <a:pt x="4611" y="1149"/>
                  </a:lnTo>
                  <a:lnTo>
                    <a:pt x="4613" y="1149"/>
                  </a:lnTo>
                  <a:lnTo>
                    <a:pt x="4615" y="1149"/>
                  </a:lnTo>
                  <a:lnTo>
                    <a:pt x="4617" y="1149"/>
                  </a:lnTo>
                  <a:lnTo>
                    <a:pt x="4619" y="1149"/>
                  </a:lnTo>
                  <a:lnTo>
                    <a:pt x="4621" y="1149"/>
                  </a:lnTo>
                  <a:lnTo>
                    <a:pt x="4623" y="1149"/>
                  </a:lnTo>
                  <a:lnTo>
                    <a:pt x="4624" y="1149"/>
                  </a:lnTo>
                  <a:lnTo>
                    <a:pt x="4626" y="1149"/>
                  </a:lnTo>
                  <a:lnTo>
                    <a:pt x="4628" y="1149"/>
                  </a:lnTo>
                  <a:lnTo>
                    <a:pt x="4630" y="1149"/>
                  </a:lnTo>
                  <a:lnTo>
                    <a:pt x="4632" y="1149"/>
                  </a:lnTo>
                  <a:lnTo>
                    <a:pt x="4634" y="1149"/>
                  </a:lnTo>
                  <a:lnTo>
                    <a:pt x="4636" y="1149"/>
                  </a:lnTo>
                  <a:lnTo>
                    <a:pt x="4638" y="1149"/>
                  </a:lnTo>
                  <a:lnTo>
                    <a:pt x="4640" y="1149"/>
                  </a:lnTo>
                  <a:lnTo>
                    <a:pt x="4642" y="1149"/>
                  </a:lnTo>
                  <a:lnTo>
                    <a:pt x="4644" y="1149"/>
                  </a:lnTo>
                  <a:lnTo>
                    <a:pt x="4646" y="1149"/>
                  </a:lnTo>
                  <a:lnTo>
                    <a:pt x="4648" y="1149"/>
                  </a:lnTo>
                  <a:lnTo>
                    <a:pt x="4650" y="1149"/>
                  </a:lnTo>
                  <a:lnTo>
                    <a:pt x="4652" y="1149"/>
                  </a:lnTo>
                  <a:lnTo>
                    <a:pt x="4654" y="1149"/>
                  </a:lnTo>
                  <a:lnTo>
                    <a:pt x="4656" y="1149"/>
                  </a:lnTo>
                  <a:lnTo>
                    <a:pt x="4658" y="1149"/>
                  </a:lnTo>
                  <a:lnTo>
                    <a:pt x="4660" y="1149"/>
                  </a:lnTo>
                  <a:lnTo>
                    <a:pt x="4661" y="1149"/>
                  </a:lnTo>
                  <a:lnTo>
                    <a:pt x="4663" y="1149"/>
                  </a:lnTo>
                  <a:lnTo>
                    <a:pt x="4665" y="1149"/>
                  </a:lnTo>
                  <a:lnTo>
                    <a:pt x="4667" y="1149"/>
                  </a:lnTo>
                  <a:lnTo>
                    <a:pt x="4669" y="1149"/>
                  </a:lnTo>
                  <a:lnTo>
                    <a:pt x="4671" y="1149"/>
                  </a:lnTo>
                  <a:lnTo>
                    <a:pt x="4673" y="1149"/>
                  </a:lnTo>
                  <a:lnTo>
                    <a:pt x="4675" y="1149"/>
                  </a:lnTo>
                  <a:lnTo>
                    <a:pt x="4677" y="1149"/>
                  </a:lnTo>
                  <a:lnTo>
                    <a:pt x="4679" y="1149"/>
                  </a:lnTo>
                  <a:lnTo>
                    <a:pt x="4681" y="1149"/>
                  </a:lnTo>
                  <a:lnTo>
                    <a:pt x="4683" y="1149"/>
                  </a:lnTo>
                  <a:lnTo>
                    <a:pt x="4685" y="1149"/>
                  </a:lnTo>
                  <a:lnTo>
                    <a:pt x="4687" y="1149"/>
                  </a:lnTo>
                  <a:lnTo>
                    <a:pt x="4689" y="1149"/>
                  </a:lnTo>
                  <a:lnTo>
                    <a:pt x="4691" y="1149"/>
                  </a:lnTo>
                  <a:lnTo>
                    <a:pt x="4693" y="1149"/>
                  </a:lnTo>
                  <a:lnTo>
                    <a:pt x="4695" y="1149"/>
                  </a:lnTo>
                  <a:lnTo>
                    <a:pt x="4697" y="1149"/>
                  </a:lnTo>
                  <a:lnTo>
                    <a:pt x="4698" y="1149"/>
                  </a:lnTo>
                  <a:lnTo>
                    <a:pt x="4700" y="1149"/>
                  </a:lnTo>
                  <a:lnTo>
                    <a:pt x="4702" y="1148"/>
                  </a:lnTo>
                  <a:lnTo>
                    <a:pt x="4704" y="1148"/>
                  </a:lnTo>
                  <a:lnTo>
                    <a:pt x="4706" y="1148"/>
                  </a:lnTo>
                  <a:lnTo>
                    <a:pt x="4708" y="1148"/>
                  </a:lnTo>
                  <a:lnTo>
                    <a:pt x="4710" y="1148"/>
                  </a:lnTo>
                  <a:lnTo>
                    <a:pt x="4712" y="1148"/>
                  </a:lnTo>
                  <a:lnTo>
                    <a:pt x="4714" y="1148"/>
                  </a:lnTo>
                  <a:lnTo>
                    <a:pt x="4716" y="1148"/>
                  </a:lnTo>
                  <a:lnTo>
                    <a:pt x="4718" y="1148"/>
                  </a:lnTo>
                  <a:lnTo>
                    <a:pt x="4720" y="1148"/>
                  </a:lnTo>
                  <a:lnTo>
                    <a:pt x="4722" y="1148"/>
                  </a:lnTo>
                  <a:lnTo>
                    <a:pt x="4724" y="1148"/>
                  </a:lnTo>
                  <a:lnTo>
                    <a:pt x="4726" y="1148"/>
                  </a:lnTo>
                  <a:lnTo>
                    <a:pt x="4728" y="1148"/>
                  </a:lnTo>
                  <a:lnTo>
                    <a:pt x="4730" y="1148"/>
                  </a:lnTo>
                  <a:lnTo>
                    <a:pt x="4732" y="1148"/>
                  </a:lnTo>
                  <a:lnTo>
                    <a:pt x="4734" y="1148"/>
                  </a:lnTo>
                  <a:lnTo>
                    <a:pt x="4735" y="1148"/>
                  </a:lnTo>
                  <a:lnTo>
                    <a:pt x="4737" y="1148"/>
                  </a:lnTo>
                  <a:lnTo>
                    <a:pt x="4739" y="1148"/>
                  </a:lnTo>
                  <a:lnTo>
                    <a:pt x="4741" y="1148"/>
                  </a:lnTo>
                  <a:lnTo>
                    <a:pt x="4743" y="1148"/>
                  </a:lnTo>
                  <a:lnTo>
                    <a:pt x="4745" y="1148"/>
                  </a:lnTo>
                  <a:lnTo>
                    <a:pt x="4747" y="1148"/>
                  </a:lnTo>
                  <a:lnTo>
                    <a:pt x="4749" y="1148"/>
                  </a:lnTo>
                  <a:lnTo>
                    <a:pt x="4751" y="1148"/>
                  </a:lnTo>
                  <a:lnTo>
                    <a:pt x="4753" y="1148"/>
                  </a:lnTo>
                  <a:lnTo>
                    <a:pt x="4755" y="1148"/>
                  </a:lnTo>
                  <a:lnTo>
                    <a:pt x="4757" y="1148"/>
                  </a:lnTo>
                  <a:lnTo>
                    <a:pt x="4759" y="1148"/>
                  </a:lnTo>
                  <a:lnTo>
                    <a:pt x="4761" y="1148"/>
                  </a:lnTo>
                  <a:lnTo>
                    <a:pt x="4763" y="1148"/>
                  </a:lnTo>
                  <a:lnTo>
                    <a:pt x="4765" y="1148"/>
                  </a:lnTo>
                  <a:lnTo>
                    <a:pt x="4767" y="1148"/>
                  </a:lnTo>
                  <a:lnTo>
                    <a:pt x="4769" y="1148"/>
                  </a:lnTo>
                  <a:lnTo>
                    <a:pt x="4771" y="1148"/>
                  </a:lnTo>
                  <a:lnTo>
                    <a:pt x="4772" y="1148"/>
                  </a:lnTo>
                  <a:lnTo>
                    <a:pt x="4774" y="1148"/>
                  </a:lnTo>
                  <a:lnTo>
                    <a:pt x="4776" y="1148"/>
                  </a:lnTo>
                  <a:lnTo>
                    <a:pt x="4778" y="1148"/>
                  </a:lnTo>
                  <a:lnTo>
                    <a:pt x="4780" y="1148"/>
                  </a:lnTo>
                  <a:lnTo>
                    <a:pt x="4782" y="1148"/>
                  </a:lnTo>
                  <a:lnTo>
                    <a:pt x="4784" y="1148"/>
                  </a:lnTo>
                  <a:lnTo>
                    <a:pt x="4786" y="1148"/>
                  </a:lnTo>
                  <a:lnTo>
                    <a:pt x="4788" y="1148"/>
                  </a:lnTo>
                  <a:lnTo>
                    <a:pt x="4790" y="1148"/>
                  </a:lnTo>
                  <a:lnTo>
                    <a:pt x="4792" y="1148"/>
                  </a:lnTo>
                  <a:lnTo>
                    <a:pt x="4794" y="1148"/>
                  </a:lnTo>
                  <a:lnTo>
                    <a:pt x="4796" y="1148"/>
                  </a:lnTo>
                  <a:lnTo>
                    <a:pt x="4798" y="1148"/>
                  </a:lnTo>
                  <a:lnTo>
                    <a:pt x="4800" y="1148"/>
                  </a:lnTo>
                  <a:lnTo>
                    <a:pt x="4802" y="1147"/>
                  </a:lnTo>
                  <a:lnTo>
                    <a:pt x="4804" y="1147"/>
                  </a:lnTo>
                  <a:lnTo>
                    <a:pt x="4806" y="1147"/>
                  </a:lnTo>
                  <a:lnTo>
                    <a:pt x="4808" y="1147"/>
                  </a:lnTo>
                  <a:lnTo>
                    <a:pt x="4809" y="1147"/>
                  </a:lnTo>
                  <a:lnTo>
                    <a:pt x="4811" y="1147"/>
                  </a:lnTo>
                  <a:lnTo>
                    <a:pt x="4813" y="1147"/>
                  </a:lnTo>
                  <a:lnTo>
                    <a:pt x="4815" y="1147"/>
                  </a:lnTo>
                  <a:lnTo>
                    <a:pt x="4817" y="1147"/>
                  </a:lnTo>
                  <a:lnTo>
                    <a:pt x="4819" y="1147"/>
                  </a:lnTo>
                  <a:lnTo>
                    <a:pt x="4821" y="1147"/>
                  </a:lnTo>
                  <a:lnTo>
                    <a:pt x="4823" y="1146"/>
                  </a:lnTo>
                  <a:lnTo>
                    <a:pt x="4825" y="1146"/>
                  </a:lnTo>
                  <a:lnTo>
                    <a:pt x="4827" y="1146"/>
                  </a:lnTo>
                  <a:lnTo>
                    <a:pt x="4829" y="1146"/>
                  </a:lnTo>
                  <a:lnTo>
                    <a:pt x="4831" y="1146"/>
                  </a:lnTo>
                  <a:lnTo>
                    <a:pt x="4833" y="1146"/>
                  </a:lnTo>
                  <a:lnTo>
                    <a:pt x="4835" y="1146"/>
                  </a:lnTo>
                  <a:lnTo>
                    <a:pt x="4837" y="1146"/>
                  </a:lnTo>
                  <a:lnTo>
                    <a:pt x="4839" y="1145"/>
                  </a:lnTo>
                  <a:lnTo>
                    <a:pt x="4841" y="1145"/>
                  </a:lnTo>
                  <a:lnTo>
                    <a:pt x="4843" y="1145"/>
                  </a:lnTo>
                  <a:lnTo>
                    <a:pt x="4845" y="1145"/>
                  </a:lnTo>
                  <a:lnTo>
                    <a:pt x="4846" y="1145"/>
                  </a:lnTo>
                  <a:lnTo>
                    <a:pt x="4848" y="1144"/>
                  </a:lnTo>
                  <a:lnTo>
                    <a:pt x="4850" y="1144"/>
                  </a:lnTo>
                  <a:lnTo>
                    <a:pt x="4852" y="1144"/>
                  </a:lnTo>
                  <a:lnTo>
                    <a:pt x="4854" y="1144"/>
                  </a:lnTo>
                  <a:lnTo>
                    <a:pt x="4856" y="1143"/>
                  </a:lnTo>
                  <a:lnTo>
                    <a:pt x="4858" y="1143"/>
                  </a:lnTo>
                  <a:lnTo>
                    <a:pt x="4860" y="1143"/>
                  </a:lnTo>
                  <a:lnTo>
                    <a:pt x="4862" y="1142"/>
                  </a:lnTo>
                  <a:lnTo>
                    <a:pt x="4864" y="1142"/>
                  </a:lnTo>
                  <a:lnTo>
                    <a:pt x="4866" y="1141"/>
                  </a:lnTo>
                  <a:lnTo>
                    <a:pt x="4868" y="1141"/>
                  </a:lnTo>
                  <a:lnTo>
                    <a:pt x="4870" y="1140"/>
                  </a:lnTo>
                  <a:lnTo>
                    <a:pt x="4872" y="1139"/>
                  </a:lnTo>
                  <a:lnTo>
                    <a:pt x="4874" y="1139"/>
                  </a:lnTo>
                  <a:lnTo>
                    <a:pt x="4876" y="1138"/>
                  </a:lnTo>
                  <a:lnTo>
                    <a:pt x="4878" y="1137"/>
                  </a:lnTo>
                  <a:lnTo>
                    <a:pt x="4880" y="1136"/>
                  </a:lnTo>
                  <a:lnTo>
                    <a:pt x="4882" y="1136"/>
                  </a:lnTo>
                  <a:lnTo>
                    <a:pt x="4883" y="1135"/>
                  </a:lnTo>
                  <a:lnTo>
                    <a:pt x="4885" y="1134"/>
                  </a:lnTo>
                  <a:lnTo>
                    <a:pt x="4887" y="1133"/>
                  </a:lnTo>
                  <a:lnTo>
                    <a:pt x="4889" y="1132"/>
                  </a:lnTo>
                  <a:lnTo>
                    <a:pt x="4891" y="1132"/>
                  </a:lnTo>
                  <a:lnTo>
                    <a:pt x="4893" y="1131"/>
                  </a:lnTo>
                  <a:lnTo>
                    <a:pt x="4895" y="1130"/>
                  </a:lnTo>
                  <a:lnTo>
                    <a:pt x="4897" y="1129"/>
                  </a:lnTo>
                  <a:lnTo>
                    <a:pt x="4899" y="1128"/>
                  </a:lnTo>
                  <a:lnTo>
                    <a:pt x="4901" y="1128"/>
                  </a:lnTo>
                  <a:lnTo>
                    <a:pt x="4903" y="1127"/>
                  </a:lnTo>
                  <a:lnTo>
                    <a:pt x="4905" y="1127"/>
                  </a:lnTo>
                  <a:lnTo>
                    <a:pt x="4907" y="1126"/>
                  </a:lnTo>
                  <a:lnTo>
                    <a:pt x="4909" y="1126"/>
                  </a:lnTo>
                  <a:lnTo>
                    <a:pt x="4911" y="1126"/>
                  </a:lnTo>
                  <a:lnTo>
                    <a:pt x="4913" y="1125"/>
                  </a:lnTo>
                  <a:lnTo>
                    <a:pt x="4915" y="1125"/>
                  </a:lnTo>
                  <a:lnTo>
                    <a:pt x="4917" y="1125"/>
                  </a:lnTo>
                  <a:lnTo>
                    <a:pt x="4919" y="1125"/>
                  </a:lnTo>
                  <a:lnTo>
                    <a:pt x="4920" y="1126"/>
                  </a:lnTo>
                  <a:lnTo>
                    <a:pt x="4922" y="1126"/>
                  </a:lnTo>
                  <a:lnTo>
                    <a:pt x="4924" y="1126"/>
                  </a:lnTo>
                  <a:lnTo>
                    <a:pt x="4926" y="1127"/>
                  </a:lnTo>
                  <a:lnTo>
                    <a:pt x="4928" y="1127"/>
                  </a:lnTo>
                  <a:lnTo>
                    <a:pt x="4930" y="1128"/>
                  </a:lnTo>
                  <a:lnTo>
                    <a:pt x="4932" y="1129"/>
                  </a:lnTo>
                  <a:lnTo>
                    <a:pt x="4934" y="1129"/>
                  </a:lnTo>
                  <a:lnTo>
                    <a:pt x="4936" y="1130"/>
                  </a:lnTo>
                  <a:lnTo>
                    <a:pt x="4938" y="1131"/>
                  </a:lnTo>
                  <a:lnTo>
                    <a:pt x="4940" y="1132"/>
                  </a:lnTo>
                  <a:lnTo>
                    <a:pt x="4942" y="1132"/>
                  </a:lnTo>
                  <a:lnTo>
                    <a:pt x="4944" y="1133"/>
                  </a:lnTo>
                  <a:lnTo>
                    <a:pt x="4946" y="1134"/>
                  </a:lnTo>
                  <a:lnTo>
                    <a:pt x="4948" y="1135"/>
                  </a:lnTo>
                  <a:lnTo>
                    <a:pt x="4950" y="1136"/>
                  </a:lnTo>
                  <a:lnTo>
                    <a:pt x="4952" y="1136"/>
                  </a:lnTo>
                  <a:lnTo>
                    <a:pt x="4954" y="1137"/>
                  </a:lnTo>
                  <a:lnTo>
                    <a:pt x="4956" y="1138"/>
                  </a:lnTo>
                  <a:lnTo>
                    <a:pt x="4957" y="1138"/>
                  </a:lnTo>
                  <a:lnTo>
                    <a:pt x="4959" y="1139"/>
                  </a:lnTo>
                  <a:lnTo>
                    <a:pt x="4961" y="1140"/>
                  </a:lnTo>
                  <a:lnTo>
                    <a:pt x="4963" y="1140"/>
                  </a:lnTo>
                  <a:lnTo>
                    <a:pt x="4965" y="1141"/>
                  </a:lnTo>
                  <a:lnTo>
                    <a:pt x="4967" y="1141"/>
                  </a:lnTo>
                  <a:lnTo>
                    <a:pt x="4969" y="1142"/>
                  </a:lnTo>
                  <a:lnTo>
                    <a:pt x="4971" y="1142"/>
                  </a:lnTo>
                  <a:lnTo>
                    <a:pt x="4973" y="1142"/>
                  </a:lnTo>
                  <a:lnTo>
                    <a:pt x="4975" y="1143"/>
                  </a:lnTo>
                  <a:lnTo>
                    <a:pt x="4977" y="1143"/>
                  </a:lnTo>
                  <a:lnTo>
                    <a:pt x="4979" y="1143"/>
                  </a:lnTo>
                  <a:lnTo>
                    <a:pt x="4981" y="1144"/>
                  </a:lnTo>
                  <a:lnTo>
                    <a:pt x="4983" y="1144"/>
                  </a:lnTo>
                  <a:lnTo>
                    <a:pt x="4985" y="1144"/>
                  </a:lnTo>
                  <a:lnTo>
                    <a:pt x="4987" y="1145"/>
                  </a:lnTo>
                  <a:lnTo>
                    <a:pt x="4989" y="1145"/>
                  </a:lnTo>
                  <a:lnTo>
                    <a:pt x="4991" y="1145"/>
                  </a:lnTo>
                  <a:lnTo>
                    <a:pt x="4992" y="1145"/>
                  </a:lnTo>
                  <a:lnTo>
                    <a:pt x="4994" y="1145"/>
                  </a:lnTo>
                  <a:lnTo>
                    <a:pt x="4996" y="1145"/>
                  </a:lnTo>
                  <a:lnTo>
                    <a:pt x="4998" y="1146"/>
                  </a:lnTo>
                  <a:lnTo>
                    <a:pt x="5000" y="1146"/>
                  </a:lnTo>
                  <a:lnTo>
                    <a:pt x="5002" y="1146"/>
                  </a:lnTo>
                  <a:lnTo>
                    <a:pt x="5004" y="1146"/>
                  </a:lnTo>
                  <a:lnTo>
                    <a:pt x="5006" y="1146"/>
                  </a:lnTo>
                  <a:lnTo>
                    <a:pt x="5008" y="1146"/>
                  </a:lnTo>
                  <a:lnTo>
                    <a:pt x="5010" y="1146"/>
                  </a:lnTo>
                  <a:lnTo>
                    <a:pt x="5012" y="1146"/>
                  </a:lnTo>
                  <a:lnTo>
                    <a:pt x="5014" y="1146"/>
                  </a:lnTo>
                  <a:lnTo>
                    <a:pt x="5016" y="1146"/>
                  </a:lnTo>
                  <a:lnTo>
                    <a:pt x="5018" y="1147"/>
                  </a:lnTo>
                  <a:lnTo>
                    <a:pt x="5020" y="1147"/>
                  </a:lnTo>
                  <a:lnTo>
                    <a:pt x="5022" y="1147"/>
                  </a:lnTo>
                  <a:lnTo>
                    <a:pt x="5024" y="1147"/>
                  </a:lnTo>
                  <a:lnTo>
                    <a:pt x="5026" y="1147"/>
                  </a:lnTo>
                  <a:lnTo>
                    <a:pt x="5028" y="1147"/>
                  </a:lnTo>
                  <a:lnTo>
                    <a:pt x="5029" y="1147"/>
                  </a:lnTo>
                  <a:lnTo>
                    <a:pt x="5031" y="1147"/>
                  </a:lnTo>
                  <a:lnTo>
                    <a:pt x="5033" y="1147"/>
                  </a:lnTo>
                  <a:lnTo>
                    <a:pt x="5035" y="1147"/>
                  </a:lnTo>
                  <a:lnTo>
                    <a:pt x="5037" y="1147"/>
                  </a:lnTo>
                  <a:lnTo>
                    <a:pt x="5039" y="1147"/>
                  </a:lnTo>
                  <a:lnTo>
                    <a:pt x="5041" y="1147"/>
                  </a:lnTo>
                  <a:lnTo>
                    <a:pt x="5043" y="1147"/>
                  </a:lnTo>
                  <a:lnTo>
                    <a:pt x="5045" y="1147"/>
                  </a:lnTo>
                  <a:lnTo>
                    <a:pt x="5047" y="1147"/>
                  </a:lnTo>
                  <a:lnTo>
                    <a:pt x="5049" y="1147"/>
                  </a:lnTo>
                  <a:lnTo>
                    <a:pt x="5051" y="1147"/>
                  </a:lnTo>
                  <a:lnTo>
                    <a:pt x="5053" y="1147"/>
                  </a:lnTo>
                  <a:lnTo>
                    <a:pt x="5055" y="1148"/>
                  </a:lnTo>
                  <a:lnTo>
                    <a:pt x="5057" y="1148"/>
                  </a:lnTo>
                  <a:lnTo>
                    <a:pt x="5059" y="1148"/>
                  </a:lnTo>
                  <a:lnTo>
                    <a:pt x="5061" y="1148"/>
                  </a:lnTo>
                  <a:lnTo>
                    <a:pt x="5063" y="1148"/>
                  </a:lnTo>
                  <a:lnTo>
                    <a:pt x="5065" y="1148"/>
                  </a:lnTo>
                  <a:lnTo>
                    <a:pt x="5066" y="1148"/>
                  </a:lnTo>
                  <a:lnTo>
                    <a:pt x="5068" y="1148"/>
                  </a:lnTo>
                  <a:lnTo>
                    <a:pt x="5070" y="1148"/>
                  </a:lnTo>
                  <a:lnTo>
                    <a:pt x="5072" y="1148"/>
                  </a:lnTo>
                  <a:lnTo>
                    <a:pt x="5074" y="1148"/>
                  </a:lnTo>
                  <a:lnTo>
                    <a:pt x="5076" y="1148"/>
                  </a:lnTo>
                  <a:lnTo>
                    <a:pt x="5078" y="1148"/>
                  </a:lnTo>
                  <a:lnTo>
                    <a:pt x="5080" y="1148"/>
                  </a:lnTo>
                  <a:lnTo>
                    <a:pt x="5082" y="1148"/>
                  </a:lnTo>
                  <a:lnTo>
                    <a:pt x="5084" y="1148"/>
                  </a:lnTo>
                  <a:lnTo>
                    <a:pt x="5086" y="1148"/>
                  </a:lnTo>
                  <a:lnTo>
                    <a:pt x="5088" y="1148"/>
                  </a:lnTo>
                  <a:lnTo>
                    <a:pt x="5090" y="1148"/>
                  </a:lnTo>
                  <a:lnTo>
                    <a:pt x="5092" y="1148"/>
                  </a:lnTo>
                  <a:lnTo>
                    <a:pt x="5094" y="1148"/>
                  </a:lnTo>
                  <a:lnTo>
                    <a:pt x="5096" y="1148"/>
                  </a:lnTo>
                  <a:lnTo>
                    <a:pt x="5098" y="1148"/>
                  </a:lnTo>
                  <a:lnTo>
                    <a:pt x="5100" y="1148"/>
                  </a:lnTo>
                  <a:lnTo>
                    <a:pt x="5102" y="1148"/>
                  </a:lnTo>
                  <a:lnTo>
                    <a:pt x="5103" y="1148"/>
                  </a:lnTo>
                  <a:lnTo>
                    <a:pt x="5105" y="1148"/>
                  </a:lnTo>
                  <a:lnTo>
                    <a:pt x="5107" y="1148"/>
                  </a:lnTo>
                  <a:lnTo>
                    <a:pt x="5109" y="1148"/>
                  </a:lnTo>
                  <a:lnTo>
                    <a:pt x="5111" y="1148"/>
                  </a:lnTo>
                  <a:lnTo>
                    <a:pt x="5113" y="1148"/>
                  </a:lnTo>
                  <a:lnTo>
                    <a:pt x="5115" y="1148"/>
                  </a:lnTo>
                  <a:lnTo>
                    <a:pt x="5117" y="1148"/>
                  </a:lnTo>
                  <a:lnTo>
                    <a:pt x="5119" y="1148"/>
                  </a:lnTo>
                  <a:lnTo>
                    <a:pt x="5121" y="1148"/>
                  </a:lnTo>
                  <a:lnTo>
                    <a:pt x="5123" y="1148"/>
                  </a:lnTo>
                  <a:lnTo>
                    <a:pt x="5125" y="1148"/>
                  </a:lnTo>
                  <a:lnTo>
                    <a:pt x="5127" y="1148"/>
                  </a:lnTo>
                  <a:lnTo>
                    <a:pt x="5129" y="1148"/>
                  </a:lnTo>
                  <a:lnTo>
                    <a:pt x="5131" y="1148"/>
                  </a:lnTo>
                  <a:lnTo>
                    <a:pt x="5133" y="1148"/>
                  </a:lnTo>
                  <a:lnTo>
                    <a:pt x="5135" y="1148"/>
                  </a:lnTo>
                  <a:lnTo>
                    <a:pt x="5137" y="1148"/>
                  </a:lnTo>
                  <a:lnTo>
                    <a:pt x="5139" y="1148"/>
                  </a:lnTo>
                  <a:lnTo>
                    <a:pt x="5140" y="1148"/>
                  </a:lnTo>
                  <a:lnTo>
                    <a:pt x="5142" y="1148"/>
                  </a:lnTo>
                  <a:lnTo>
                    <a:pt x="5144" y="1148"/>
                  </a:lnTo>
                  <a:lnTo>
                    <a:pt x="5146" y="1148"/>
                  </a:lnTo>
                  <a:lnTo>
                    <a:pt x="5148" y="1148"/>
                  </a:lnTo>
                  <a:lnTo>
                    <a:pt x="5150" y="1149"/>
                  </a:lnTo>
                  <a:lnTo>
                    <a:pt x="5152" y="1149"/>
                  </a:lnTo>
                  <a:lnTo>
                    <a:pt x="5154" y="1149"/>
                  </a:lnTo>
                  <a:lnTo>
                    <a:pt x="5156" y="1149"/>
                  </a:lnTo>
                  <a:lnTo>
                    <a:pt x="5158" y="1149"/>
                  </a:lnTo>
                  <a:lnTo>
                    <a:pt x="5160" y="1149"/>
                  </a:lnTo>
                  <a:lnTo>
                    <a:pt x="5162" y="1149"/>
                  </a:lnTo>
                  <a:lnTo>
                    <a:pt x="5164" y="1149"/>
                  </a:lnTo>
                  <a:lnTo>
                    <a:pt x="5166" y="1149"/>
                  </a:lnTo>
                  <a:lnTo>
                    <a:pt x="5168" y="1149"/>
                  </a:lnTo>
                  <a:lnTo>
                    <a:pt x="5170" y="1149"/>
                  </a:lnTo>
                  <a:lnTo>
                    <a:pt x="5172" y="1149"/>
                  </a:lnTo>
                  <a:lnTo>
                    <a:pt x="5174" y="1149"/>
                  </a:lnTo>
                  <a:lnTo>
                    <a:pt x="5176" y="1149"/>
                  </a:lnTo>
                  <a:lnTo>
                    <a:pt x="5177" y="1149"/>
                  </a:lnTo>
                  <a:lnTo>
                    <a:pt x="5179" y="1149"/>
                  </a:lnTo>
                  <a:lnTo>
                    <a:pt x="5181" y="1149"/>
                  </a:lnTo>
                  <a:lnTo>
                    <a:pt x="5183" y="1149"/>
                  </a:lnTo>
                  <a:lnTo>
                    <a:pt x="5185" y="1149"/>
                  </a:lnTo>
                  <a:lnTo>
                    <a:pt x="5187" y="1149"/>
                  </a:lnTo>
                  <a:lnTo>
                    <a:pt x="5189" y="1149"/>
                  </a:lnTo>
                  <a:lnTo>
                    <a:pt x="5191" y="1149"/>
                  </a:lnTo>
                  <a:lnTo>
                    <a:pt x="5193" y="1149"/>
                  </a:lnTo>
                  <a:lnTo>
                    <a:pt x="5195" y="1149"/>
                  </a:lnTo>
                  <a:lnTo>
                    <a:pt x="5197" y="1149"/>
                  </a:lnTo>
                  <a:lnTo>
                    <a:pt x="5199" y="1149"/>
                  </a:lnTo>
                  <a:lnTo>
                    <a:pt x="5201" y="1149"/>
                  </a:lnTo>
                  <a:lnTo>
                    <a:pt x="5203" y="1149"/>
                  </a:lnTo>
                  <a:lnTo>
                    <a:pt x="5205" y="1149"/>
                  </a:lnTo>
                  <a:lnTo>
                    <a:pt x="5207" y="1149"/>
                  </a:lnTo>
                  <a:lnTo>
                    <a:pt x="5209" y="1149"/>
                  </a:lnTo>
                  <a:lnTo>
                    <a:pt x="5211" y="1149"/>
                  </a:lnTo>
                  <a:lnTo>
                    <a:pt x="5213" y="1149"/>
                  </a:lnTo>
                  <a:lnTo>
                    <a:pt x="5214" y="1149"/>
                  </a:lnTo>
                  <a:lnTo>
                    <a:pt x="5216" y="1149"/>
                  </a:lnTo>
                  <a:lnTo>
                    <a:pt x="5218" y="1149"/>
                  </a:lnTo>
                  <a:lnTo>
                    <a:pt x="5220" y="1149"/>
                  </a:lnTo>
                  <a:lnTo>
                    <a:pt x="5222" y="1149"/>
                  </a:lnTo>
                  <a:lnTo>
                    <a:pt x="5224" y="1149"/>
                  </a:lnTo>
                  <a:lnTo>
                    <a:pt x="5226" y="1149"/>
                  </a:lnTo>
                  <a:lnTo>
                    <a:pt x="5228" y="1149"/>
                  </a:lnTo>
                  <a:lnTo>
                    <a:pt x="5230" y="1149"/>
                  </a:lnTo>
                  <a:lnTo>
                    <a:pt x="5232" y="1149"/>
                  </a:lnTo>
                  <a:lnTo>
                    <a:pt x="5234" y="1149"/>
                  </a:lnTo>
                  <a:lnTo>
                    <a:pt x="5236" y="1149"/>
                  </a:lnTo>
                  <a:lnTo>
                    <a:pt x="5238" y="1149"/>
                  </a:lnTo>
                  <a:lnTo>
                    <a:pt x="5240" y="1149"/>
                  </a:lnTo>
                  <a:lnTo>
                    <a:pt x="5242" y="1149"/>
                  </a:lnTo>
                  <a:lnTo>
                    <a:pt x="5244" y="1149"/>
                  </a:lnTo>
                  <a:lnTo>
                    <a:pt x="5246" y="1149"/>
                  </a:lnTo>
                  <a:lnTo>
                    <a:pt x="5248" y="1149"/>
                  </a:lnTo>
                  <a:lnTo>
                    <a:pt x="5250" y="1149"/>
                  </a:lnTo>
                  <a:lnTo>
                    <a:pt x="5251" y="1149"/>
                  </a:lnTo>
                  <a:lnTo>
                    <a:pt x="5253" y="1149"/>
                  </a:lnTo>
                  <a:lnTo>
                    <a:pt x="5255" y="1149"/>
                  </a:lnTo>
                  <a:lnTo>
                    <a:pt x="5257" y="1149"/>
                  </a:lnTo>
                  <a:lnTo>
                    <a:pt x="5259" y="1149"/>
                  </a:lnTo>
                  <a:lnTo>
                    <a:pt x="5261" y="1149"/>
                  </a:lnTo>
                  <a:lnTo>
                    <a:pt x="5263" y="1149"/>
                  </a:lnTo>
                  <a:lnTo>
                    <a:pt x="5265" y="1149"/>
                  </a:lnTo>
                  <a:lnTo>
                    <a:pt x="5267" y="1149"/>
                  </a:lnTo>
                  <a:lnTo>
                    <a:pt x="5269" y="1149"/>
                  </a:lnTo>
                  <a:lnTo>
                    <a:pt x="5271" y="1149"/>
                  </a:lnTo>
                  <a:lnTo>
                    <a:pt x="5273" y="1149"/>
                  </a:lnTo>
                  <a:lnTo>
                    <a:pt x="5275" y="1149"/>
                  </a:lnTo>
                  <a:lnTo>
                    <a:pt x="5277" y="1149"/>
                  </a:lnTo>
                  <a:lnTo>
                    <a:pt x="5279" y="1149"/>
                  </a:lnTo>
                  <a:lnTo>
                    <a:pt x="5281" y="1149"/>
                  </a:lnTo>
                  <a:lnTo>
                    <a:pt x="5283" y="1149"/>
                  </a:lnTo>
                  <a:lnTo>
                    <a:pt x="5285" y="1149"/>
                  </a:lnTo>
                  <a:lnTo>
                    <a:pt x="5287" y="1149"/>
                  </a:lnTo>
                  <a:lnTo>
                    <a:pt x="5288" y="1149"/>
                  </a:lnTo>
                  <a:lnTo>
                    <a:pt x="5290" y="1149"/>
                  </a:lnTo>
                  <a:lnTo>
                    <a:pt x="5292" y="1149"/>
                  </a:lnTo>
                  <a:lnTo>
                    <a:pt x="5294" y="1149"/>
                  </a:lnTo>
                  <a:lnTo>
                    <a:pt x="5296" y="1149"/>
                  </a:lnTo>
                  <a:lnTo>
                    <a:pt x="5298" y="1149"/>
                  </a:lnTo>
                  <a:lnTo>
                    <a:pt x="5300" y="1149"/>
                  </a:lnTo>
                  <a:lnTo>
                    <a:pt x="5302" y="1149"/>
                  </a:lnTo>
                  <a:lnTo>
                    <a:pt x="5304" y="1149"/>
                  </a:lnTo>
                  <a:lnTo>
                    <a:pt x="5306" y="1149"/>
                  </a:lnTo>
                  <a:lnTo>
                    <a:pt x="5308" y="1149"/>
                  </a:lnTo>
                  <a:lnTo>
                    <a:pt x="5310" y="1149"/>
                  </a:lnTo>
                  <a:lnTo>
                    <a:pt x="5312" y="1149"/>
                  </a:lnTo>
                  <a:lnTo>
                    <a:pt x="5314" y="1149"/>
                  </a:lnTo>
                  <a:lnTo>
                    <a:pt x="5316" y="1149"/>
                  </a:lnTo>
                  <a:lnTo>
                    <a:pt x="5318" y="1149"/>
                  </a:lnTo>
                  <a:lnTo>
                    <a:pt x="5320" y="1149"/>
                  </a:lnTo>
                  <a:lnTo>
                    <a:pt x="5322" y="1149"/>
                  </a:lnTo>
                  <a:lnTo>
                    <a:pt x="5324" y="1149"/>
                  </a:lnTo>
                  <a:lnTo>
                    <a:pt x="5325" y="1149"/>
                  </a:lnTo>
                  <a:lnTo>
                    <a:pt x="5327" y="1149"/>
                  </a:lnTo>
                  <a:lnTo>
                    <a:pt x="5329" y="1149"/>
                  </a:lnTo>
                  <a:lnTo>
                    <a:pt x="5331" y="1149"/>
                  </a:lnTo>
                  <a:lnTo>
                    <a:pt x="5333" y="1149"/>
                  </a:lnTo>
                  <a:lnTo>
                    <a:pt x="5335" y="1149"/>
                  </a:lnTo>
                  <a:lnTo>
                    <a:pt x="5337" y="1149"/>
                  </a:lnTo>
                  <a:lnTo>
                    <a:pt x="5339" y="1149"/>
                  </a:lnTo>
                  <a:lnTo>
                    <a:pt x="5341" y="1149"/>
                  </a:lnTo>
                  <a:lnTo>
                    <a:pt x="5343" y="1149"/>
                  </a:lnTo>
                  <a:lnTo>
                    <a:pt x="5345" y="1149"/>
                  </a:lnTo>
                  <a:lnTo>
                    <a:pt x="5347" y="1149"/>
                  </a:lnTo>
                  <a:lnTo>
                    <a:pt x="5349" y="1149"/>
                  </a:lnTo>
                  <a:lnTo>
                    <a:pt x="5351" y="1149"/>
                  </a:lnTo>
                  <a:lnTo>
                    <a:pt x="5353" y="1149"/>
                  </a:lnTo>
                  <a:lnTo>
                    <a:pt x="5355" y="1149"/>
                  </a:lnTo>
                  <a:lnTo>
                    <a:pt x="5357" y="1149"/>
                  </a:lnTo>
                  <a:lnTo>
                    <a:pt x="5359" y="1149"/>
                  </a:lnTo>
                  <a:lnTo>
                    <a:pt x="5361" y="1149"/>
                  </a:lnTo>
                  <a:lnTo>
                    <a:pt x="5362" y="1149"/>
                  </a:lnTo>
                  <a:lnTo>
                    <a:pt x="5364" y="1149"/>
                  </a:lnTo>
                  <a:lnTo>
                    <a:pt x="5366" y="1149"/>
                  </a:lnTo>
                  <a:lnTo>
                    <a:pt x="5368" y="1149"/>
                  </a:lnTo>
                  <a:lnTo>
                    <a:pt x="5370" y="1149"/>
                  </a:lnTo>
                  <a:lnTo>
                    <a:pt x="5372" y="1149"/>
                  </a:lnTo>
                  <a:lnTo>
                    <a:pt x="5374" y="1149"/>
                  </a:lnTo>
                  <a:lnTo>
                    <a:pt x="5376" y="1149"/>
                  </a:lnTo>
                  <a:lnTo>
                    <a:pt x="5378" y="1149"/>
                  </a:lnTo>
                  <a:lnTo>
                    <a:pt x="5380" y="1149"/>
                  </a:lnTo>
                  <a:lnTo>
                    <a:pt x="5382" y="1149"/>
                  </a:lnTo>
                  <a:lnTo>
                    <a:pt x="5384" y="1149"/>
                  </a:lnTo>
                  <a:lnTo>
                    <a:pt x="5386" y="1149"/>
                  </a:lnTo>
                  <a:lnTo>
                    <a:pt x="5388" y="1149"/>
                  </a:lnTo>
                  <a:lnTo>
                    <a:pt x="5390" y="1149"/>
                  </a:lnTo>
                  <a:lnTo>
                    <a:pt x="5392" y="1149"/>
                  </a:lnTo>
                  <a:lnTo>
                    <a:pt x="5394" y="1149"/>
                  </a:lnTo>
                  <a:lnTo>
                    <a:pt x="5396" y="1149"/>
                  </a:lnTo>
                  <a:lnTo>
                    <a:pt x="5397" y="1149"/>
                  </a:lnTo>
                  <a:lnTo>
                    <a:pt x="5399" y="1149"/>
                  </a:lnTo>
                  <a:lnTo>
                    <a:pt x="5401" y="1149"/>
                  </a:lnTo>
                  <a:lnTo>
                    <a:pt x="5403" y="1149"/>
                  </a:lnTo>
                  <a:lnTo>
                    <a:pt x="5405" y="1149"/>
                  </a:lnTo>
                  <a:lnTo>
                    <a:pt x="5407" y="1149"/>
                  </a:lnTo>
                  <a:lnTo>
                    <a:pt x="5409" y="1149"/>
                  </a:lnTo>
                  <a:lnTo>
                    <a:pt x="5411" y="1149"/>
                  </a:lnTo>
                  <a:lnTo>
                    <a:pt x="5413" y="1149"/>
                  </a:lnTo>
                  <a:lnTo>
                    <a:pt x="5415" y="1149"/>
                  </a:lnTo>
                  <a:lnTo>
                    <a:pt x="5417" y="1149"/>
                  </a:lnTo>
                  <a:lnTo>
                    <a:pt x="5419" y="1149"/>
                  </a:lnTo>
                  <a:lnTo>
                    <a:pt x="5421" y="1149"/>
                  </a:lnTo>
                  <a:lnTo>
                    <a:pt x="5423" y="1149"/>
                  </a:lnTo>
                  <a:lnTo>
                    <a:pt x="5425" y="1149"/>
                  </a:lnTo>
                  <a:lnTo>
                    <a:pt x="5427" y="1149"/>
                  </a:lnTo>
                  <a:lnTo>
                    <a:pt x="5429" y="1149"/>
                  </a:lnTo>
                  <a:lnTo>
                    <a:pt x="5431" y="1149"/>
                  </a:lnTo>
                  <a:lnTo>
                    <a:pt x="5433" y="1149"/>
                  </a:lnTo>
                  <a:lnTo>
                    <a:pt x="5434" y="1149"/>
                  </a:lnTo>
                  <a:lnTo>
                    <a:pt x="5436" y="1149"/>
                  </a:lnTo>
                  <a:lnTo>
                    <a:pt x="5438" y="1149"/>
                  </a:lnTo>
                  <a:lnTo>
                    <a:pt x="5440" y="1149"/>
                  </a:lnTo>
                  <a:lnTo>
                    <a:pt x="5442" y="1149"/>
                  </a:lnTo>
                  <a:lnTo>
                    <a:pt x="5444" y="1149"/>
                  </a:lnTo>
                  <a:lnTo>
                    <a:pt x="5446" y="1149"/>
                  </a:lnTo>
                  <a:lnTo>
                    <a:pt x="5448" y="1149"/>
                  </a:lnTo>
                  <a:lnTo>
                    <a:pt x="5450" y="1149"/>
                  </a:lnTo>
                  <a:lnTo>
                    <a:pt x="5452" y="1149"/>
                  </a:lnTo>
                  <a:lnTo>
                    <a:pt x="5454" y="1149"/>
                  </a:lnTo>
                  <a:lnTo>
                    <a:pt x="5456" y="1149"/>
                  </a:lnTo>
                  <a:lnTo>
                    <a:pt x="5458" y="1149"/>
                  </a:lnTo>
                  <a:lnTo>
                    <a:pt x="5460" y="1149"/>
                  </a:lnTo>
                  <a:lnTo>
                    <a:pt x="5462" y="1149"/>
                  </a:lnTo>
                  <a:lnTo>
                    <a:pt x="5464" y="1149"/>
                  </a:lnTo>
                  <a:lnTo>
                    <a:pt x="5466" y="1149"/>
                  </a:lnTo>
                  <a:lnTo>
                    <a:pt x="5468" y="1149"/>
                  </a:lnTo>
                  <a:lnTo>
                    <a:pt x="5470" y="1149"/>
                  </a:lnTo>
                  <a:lnTo>
                    <a:pt x="5471" y="1149"/>
                  </a:lnTo>
                  <a:lnTo>
                    <a:pt x="5473" y="1149"/>
                  </a:lnTo>
                  <a:lnTo>
                    <a:pt x="5475" y="1149"/>
                  </a:lnTo>
                  <a:lnTo>
                    <a:pt x="5477" y="1149"/>
                  </a:lnTo>
                  <a:lnTo>
                    <a:pt x="5479" y="1149"/>
                  </a:lnTo>
                  <a:lnTo>
                    <a:pt x="5481" y="1149"/>
                  </a:lnTo>
                  <a:lnTo>
                    <a:pt x="5483" y="1149"/>
                  </a:lnTo>
                  <a:lnTo>
                    <a:pt x="5485" y="1149"/>
                  </a:lnTo>
                  <a:lnTo>
                    <a:pt x="5487" y="1149"/>
                  </a:lnTo>
                  <a:lnTo>
                    <a:pt x="5489" y="1149"/>
                  </a:lnTo>
                  <a:lnTo>
                    <a:pt x="5491" y="1149"/>
                  </a:lnTo>
                  <a:lnTo>
                    <a:pt x="5493" y="1149"/>
                  </a:lnTo>
                  <a:lnTo>
                    <a:pt x="5495" y="1149"/>
                  </a:lnTo>
                  <a:lnTo>
                    <a:pt x="5497" y="1149"/>
                  </a:lnTo>
                  <a:lnTo>
                    <a:pt x="5499" y="1149"/>
                  </a:lnTo>
                  <a:lnTo>
                    <a:pt x="5501" y="1149"/>
                  </a:lnTo>
                  <a:lnTo>
                    <a:pt x="5503" y="1149"/>
                  </a:lnTo>
                  <a:lnTo>
                    <a:pt x="5505" y="1149"/>
                  </a:lnTo>
                  <a:lnTo>
                    <a:pt x="5507" y="1149"/>
                  </a:lnTo>
                  <a:lnTo>
                    <a:pt x="5508" y="1149"/>
                  </a:lnTo>
                  <a:lnTo>
                    <a:pt x="5510" y="1149"/>
                  </a:lnTo>
                  <a:lnTo>
                    <a:pt x="5512" y="1149"/>
                  </a:lnTo>
                  <a:lnTo>
                    <a:pt x="5514" y="1149"/>
                  </a:lnTo>
                  <a:lnTo>
                    <a:pt x="5516" y="1149"/>
                  </a:lnTo>
                  <a:lnTo>
                    <a:pt x="5518" y="1149"/>
                  </a:lnTo>
                  <a:lnTo>
                    <a:pt x="5520" y="1149"/>
                  </a:lnTo>
                  <a:lnTo>
                    <a:pt x="5522" y="1149"/>
                  </a:lnTo>
                  <a:lnTo>
                    <a:pt x="5524" y="1149"/>
                  </a:lnTo>
                  <a:lnTo>
                    <a:pt x="5526" y="1149"/>
                  </a:lnTo>
                  <a:lnTo>
                    <a:pt x="5528" y="1149"/>
                  </a:lnTo>
                  <a:lnTo>
                    <a:pt x="5530" y="1149"/>
                  </a:lnTo>
                  <a:lnTo>
                    <a:pt x="5532" y="1149"/>
                  </a:lnTo>
                  <a:lnTo>
                    <a:pt x="5534" y="1149"/>
                  </a:lnTo>
                  <a:lnTo>
                    <a:pt x="5536" y="1149"/>
                  </a:lnTo>
                  <a:lnTo>
                    <a:pt x="5538" y="1149"/>
                  </a:lnTo>
                  <a:lnTo>
                    <a:pt x="5540" y="1149"/>
                  </a:lnTo>
                  <a:lnTo>
                    <a:pt x="5542" y="1149"/>
                  </a:lnTo>
                  <a:lnTo>
                    <a:pt x="5544" y="1149"/>
                  </a:lnTo>
                  <a:lnTo>
                    <a:pt x="5545" y="1149"/>
                  </a:lnTo>
                  <a:lnTo>
                    <a:pt x="5547" y="1149"/>
                  </a:lnTo>
                  <a:lnTo>
                    <a:pt x="5549" y="1149"/>
                  </a:lnTo>
                  <a:lnTo>
                    <a:pt x="5551" y="1149"/>
                  </a:lnTo>
                  <a:lnTo>
                    <a:pt x="5553" y="1149"/>
                  </a:lnTo>
                  <a:lnTo>
                    <a:pt x="5555" y="1149"/>
                  </a:lnTo>
                  <a:lnTo>
                    <a:pt x="5557" y="1149"/>
                  </a:lnTo>
                  <a:lnTo>
                    <a:pt x="5559" y="1149"/>
                  </a:lnTo>
                  <a:lnTo>
                    <a:pt x="5561" y="1149"/>
                  </a:lnTo>
                  <a:lnTo>
                    <a:pt x="5563" y="1149"/>
                  </a:lnTo>
                  <a:lnTo>
                    <a:pt x="5565" y="1149"/>
                  </a:lnTo>
                  <a:lnTo>
                    <a:pt x="5567" y="1149"/>
                  </a:lnTo>
                  <a:lnTo>
                    <a:pt x="5569" y="1149"/>
                  </a:lnTo>
                  <a:lnTo>
                    <a:pt x="5571" y="1149"/>
                  </a:lnTo>
                  <a:lnTo>
                    <a:pt x="5573" y="1149"/>
                  </a:lnTo>
                  <a:lnTo>
                    <a:pt x="5575" y="1149"/>
                  </a:lnTo>
                  <a:lnTo>
                    <a:pt x="5577" y="1149"/>
                  </a:lnTo>
                  <a:lnTo>
                    <a:pt x="5579" y="1149"/>
                  </a:lnTo>
                  <a:lnTo>
                    <a:pt x="5581" y="1149"/>
                  </a:lnTo>
                  <a:lnTo>
                    <a:pt x="5582" y="1149"/>
                  </a:lnTo>
                  <a:lnTo>
                    <a:pt x="5584" y="1149"/>
                  </a:lnTo>
                  <a:lnTo>
                    <a:pt x="5586" y="1149"/>
                  </a:lnTo>
                  <a:lnTo>
                    <a:pt x="5588" y="1149"/>
                  </a:lnTo>
                  <a:lnTo>
                    <a:pt x="5590" y="1149"/>
                  </a:lnTo>
                  <a:lnTo>
                    <a:pt x="5592" y="1149"/>
                  </a:lnTo>
                  <a:lnTo>
                    <a:pt x="5594" y="1149"/>
                  </a:lnTo>
                  <a:lnTo>
                    <a:pt x="5596" y="1149"/>
                  </a:lnTo>
                  <a:lnTo>
                    <a:pt x="5598" y="1149"/>
                  </a:lnTo>
                  <a:lnTo>
                    <a:pt x="5600" y="1149"/>
                  </a:lnTo>
                  <a:lnTo>
                    <a:pt x="5602" y="1149"/>
                  </a:lnTo>
                  <a:lnTo>
                    <a:pt x="5604" y="1149"/>
                  </a:lnTo>
                  <a:lnTo>
                    <a:pt x="5606" y="1149"/>
                  </a:lnTo>
                  <a:lnTo>
                    <a:pt x="5608" y="1149"/>
                  </a:lnTo>
                  <a:lnTo>
                    <a:pt x="5610" y="1149"/>
                  </a:lnTo>
                  <a:lnTo>
                    <a:pt x="5612" y="1149"/>
                  </a:lnTo>
                  <a:lnTo>
                    <a:pt x="5614" y="1149"/>
                  </a:lnTo>
                  <a:lnTo>
                    <a:pt x="5616" y="1149"/>
                  </a:lnTo>
                  <a:lnTo>
                    <a:pt x="5618" y="1149"/>
                  </a:lnTo>
                  <a:lnTo>
                    <a:pt x="5619" y="1149"/>
                  </a:lnTo>
                  <a:lnTo>
                    <a:pt x="5621" y="1149"/>
                  </a:lnTo>
                  <a:lnTo>
                    <a:pt x="5623" y="1149"/>
                  </a:lnTo>
                  <a:lnTo>
                    <a:pt x="5625" y="1149"/>
                  </a:lnTo>
                  <a:lnTo>
                    <a:pt x="5627" y="1149"/>
                  </a:lnTo>
                  <a:lnTo>
                    <a:pt x="5629" y="1149"/>
                  </a:lnTo>
                  <a:lnTo>
                    <a:pt x="5631" y="1149"/>
                  </a:lnTo>
                  <a:lnTo>
                    <a:pt x="5633" y="1149"/>
                  </a:lnTo>
                  <a:lnTo>
                    <a:pt x="5635" y="1149"/>
                  </a:lnTo>
                  <a:lnTo>
                    <a:pt x="5637" y="1149"/>
                  </a:lnTo>
                  <a:lnTo>
                    <a:pt x="5639" y="1149"/>
                  </a:lnTo>
                  <a:lnTo>
                    <a:pt x="5641" y="1149"/>
                  </a:lnTo>
                  <a:lnTo>
                    <a:pt x="5643" y="1149"/>
                  </a:lnTo>
                  <a:lnTo>
                    <a:pt x="5645" y="1149"/>
                  </a:lnTo>
                  <a:lnTo>
                    <a:pt x="5647" y="1149"/>
                  </a:lnTo>
                  <a:lnTo>
                    <a:pt x="5649" y="1149"/>
                  </a:lnTo>
                  <a:lnTo>
                    <a:pt x="5651" y="1149"/>
                  </a:lnTo>
                  <a:lnTo>
                    <a:pt x="5653" y="1149"/>
                  </a:lnTo>
                  <a:lnTo>
                    <a:pt x="5655" y="1149"/>
                  </a:lnTo>
                  <a:lnTo>
                    <a:pt x="5656" y="1149"/>
                  </a:lnTo>
                  <a:lnTo>
                    <a:pt x="5658" y="1149"/>
                  </a:lnTo>
                  <a:lnTo>
                    <a:pt x="5660" y="1149"/>
                  </a:lnTo>
                  <a:lnTo>
                    <a:pt x="5662" y="1149"/>
                  </a:lnTo>
                  <a:lnTo>
                    <a:pt x="5664" y="1149"/>
                  </a:lnTo>
                  <a:lnTo>
                    <a:pt x="5666" y="1149"/>
                  </a:lnTo>
                  <a:lnTo>
                    <a:pt x="5668" y="1149"/>
                  </a:lnTo>
                  <a:lnTo>
                    <a:pt x="5670" y="1149"/>
                  </a:lnTo>
                  <a:lnTo>
                    <a:pt x="5672" y="1149"/>
                  </a:lnTo>
                  <a:lnTo>
                    <a:pt x="5674" y="1149"/>
                  </a:lnTo>
                  <a:lnTo>
                    <a:pt x="5676" y="1149"/>
                  </a:lnTo>
                  <a:lnTo>
                    <a:pt x="5678" y="1149"/>
                  </a:lnTo>
                  <a:lnTo>
                    <a:pt x="5680" y="1149"/>
                  </a:lnTo>
                  <a:lnTo>
                    <a:pt x="5682" y="1149"/>
                  </a:lnTo>
                  <a:lnTo>
                    <a:pt x="5684" y="1149"/>
                  </a:lnTo>
                  <a:lnTo>
                    <a:pt x="5686" y="1149"/>
                  </a:lnTo>
                  <a:lnTo>
                    <a:pt x="5688" y="1149"/>
                  </a:lnTo>
                  <a:lnTo>
                    <a:pt x="5690" y="1149"/>
                  </a:lnTo>
                  <a:lnTo>
                    <a:pt x="5692" y="1149"/>
                  </a:lnTo>
                  <a:lnTo>
                    <a:pt x="5693" y="1149"/>
                  </a:lnTo>
                  <a:lnTo>
                    <a:pt x="5695" y="1149"/>
                  </a:lnTo>
                  <a:lnTo>
                    <a:pt x="5697" y="1149"/>
                  </a:lnTo>
                  <a:lnTo>
                    <a:pt x="5699" y="1149"/>
                  </a:lnTo>
                  <a:lnTo>
                    <a:pt x="5701" y="1149"/>
                  </a:lnTo>
                  <a:lnTo>
                    <a:pt x="5703" y="1149"/>
                  </a:lnTo>
                  <a:lnTo>
                    <a:pt x="5705" y="1149"/>
                  </a:lnTo>
                  <a:lnTo>
                    <a:pt x="5707" y="1149"/>
                  </a:lnTo>
                  <a:lnTo>
                    <a:pt x="5709" y="1149"/>
                  </a:lnTo>
                  <a:lnTo>
                    <a:pt x="5711" y="1149"/>
                  </a:lnTo>
                  <a:lnTo>
                    <a:pt x="5713" y="1149"/>
                  </a:lnTo>
                  <a:lnTo>
                    <a:pt x="5715" y="1149"/>
                  </a:lnTo>
                  <a:lnTo>
                    <a:pt x="5717" y="1149"/>
                  </a:lnTo>
                  <a:lnTo>
                    <a:pt x="5719" y="1149"/>
                  </a:lnTo>
                  <a:lnTo>
                    <a:pt x="5721" y="1149"/>
                  </a:lnTo>
                  <a:lnTo>
                    <a:pt x="5723" y="1149"/>
                  </a:lnTo>
                  <a:lnTo>
                    <a:pt x="5725" y="1149"/>
                  </a:lnTo>
                  <a:lnTo>
                    <a:pt x="5727" y="1149"/>
                  </a:lnTo>
                  <a:lnTo>
                    <a:pt x="5729" y="1149"/>
                  </a:lnTo>
                  <a:lnTo>
                    <a:pt x="5730" y="1149"/>
                  </a:lnTo>
                  <a:lnTo>
                    <a:pt x="5732" y="1149"/>
                  </a:lnTo>
                  <a:lnTo>
                    <a:pt x="5734" y="1149"/>
                  </a:lnTo>
                  <a:lnTo>
                    <a:pt x="5736" y="1149"/>
                  </a:lnTo>
                  <a:lnTo>
                    <a:pt x="5738" y="1149"/>
                  </a:lnTo>
                  <a:lnTo>
                    <a:pt x="5740" y="1149"/>
                  </a:lnTo>
                  <a:lnTo>
                    <a:pt x="5742" y="1149"/>
                  </a:lnTo>
                  <a:lnTo>
                    <a:pt x="5744" y="1149"/>
                  </a:lnTo>
                  <a:lnTo>
                    <a:pt x="5746" y="1149"/>
                  </a:lnTo>
                  <a:lnTo>
                    <a:pt x="5748" y="1149"/>
                  </a:lnTo>
                  <a:lnTo>
                    <a:pt x="5750" y="1149"/>
                  </a:lnTo>
                  <a:lnTo>
                    <a:pt x="5752" y="1149"/>
                  </a:lnTo>
                  <a:lnTo>
                    <a:pt x="5754" y="1149"/>
                  </a:lnTo>
                  <a:lnTo>
                    <a:pt x="5756" y="1149"/>
                  </a:lnTo>
                  <a:lnTo>
                    <a:pt x="5758" y="1149"/>
                  </a:lnTo>
                  <a:lnTo>
                    <a:pt x="5760" y="1149"/>
                  </a:lnTo>
                  <a:lnTo>
                    <a:pt x="5762" y="1149"/>
                  </a:lnTo>
                  <a:lnTo>
                    <a:pt x="5764" y="1149"/>
                  </a:lnTo>
                  <a:lnTo>
                    <a:pt x="5766" y="1149"/>
                  </a:lnTo>
                  <a:lnTo>
                    <a:pt x="5767" y="1149"/>
                  </a:lnTo>
                  <a:lnTo>
                    <a:pt x="5769" y="1149"/>
                  </a:lnTo>
                  <a:lnTo>
                    <a:pt x="5771" y="1149"/>
                  </a:lnTo>
                  <a:lnTo>
                    <a:pt x="5773" y="1149"/>
                  </a:lnTo>
                  <a:lnTo>
                    <a:pt x="5775" y="1149"/>
                  </a:lnTo>
                  <a:lnTo>
                    <a:pt x="5777" y="1149"/>
                  </a:lnTo>
                  <a:lnTo>
                    <a:pt x="5779" y="1149"/>
                  </a:lnTo>
                  <a:lnTo>
                    <a:pt x="5781" y="1149"/>
                  </a:lnTo>
                  <a:lnTo>
                    <a:pt x="5783" y="1149"/>
                  </a:lnTo>
                  <a:lnTo>
                    <a:pt x="5785" y="1149"/>
                  </a:lnTo>
                  <a:lnTo>
                    <a:pt x="5787" y="1149"/>
                  </a:lnTo>
                  <a:lnTo>
                    <a:pt x="5789" y="1149"/>
                  </a:lnTo>
                  <a:lnTo>
                    <a:pt x="5791" y="1149"/>
                  </a:lnTo>
                  <a:lnTo>
                    <a:pt x="5793" y="1149"/>
                  </a:lnTo>
                  <a:lnTo>
                    <a:pt x="5795" y="1149"/>
                  </a:lnTo>
                  <a:lnTo>
                    <a:pt x="5797" y="1149"/>
                  </a:lnTo>
                  <a:lnTo>
                    <a:pt x="5799" y="1149"/>
                  </a:lnTo>
                  <a:lnTo>
                    <a:pt x="5801" y="1149"/>
                  </a:lnTo>
                  <a:lnTo>
                    <a:pt x="5802" y="1149"/>
                  </a:lnTo>
                  <a:lnTo>
                    <a:pt x="5804" y="1149"/>
                  </a:lnTo>
                  <a:lnTo>
                    <a:pt x="5806" y="1149"/>
                  </a:lnTo>
                  <a:lnTo>
                    <a:pt x="5808" y="1149"/>
                  </a:lnTo>
                  <a:lnTo>
                    <a:pt x="5810" y="1149"/>
                  </a:lnTo>
                  <a:lnTo>
                    <a:pt x="5812" y="1149"/>
                  </a:lnTo>
                  <a:lnTo>
                    <a:pt x="5814" y="1149"/>
                  </a:lnTo>
                  <a:lnTo>
                    <a:pt x="5816" y="1149"/>
                  </a:lnTo>
                  <a:lnTo>
                    <a:pt x="5818" y="1149"/>
                  </a:lnTo>
                  <a:lnTo>
                    <a:pt x="5820" y="1149"/>
                  </a:lnTo>
                  <a:lnTo>
                    <a:pt x="5822" y="1149"/>
                  </a:lnTo>
                  <a:lnTo>
                    <a:pt x="5824" y="1149"/>
                  </a:lnTo>
                  <a:lnTo>
                    <a:pt x="5826" y="1149"/>
                  </a:lnTo>
                  <a:lnTo>
                    <a:pt x="5828" y="1149"/>
                  </a:lnTo>
                  <a:lnTo>
                    <a:pt x="5830" y="1149"/>
                  </a:lnTo>
                  <a:lnTo>
                    <a:pt x="5832" y="1149"/>
                  </a:lnTo>
                  <a:lnTo>
                    <a:pt x="5834" y="1149"/>
                  </a:lnTo>
                  <a:lnTo>
                    <a:pt x="5836" y="1149"/>
                  </a:lnTo>
                  <a:lnTo>
                    <a:pt x="5838" y="1149"/>
                  </a:lnTo>
                  <a:lnTo>
                    <a:pt x="5839" y="1149"/>
                  </a:lnTo>
                  <a:lnTo>
                    <a:pt x="5841" y="1149"/>
                  </a:lnTo>
                  <a:lnTo>
                    <a:pt x="5843" y="1149"/>
                  </a:lnTo>
                  <a:lnTo>
                    <a:pt x="5845" y="1149"/>
                  </a:lnTo>
                  <a:lnTo>
                    <a:pt x="5847" y="1149"/>
                  </a:lnTo>
                  <a:lnTo>
                    <a:pt x="5849" y="1149"/>
                  </a:lnTo>
                  <a:lnTo>
                    <a:pt x="5851" y="1149"/>
                  </a:lnTo>
                  <a:lnTo>
                    <a:pt x="5853" y="1149"/>
                  </a:lnTo>
                  <a:lnTo>
                    <a:pt x="5855" y="1149"/>
                  </a:lnTo>
                  <a:lnTo>
                    <a:pt x="5857" y="1149"/>
                  </a:lnTo>
                  <a:lnTo>
                    <a:pt x="5859" y="1149"/>
                  </a:lnTo>
                  <a:lnTo>
                    <a:pt x="5861" y="1149"/>
                  </a:lnTo>
                  <a:lnTo>
                    <a:pt x="5863" y="1149"/>
                  </a:lnTo>
                  <a:lnTo>
                    <a:pt x="5865" y="1149"/>
                  </a:lnTo>
                  <a:lnTo>
                    <a:pt x="5867" y="1149"/>
                  </a:lnTo>
                  <a:lnTo>
                    <a:pt x="5869" y="1149"/>
                  </a:lnTo>
                  <a:lnTo>
                    <a:pt x="5871" y="1149"/>
                  </a:lnTo>
                  <a:lnTo>
                    <a:pt x="5873" y="1149"/>
                  </a:lnTo>
                  <a:lnTo>
                    <a:pt x="5875" y="1149"/>
                  </a:lnTo>
                  <a:lnTo>
                    <a:pt x="5876" y="1149"/>
                  </a:lnTo>
                  <a:lnTo>
                    <a:pt x="5878" y="1149"/>
                  </a:lnTo>
                  <a:lnTo>
                    <a:pt x="5880" y="1149"/>
                  </a:lnTo>
                  <a:lnTo>
                    <a:pt x="5882" y="1149"/>
                  </a:lnTo>
                  <a:lnTo>
                    <a:pt x="5884" y="1149"/>
                  </a:lnTo>
                  <a:lnTo>
                    <a:pt x="5886" y="1149"/>
                  </a:lnTo>
                  <a:lnTo>
                    <a:pt x="5888" y="1149"/>
                  </a:lnTo>
                  <a:lnTo>
                    <a:pt x="5890" y="1149"/>
                  </a:lnTo>
                  <a:lnTo>
                    <a:pt x="5892" y="1149"/>
                  </a:lnTo>
                  <a:lnTo>
                    <a:pt x="5894" y="1149"/>
                  </a:lnTo>
                  <a:lnTo>
                    <a:pt x="5896" y="1149"/>
                  </a:lnTo>
                  <a:lnTo>
                    <a:pt x="5898" y="1149"/>
                  </a:lnTo>
                  <a:lnTo>
                    <a:pt x="5900" y="1149"/>
                  </a:lnTo>
                  <a:lnTo>
                    <a:pt x="5902" y="1149"/>
                  </a:lnTo>
                  <a:lnTo>
                    <a:pt x="5904" y="1149"/>
                  </a:lnTo>
                  <a:lnTo>
                    <a:pt x="5906" y="1149"/>
                  </a:lnTo>
                  <a:lnTo>
                    <a:pt x="5908" y="1149"/>
                  </a:lnTo>
                  <a:lnTo>
                    <a:pt x="5910" y="1149"/>
                  </a:lnTo>
                  <a:lnTo>
                    <a:pt x="5912" y="1149"/>
                  </a:lnTo>
                  <a:lnTo>
                    <a:pt x="5913" y="1149"/>
                  </a:lnTo>
                  <a:lnTo>
                    <a:pt x="5915" y="1149"/>
                  </a:lnTo>
                  <a:lnTo>
                    <a:pt x="5917" y="1149"/>
                  </a:lnTo>
                  <a:lnTo>
                    <a:pt x="5919" y="1149"/>
                  </a:lnTo>
                  <a:lnTo>
                    <a:pt x="5921" y="1149"/>
                  </a:lnTo>
                  <a:lnTo>
                    <a:pt x="5923" y="1149"/>
                  </a:lnTo>
                  <a:lnTo>
                    <a:pt x="5925" y="1149"/>
                  </a:lnTo>
                  <a:lnTo>
                    <a:pt x="5927" y="1149"/>
                  </a:lnTo>
                  <a:lnTo>
                    <a:pt x="5929" y="1149"/>
                  </a:lnTo>
                  <a:lnTo>
                    <a:pt x="5931" y="1149"/>
                  </a:lnTo>
                  <a:lnTo>
                    <a:pt x="5933" y="1149"/>
                  </a:lnTo>
                  <a:lnTo>
                    <a:pt x="5935" y="1149"/>
                  </a:lnTo>
                  <a:lnTo>
                    <a:pt x="5937" y="1149"/>
                  </a:lnTo>
                  <a:lnTo>
                    <a:pt x="5939" y="1149"/>
                  </a:lnTo>
                  <a:lnTo>
                    <a:pt x="5941" y="1149"/>
                  </a:lnTo>
                  <a:lnTo>
                    <a:pt x="5943" y="1149"/>
                  </a:lnTo>
                  <a:lnTo>
                    <a:pt x="5945" y="1149"/>
                  </a:lnTo>
                  <a:lnTo>
                    <a:pt x="5947" y="1149"/>
                  </a:lnTo>
                  <a:lnTo>
                    <a:pt x="5949" y="1149"/>
                  </a:lnTo>
                  <a:lnTo>
                    <a:pt x="5950" y="1149"/>
                  </a:lnTo>
                  <a:lnTo>
                    <a:pt x="5952" y="1149"/>
                  </a:lnTo>
                  <a:lnTo>
                    <a:pt x="5954" y="1149"/>
                  </a:lnTo>
                  <a:lnTo>
                    <a:pt x="5956" y="1149"/>
                  </a:lnTo>
                  <a:lnTo>
                    <a:pt x="5958" y="1149"/>
                  </a:lnTo>
                  <a:lnTo>
                    <a:pt x="5960" y="1149"/>
                  </a:lnTo>
                  <a:lnTo>
                    <a:pt x="5962" y="1149"/>
                  </a:lnTo>
                  <a:lnTo>
                    <a:pt x="5964" y="1149"/>
                  </a:lnTo>
                  <a:lnTo>
                    <a:pt x="5966" y="1149"/>
                  </a:lnTo>
                  <a:lnTo>
                    <a:pt x="5968" y="1149"/>
                  </a:lnTo>
                  <a:lnTo>
                    <a:pt x="5970" y="1149"/>
                  </a:lnTo>
                  <a:lnTo>
                    <a:pt x="5972" y="1149"/>
                  </a:lnTo>
                  <a:lnTo>
                    <a:pt x="5974" y="1149"/>
                  </a:lnTo>
                  <a:lnTo>
                    <a:pt x="5976" y="1149"/>
                  </a:lnTo>
                  <a:lnTo>
                    <a:pt x="5978" y="1149"/>
                  </a:lnTo>
                  <a:lnTo>
                    <a:pt x="5980" y="1149"/>
                  </a:lnTo>
                  <a:lnTo>
                    <a:pt x="5982" y="1149"/>
                  </a:lnTo>
                  <a:lnTo>
                    <a:pt x="5984" y="1149"/>
                  </a:lnTo>
                  <a:lnTo>
                    <a:pt x="5986" y="1149"/>
                  </a:lnTo>
                  <a:lnTo>
                    <a:pt x="5987" y="1149"/>
                  </a:lnTo>
                  <a:lnTo>
                    <a:pt x="5989" y="1149"/>
                  </a:lnTo>
                  <a:lnTo>
                    <a:pt x="5991" y="1149"/>
                  </a:lnTo>
                  <a:lnTo>
                    <a:pt x="5993" y="1149"/>
                  </a:lnTo>
                  <a:lnTo>
                    <a:pt x="5995" y="1149"/>
                  </a:lnTo>
                  <a:lnTo>
                    <a:pt x="5997" y="1149"/>
                  </a:lnTo>
                  <a:lnTo>
                    <a:pt x="5999" y="1149"/>
                  </a:lnTo>
                  <a:lnTo>
                    <a:pt x="6001" y="1149"/>
                  </a:lnTo>
                  <a:lnTo>
                    <a:pt x="6003" y="1149"/>
                  </a:lnTo>
                  <a:lnTo>
                    <a:pt x="6005" y="1149"/>
                  </a:lnTo>
                  <a:lnTo>
                    <a:pt x="6007" y="1149"/>
                  </a:lnTo>
                  <a:lnTo>
                    <a:pt x="6009" y="1149"/>
                  </a:lnTo>
                  <a:lnTo>
                    <a:pt x="6011" y="1149"/>
                  </a:lnTo>
                  <a:lnTo>
                    <a:pt x="6013" y="1149"/>
                  </a:lnTo>
                  <a:lnTo>
                    <a:pt x="6015" y="1149"/>
                  </a:lnTo>
                  <a:lnTo>
                    <a:pt x="6017" y="1149"/>
                  </a:lnTo>
                  <a:lnTo>
                    <a:pt x="6019" y="1149"/>
                  </a:lnTo>
                  <a:lnTo>
                    <a:pt x="6021" y="1149"/>
                  </a:lnTo>
                  <a:lnTo>
                    <a:pt x="6023" y="1149"/>
                  </a:lnTo>
                  <a:lnTo>
                    <a:pt x="6024" y="1149"/>
                  </a:lnTo>
                  <a:lnTo>
                    <a:pt x="6026" y="1149"/>
                  </a:lnTo>
                  <a:lnTo>
                    <a:pt x="6028" y="1149"/>
                  </a:lnTo>
                  <a:lnTo>
                    <a:pt x="6030" y="1149"/>
                  </a:lnTo>
                  <a:lnTo>
                    <a:pt x="6032" y="1149"/>
                  </a:lnTo>
                  <a:lnTo>
                    <a:pt x="6034" y="1149"/>
                  </a:lnTo>
                  <a:lnTo>
                    <a:pt x="6036" y="1149"/>
                  </a:lnTo>
                  <a:lnTo>
                    <a:pt x="6038" y="1149"/>
                  </a:lnTo>
                  <a:lnTo>
                    <a:pt x="6040" y="1149"/>
                  </a:lnTo>
                  <a:lnTo>
                    <a:pt x="6042" y="1149"/>
                  </a:lnTo>
                  <a:lnTo>
                    <a:pt x="6044" y="1149"/>
                  </a:lnTo>
                  <a:lnTo>
                    <a:pt x="6046" y="1149"/>
                  </a:lnTo>
                  <a:lnTo>
                    <a:pt x="6048" y="1149"/>
                  </a:lnTo>
                  <a:lnTo>
                    <a:pt x="6050" y="1149"/>
                  </a:lnTo>
                  <a:lnTo>
                    <a:pt x="6052" y="1149"/>
                  </a:lnTo>
                  <a:lnTo>
                    <a:pt x="6054" y="1149"/>
                  </a:lnTo>
                  <a:lnTo>
                    <a:pt x="6056" y="1149"/>
                  </a:lnTo>
                  <a:lnTo>
                    <a:pt x="6058" y="1149"/>
                  </a:lnTo>
                  <a:lnTo>
                    <a:pt x="6060" y="1149"/>
                  </a:lnTo>
                  <a:lnTo>
                    <a:pt x="6061" y="1149"/>
                  </a:lnTo>
                  <a:lnTo>
                    <a:pt x="6063" y="1149"/>
                  </a:lnTo>
                  <a:lnTo>
                    <a:pt x="6065" y="1149"/>
                  </a:lnTo>
                  <a:lnTo>
                    <a:pt x="6067" y="1149"/>
                  </a:lnTo>
                  <a:lnTo>
                    <a:pt x="6069" y="1149"/>
                  </a:lnTo>
                  <a:lnTo>
                    <a:pt x="6071" y="1149"/>
                  </a:lnTo>
                  <a:lnTo>
                    <a:pt x="6073" y="1149"/>
                  </a:lnTo>
                  <a:lnTo>
                    <a:pt x="6075" y="1149"/>
                  </a:lnTo>
                  <a:lnTo>
                    <a:pt x="6077" y="1149"/>
                  </a:lnTo>
                  <a:lnTo>
                    <a:pt x="6079" y="1149"/>
                  </a:lnTo>
                  <a:lnTo>
                    <a:pt x="6081" y="1149"/>
                  </a:lnTo>
                  <a:lnTo>
                    <a:pt x="6083" y="1149"/>
                  </a:lnTo>
                  <a:lnTo>
                    <a:pt x="6085" y="1149"/>
                  </a:lnTo>
                  <a:lnTo>
                    <a:pt x="6087" y="1149"/>
                  </a:lnTo>
                  <a:lnTo>
                    <a:pt x="6089" y="1149"/>
                  </a:lnTo>
                  <a:lnTo>
                    <a:pt x="6091" y="1149"/>
                  </a:lnTo>
                  <a:lnTo>
                    <a:pt x="6093" y="1149"/>
                  </a:lnTo>
                  <a:lnTo>
                    <a:pt x="6095" y="1149"/>
                  </a:lnTo>
                  <a:lnTo>
                    <a:pt x="6097" y="1149"/>
                  </a:lnTo>
                  <a:lnTo>
                    <a:pt x="6098" y="1149"/>
                  </a:lnTo>
                  <a:lnTo>
                    <a:pt x="6100" y="1149"/>
                  </a:lnTo>
                  <a:lnTo>
                    <a:pt x="6102" y="1149"/>
                  </a:lnTo>
                  <a:lnTo>
                    <a:pt x="6104" y="1149"/>
                  </a:lnTo>
                  <a:lnTo>
                    <a:pt x="6106" y="1149"/>
                  </a:lnTo>
                  <a:lnTo>
                    <a:pt x="6108" y="1149"/>
                  </a:lnTo>
                  <a:lnTo>
                    <a:pt x="6110" y="1149"/>
                  </a:lnTo>
                  <a:lnTo>
                    <a:pt x="6112" y="1149"/>
                  </a:lnTo>
                  <a:lnTo>
                    <a:pt x="6114" y="1149"/>
                  </a:lnTo>
                  <a:lnTo>
                    <a:pt x="6116" y="1149"/>
                  </a:lnTo>
                  <a:lnTo>
                    <a:pt x="6118" y="1149"/>
                  </a:lnTo>
                  <a:lnTo>
                    <a:pt x="6120" y="1149"/>
                  </a:lnTo>
                  <a:lnTo>
                    <a:pt x="6122" y="1149"/>
                  </a:lnTo>
                  <a:lnTo>
                    <a:pt x="6124" y="1149"/>
                  </a:lnTo>
                  <a:lnTo>
                    <a:pt x="6126" y="1149"/>
                  </a:lnTo>
                  <a:lnTo>
                    <a:pt x="6128" y="1149"/>
                  </a:lnTo>
                  <a:lnTo>
                    <a:pt x="6130" y="1149"/>
                  </a:lnTo>
                  <a:lnTo>
                    <a:pt x="6132" y="1149"/>
                  </a:lnTo>
                  <a:lnTo>
                    <a:pt x="6134" y="1149"/>
                  </a:lnTo>
                  <a:lnTo>
                    <a:pt x="6135" y="1149"/>
                  </a:lnTo>
                  <a:lnTo>
                    <a:pt x="6137" y="1149"/>
                  </a:lnTo>
                  <a:lnTo>
                    <a:pt x="6139" y="1149"/>
                  </a:lnTo>
                  <a:lnTo>
                    <a:pt x="6141" y="1149"/>
                  </a:lnTo>
                  <a:lnTo>
                    <a:pt x="6143" y="1149"/>
                  </a:lnTo>
                  <a:lnTo>
                    <a:pt x="6145" y="1149"/>
                  </a:lnTo>
                  <a:lnTo>
                    <a:pt x="6147" y="1149"/>
                  </a:lnTo>
                  <a:lnTo>
                    <a:pt x="6149" y="1149"/>
                  </a:lnTo>
                  <a:lnTo>
                    <a:pt x="6151" y="1149"/>
                  </a:lnTo>
                  <a:lnTo>
                    <a:pt x="6153" y="1149"/>
                  </a:lnTo>
                  <a:lnTo>
                    <a:pt x="6155" y="1149"/>
                  </a:lnTo>
                  <a:lnTo>
                    <a:pt x="6157" y="1149"/>
                  </a:lnTo>
                  <a:lnTo>
                    <a:pt x="6159" y="1149"/>
                  </a:lnTo>
                  <a:lnTo>
                    <a:pt x="6161" y="1149"/>
                  </a:lnTo>
                  <a:lnTo>
                    <a:pt x="6163" y="1149"/>
                  </a:lnTo>
                  <a:lnTo>
                    <a:pt x="6165" y="1149"/>
                  </a:lnTo>
                  <a:lnTo>
                    <a:pt x="6167" y="1149"/>
                  </a:lnTo>
                  <a:lnTo>
                    <a:pt x="6169" y="1149"/>
                  </a:lnTo>
                  <a:lnTo>
                    <a:pt x="6171" y="1149"/>
                  </a:lnTo>
                  <a:lnTo>
                    <a:pt x="6172" y="1149"/>
                  </a:lnTo>
                  <a:lnTo>
                    <a:pt x="6174" y="1149"/>
                  </a:lnTo>
                  <a:lnTo>
                    <a:pt x="6176" y="1149"/>
                  </a:lnTo>
                  <a:lnTo>
                    <a:pt x="6178" y="1149"/>
                  </a:lnTo>
                  <a:lnTo>
                    <a:pt x="6180" y="1149"/>
                  </a:lnTo>
                  <a:lnTo>
                    <a:pt x="6182" y="1149"/>
                  </a:lnTo>
                  <a:lnTo>
                    <a:pt x="6184" y="1149"/>
                  </a:lnTo>
                  <a:lnTo>
                    <a:pt x="6186" y="1148"/>
                  </a:lnTo>
                  <a:lnTo>
                    <a:pt x="6188" y="1148"/>
                  </a:lnTo>
                  <a:lnTo>
                    <a:pt x="6190" y="1148"/>
                  </a:lnTo>
                  <a:lnTo>
                    <a:pt x="6192" y="1148"/>
                  </a:lnTo>
                  <a:lnTo>
                    <a:pt x="6194" y="1148"/>
                  </a:lnTo>
                  <a:lnTo>
                    <a:pt x="6196" y="1148"/>
                  </a:lnTo>
                  <a:lnTo>
                    <a:pt x="6198" y="1148"/>
                  </a:lnTo>
                  <a:lnTo>
                    <a:pt x="6200" y="1148"/>
                  </a:lnTo>
                  <a:lnTo>
                    <a:pt x="6202" y="1148"/>
                  </a:lnTo>
                  <a:lnTo>
                    <a:pt x="6204" y="1148"/>
                  </a:lnTo>
                  <a:lnTo>
                    <a:pt x="6206" y="1148"/>
                  </a:lnTo>
                  <a:lnTo>
                    <a:pt x="6207" y="1148"/>
                  </a:lnTo>
                  <a:lnTo>
                    <a:pt x="6209" y="1148"/>
                  </a:lnTo>
                  <a:lnTo>
                    <a:pt x="6211" y="1148"/>
                  </a:lnTo>
                  <a:lnTo>
                    <a:pt x="6213" y="1148"/>
                  </a:lnTo>
                  <a:lnTo>
                    <a:pt x="6215" y="1148"/>
                  </a:lnTo>
                  <a:lnTo>
                    <a:pt x="6217" y="1148"/>
                  </a:lnTo>
                  <a:lnTo>
                    <a:pt x="6219" y="1148"/>
                  </a:lnTo>
                  <a:lnTo>
                    <a:pt x="6221" y="1148"/>
                  </a:lnTo>
                  <a:lnTo>
                    <a:pt x="6223" y="1148"/>
                  </a:lnTo>
                  <a:lnTo>
                    <a:pt x="6225" y="1148"/>
                  </a:lnTo>
                  <a:lnTo>
                    <a:pt x="6227" y="1148"/>
                  </a:lnTo>
                  <a:lnTo>
                    <a:pt x="6229" y="1148"/>
                  </a:lnTo>
                  <a:lnTo>
                    <a:pt x="6231" y="1148"/>
                  </a:lnTo>
                  <a:lnTo>
                    <a:pt x="6233" y="1148"/>
                  </a:lnTo>
                  <a:lnTo>
                    <a:pt x="6235" y="1148"/>
                  </a:lnTo>
                  <a:lnTo>
                    <a:pt x="6237" y="1148"/>
                  </a:lnTo>
                  <a:lnTo>
                    <a:pt x="6239" y="1148"/>
                  </a:lnTo>
                  <a:lnTo>
                    <a:pt x="6241" y="1148"/>
                  </a:lnTo>
                  <a:lnTo>
                    <a:pt x="6243" y="1148"/>
                  </a:lnTo>
                  <a:lnTo>
                    <a:pt x="6244" y="1148"/>
                  </a:lnTo>
                  <a:lnTo>
                    <a:pt x="6246" y="1148"/>
                  </a:lnTo>
                  <a:lnTo>
                    <a:pt x="6248" y="1148"/>
                  </a:lnTo>
                  <a:lnTo>
                    <a:pt x="6250" y="1148"/>
                  </a:lnTo>
                  <a:lnTo>
                    <a:pt x="6252" y="1148"/>
                  </a:lnTo>
                  <a:lnTo>
                    <a:pt x="6254" y="1148"/>
                  </a:lnTo>
                  <a:lnTo>
                    <a:pt x="6256" y="1148"/>
                  </a:lnTo>
                  <a:lnTo>
                    <a:pt x="6258" y="1148"/>
                  </a:lnTo>
                  <a:lnTo>
                    <a:pt x="6260" y="1148"/>
                  </a:lnTo>
                  <a:lnTo>
                    <a:pt x="6262" y="1148"/>
                  </a:lnTo>
                  <a:lnTo>
                    <a:pt x="6264" y="1148"/>
                  </a:lnTo>
                  <a:lnTo>
                    <a:pt x="6266" y="1147"/>
                  </a:lnTo>
                  <a:lnTo>
                    <a:pt x="6268" y="1147"/>
                  </a:lnTo>
                  <a:lnTo>
                    <a:pt x="6270" y="1147"/>
                  </a:lnTo>
                  <a:lnTo>
                    <a:pt x="6272" y="1147"/>
                  </a:lnTo>
                  <a:lnTo>
                    <a:pt x="6274" y="1147"/>
                  </a:lnTo>
                  <a:lnTo>
                    <a:pt x="6276" y="1147"/>
                  </a:lnTo>
                  <a:lnTo>
                    <a:pt x="6278" y="1147"/>
                  </a:lnTo>
                  <a:lnTo>
                    <a:pt x="6280" y="1147"/>
                  </a:lnTo>
                  <a:lnTo>
                    <a:pt x="6281" y="1146"/>
                  </a:lnTo>
                  <a:lnTo>
                    <a:pt x="6283" y="1146"/>
                  </a:lnTo>
                  <a:lnTo>
                    <a:pt x="6285" y="1146"/>
                  </a:lnTo>
                  <a:lnTo>
                    <a:pt x="6287" y="1146"/>
                  </a:lnTo>
                  <a:lnTo>
                    <a:pt x="6289" y="1146"/>
                  </a:lnTo>
                  <a:lnTo>
                    <a:pt x="6291" y="1145"/>
                  </a:lnTo>
                  <a:lnTo>
                    <a:pt x="6293" y="1145"/>
                  </a:lnTo>
                  <a:lnTo>
                    <a:pt x="6295" y="1145"/>
                  </a:lnTo>
                  <a:lnTo>
                    <a:pt x="6297" y="1145"/>
                  </a:lnTo>
                  <a:lnTo>
                    <a:pt x="6299" y="1144"/>
                  </a:lnTo>
                  <a:lnTo>
                    <a:pt x="6301" y="1144"/>
                  </a:lnTo>
                  <a:lnTo>
                    <a:pt x="6303" y="1144"/>
                  </a:lnTo>
                  <a:lnTo>
                    <a:pt x="6305" y="1143"/>
                  </a:lnTo>
                  <a:lnTo>
                    <a:pt x="6307" y="1143"/>
                  </a:lnTo>
                  <a:lnTo>
                    <a:pt x="6309" y="1143"/>
                  </a:lnTo>
                  <a:lnTo>
                    <a:pt x="6311" y="1142"/>
                  </a:lnTo>
                  <a:lnTo>
                    <a:pt x="6313" y="1142"/>
                  </a:lnTo>
                  <a:lnTo>
                    <a:pt x="6315" y="1142"/>
                  </a:lnTo>
                  <a:lnTo>
                    <a:pt x="6317" y="1142"/>
                  </a:lnTo>
                  <a:lnTo>
                    <a:pt x="6318" y="1141"/>
                  </a:lnTo>
                  <a:lnTo>
                    <a:pt x="6320" y="1141"/>
                  </a:lnTo>
                  <a:lnTo>
                    <a:pt x="6322" y="1141"/>
                  </a:lnTo>
                  <a:lnTo>
                    <a:pt x="6324" y="1141"/>
                  </a:lnTo>
                  <a:lnTo>
                    <a:pt x="6326" y="1141"/>
                  </a:lnTo>
                  <a:lnTo>
                    <a:pt x="6328" y="1141"/>
                  </a:lnTo>
                  <a:lnTo>
                    <a:pt x="6330" y="1141"/>
                  </a:lnTo>
                  <a:lnTo>
                    <a:pt x="6332" y="1141"/>
                  </a:lnTo>
                  <a:lnTo>
                    <a:pt x="6334" y="1141"/>
                  </a:lnTo>
                  <a:lnTo>
                    <a:pt x="6336" y="1141"/>
                  </a:lnTo>
                  <a:lnTo>
                    <a:pt x="6338" y="1141"/>
                  </a:lnTo>
                  <a:lnTo>
                    <a:pt x="6340" y="1141"/>
                  </a:lnTo>
                  <a:lnTo>
                    <a:pt x="6342" y="1141"/>
                  </a:lnTo>
                  <a:lnTo>
                    <a:pt x="6344" y="1141"/>
                  </a:lnTo>
                  <a:lnTo>
                    <a:pt x="6346" y="1141"/>
                  </a:lnTo>
                  <a:lnTo>
                    <a:pt x="6348" y="1142"/>
                  </a:lnTo>
                  <a:lnTo>
                    <a:pt x="6350" y="1142"/>
                  </a:lnTo>
                  <a:lnTo>
                    <a:pt x="6352" y="1142"/>
                  </a:lnTo>
                  <a:lnTo>
                    <a:pt x="6354" y="1142"/>
                  </a:lnTo>
                  <a:lnTo>
                    <a:pt x="6355" y="1143"/>
                  </a:lnTo>
                  <a:lnTo>
                    <a:pt x="6357" y="1143"/>
                  </a:lnTo>
                  <a:lnTo>
                    <a:pt x="6359" y="1143"/>
                  </a:lnTo>
                  <a:lnTo>
                    <a:pt x="6361" y="1144"/>
                  </a:lnTo>
                  <a:lnTo>
                    <a:pt x="6363" y="1144"/>
                  </a:lnTo>
                  <a:lnTo>
                    <a:pt x="6365" y="1144"/>
                  </a:lnTo>
                  <a:lnTo>
                    <a:pt x="6367" y="1144"/>
                  </a:lnTo>
                  <a:lnTo>
                    <a:pt x="6369" y="1145"/>
                  </a:lnTo>
                  <a:lnTo>
                    <a:pt x="6371" y="1145"/>
                  </a:lnTo>
                  <a:lnTo>
                    <a:pt x="6373" y="1145"/>
                  </a:lnTo>
                  <a:lnTo>
                    <a:pt x="6375" y="1145"/>
                  </a:lnTo>
                  <a:lnTo>
                    <a:pt x="6377" y="1145"/>
                  </a:lnTo>
                  <a:lnTo>
                    <a:pt x="6379" y="1146"/>
                  </a:lnTo>
                  <a:lnTo>
                    <a:pt x="6381" y="1146"/>
                  </a:lnTo>
                  <a:lnTo>
                    <a:pt x="6383" y="1146"/>
                  </a:lnTo>
                  <a:lnTo>
                    <a:pt x="6385" y="1146"/>
                  </a:lnTo>
                  <a:lnTo>
                    <a:pt x="6387" y="1146"/>
                  </a:lnTo>
                  <a:lnTo>
                    <a:pt x="6389" y="1146"/>
                  </a:lnTo>
                  <a:lnTo>
                    <a:pt x="6391" y="1147"/>
                  </a:lnTo>
                  <a:lnTo>
                    <a:pt x="6392" y="1147"/>
                  </a:lnTo>
                  <a:lnTo>
                    <a:pt x="6394" y="1147"/>
                  </a:lnTo>
                  <a:lnTo>
                    <a:pt x="6396" y="1147"/>
                  </a:lnTo>
                  <a:lnTo>
                    <a:pt x="6398" y="1147"/>
                  </a:lnTo>
                  <a:lnTo>
                    <a:pt x="6400" y="1147"/>
                  </a:lnTo>
                  <a:lnTo>
                    <a:pt x="6402" y="1147"/>
                  </a:lnTo>
                  <a:lnTo>
                    <a:pt x="6404" y="1147"/>
                  </a:lnTo>
                  <a:lnTo>
                    <a:pt x="6406" y="1147"/>
                  </a:lnTo>
                  <a:lnTo>
                    <a:pt x="6408" y="1147"/>
                  </a:lnTo>
                  <a:lnTo>
                    <a:pt x="6410" y="1147"/>
                  </a:lnTo>
                  <a:lnTo>
                    <a:pt x="6412" y="1147"/>
                  </a:lnTo>
                  <a:lnTo>
                    <a:pt x="6414" y="1147"/>
                  </a:lnTo>
                  <a:lnTo>
                    <a:pt x="6416" y="1147"/>
                  </a:lnTo>
                  <a:lnTo>
                    <a:pt x="6418" y="1148"/>
                  </a:lnTo>
                  <a:lnTo>
                    <a:pt x="6420" y="1148"/>
                  </a:lnTo>
                  <a:lnTo>
                    <a:pt x="6422" y="1148"/>
                  </a:lnTo>
                  <a:lnTo>
                    <a:pt x="6424" y="1148"/>
                  </a:lnTo>
                  <a:lnTo>
                    <a:pt x="6426" y="1148"/>
                  </a:lnTo>
                  <a:lnTo>
                    <a:pt x="6428" y="1148"/>
                  </a:lnTo>
                  <a:lnTo>
                    <a:pt x="6429" y="1148"/>
                  </a:lnTo>
                  <a:lnTo>
                    <a:pt x="6431" y="1148"/>
                  </a:lnTo>
                  <a:lnTo>
                    <a:pt x="6433" y="1148"/>
                  </a:lnTo>
                  <a:lnTo>
                    <a:pt x="6435" y="1148"/>
                  </a:lnTo>
                  <a:lnTo>
                    <a:pt x="6437" y="1148"/>
                  </a:lnTo>
                  <a:lnTo>
                    <a:pt x="6439" y="1148"/>
                  </a:lnTo>
                  <a:lnTo>
                    <a:pt x="6441" y="1148"/>
                  </a:lnTo>
                  <a:lnTo>
                    <a:pt x="6443" y="1148"/>
                  </a:lnTo>
                  <a:lnTo>
                    <a:pt x="6445" y="1148"/>
                  </a:lnTo>
                  <a:lnTo>
                    <a:pt x="6447" y="1148"/>
                  </a:lnTo>
                  <a:lnTo>
                    <a:pt x="6449" y="1148"/>
                  </a:lnTo>
                  <a:lnTo>
                    <a:pt x="6451" y="1148"/>
                  </a:lnTo>
                  <a:lnTo>
                    <a:pt x="6453" y="1148"/>
                  </a:lnTo>
                  <a:lnTo>
                    <a:pt x="6455" y="1148"/>
                  </a:lnTo>
                  <a:lnTo>
                    <a:pt x="6457" y="1148"/>
                  </a:lnTo>
                  <a:lnTo>
                    <a:pt x="6459" y="1148"/>
                  </a:lnTo>
                  <a:lnTo>
                    <a:pt x="6461" y="1148"/>
                  </a:lnTo>
                  <a:lnTo>
                    <a:pt x="6463" y="1148"/>
                  </a:lnTo>
                  <a:lnTo>
                    <a:pt x="6465" y="1148"/>
                  </a:lnTo>
                  <a:lnTo>
                    <a:pt x="6466" y="1148"/>
                  </a:lnTo>
                  <a:lnTo>
                    <a:pt x="6468" y="1148"/>
                  </a:lnTo>
                  <a:lnTo>
                    <a:pt x="6470" y="1148"/>
                  </a:lnTo>
                  <a:lnTo>
                    <a:pt x="6472" y="1148"/>
                  </a:lnTo>
                  <a:lnTo>
                    <a:pt x="6474" y="1148"/>
                  </a:lnTo>
                  <a:lnTo>
                    <a:pt x="6476" y="1148"/>
                  </a:lnTo>
                  <a:lnTo>
                    <a:pt x="6478" y="1148"/>
                  </a:lnTo>
                  <a:lnTo>
                    <a:pt x="6480" y="1148"/>
                  </a:lnTo>
                  <a:lnTo>
                    <a:pt x="6482" y="1148"/>
                  </a:lnTo>
                  <a:lnTo>
                    <a:pt x="6484" y="1148"/>
                  </a:lnTo>
                  <a:lnTo>
                    <a:pt x="6486" y="1148"/>
                  </a:lnTo>
                  <a:lnTo>
                    <a:pt x="6488" y="1148"/>
                  </a:lnTo>
                  <a:lnTo>
                    <a:pt x="6490" y="1148"/>
                  </a:lnTo>
                  <a:lnTo>
                    <a:pt x="6492" y="1148"/>
                  </a:lnTo>
                  <a:lnTo>
                    <a:pt x="6494" y="1148"/>
                  </a:lnTo>
                  <a:lnTo>
                    <a:pt x="6496" y="1148"/>
                  </a:lnTo>
                  <a:lnTo>
                    <a:pt x="6498" y="1148"/>
                  </a:lnTo>
                  <a:lnTo>
                    <a:pt x="6500" y="1148"/>
                  </a:lnTo>
                  <a:lnTo>
                    <a:pt x="6502" y="1148"/>
                  </a:lnTo>
                  <a:lnTo>
                    <a:pt x="6503" y="1148"/>
                  </a:lnTo>
                  <a:lnTo>
                    <a:pt x="6505" y="1148"/>
                  </a:lnTo>
                  <a:lnTo>
                    <a:pt x="6507" y="1148"/>
                  </a:lnTo>
                  <a:lnTo>
                    <a:pt x="6509" y="1148"/>
                  </a:lnTo>
                  <a:lnTo>
                    <a:pt x="6511" y="1148"/>
                  </a:lnTo>
                  <a:lnTo>
                    <a:pt x="6513" y="1148"/>
                  </a:lnTo>
                  <a:lnTo>
                    <a:pt x="6515" y="1148"/>
                  </a:lnTo>
                  <a:lnTo>
                    <a:pt x="6517" y="1148"/>
                  </a:lnTo>
                  <a:lnTo>
                    <a:pt x="6519" y="1148"/>
                  </a:lnTo>
                  <a:lnTo>
                    <a:pt x="6521" y="1148"/>
                  </a:lnTo>
                  <a:lnTo>
                    <a:pt x="6523" y="1148"/>
                  </a:lnTo>
                  <a:lnTo>
                    <a:pt x="6525" y="1148"/>
                  </a:lnTo>
                  <a:lnTo>
                    <a:pt x="6527" y="1148"/>
                  </a:lnTo>
                  <a:lnTo>
                    <a:pt x="6529" y="1148"/>
                  </a:lnTo>
                  <a:lnTo>
                    <a:pt x="6531" y="1148"/>
                  </a:lnTo>
                  <a:lnTo>
                    <a:pt x="6533" y="1148"/>
                  </a:lnTo>
                  <a:lnTo>
                    <a:pt x="6535" y="1148"/>
                  </a:lnTo>
                  <a:lnTo>
                    <a:pt x="6537" y="1148"/>
                  </a:lnTo>
                  <a:lnTo>
                    <a:pt x="6539" y="1148"/>
                  </a:lnTo>
                  <a:lnTo>
                    <a:pt x="6540" y="1148"/>
                  </a:lnTo>
                  <a:lnTo>
                    <a:pt x="6542" y="1148"/>
                  </a:lnTo>
                  <a:lnTo>
                    <a:pt x="6544" y="1148"/>
                  </a:lnTo>
                  <a:lnTo>
                    <a:pt x="6546" y="1148"/>
                  </a:lnTo>
                  <a:lnTo>
                    <a:pt x="6548" y="1148"/>
                  </a:lnTo>
                  <a:lnTo>
                    <a:pt x="6550" y="1148"/>
                  </a:lnTo>
                  <a:lnTo>
                    <a:pt x="6552" y="1148"/>
                  </a:lnTo>
                  <a:lnTo>
                    <a:pt x="6554" y="1148"/>
                  </a:lnTo>
                  <a:lnTo>
                    <a:pt x="6556" y="1148"/>
                  </a:lnTo>
                  <a:lnTo>
                    <a:pt x="6558" y="1148"/>
                  </a:lnTo>
                  <a:lnTo>
                    <a:pt x="6560" y="1148"/>
                  </a:lnTo>
                  <a:lnTo>
                    <a:pt x="6562" y="1148"/>
                  </a:lnTo>
                  <a:lnTo>
                    <a:pt x="6564" y="1148"/>
                  </a:lnTo>
                  <a:lnTo>
                    <a:pt x="6566" y="1148"/>
                  </a:lnTo>
                  <a:lnTo>
                    <a:pt x="6568" y="1148"/>
                  </a:lnTo>
                  <a:lnTo>
                    <a:pt x="6570" y="1148"/>
                  </a:lnTo>
                  <a:lnTo>
                    <a:pt x="6572" y="1148"/>
                  </a:lnTo>
                  <a:lnTo>
                    <a:pt x="6574" y="1148"/>
                  </a:lnTo>
                  <a:lnTo>
                    <a:pt x="6576" y="1148"/>
                  </a:lnTo>
                  <a:lnTo>
                    <a:pt x="6577" y="1148"/>
                  </a:lnTo>
                  <a:lnTo>
                    <a:pt x="6579" y="1148"/>
                  </a:lnTo>
                  <a:lnTo>
                    <a:pt x="6581" y="1148"/>
                  </a:lnTo>
                  <a:lnTo>
                    <a:pt x="6583" y="1148"/>
                  </a:lnTo>
                  <a:lnTo>
                    <a:pt x="6585" y="1148"/>
                  </a:lnTo>
                  <a:lnTo>
                    <a:pt x="6587" y="1148"/>
                  </a:lnTo>
                  <a:lnTo>
                    <a:pt x="6589" y="1148"/>
                  </a:lnTo>
                  <a:lnTo>
                    <a:pt x="6591" y="1148"/>
                  </a:lnTo>
                  <a:lnTo>
                    <a:pt x="6593" y="1148"/>
                  </a:lnTo>
                  <a:lnTo>
                    <a:pt x="6595" y="1148"/>
                  </a:lnTo>
                  <a:lnTo>
                    <a:pt x="6597" y="1148"/>
                  </a:lnTo>
                  <a:lnTo>
                    <a:pt x="6599" y="1148"/>
                  </a:lnTo>
                  <a:lnTo>
                    <a:pt x="6601" y="1148"/>
                  </a:lnTo>
                  <a:lnTo>
                    <a:pt x="6603" y="1148"/>
                  </a:lnTo>
                  <a:lnTo>
                    <a:pt x="6605" y="1148"/>
                  </a:lnTo>
                  <a:lnTo>
                    <a:pt x="6607" y="1148"/>
                  </a:lnTo>
                  <a:lnTo>
                    <a:pt x="6609" y="1148"/>
                  </a:lnTo>
                  <a:lnTo>
                    <a:pt x="6611" y="1148"/>
                  </a:lnTo>
                  <a:lnTo>
                    <a:pt x="6612" y="1148"/>
                  </a:lnTo>
                  <a:lnTo>
                    <a:pt x="6614" y="1148"/>
                  </a:lnTo>
                  <a:lnTo>
                    <a:pt x="6616" y="1148"/>
                  </a:lnTo>
                  <a:lnTo>
                    <a:pt x="6618" y="1148"/>
                  </a:lnTo>
                  <a:lnTo>
                    <a:pt x="6620" y="1148"/>
                  </a:lnTo>
                  <a:lnTo>
                    <a:pt x="6622" y="1148"/>
                  </a:lnTo>
                  <a:lnTo>
                    <a:pt x="6624" y="1148"/>
                  </a:lnTo>
                  <a:lnTo>
                    <a:pt x="6626" y="1148"/>
                  </a:lnTo>
                  <a:lnTo>
                    <a:pt x="6628" y="1148"/>
                  </a:lnTo>
                  <a:lnTo>
                    <a:pt x="6630" y="1148"/>
                  </a:lnTo>
                  <a:lnTo>
                    <a:pt x="6632" y="1148"/>
                  </a:lnTo>
                  <a:lnTo>
                    <a:pt x="6634" y="1148"/>
                  </a:lnTo>
                  <a:lnTo>
                    <a:pt x="6636" y="1148"/>
                  </a:lnTo>
                  <a:lnTo>
                    <a:pt x="6638" y="1148"/>
                  </a:lnTo>
                  <a:lnTo>
                    <a:pt x="6640" y="1148"/>
                  </a:lnTo>
                  <a:lnTo>
                    <a:pt x="6642" y="1148"/>
                  </a:lnTo>
                  <a:lnTo>
                    <a:pt x="6644" y="1148"/>
                  </a:lnTo>
                  <a:lnTo>
                    <a:pt x="6646" y="1148"/>
                  </a:lnTo>
                  <a:lnTo>
                    <a:pt x="6648" y="1148"/>
                  </a:lnTo>
                  <a:lnTo>
                    <a:pt x="6649" y="1148"/>
                  </a:lnTo>
                  <a:lnTo>
                    <a:pt x="6651" y="1148"/>
                  </a:lnTo>
                  <a:lnTo>
                    <a:pt x="6653" y="1148"/>
                  </a:lnTo>
                  <a:lnTo>
                    <a:pt x="6655" y="1148"/>
                  </a:lnTo>
                  <a:lnTo>
                    <a:pt x="6657" y="1148"/>
                  </a:lnTo>
                  <a:lnTo>
                    <a:pt x="6659" y="1148"/>
                  </a:lnTo>
                  <a:lnTo>
                    <a:pt x="6661" y="1148"/>
                  </a:lnTo>
                  <a:lnTo>
                    <a:pt x="6663" y="1149"/>
                  </a:lnTo>
                  <a:lnTo>
                    <a:pt x="6665" y="1149"/>
                  </a:lnTo>
                  <a:lnTo>
                    <a:pt x="6667" y="1149"/>
                  </a:lnTo>
                  <a:lnTo>
                    <a:pt x="6669" y="1149"/>
                  </a:lnTo>
                  <a:lnTo>
                    <a:pt x="6671" y="1149"/>
                  </a:lnTo>
                  <a:lnTo>
                    <a:pt x="6673" y="1149"/>
                  </a:lnTo>
                  <a:lnTo>
                    <a:pt x="6675" y="1149"/>
                  </a:lnTo>
                  <a:lnTo>
                    <a:pt x="6677" y="1149"/>
                  </a:lnTo>
                  <a:lnTo>
                    <a:pt x="6679" y="1149"/>
                  </a:lnTo>
                  <a:lnTo>
                    <a:pt x="6681" y="1149"/>
                  </a:lnTo>
                  <a:lnTo>
                    <a:pt x="6683" y="1149"/>
                  </a:lnTo>
                  <a:lnTo>
                    <a:pt x="6685" y="1149"/>
                  </a:lnTo>
                  <a:lnTo>
                    <a:pt x="6686" y="1149"/>
                  </a:lnTo>
                  <a:lnTo>
                    <a:pt x="6688" y="1149"/>
                  </a:lnTo>
                  <a:lnTo>
                    <a:pt x="6690" y="1149"/>
                  </a:lnTo>
                  <a:lnTo>
                    <a:pt x="6692" y="1149"/>
                  </a:lnTo>
                  <a:lnTo>
                    <a:pt x="6694" y="1149"/>
                  </a:lnTo>
                  <a:lnTo>
                    <a:pt x="6696" y="1149"/>
                  </a:lnTo>
                  <a:lnTo>
                    <a:pt x="6698" y="1149"/>
                  </a:lnTo>
                  <a:lnTo>
                    <a:pt x="6700" y="1149"/>
                  </a:lnTo>
                  <a:lnTo>
                    <a:pt x="6702" y="1149"/>
                  </a:lnTo>
                  <a:lnTo>
                    <a:pt x="6704" y="1149"/>
                  </a:lnTo>
                  <a:lnTo>
                    <a:pt x="6706" y="1149"/>
                  </a:lnTo>
                  <a:lnTo>
                    <a:pt x="6708" y="1149"/>
                  </a:lnTo>
                  <a:lnTo>
                    <a:pt x="6710" y="1149"/>
                  </a:lnTo>
                  <a:lnTo>
                    <a:pt x="6712" y="1149"/>
                  </a:lnTo>
                  <a:lnTo>
                    <a:pt x="6714" y="1149"/>
                  </a:lnTo>
                  <a:lnTo>
                    <a:pt x="6716" y="1149"/>
                  </a:lnTo>
                  <a:lnTo>
                    <a:pt x="6718" y="1149"/>
                  </a:lnTo>
                  <a:lnTo>
                    <a:pt x="6720" y="1149"/>
                  </a:lnTo>
                  <a:lnTo>
                    <a:pt x="6722" y="1149"/>
                  </a:lnTo>
                  <a:lnTo>
                    <a:pt x="6723" y="1149"/>
                  </a:lnTo>
                  <a:lnTo>
                    <a:pt x="6725" y="1149"/>
                  </a:lnTo>
                  <a:lnTo>
                    <a:pt x="6727" y="1149"/>
                  </a:lnTo>
                  <a:lnTo>
                    <a:pt x="6729" y="1149"/>
                  </a:lnTo>
                  <a:lnTo>
                    <a:pt x="6731" y="1149"/>
                  </a:lnTo>
                  <a:lnTo>
                    <a:pt x="6733" y="1149"/>
                  </a:lnTo>
                  <a:lnTo>
                    <a:pt x="6735" y="1149"/>
                  </a:lnTo>
                  <a:lnTo>
                    <a:pt x="6737" y="1149"/>
                  </a:lnTo>
                  <a:lnTo>
                    <a:pt x="6739" y="1149"/>
                  </a:lnTo>
                  <a:lnTo>
                    <a:pt x="6741" y="1149"/>
                  </a:lnTo>
                  <a:lnTo>
                    <a:pt x="6743" y="1149"/>
                  </a:lnTo>
                  <a:lnTo>
                    <a:pt x="6745" y="1149"/>
                  </a:lnTo>
                  <a:lnTo>
                    <a:pt x="6747" y="1149"/>
                  </a:lnTo>
                  <a:lnTo>
                    <a:pt x="6749" y="1149"/>
                  </a:lnTo>
                  <a:lnTo>
                    <a:pt x="6751" y="1149"/>
                  </a:lnTo>
                  <a:lnTo>
                    <a:pt x="6753" y="1149"/>
                  </a:lnTo>
                  <a:lnTo>
                    <a:pt x="6755" y="1149"/>
                  </a:lnTo>
                  <a:lnTo>
                    <a:pt x="6757" y="1149"/>
                  </a:lnTo>
                  <a:lnTo>
                    <a:pt x="6759" y="1149"/>
                  </a:lnTo>
                  <a:lnTo>
                    <a:pt x="6760" y="1149"/>
                  </a:lnTo>
                  <a:lnTo>
                    <a:pt x="6762" y="1149"/>
                  </a:lnTo>
                  <a:lnTo>
                    <a:pt x="6764" y="1149"/>
                  </a:lnTo>
                  <a:lnTo>
                    <a:pt x="6766" y="1149"/>
                  </a:lnTo>
                  <a:lnTo>
                    <a:pt x="6768" y="1149"/>
                  </a:lnTo>
                  <a:lnTo>
                    <a:pt x="6770" y="1149"/>
                  </a:lnTo>
                  <a:lnTo>
                    <a:pt x="6772" y="1149"/>
                  </a:lnTo>
                  <a:lnTo>
                    <a:pt x="6774" y="1149"/>
                  </a:lnTo>
                  <a:lnTo>
                    <a:pt x="6776" y="1149"/>
                  </a:lnTo>
                  <a:lnTo>
                    <a:pt x="6778" y="1149"/>
                  </a:lnTo>
                  <a:lnTo>
                    <a:pt x="6780" y="1149"/>
                  </a:lnTo>
                  <a:lnTo>
                    <a:pt x="6782" y="1149"/>
                  </a:lnTo>
                  <a:lnTo>
                    <a:pt x="6784" y="1149"/>
                  </a:lnTo>
                  <a:lnTo>
                    <a:pt x="6786" y="1149"/>
                  </a:lnTo>
                  <a:lnTo>
                    <a:pt x="6788" y="1149"/>
                  </a:lnTo>
                  <a:lnTo>
                    <a:pt x="6790" y="1149"/>
                  </a:lnTo>
                  <a:lnTo>
                    <a:pt x="6792" y="1149"/>
                  </a:lnTo>
                  <a:lnTo>
                    <a:pt x="6794" y="1149"/>
                  </a:lnTo>
                  <a:lnTo>
                    <a:pt x="6796" y="1149"/>
                  </a:lnTo>
                  <a:lnTo>
                    <a:pt x="6797" y="1149"/>
                  </a:lnTo>
                  <a:lnTo>
                    <a:pt x="6799" y="1149"/>
                  </a:lnTo>
                  <a:lnTo>
                    <a:pt x="6801" y="1149"/>
                  </a:lnTo>
                  <a:lnTo>
                    <a:pt x="6803" y="1149"/>
                  </a:lnTo>
                  <a:lnTo>
                    <a:pt x="6805" y="1149"/>
                  </a:lnTo>
                  <a:lnTo>
                    <a:pt x="6807" y="1149"/>
                  </a:lnTo>
                  <a:lnTo>
                    <a:pt x="6809" y="1149"/>
                  </a:lnTo>
                  <a:lnTo>
                    <a:pt x="6811" y="1149"/>
                  </a:lnTo>
                  <a:lnTo>
                    <a:pt x="6813" y="1149"/>
                  </a:lnTo>
                  <a:lnTo>
                    <a:pt x="6815" y="1149"/>
                  </a:lnTo>
                  <a:lnTo>
                    <a:pt x="6817" y="1149"/>
                  </a:lnTo>
                  <a:lnTo>
                    <a:pt x="6819" y="1149"/>
                  </a:lnTo>
                  <a:lnTo>
                    <a:pt x="6821" y="1149"/>
                  </a:lnTo>
                  <a:lnTo>
                    <a:pt x="6823" y="1149"/>
                  </a:lnTo>
                  <a:lnTo>
                    <a:pt x="6825" y="1149"/>
                  </a:lnTo>
                  <a:lnTo>
                    <a:pt x="6827" y="1149"/>
                  </a:lnTo>
                  <a:lnTo>
                    <a:pt x="6829" y="1149"/>
                  </a:lnTo>
                  <a:lnTo>
                    <a:pt x="6831" y="1149"/>
                  </a:lnTo>
                  <a:lnTo>
                    <a:pt x="6833" y="1149"/>
                  </a:lnTo>
                  <a:lnTo>
                    <a:pt x="6834" y="1149"/>
                  </a:lnTo>
                  <a:lnTo>
                    <a:pt x="6836" y="1149"/>
                  </a:lnTo>
                  <a:lnTo>
                    <a:pt x="6838" y="1149"/>
                  </a:lnTo>
                  <a:lnTo>
                    <a:pt x="6840" y="1149"/>
                  </a:lnTo>
                  <a:lnTo>
                    <a:pt x="6842" y="1149"/>
                  </a:lnTo>
                  <a:lnTo>
                    <a:pt x="6844" y="1149"/>
                  </a:lnTo>
                  <a:lnTo>
                    <a:pt x="6846" y="1149"/>
                  </a:lnTo>
                  <a:lnTo>
                    <a:pt x="6848" y="1149"/>
                  </a:lnTo>
                  <a:lnTo>
                    <a:pt x="6850" y="1149"/>
                  </a:lnTo>
                  <a:lnTo>
                    <a:pt x="6852" y="1149"/>
                  </a:lnTo>
                  <a:lnTo>
                    <a:pt x="6854" y="1149"/>
                  </a:lnTo>
                  <a:lnTo>
                    <a:pt x="6856" y="1149"/>
                  </a:lnTo>
                  <a:lnTo>
                    <a:pt x="6858" y="1149"/>
                  </a:lnTo>
                  <a:lnTo>
                    <a:pt x="6860" y="1149"/>
                  </a:lnTo>
                  <a:lnTo>
                    <a:pt x="6862" y="1149"/>
                  </a:lnTo>
                  <a:lnTo>
                    <a:pt x="6864" y="1149"/>
                  </a:lnTo>
                  <a:lnTo>
                    <a:pt x="6866" y="1149"/>
                  </a:lnTo>
                  <a:lnTo>
                    <a:pt x="6868" y="1149"/>
                  </a:lnTo>
                  <a:lnTo>
                    <a:pt x="6870" y="1149"/>
                  </a:lnTo>
                  <a:lnTo>
                    <a:pt x="6871" y="1149"/>
                  </a:lnTo>
                  <a:lnTo>
                    <a:pt x="6873" y="1149"/>
                  </a:lnTo>
                  <a:lnTo>
                    <a:pt x="6875" y="1149"/>
                  </a:lnTo>
                  <a:lnTo>
                    <a:pt x="6877" y="1149"/>
                  </a:lnTo>
                  <a:lnTo>
                    <a:pt x="6879" y="1149"/>
                  </a:lnTo>
                  <a:lnTo>
                    <a:pt x="6881" y="1149"/>
                  </a:lnTo>
                  <a:lnTo>
                    <a:pt x="6883" y="1149"/>
                  </a:lnTo>
                  <a:lnTo>
                    <a:pt x="6885" y="1149"/>
                  </a:lnTo>
                  <a:lnTo>
                    <a:pt x="6887" y="1149"/>
                  </a:lnTo>
                  <a:lnTo>
                    <a:pt x="6889" y="1149"/>
                  </a:lnTo>
                  <a:lnTo>
                    <a:pt x="6891" y="1149"/>
                  </a:lnTo>
                  <a:lnTo>
                    <a:pt x="6893" y="1149"/>
                  </a:lnTo>
                  <a:lnTo>
                    <a:pt x="6895" y="1149"/>
                  </a:lnTo>
                  <a:lnTo>
                    <a:pt x="6897" y="1149"/>
                  </a:lnTo>
                  <a:lnTo>
                    <a:pt x="6899" y="1149"/>
                  </a:lnTo>
                  <a:lnTo>
                    <a:pt x="6901" y="1149"/>
                  </a:lnTo>
                  <a:lnTo>
                    <a:pt x="6903" y="1149"/>
                  </a:lnTo>
                  <a:lnTo>
                    <a:pt x="6905" y="1149"/>
                  </a:lnTo>
                  <a:lnTo>
                    <a:pt x="6907" y="1149"/>
                  </a:lnTo>
                  <a:lnTo>
                    <a:pt x="6908" y="1149"/>
                  </a:lnTo>
                  <a:lnTo>
                    <a:pt x="6910" y="1149"/>
                  </a:lnTo>
                  <a:lnTo>
                    <a:pt x="6912" y="1149"/>
                  </a:lnTo>
                  <a:lnTo>
                    <a:pt x="6914" y="1149"/>
                  </a:lnTo>
                  <a:lnTo>
                    <a:pt x="6916" y="1149"/>
                  </a:lnTo>
                  <a:lnTo>
                    <a:pt x="6918" y="1149"/>
                  </a:lnTo>
                  <a:lnTo>
                    <a:pt x="6920" y="1149"/>
                  </a:lnTo>
                  <a:lnTo>
                    <a:pt x="6922" y="1149"/>
                  </a:lnTo>
                  <a:lnTo>
                    <a:pt x="6924" y="1149"/>
                  </a:lnTo>
                  <a:lnTo>
                    <a:pt x="6926" y="1149"/>
                  </a:lnTo>
                  <a:lnTo>
                    <a:pt x="6928" y="1149"/>
                  </a:lnTo>
                  <a:lnTo>
                    <a:pt x="6930" y="1149"/>
                  </a:lnTo>
                  <a:lnTo>
                    <a:pt x="6932" y="1149"/>
                  </a:lnTo>
                  <a:lnTo>
                    <a:pt x="6934" y="1149"/>
                  </a:lnTo>
                  <a:lnTo>
                    <a:pt x="6936" y="1149"/>
                  </a:lnTo>
                  <a:lnTo>
                    <a:pt x="6938" y="1149"/>
                  </a:lnTo>
                  <a:lnTo>
                    <a:pt x="6940" y="1149"/>
                  </a:lnTo>
                  <a:lnTo>
                    <a:pt x="6942" y="1149"/>
                  </a:lnTo>
                  <a:lnTo>
                    <a:pt x="6944" y="1149"/>
                  </a:lnTo>
                  <a:lnTo>
                    <a:pt x="6945" y="1149"/>
                  </a:lnTo>
                  <a:lnTo>
                    <a:pt x="6947" y="1149"/>
                  </a:lnTo>
                  <a:lnTo>
                    <a:pt x="6949" y="1149"/>
                  </a:lnTo>
                  <a:lnTo>
                    <a:pt x="6951" y="1149"/>
                  </a:lnTo>
                  <a:lnTo>
                    <a:pt x="6953" y="1149"/>
                  </a:lnTo>
                  <a:lnTo>
                    <a:pt x="6955" y="1149"/>
                  </a:lnTo>
                  <a:lnTo>
                    <a:pt x="6957" y="1149"/>
                  </a:lnTo>
                  <a:lnTo>
                    <a:pt x="6959" y="1149"/>
                  </a:lnTo>
                  <a:lnTo>
                    <a:pt x="6961" y="1149"/>
                  </a:lnTo>
                  <a:lnTo>
                    <a:pt x="6963" y="1149"/>
                  </a:lnTo>
                  <a:lnTo>
                    <a:pt x="6965" y="1149"/>
                  </a:lnTo>
                  <a:lnTo>
                    <a:pt x="6967" y="1149"/>
                  </a:lnTo>
                  <a:lnTo>
                    <a:pt x="6969" y="1149"/>
                  </a:lnTo>
                  <a:lnTo>
                    <a:pt x="6971" y="1149"/>
                  </a:lnTo>
                  <a:lnTo>
                    <a:pt x="6973" y="1149"/>
                  </a:lnTo>
                  <a:lnTo>
                    <a:pt x="6975" y="1149"/>
                  </a:lnTo>
                  <a:lnTo>
                    <a:pt x="6977" y="1149"/>
                  </a:lnTo>
                  <a:lnTo>
                    <a:pt x="6979" y="1149"/>
                  </a:lnTo>
                  <a:lnTo>
                    <a:pt x="6980" y="1149"/>
                  </a:lnTo>
                  <a:lnTo>
                    <a:pt x="6982" y="1149"/>
                  </a:lnTo>
                  <a:lnTo>
                    <a:pt x="6984" y="1149"/>
                  </a:lnTo>
                  <a:lnTo>
                    <a:pt x="6986" y="1149"/>
                  </a:lnTo>
                  <a:lnTo>
                    <a:pt x="6988" y="1149"/>
                  </a:lnTo>
                  <a:lnTo>
                    <a:pt x="6990" y="1149"/>
                  </a:lnTo>
                  <a:lnTo>
                    <a:pt x="6992" y="1149"/>
                  </a:lnTo>
                  <a:lnTo>
                    <a:pt x="6994" y="1149"/>
                  </a:lnTo>
                  <a:lnTo>
                    <a:pt x="6996" y="1149"/>
                  </a:lnTo>
                  <a:lnTo>
                    <a:pt x="6998" y="1149"/>
                  </a:lnTo>
                  <a:lnTo>
                    <a:pt x="7000" y="1149"/>
                  </a:lnTo>
                  <a:lnTo>
                    <a:pt x="7002" y="1149"/>
                  </a:lnTo>
                  <a:lnTo>
                    <a:pt x="7004" y="1149"/>
                  </a:lnTo>
                  <a:lnTo>
                    <a:pt x="7006" y="1149"/>
                  </a:lnTo>
                  <a:lnTo>
                    <a:pt x="7008" y="1149"/>
                  </a:lnTo>
                  <a:lnTo>
                    <a:pt x="7010" y="1149"/>
                  </a:lnTo>
                  <a:lnTo>
                    <a:pt x="7012" y="1149"/>
                  </a:lnTo>
                  <a:lnTo>
                    <a:pt x="7014" y="1149"/>
                  </a:lnTo>
                  <a:lnTo>
                    <a:pt x="7016" y="1149"/>
                  </a:lnTo>
                  <a:lnTo>
                    <a:pt x="7017" y="1149"/>
                  </a:lnTo>
                  <a:lnTo>
                    <a:pt x="7019" y="1149"/>
                  </a:lnTo>
                  <a:lnTo>
                    <a:pt x="7021" y="1149"/>
                  </a:lnTo>
                  <a:lnTo>
                    <a:pt x="7023" y="1149"/>
                  </a:lnTo>
                  <a:lnTo>
                    <a:pt x="7025" y="1149"/>
                  </a:lnTo>
                  <a:lnTo>
                    <a:pt x="7027" y="1149"/>
                  </a:lnTo>
                  <a:lnTo>
                    <a:pt x="7029" y="1149"/>
                  </a:lnTo>
                  <a:lnTo>
                    <a:pt x="7031" y="1149"/>
                  </a:lnTo>
                  <a:lnTo>
                    <a:pt x="7033" y="1149"/>
                  </a:lnTo>
                  <a:lnTo>
                    <a:pt x="7035" y="1149"/>
                  </a:lnTo>
                  <a:lnTo>
                    <a:pt x="7037" y="1149"/>
                  </a:lnTo>
                  <a:lnTo>
                    <a:pt x="7039" y="1149"/>
                  </a:lnTo>
                  <a:lnTo>
                    <a:pt x="7041" y="1149"/>
                  </a:lnTo>
                  <a:lnTo>
                    <a:pt x="7043" y="1149"/>
                  </a:lnTo>
                  <a:lnTo>
                    <a:pt x="7045" y="1149"/>
                  </a:lnTo>
                  <a:lnTo>
                    <a:pt x="7047" y="1149"/>
                  </a:lnTo>
                  <a:lnTo>
                    <a:pt x="7049" y="1149"/>
                  </a:lnTo>
                  <a:lnTo>
                    <a:pt x="7051" y="1149"/>
                  </a:lnTo>
                  <a:lnTo>
                    <a:pt x="7053" y="1149"/>
                  </a:lnTo>
                  <a:lnTo>
                    <a:pt x="7054" y="1149"/>
                  </a:lnTo>
                  <a:lnTo>
                    <a:pt x="7056" y="1149"/>
                  </a:lnTo>
                  <a:lnTo>
                    <a:pt x="7058" y="1149"/>
                  </a:lnTo>
                  <a:lnTo>
                    <a:pt x="7060" y="1149"/>
                  </a:lnTo>
                  <a:lnTo>
                    <a:pt x="7062" y="1149"/>
                  </a:lnTo>
                  <a:lnTo>
                    <a:pt x="7064" y="1149"/>
                  </a:lnTo>
                  <a:lnTo>
                    <a:pt x="7066" y="1149"/>
                  </a:lnTo>
                  <a:lnTo>
                    <a:pt x="7068" y="1149"/>
                  </a:lnTo>
                  <a:lnTo>
                    <a:pt x="7070" y="1149"/>
                  </a:lnTo>
                  <a:lnTo>
                    <a:pt x="7072" y="1149"/>
                  </a:lnTo>
                  <a:lnTo>
                    <a:pt x="7074" y="1149"/>
                  </a:lnTo>
                  <a:lnTo>
                    <a:pt x="7076" y="1149"/>
                  </a:lnTo>
                  <a:lnTo>
                    <a:pt x="7078" y="1149"/>
                  </a:lnTo>
                  <a:lnTo>
                    <a:pt x="7080" y="1149"/>
                  </a:lnTo>
                  <a:lnTo>
                    <a:pt x="7082" y="1149"/>
                  </a:lnTo>
                  <a:lnTo>
                    <a:pt x="7084" y="1149"/>
                  </a:lnTo>
                  <a:lnTo>
                    <a:pt x="7086" y="1149"/>
                  </a:lnTo>
                  <a:lnTo>
                    <a:pt x="7088" y="1149"/>
                  </a:lnTo>
                  <a:lnTo>
                    <a:pt x="7090" y="1149"/>
                  </a:lnTo>
                  <a:lnTo>
                    <a:pt x="7091" y="1149"/>
                  </a:lnTo>
                  <a:lnTo>
                    <a:pt x="7093" y="1149"/>
                  </a:lnTo>
                  <a:lnTo>
                    <a:pt x="7095" y="1149"/>
                  </a:lnTo>
                  <a:lnTo>
                    <a:pt x="7097" y="1149"/>
                  </a:lnTo>
                  <a:lnTo>
                    <a:pt x="7099" y="1149"/>
                  </a:lnTo>
                  <a:lnTo>
                    <a:pt x="7101" y="1149"/>
                  </a:lnTo>
                  <a:lnTo>
                    <a:pt x="7103" y="1149"/>
                  </a:lnTo>
                  <a:lnTo>
                    <a:pt x="7105" y="1149"/>
                  </a:lnTo>
                  <a:lnTo>
                    <a:pt x="7107" y="1149"/>
                  </a:lnTo>
                  <a:lnTo>
                    <a:pt x="7109" y="1149"/>
                  </a:lnTo>
                  <a:lnTo>
                    <a:pt x="7111" y="1149"/>
                  </a:lnTo>
                  <a:lnTo>
                    <a:pt x="7113" y="1149"/>
                  </a:lnTo>
                  <a:lnTo>
                    <a:pt x="7115" y="1149"/>
                  </a:lnTo>
                  <a:lnTo>
                    <a:pt x="7117" y="1149"/>
                  </a:lnTo>
                  <a:lnTo>
                    <a:pt x="7119" y="1149"/>
                  </a:lnTo>
                  <a:lnTo>
                    <a:pt x="7121" y="1149"/>
                  </a:lnTo>
                  <a:lnTo>
                    <a:pt x="7123" y="1149"/>
                  </a:lnTo>
                  <a:lnTo>
                    <a:pt x="7125" y="1149"/>
                  </a:lnTo>
                  <a:lnTo>
                    <a:pt x="7127" y="1149"/>
                  </a:lnTo>
                  <a:lnTo>
                    <a:pt x="7128" y="1149"/>
                  </a:lnTo>
                  <a:lnTo>
                    <a:pt x="7130" y="1149"/>
                  </a:lnTo>
                  <a:lnTo>
                    <a:pt x="7132" y="1149"/>
                  </a:lnTo>
                  <a:lnTo>
                    <a:pt x="7134" y="1149"/>
                  </a:lnTo>
                  <a:lnTo>
                    <a:pt x="7136" y="1149"/>
                  </a:lnTo>
                  <a:lnTo>
                    <a:pt x="7138" y="1149"/>
                  </a:lnTo>
                  <a:lnTo>
                    <a:pt x="7140" y="1149"/>
                  </a:lnTo>
                  <a:lnTo>
                    <a:pt x="7142" y="1149"/>
                  </a:lnTo>
                  <a:lnTo>
                    <a:pt x="7144" y="1149"/>
                  </a:lnTo>
                  <a:lnTo>
                    <a:pt x="7146" y="1149"/>
                  </a:lnTo>
                  <a:lnTo>
                    <a:pt x="7148" y="1149"/>
                  </a:lnTo>
                  <a:lnTo>
                    <a:pt x="7150" y="1149"/>
                  </a:lnTo>
                  <a:lnTo>
                    <a:pt x="7152" y="1149"/>
                  </a:lnTo>
                  <a:lnTo>
                    <a:pt x="7154" y="1149"/>
                  </a:lnTo>
                  <a:lnTo>
                    <a:pt x="7156" y="1149"/>
                  </a:lnTo>
                  <a:lnTo>
                    <a:pt x="7158" y="1149"/>
                  </a:lnTo>
                  <a:lnTo>
                    <a:pt x="7160" y="1149"/>
                  </a:lnTo>
                  <a:lnTo>
                    <a:pt x="7162" y="1149"/>
                  </a:lnTo>
                  <a:lnTo>
                    <a:pt x="7164" y="1149"/>
                  </a:lnTo>
                  <a:lnTo>
                    <a:pt x="7165" y="1149"/>
                  </a:lnTo>
                  <a:lnTo>
                    <a:pt x="7167" y="1149"/>
                  </a:lnTo>
                  <a:lnTo>
                    <a:pt x="7169" y="1149"/>
                  </a:lnTo>
                  <a:lnTo>
                    <a:pt x="7171" y="1149"/>
                  </a:lnTo>
                  <a:lnTo>
                    <a:pt x="7173" y="1149"/>
                  </a:lnTo>
                  <a:lnTo>
                    <a:pt x="7175" y="1149"/>
                  </a:lnTo>
                  <a:lnTo>
                    <a:pt x="7177" y="1149"/>
                  </a:lnTo>
                  <a:lnTo>
                    <a:pt x="7179" y="1149"/>
                  </a:lnTo>
                  <a:lnTo>
                    <a:pt x="7181" y="1149"/>
                  </a:lnTo>
                  <a:lnTo>
                    <a:pt x="7183" y="1149"/>
                  </a:lnTo>
                  <a:lnTo>
                    <a:pt x="7185" y="1149"/>
                  </a:lnTo>
                  <a:lnTo>
                    <a:pt x="7187" y="1149"/>
                  </a:lnTo>
                  <a:lnTo>
                    <a:pt x="7189" y="1149"/>
                  </a:lnTo>
                  <a:lnTo>
                    <a:pt x="7191" y="1149"/>
                  </a:lnTo>
                  <a:lnTo>
                    <a:pt x="7193" y="1149"/>
                  </a:lnTo>
                  <a:lnTo>
                    <a:pt x="7195" y="1149"/>
                  </a:lnTo>
                  <a:lnTo>
                    <a:pt x="7197" y="1149"/>
                  </a:lnTo>
                  <a:lnTo>
                    <a:pt x="7199" y="1149"/>
                  </a:lnTo>
                  <a:lnTo>
                    <a:pt x="7201" y="1149"/>
                  </a:lnTo>
                  <a:lnTo>
                    <a:pt x="7202" y="1149"/>
                  </a:lnTo>
                  <a:lnTo>
                    <a:pt x="7204" y="1149"/>
                  </a:lnTo>
                  <a:lnTo>
                    <a:pt x="7206" y="1149"/>
                  </a:lnTo>
                  <a:lnTo>
                    <a:pt x="7208" y="1149"/>
                  </a:lnTo>
                  <a:lnTo>
                    <a:pt x="7210" y="1149"/>
                  </a:lnTo>
                  <a:lnTo>
                    <a:pt x="7212" y="1149"/>
                  </a:lnTo>
                  <a:lnTo>
                    <a:pt x="7214" y="1149"/>
                  </a:lnTo>
                  <a:lnTo>
                    <a:pt x="7216" y="1149"/>
                  </a:lnTo>
                  <a:lnTo>
                    <a:pt x="7218" y="1149"/>
                  </a:lnTo>
                  <a:lnTo>
                    <a:pt x="7220" y="1149"/>
                  </a:lnTo>
                  <a:lnTo>
                    <a:pt x="7222" y="1149"/>
                  </a:lnTo>
                  <a:lnTo>
                    <a:pt x="7224" y="1149"/>
                  </a:lnTo>
                  <a:lnTo>
                    <a:pt x="7226" y="1149"/>
                  </a:lnTo>
                  <a:lnTo>
                    <a:pt x="7228" y="1149"/>
                  </a:lnTo>
                  <a:lnTo>
                    <a:pt x="7230" y="1149"/>
                  </a:lnTo>
                  <a:lnTo>
                    <a:pt x="7232" y="1149"/>
                  </a:lnTo>
                  <a:lnTo>
                    <a:pt x="7234" y="1149"/>
                  </a:lnTo>
                  <a:lnTo>
                    <a:pt x="7236" y="1149"/>
                  </a:lnTo>
                  <a:lnTo>
                    <a:pt x="7238" y="1149"/>
                  </a:lnTo>
                  <a:lnTo>
                    <a:pt x="7239" y="1149"/>
                  </a:lnTo>
                  <a:lnTo>
                    <a:pt x="7241" y="1149"/>
                  </a:lnTo>
                  <a:lnTo>
                    <a:pt x="7243" y="1149"/>
                  </a:lnTo>
                  <a:lnTo>
                    <a:pt x="7245" y="1149"/>
                  </a:lnTo>
                  <a:lnTo>
                    <a:pt x="7247" y="1149"/>
                  </a:lnTo>
                  <a:lnTo>
                    <a:pt x="7249" y="1149"/>
                  </a:lnTo>
                  <a:lnTo>
                    <a:pt x="7251" y="1149"/>
                  </a:lnTo>
                  <a:lnTo>
                    <a:pt x="7253" y="1149"/>
                  </a:lnTo>
                  <a:lnTo>
                    <a:pt x="7255" y="1149"/>
                  </a:lnTo>
                  <a:lnTo>
                    <a:pt x="7257" y="1149"/>
                  </a:lnTo>
                  <a:lnTo>
                    <a:pt x="7259" y="1149"/>
                  </a:lnTo>
                  <a:lnTo>
                    <a:pt x="7261" y="1149"/>
                  </a:lnTo>
                  <a:lnTo>
                    <a:pt x="7263" y="1149"/>
                  </a:lnTo>
                  <a:lnTo>
                    <a:pt x="7265" y="1149"/>
                  </a:lnTo>
                  <a:lnTo>
                    <a:pt x="7267" y="1149"/>
                  </a:lnTo>
                  <a:lnTo>
                    <a:pt x="7269" y="1149"/>
                  </a:lnTo>
                  <a:lnTo>
                    <a:pt x="7271" y="1149"/>
                  </a:lnTo>
                  <a:lnTo>
                    <a:pt x="7273" y="1149"/>
                  </a:lnTo>
                  <a:lnTo>
                    <a:pt x="7275" y="1149"/>
                  </a:lnTo>
                  <a:lnTo>
                    <a:pt x="7276" y="1149"/>
                  </a:lnTo>
                  <a:lnTo>
                    <a:pt x="7278" y="1149"/>
                  </a:lnTo>
                  <a:lnTo>
                    <a:pt x="7280" y="1149"/>
                  </a:lnTo>
                  <a:lnTo>
                    <a:pt x="7282" y="1149"/>
                  </a:lnTo>
                  <a:lnTo>
                    <a:pt x="7284" y="1149"/>
                  </a:lnTo>
                  <a:lnTo>
                    <a:pt x="7286" y="1149"/>
                  </a:lnTo>
                  <a:lnTo>
                    <a:pt x="7288" y="1149"/>
                  </a:lnTo>
                  <a:lnTo>
                    <a:pt x="7290" y="1149"/>
                  </a:lnTo>
                  <a:lnTo>
                    <a:pt x="7292" y="1149"/>
                  </a:lnTo>
                  <a:lnTo>
                    <a:pt x="7294" y="1149"/>
                  </a:lnTo>
                  <a:lnTo>
                    <a:pt x="7296" y="1149"/>
                  </a:lnTo>
                  <a:lnTo>
                    <a:pt x="7298" y="1149"/>
                  </a:lnTo>
                  <a:lnTo>
                    <a:pt x="7300" y="1149"/>
                  </a:lnTo>
                  <a:lnTo>
                    <a:pt x="7302" y="1149"/>
                  </a:lnTo>
                  <a:lnTo>
                    <a:pt x="7304" y="1149"/>
                  </a:lnTo>
                  <a:lnTo>
                    <a:pt x="7306" y="1149"/>
                  </a:lnTo>
                  <a:lnTo>
                    <a:pt x="7308" y="1149"/>
                  </a:lnTo>
                  <a:lnTo>
                    <a:pt x="7310" y="1149"/>
                  </a:lnTo>
                  <a:lnTo>
                    <a:pt x="7312" y="1149"/>
                  </a:lnTo>
                  <a:lnTo>
                    <a:pt x="7313" y="1149"/>
                  </a:lnTo>
                  <a:lnTo>
                    <a:pt x="7315" y="1149"/>
                  </a:lnTo>
                  <a:lnTo>
                    <a:pt x="7317" y="1149"/>
                  </a:lnTo>
                  <a:lnTo>
                    <a:pt x="7319" y="1149"/>
                  </a:lnTo>
                  <a:lnTo>
                    <a:pt x="7321" y="1149"/>
                  </a:lnTo>
                  <a:lnTo>
                    <a:pt x="7323" y="1149"/>
                  </a:lnTo>
                  <a:lnTo>
                    <a:pt x="7325" y="1149"/>
                  </a:lnTo>
                  <a:lnTo>
                    <a:pt x="7327" y="1149"/>
                  </a:lnTo>
                  <a:lnTo>
                    <a:pt x="7329" y="1149"/>
                  </a:lnTo>
                  <a:lnTo>
                    <a:pt x="7331" y="1149"/>
                  </a:lnTo>
                  <a:lnTo>
                    <a:pt x="7333" y="1149"/>
                  </a:lnTo>
                  <a:lnTo>
                    <a:pt x="7335" y="1149"/>
                  </a:lnTo>
                  <a:lnTo>
                    <a:pt x="7337" y="1149"/>
                  </a:lnTo>
                  <a:lnTo>
                    <a:pt x="7339" y="1149"/>
                  </a:lnTo>
                  <a:lnTo>
                    <a:pt x="7341" y="1149"/>
                  </a:lnTo>
                  <a:lnTo>
                    <a:pt x="7343" y="1149"/>
                  </a:lnTo>
                  <a:lnTo>
                    <a:pt x="7345" y="1149"/>
                  </a:lnTo>
                  <a:lnTo>
                    <a:pt x="7347" y="1149"/>
                  </a:lnTo>
                  <a:lnTo>
                    <a:pt x="7349" y="1149"/>
                  </a:lnTo>
                  <a:lnTo>
                    <a:pt x="7350" y="1149"/>
                  </a:lnTo>
                  <a:lnTo>
                    <a:pt x="7352" y="1149"/>
                  </a:lnTo>
                  <a:lnTo>
                    <a:pt x="7354" y="1149"/>
                  </a:lnTo>
                  <a:lnTo>
                    <a:pt x="7356" y="1149"/>
                  </a:lnTo>
                  <a:lnTo>
                    <a:pt x="7358" y="1149"/>
                  </a:lnTo>
                  <a:lnTo>
                    <a:pt x="7360" y="1149"/>
                  </a:lnTo>
                  <a:lnTo>
                    <a:pt x="7362" y="1149"/>
                  </a:lnTo>
                  <a:lnTo>
                    <a:pt x="7364" y="1149"/>
                  </a:lnTo>
                  <a:lnTo>
                    <a:pt x="7366" y="1149"/>
                  </a:lnTo>
                  <a:lnTo>
                    <a:pt x="7368" y="1149"/>
                  </a:lnTo>
                  <a:lnTo>
                    <a:pt x="7370" y="1149"/>
                  </a:lnTo>
                  <a:lnTo>
                    <a:pt x="7372" y="1149"/>
                  </a:lnTo>
                  <a:lnTo>
                    <a:pt x="7374" y="1149"/>
                  </a:lnTo>
                  <a:lnTo>
                    <a:pt x="7376" y="1149"/>
                  </a:lnTo>
                  <a:lnTo>
                    <a:pt x="7378" y="1149"/>
                  </a:lnTo>
                  <a:lnTo>
                    <a:pt x="7380" y="1149"/>
                  </a:lnTo>
                  <a:lnTo>
                    <a:pt x="7382" y="1149"/>
                  </a:lnTo>
                  <a:lnTo>
                    <a:pt x="7384" y="1149"/>
                  </a:lnTo>
                  <a:lnTo>
                    <a:pt x="7385" y="1149"/>
                  </a:lnTo>
                  <a:lnTo>
                    <a:pt x="7387" y="1149"/>
                  </a:lnTo>
                  <a:lnTo>
                    <a:pt x="7389" y="1149"/>
                  </a:lnTo>
                  <a:lnTo>
                    <a:pt x="7391" y="1149"/>
                  </a:lnTo>
                  <a:lnTo>
                    <a:pt x="7393" y="1149"/>
                  </a:lnTo>
                  <a:lnTo>
                    <a:pt x="7395" y="1149"/>
                  </a:lnTo>
                  <a:lnTo>
                    <a:pt x="7397" y="1149"/>
                  </a:lnTo>
                  <a:lnTo>
                    <a:pt x="7399" y="1149"/>
                  </a:lnTo>
                  <a:lnTo>
                    <a:pt x="7401" y="1149"/>
                  </a:lnTo>
                  <a:lnTo>
                    <a:pt x="7403" y="1149"/>
                  </a:lnTo>
                  <a:lnTo>
                    <a:pt x="7405" y="1149"/>
                  </a:lnTo>
                  <a:lnTo>
                    <a:pt x="7407" y="1149"/>
                  </a:lnTo>
                  <a:lnTo>
                    <a:pt x="7409" y="1149"/>
                  </a:lnTo>
                  <a:lnTo>
                    <a:pt x="7411" y="1149"/>
                  </a:lnTo>
                  <a:lnTo>
                    <a:pt x="7413" y="1149"/>
                  </a:lnTo>
                  <a:lnTo>
                    <a:pt x="7415" y="1149"/>
                  </a:lnTo>
                  <a:lnTo>
                    <a:pt x="7417" y="1149"/>
                  </a:lnTo>
                  <a:lnTo>
                    <a:pt x="7419" y="1149"/>
                  </a:lnTo>
                  <a:lnTo>
                    <a:pt x="7421" y="1149"/>
                  </a:lnTo>
                  <a:lnTo>
                    <a:pt x="7422" y="1149"/>
                  </a:lnTo>
                  <a:lnTo>
                    <a:pt x="7424" y="1149"/>
                  </a:lnTo>
                  <a:lnTo>
                    <a:pt x="7426" y="1149"/>
                  </a:lnTo>
                  <a:lnTo>
                    <a:pt x="7428" y="1149"/>
                  </a:lnTo>
                  <a:lnTo>
                    <a:pt x="7430" y="1149"/>
                  </a:lnTo>
                  <a:lnTo>
                    <a:pt x="7432" y="1149"/>
                  </a:lnTo>
                  <a:lnTo>
                    <a:pt x="7434" y="1149"/>
                  </a:lnTo>
                  <a:lnTo>
                    <a:pt x="7436" y="1149"/>
                  </a:lnTo>
                  <a:lnTo>
                    <a:pt x="7438" y="1149"/>
                  </a:lnTo>
                  <a:lnTo>
                    <a:pt x="7440" y="1149"/>
                  </a:lnTo>
                  <a:lnTo>
                    <a:pt x="7442" y="1149"/>
                  </a:lnTo>
                  <a:lnTo>
                    <a:pt x="7444" y="1149"/>
                  </a:lnTo>
                  <a:lnTo>
                    <a:pt x="7446" y="1149"/>
                  </a:lnTo>
                  <a:lnTo>
                    <a:pt x="7448" y="1149"/>
                  </a:lnTo>
                  <a:lnTo>
                    <a:pt x="7450" y="1149"/>
                  </a:lnTo>
                  <a:lnTo>
                    <a:pt x="7452" y="1149"/>
                  </a:lnTo>
                  <a:lnTo>
                    <a:pt x="7454" y="1149"/>
                  </a:lnTo>
                  <a:lnTo>
                    <a:pt x="7456" y="1149"/>
                  </a:lnTo>
                  <a:lnTo>
                    <a:pt x="7458" y="1149"/>
                  </a:lnTo>
                  <a:lnTo>
                    <a:pt x="7459" y="1149"/>
                  </a:lnTo>
                  <a:lnTo>
                    <a:pt x="7461" y="1149"/>
                  </a:lnTo>
                  <a:lnTo>
                    <a:pt x="7463" y="1149"/>
                  </a:lnTo>
                  <a:lnTo>
                    <a:pt x="7465" y="1149"/>
                  </a:lnTo>
                  <a:lnTo>
                    <a:pt x="7467" y="1149"/>
                  </a:lnTo>
                  <a:lnTo>
                    <a:pt x="7469" y="1149"/>
                  </a:lnTo>
                  <a:lnTo>
                    <a:pt x="7471" y="1149"/>
                  </a:lnTo>
                  <a:lnTo>
                    <a:pt x="7473" y="1149"/>
                  </a:lnTo>
                  <a:lnTo>
                    <a:pt x="7475" y="1149"/>
                  </a:lnTo>
                  <a:lnTo>
                    <a:pt x="7477" y="1149"/>
                  </a:lnTo>
                  <a:lnTo>
                    <a:pt x="7479" y="1149"/>
                  </a:lnTo>
                  <a:lnTo>
                    <a:pt x="7481" y="1149"/>
                  </a:lnTo>
                  <a:lnTo>
                    <a:pt x="7483" y="1149"/>
                  </a:lnTo>
                  <a:lnTo>
                    <a:pt x="7485" y="1149"/>
                  </a:lnTo>
                  <a:lnTo>
                    <a:pt x="7487" y="1149"/>
                  </a:lnTo>
                  <a:lnTo>
                    <a:pt x="7489" y="1149"/>
                  </a:lnTo>
                  <a:lnTo>
                    <a:pt x="7491" y="1149"/>
                  </a:lnTo>
                  <a:lnTo>
                    <a:pt x="7493" y="1149"/>
                  </a:lnTo>
                  <a:lnTo>
                    <a:pt x="7495" y="1149"/>
                  </a:lnTo>
                  <a:lnTo>
                    <a:pt x="7496" y="1149"/>
                  </a:lnTo>
                  <a:lnTo>
                    <a:pt x="7498" y="1149"/>
                  </a:lnTo>
                  <a:lnTo>
                    <a:pt x="7500" y="1149"/>
                  </a:lnTo>
                  <a:lnTo>
                    <a:pt x="7502" y="1149"/>
                  </a:lnTo>
                  <a:lnTo>
                    <a:pt x="7504" y="1149"/>
                  </a:lnTo>
                  <a:lnTo>
                    <a:pt x="7506" y="1149"/>
                  </a:lnTo>
                  <a:lnTo>
                    <a:pt x="7508" y="1149"/>
                  </a:lnTo>
                  <a:lnTo>
                    <a:pt x="7510" y="1149"/>
                  </a:lnTo>
                  <a:lnTo>
                    <a:pt x="7512" y="1149"/>
                  </a:lnTo>
                  <a:lnTo>
                    <a:pt x="7514" y="1149"/>
                  </a:lnTo>
                  <a:lnTo>
                    <a:pt x="7516" y="1149"/>
                  </a:lnTo>
                  <a:lnTo>
                    <a:pt x="7518" y="1149"/>
                  </a:lnTo>
                  <a:lnTo>
                    <a:pt x="7520" y="1149"/>
                  </a:lnTo>
                  <a:lnTo>
                    <a:pt x="7522" y="1149"/>
                  </a:lnTo>
                  <a:lnTo>
                    <a:pt x="7524" y="1149"/>
                  </a:lnTo>
                  <a:lnTo>
                    <a:pt x="7526" y="1149"/>
                  </a:lnTo>
                  <a:lnTo>
                    <a:pt x="7528" y="1149"/>
                  </a:lnTo>
                  <a:lnTo>
                    <a:pt x="7530" y="1149"/>
                  </a:lnTo>
                  <a:lnTo>
                    <a:pt x="7532" y="1149"/>
                  </a:lnTo>
                  <a:lnTo>
                    <a:pt x="7533" y="1149"/>
                  </a:lnTo>
                  <a:lnTo>
                    <a:pt x="7535" y="1149"/>
                  </a:lnTo>
                  <a:lnTo>
                    <a:pt x="7537" y="1149"/>
                  </a:lnTo>
                  <a:lnTo>
                    <a:pt x="7539" y="1149"/>
                  </a:lnTo>
                  <a:lnTo>
                    <a:pt x="7541" y="1149"/>
                  </a:lnTo>
                  <a:lnTo>
                    <a:pt x="7543" y="1149"/>
                  </a:lnTo>
                  <a:lnTo>
                    <a:pt x="7545" y="1149"/>
                  </a:lnTo>
                  <a:lnTo>
                    <a:pt x="7547" y="1149"/>
                  </a:lnTo>
                  <a:lnTo>
                    <a:pt x="7549" y="1149"/>
                  </a:lnTo>
                  <a:lnTo>
                    <a:pt x="7551" y="1149"/>
                  </a:lnTo>
                  <a:lnTo>
                    <a:pt x="7553" y="1149"/>
                  </a:lnTo>
                  <a:lnTo>
                    <a:pt x="7555" y="1149"/>
                  </a:lnTo>
                  <a:lnTo>
                    <a:pt x="7557" y="1149"/>
                  </a:lnTo>
                  <a:lnTo>
                    <a:pt x="7559" y="1149"/>
                  </a:lnTo>
                  <a:lnTo>
                    <a:pt x="7561" y="1149"/>
                  </a:lnTo>
                  <a:lnTo>
                    <a:pt x="7563" y="1149"/>
                  </a:lnTo>
                  <a:lnTo>
                    <a:pt x="7565" y="1149"/>
                  </a:lnTo>
                  <a:lnTo>
                    <a:pt x="7567" y="1149"/>
                  </a:lnTo>
                  <a:lnTo>
                    <a:pt x="7569" y="1149"/>
                  </a:lnTo>
                  <a:lnTo>
                    <a:pt x="7570" y="1149"/>
                  </a:lnTo>
                  <a:lnTo>
                    <a:pt x="7572" y="1149"/>
                  </a:lnTo>
                  <a:lnTo>
                    <a:pt x="7574" y="1149"/>
                  </a:lnTo>
                  <a:lnTo>
                    <a:pt x="7576" y="1149"/>
                  </a:lnTo>
                  <a:lnTo>
                    <a:pt x="7578" y="1149"/>
                  </a:lnTo>
                  <a:lnTo>
                    <a:pt x="7580" y="1149"/>
                  </a:lnTo>
                  <a:lnTo>
                    <a:pt x="7582" y="1149"/>
                  </a:lnTo>
                  <a:lnTo>
                    <a:pt x="7584" y="1149"/>
                  </a:lnTo>
                  <a:lnTo>
                    <a:pt x="7586" y="1149"/>
                  </a:lnTo>
                  <a:lnTo>
                    <a:pt x="7588" y="1149"/>
                  </a:lnTo>
                  <a:lnTo>
                    <a:pt x="7590" y="1149"/>
                  </a:lnTo>
                  <a:lnTo>
                    <a:pt x="7592" y="1149"/>
                  </a:lnTo>
                  <a:lnTo>
                    <a:pt x="7594" y="1149"/>
                  </a:lnTo>
                  <a:lnTo>
                    <a:pt x="7596" y="1149"/>
                  </a:lnTo>
                  <a:lnTo>
                    <a:pt x="7598" y="1149"/>
                  </a:lnTo>
                  <a:lnTo>
                    <a:pt x="7600" y="1149"/>
                  </a:lnTo>
                  <a:lnTo>
                    <a:pt x="7602" y="1149"/>
                  </a:lnTo>
                  <a:lnTo>
                    <a:pt x="7604" y="1149"/>
                  </a:lnTo>
                  <a:lnTo>
                    <a:pt x="7606" y="1149"/>
                  </a:lnTo>
                  <a:lnTo>
                    <a:pt x="7607" y="1149"/>
                  </a:lnTo>
                  <a:lnTo>
                    <a:pt x="7609" y="1149"/>
                  </a:lnTo>
                  <a:lnTo>
                    <a:pt x="7611" y="1149"/>
                  </a:lnTo>
                  <a:lnTo>
                    <a:pt x="7613" y="1149"/>
                  </a:lnTo>
                  <a:lnTo>
                    <a:pt x="7615" y="1149"/>
                  </a:lnTo>
                  <a:lnTo>
                    <a:pt x="7617" y="1149"/>
                  </a:lnTo>
                  <a:lnTo>
                    <a:pt x="7619" y="1149"/>
                  </a:lnTo>
                  <a:lnTo>
                    <a:pt x="7621" y="1149"/>
                  </a:lnTo>
                  <a:lnTo>
                    <a:pt x="7623" y="1149"/>
                  </a:lnTo>
                  <a:lnTo>
                    <a:pt x="7625" y="1149"/>
                  </a:lnTo>
                  <a:lnTo>
                    <a:pt x="7627" y="1149"/>
                  </a:lnTo>
                  <a:lnTo>
                    <a:pt x="7629" y="1149"/>
                  </a:lnTo>
                  <a:lnTo>
                    <a:pt x="7631" y="1149"/>
                  </a:lnTo>
                  <a:lnTo>
                    <a:pt x="7633" y="1149"/>
                  </a:lnTo>
                  <a:lnTo>
                    <a:pt x="7635" y="1149"/>
                  </a:lnTo>
                  <a:lnTo>
                    <a:pt x="7637" y="1149"/>
                  </a:lnTo>
                  <a:lnTo>
                    <a:pt x="7639" y="1149"/>
                  </a:lnTo>
                  <a:lnTo>
                    <a:pt x="7641" y="1149"/>
                  </a:lnTo>
                  <a:lnTo>
                    <a:pt x="7643" y="1149"/>
                  </a:lnTo>
                  <a:lnTo>
                    <a:pt x="7644" y="1149"/>
                  </a:lnTo>
                  <a:lnTo>
                    <a:pt x="7646" y="1149"/>
                  </a:lnTo>
                  <a:lnTo>
                    <a:pt x="7648" y="1149"/>
                  </a:lnTo>
                  <a:lnTo>
                    <a:pt x="7650" y="1149"/>
                  </a:lnTo>
                  <a:lnTo>
                    <a:pt x="7652" y="1149"/>
                  </a:lnTo>
                  <a:lnTo>
                    <a:pt x="7654" y="1149"/>
                  </a:lnTo>
                  <a:lnTo>
                    <a:pt x="7656" y="1149"/>
                  </a:lnTo>
                  <a:lnTo>
                    <a:pt x="7658" y="1149"/>
                  </a:lnTo>
                  <a:lnTo>
                    <a:pt x="7660" y="1149"/>
                  </a:lnTo>
                  <a:lnTo>
                    <a:pt x="7662" y="1149"/>
                  </a:lnTo>
                  <a:lnTo>
                    <a:pt x="7664" y="1149"/>
                  </a:lnTo>
                  <a:lnTo>
                    <a:pt x="7666" y="1149"/>
                  </a:lnTo>
                  <a:lnTo>
                    <a:pt x="7668" y="1149"/>
                  </a:lnTo>
                  <a:lnTo>
                    <a:pt x="7670" y="1149"/>
                  </a:lnTo>
                  <a:lnTo>
                    <a:pt x="7672" y="1149"/>
                  </a:lnTo>
                  <a:lnTo>
                    <a:pt x="7674" y="1149"/>
                  </a:lnTo>
                  <a:lnTo>
                    <a:pt x="7676" y="1149"/>
                  </a:lnTo>
                  <a:lnTo>
                    <a:pt x="7678" y="1149"/>
                  </a:lnTo>
                  <a:lnTo>
                    <a:pt x="7680" y="1149"/>
                  </a:lnTo>
                  <a:lnTo>
                    <a:pt x="7681" y="1149"/>
                  </a:lnTo>
                  <a:lnTo>
                    <a:pt x="7683" y="1149"/>
                  </a:lnTo>
                  <a:lnTo>
                    <a:pt x="7685" y="1149"/>
                  </a:lnTo>
                  <a:lnTo>
                    <a:pt x="7687" y="1149"/>
                  </a:lnTo>
                  <a:lnTo>
                    <a:pt x="7689" y="1149"/>
                  </a:lnTo>
                  <a:lnTo>
                    <a:pt x="7691" y="1149"/>
                  </a:lnTo>
                  <a:lnTo>
                    <a:pt x="7693" y="1149"/>
                  </a:lnTo>
                  <a:lnTo>
                    <a:pt x="7695" y="1149"/>
                  </a:lnTo>
                  <a:lnTo>
                    <a:pt x="7697" y="1149"/>
                  </a:lnTo>
                  <a:lnTo>
                    <a:pt x="7699" y="1149"/>
                  </a:lnTo>
                  <a:lnTo>
                    <a:pt x="7701" y="1149"/>
                  </a:lnTo>
                  <a:lnTo>
                    <a:pt x="7703" y="1149"/>
                  </a:lnTo>
                  <a:lnTo>
                    <a:pt x="7705" y="1149"/>
                  </a:lnTo>
                  <a:lnTo>
                    <a:pt x="7707" y="1149"/>
                  </a:lnTo>
                  <a:lnTo>
                    <a:pt x="7709" y="1149"/>
                  </a:lnTo>
                  <a:lnTo>
                    <a:pt x="7711" y="1149"/>
                  </a:lnTo>
                  <a:lnTo>
                    <a:pt x="7713" y="1149"/>
                  </a:lnTo>
                  <a:lnTo>
                    <a:pt x="7715" y="1149"/>
                  </a:lnTo>
                  <a:lnTo>
                    <a:pt x="7717" y="1149"/>
                  </a:lnTo>
                  <a:lnTo>
                    <a:pt x="7718" y="1149"/>
                  </a:lnTo>
                  <a:lnTo>
                    <a:pt x="7720" y="1149"/>
                  </a:lnTo>
                  <a:lnTo>
                    <a:pt x="7722" y="1149"/>
                  </a:lnTo>
                  <a:lnTo>
                    <a:pt x="7724" y="1149"/>
                  </a:lnTo>
                  <a:lnTo>
                    <a:pt x="7726" y="1149"/>
                  </a:lnTo>
                  <a:lnTo>
                    <a:pt x="7728" y="1149"/>
                  </a:lnTo>
                  <a:lnTo>
                    <a:pt x="7730" y="1149"/>
                  </a:lnTo>
                  <a:lnTo>
                    <a:pt x="7732" y="1149"/>
                  </a:lnTo>
                  <a:lnTo>
                    <a:pt x="7734" y="1149"/>
                  </a:lnTo>
                  <a:lnTo>
                    <a:pt x="7736" y="1149"/>
                  </a:lnTo>
                  <a:lnTo>
                    <a:pt x="7738" y="1149"/>
                  </a:lnTo>
                  <a:lnTo>
                    <a:pt x="7740" y="1149"/>
                  </a:lnTo>
                  <a:lnTo>
                    <a:pt x="7742" y="1149"/>
                  </a:lnTo>
                  <a:lnTo>
                    <a:pt x="7744" y="1149"/>
                  </a:lnTo>
                  <a:lnTo>
                    <a:pt x="7746" y="1149"/>
                  </a:lnTo>
                  <a:lnTo>
                    <a:pt x="7748" y="1149"/>
                  </a:lnTo>
                  <a:lnTo>
                    <a:pt x="7750" y="1149"/>
                  </a:lnTo>
                  <a:lnTo>
                    <a:pt x="7752" y="1149"/>
                  </a:lnTo>
                  <a:lnTo>
                    <a:pt x="7754" y="1149"/>
                  </a:lnTo>
                  <a:lnTo>
                    <a:pt x="7755" y="1149"/>
                  </a:lnTo>
                  <a:lnTo>
                    <a:pt x="7757" y="1149"/>
                  </a:lnTo>
                  <a:lnTo>
                    <a:pt x="7759" y="1149"/>
                  </a:lnTo>
                  <a:lnTo>
                    <a:pt x="7761" y="1149"/>
                  </a:lnTo>
                  <a:lnTo>
                    <a:pt x="7763" y="1149"/>
                  </a:lnTo>
                  <a:lnTo>
                    <a:pt x="7765" y="1149"/>
                  </a:lnTo>
                  <a:lnTo>
                    <a:pt x="7767" y="1149"/>
                  </a:lnTo>
                  <a:lnTo>
                    <a:pt x="7769" y="1149"/>
                  </a:lnTo>
                  <a:lnTo>
                    <a:pt x="7771" y="1149"/>
                  </a:lnTo>
                  <a:lnTo>
                    <a:pt x="7773" y="1149"/>
                  </a:lnTo>
                  <a:lnTo>
                    <a:pt x="7775" y="1149"/>
                  </a:lnTo>
                  <a:lnTo>
                    <a:pt x="7777" y="1149"/>
                  </a:lnTo>
                  <a:lnTo>
                    <a:pt x="7779" y="1149"/>
                  </a:lnTo>
                  <a:lnTo>
                    <a:pt x="7781" y="1149"/>
                  </a:lnTo>
                  <a:lnTo>
                    <a:pt x="7783" y="1149"/>
                  </a:lnTo>
                  <a:lnTo>
                    <a:pt x="7785" y="1149"/>
                  </a:lnTo>
                  <a:lnTo>
                    <a:pt x="7787" y="1149"/>
                  </a:lnTo>
                  <a:lnTo>
                    <a:pt x="7789" y="1149"/>
                  </a:lnTo>
                  <a:lnTo>
                    <a:pt x="7790" y="1149"/>
                  </a:lnTo>
                  <a:lnTo>
                    <a:pt x="7792" y="1149"/>
                  </a:lnTo>
                  <a:lnTo>
                    <a:pt x="7794" y="1149"/>
                  </a:lnTo>
                  <a:lnTo>
                    <a:pt x="7796" y="1149"/>
                  </a:lnTo>
                  <a:lnTo>
                    <a:pt x="7798" y="1149"/>
                  </a:lnTo>
                  <a:lnTo>
                    <a:pt x="7800" y="1149"/>
                  </a:lnTo>
                  <a:lnTo>
                    <a:pt x="7802" y="1149"/>
                  </a:lnTo>
                  <a:lnTo>
                    <a:pt x="7804" y="1149"/>
                  </a:lnTo>
                  <a:lnTo>
                    <a:pt x="7806" y="1149"/>
                  </a:lnTo>
                  <a:lnTo>
                    <a:pt x="7808" y="1149"/>
                  </a:lnTo>
                  <a:lnTo>
                    <a:pt x="7810" y="1149"/>
                  </a:lnTo>
                  <a:lnTo>
                    <a:pt x="7812" y="1149"/>
                  </a:lnTo>
                  <a:lnTo>
                    <a:pt x="7814" y="1149"/>
                  </a:lnTo>
                  <a:lnTo>
                    <a:pt x="7816" y="1149"/>
                  </a:lnTo>
                  <a:lnTo>
                    <a:pt x="7818" y="1149"/>
                  </a:lnTo>
                  <a:lnTo>
                    <a:pt x="7820" y="1149"/>
                  </a:lnTo>
                  <a:lnTo>
                    <a:pt x="7822" y="1149"/>
                  </a:lnTo>
                  <a:lnTo>
                    <a:pt x="7824" y="1149"/>
                  </a:lnTo>
                  <a:lnTo>
                    <a:pt x="7826" y="1149"/>
                  </a:lnTo>
                  <a:lnTo>
                    <a:pt x="7827" y="1149"/>
                  </a:lnTo>
                  <a:lnTo>
                    <a:pt x="7829" y="1149"/>
                  </a:lnTo>
                  <a:lnTo>
                    <a:pt x="7831" y="1149"/>
                  </a:lnTo>
                  <a:lnTo>
                    <a:pt x="7833" y="1149"/>
                  </a:lnTo>
                  <a:lnTo>
                    <a:pt x="7835" y="1149"/>
                  </a:lnTo>
                  <a:lnTo>
                    <a:pt x="7837" y="1149"/>
                  </a:lnTo>
                  <a:lnTo>
                    <a:pt x="7839" y="1149"/>
                  </a:lnTo>
                  <a:lnTo>
                    <a:pt x="7841" y="1149"/>
                  </a:lnTo>
                  <a:lnTo>
                    <a:pt x="7843" y="1149"/>
                  </a:lnTo>
                  <a:lnTo>
                    <a:pt x="7845" y="1149"/>
                  </a:lnTo>
                  <a:lnTo>
                    <a:pt x="7847" y="1149"/>
                  </a:lnTo>
                  <a:lnTo>
                    <a:pt x="7849" y="1149"/>
                  </a:lnTo>
                  <a:lnTo>
                    <a:pt x="7851" y="1149"/>
                  </a:lnTo>
                  <a:lnTo>
                    <a:pt x="7853" y="1149"/>
                  </a:lnTo>
                  <a:lnTo>
                    <a:pt x="7855" y="1149"/>
                  </a:lnTo>
                  <a:lnTo>
                    <a:pt x="7857" y="1149"/>
                  </a:lnTo>
                  <a:lnTo>
                    <a:pt x="7859" y="1149"/>
                  </a:lnTo>
                  <a:lnTo>
                    <a:pt x="7861" y="1149"/>
                  </a:lnTo>
                  <a:lnTo>
                    <a:pt x="7863" y="1149"/>
                  </a:lnTo>
                  <a:lnTo>
                    <a:pt x="7864" y="1149"/>
                  </a:lnTo>
                  <a:lnTo>
                    <a:pt x="7866" y="1149"/>
                  </a:lnTo>
                  <a:lnTo>
                    <a:pt x="7868" y="1149"/>
                  </a:lnTo>
                  <a:lnTo>
                    <a:pt x="7870" y="1149"/>
                  </a:lnTo>
                  <a:lnTo>
                    <a:pt x="7872" y="1149"/>
                  </a:lnTo>
                  <a:lnTo>
                    <a:pt x="7874" y="1149"/>
                  </a:lnTo>
                  <a:lnTo>
                    <a:pt x="7876" y="1149"/>
                  </a:lnTo>
                  <a:lnTo>
                    <a:pt x="7878" y="1149"/>
                  </a:lnTo>
                  <a:lnTo>
                    <a:pt x="7880" y="1149"/>
                  </a:lnTo>
                  <a:lnTo>
                    <a:pt x="7882" y="1149"/>
                  </a:lnTo>
                  <a:lnTo>
                    <a:pt x="7884" y="1149"/>
                  </a:lnTo>
                  <a:lnTo>
                    <a:pt x="7886" y="1149"/>
                  </a:lnTo>
                  <a:lnTo>
                    <a:pt x="7888" y="1149"/>
                  </a:lnTo>
                  <a:lnTo>
                    <a:pt x="7890" y="1149"/>
                  </a:lnTo>
                  <a:lnTo>
                    <a:pt x="7892" y="1149"/>
                  </a:lnTo>
                  <a:lnTo>
                    <a:pt x="7894" y="1149"/>
                  </a:lnTo>
                  <a:lnTo>
                    <a:pt x="7896" y="1149"/>
                  </a:lnTo>
                  <a:lnTo>
                    <a:pt x="7898" y="1149"/>
                  </a:lnTo>
                  <a:lnTo>
                    <a:pt x="7900" y="1149"/>
                  </a:lnTo>
                  <a:lnTo>
                    <a:pt x="7901" y="1149"/>
                  </a:lnTo>
                  <a:lnTo>
                    <a:pt x="7903" y="1149"/>
                  </a:lnTo>
                  <a:lnTo>
                    <a:pt x="7905" y="1149"/>
                  </a:lnTo>
                  <a:lnTo>
                    <a:pt x="7907" y="1149"/>
                  </a:lnTo>
                  <a:lnTo>
                    <a:pt x="7909" y="1149"/>
                  </a:lnTo>
                  <a:lnTo>
                    <a:pt x="7911" y="1149"/>
                  </a:lnTo>
                  <a:lnTo>
                    <a:pt x="7913" y="1149"/>
                  </a:lnTo>
                  <a:lnTo>
                    <a:pt x="7915" y="1149"/>
                  </a:lnTo>
                  <a:lnTo>
                    <a:pt x="7917" y="1149"/>
                  </a:lnTo>
                  <a:lnTo>
                    <a:pt x="7919" y="1149"/>
                  </a:lnTo>
                  <a:lnTo>
                    <a:pt x="7921" y="1149"/>
                  </a:lnTo>
                  <a:lnTo>
                    <a:pt x="7923" y="1149"/>
                  </a:lnTo>
                  <a:lnTo>
                    <a:pt x="7925" y="1149"/>
                  </a:lnTo>
                  <a:lnTo>
                    <a:pt x="7927" y="1149"/>
                  </a:lnTo>
                  <a:lnTo>
                    <a:pt x="7929" y="1149"/>
                  </a:lnTo>
                  <a:lnTo>
                    <a:pt x="7931" y="1149"/>
                  </a:lnTo>
                  <a:lnTo>
                    <a:pt x="7933" y="1149"/>
                  </a:lnTo>
                  <a:lnTo>
                    <a:pt x="7935" y="1149"/>
                  </a:lnTo>
                  <a:lnTo>
                    <a:pt x="7937" y="1149"/>
                  </a:lnTo>
                  <a:lnTo>
                    <a:pt x="7938" y="1149"/>
                  </a:lnTo>
                  <a:lnTo>
                    <a:pt x="7940" y="1149"/>
                  </a:lnTo>
                  <a:lnTo>
                    <a:pt x="7942" y="1149"/>
                  </a:lnTo>
                  <a:lnTo>
                    <a:pt x="7944" y="1149"/>
                  </a:lnTo>
                  <a:lnTo>
                    <a:pt x="7946" y="1149"/>
                  </a:lnTo>
                  <a:lnTo>
                    <a:pt x="7948" y="1149"/>
                  </a:lnTo>
                  <a:lnTo>
                    <a:pt x="7950" y="1149"/>
                  </a:lnTo>
                  <a:lnTo>
                    <a:pt x="7952" y="1149"/>
                  </a:lnTo>
                  <a:lnTo>
                    <a:pt x="7954" y="1149"/>
                  </a:lnTo>
                  <a:lnTo>
                    <a:pt x="7956" y="1149"/>
                  </a:lnTo>
                  <a:lnTo>
                    <a:pt x="7958" y="1149"/>
                  </a:lnTo>
                  <a:lnTo>
                    <a:pt x="7960" y="1149"/>
                  </a:lnTo>
                  <a:lnTo>
                    <a:pt x="7962" y="1149"/>
                  </a:lnTo>
                  <a:lnTo>
                    <a:pt x="7964" y="1149"/>
                  </a:lnTo>
                  <a:lnTo>
                    <a:pt x="7966" y="1149"/>
                  </a:lnTo>
                  <a:lnTo>
                    <a:pt x="7968" y="1149"/>
                  </a:lnTo>
                  <a:lnTo>
                    <a:pt x="7970" y="1149"/>
                  </a:lnTo>
                  <a:lnTo>
                    <a:pt x="7972" y="1149"/>
                  </a:lnTo>
                  <a:lnTo>
                    <a:pt x="7974" y="1149"/>
                  </a:lnTo>
                </a:path>
              </a:pathLst>
            </a:custGeom>
            <a:solidFill>
              <a:srgbClr val="FFFFFF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0" name="Line 95"/>
            <p:cNvSpPr>
              <a:spLocks noChangeShapeType="1"/>
            </p:cNvSpPr>
            <p:nvPr/>
          </p:nvSpPr>
          <p:spPr bwMode="auto">
            <a:xfrm>
              <a:off x="4944" y="2214"/>
              <a:ext cx="1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1" name="Freeform 96"/>
            <p:cNvSpPr>
              <a:spLocks/>
            </p:cNvSpPr>
            <p:nvPr/>
          </p:nvSpPr>
          <p:spPr bwMode="auto">
            <a:xfrm flipV="1">
              <a:off x="4944" y="1731"/>
              <a:ext cx="4293" cy="920"/>
            </a:xfrm>
            <a:custGeom>
              <a:avLst/>
              <a:gdLst>
                <a:gd name="T0" fmla="*/ 123 w 7972"/>
                <a:gd name="T1" fmla="*/ 799 h 1667"/>
                <a:gd name="T2" fmla="*/ 248 w 7972"/>
                <a:gd name="T3" fmla="*/ 833 h 1667"/>
                <a:gd name="T4" fmla="*/ 372 w 7972"/>
                <a:gd name="T5" fmla="*/ 766 h 1667"/>
                <a:gd name="T6" fmla="*/ 497 w 7972"/>
                <a:gd name="T7" fmla="*/ 801 h 1667"/>
                <a:gd name="T8" fmla="*/ 622 w 7972"/>
                <a:gd name="T9" fmla="*/ 791 h 1667"/>
                <a:gd name="T10" fmla="*/ 746 w 7972"/>
                <a:gd name="T11" fmla="*/ 795 h 1667"/>
                <a:gd name="T12" fmla="*/ 871 w 7972"/>
                <a:gd name="T13" fmla="*/ 804 h 1667"/>
                <a:gd name="T14" fmla="*/ 995 w 7972"/>
                <a:gd name="T15" fmla="*/ 809 h 1667"/>
                <a:gd name="T16" fmla="*/ 1120 w 7972"/>
                <a:gd name="T17" fmla="*/ 825 h 1667"/>
                <a:gd name="T18" fmla="*/ 1245 w 7972"/>
                <a:gd name="T19" fmla="*/ 820 h 1667"/>
                <a:gd name="T20" fmla="*/ 1369 w 7972"/>
                <a:gd name="T21" fmla="*/ 824 h 1667"/>
                <a:gd name="T22" fmla="*/ 1494 w 7972"/>
                <a:gd name="T23" fmla="*/ 807 h 1667"/>
                <a:gd name="T24" fmla="*/ 1619 w 7972"/>
                <a:gd name="T25" fmla="*/ 874 h 1667"/>
                <a:gd name="T26" fmla="*/ 1743 w 7972"/>
                <a:gd name="T27" fmla="*/ 830 h 1667"/>
                <a:gd name="T28" fmla="*/ 1868 w 7972"/>
                <a:gd name="T29" fmla="*/ 853 h 1667"/>
                <a:gd name="T30" fmla="*/ 1992 w 7972"/>
                <a:gd name="T31" fmla="*/ 1049 h 1667"/>
                <a:gd name="T32" fmla="*/ 2117 w 7972"/>
                <a:gd name="T33" fmla="*/ 842 h 1667"/>
                <a:gd name="T34" fmla="*/ 2242 w 7972"/>
                <a:gd name="T35" fmla="*/ 801 h 1667"/>
                <a:gd name="T36" fmla="*/ 2366 w 7972"/>
                <a:gd name="T37" fmla="*/ 791 h 1667"/>
                <a:gd name="T38" fmla="*/ 2491 w 7972"/>
                <a:gd name="T39" fmla="*/ 861 h 1667"/>
                <a:gd name="T40" fmla="*/ 2615 w 7972"/>
                <a:gd name="T41" fmla="*/ 819 h 1667"/>
                <a:gd name="T42" fmla="*/ 2740 w 7972"/>
                <a:gd name="T43" fmla="*/ 831 h 1667"/>
                <a:gd name="T44" fmla="*/ 2865 w 7972"/>
                <a:gd name="T45" fmla="*/ 826 h 1667"/>
                <a:gd name="T46" fmla="*/ 2989 w 7972"/>
                <a:gd name="T47" fmla="*/ 807 h 1667"/>
                <a:gd name="T48" fmla="*/ 3114 w 7972"/>
                <a:gd name="T49" fmla="*/ 821 h 1667"/>
                <a:gd name="T50" fmla="*/ 3239 w 7972"/>
                <a:gd name="T51" fmla="*/ 827 h 1667"/>
                <a:gd name="T52" fmla="*/ 3363 w 7972"/>
                <a:gd name="T53" fmla="*/ 917 h 1667"/>
                <a:gd name="T54" fmla="*/ 3488 w 7972"/>
                <a:gd name="T55" fmla="*/ 778 h 1667"/>
                <a:gd name="T56" fmla="*/ 3612 w 7972"/>
                <a:gd name="T57" fmla="*/ 1143 h 1667"/>
                <a:gd name="T58" fmla="*/ 3737 w 7972"/>
                <a:gd name="T59" fmla="*/ 783 h 1667"/>
                <a:gd name="T60" fmla="*/ 3862 w 7972"/>
                <a:gd name="T61" fmla="*/ 833 h 1667"/>
                <a:gd name="T62" fmla="*/ 3986 w 7972"/>
                <a:gd name="T63" fmla="*/ 783 h 1667"/>
                <a:gd name="T64" fmla="*/ 4111 w 7972"/>
                <a:gd name="T65" fmla="*/ 721 h 1667"/>
                <a:gd name="T66" fmla="*/ 4235 w 7972"/>
                <a:gd name="T67" fmla="*/ 792 h 1667"/>
                <a:gd name="T68" fmla="*/ 4360 w 7972"/>
                <a:gd name="T69" fmla="*/ 814 h 1667"/>
                <a:gd name="T70" fmla="*/ 4485 w 7972"/>
                <a:gd name="T71" fmla="*/ 823 h 1667"/>
                <a:gd name="T72" fmla="*/ 4609 w 7972"/>
                <a:gd name="T73" fmla="*/ 843 h 1667"/>
                <a:gd name="T74" fmla="*/ 4734 w 7972"/>
                <a:gd name="T75" fmla="*/ 808 h 1667"/>
                <a:gd name="T76" fmla="*/ 4859 w 7972"/>
                <a:gd name="T77" fmla="*/ 835 h 1667"/>
                <a:gd name="T78" fmla="*/ 4983 w 7972"/>
                <a:gd name="T79" fmla="*/ 872 h 1667"/>
                <a:gd name="T80" fmla="*/ 5108 w 7972"/>
                <a:gd name="T81" fmla="*/ 1209 h 1667"/>
                <a:gd name="T82" fmla="*/ 5232 w 7972"/>
                <a:gd name="T83" fmla="*/ 1208 h 1667"/>
                <a:gd name="T84" fmla="*/ 5357 w 7972"/>
                <a:gd name="T85" fmla="*/ 1212 h 1667"/>
                <a:gd name="T86" fmla="*/ 5482 w 7972"/>
                <a:gd name="T87" fmla="*/ 692 h 1667"/>
                <a:gd name="T88" fmla="*/ 5606 w 7972"/>
                <a:gd name="T89" fmla="*/ 473 h 1667"/>
                <a:gd name="T90" fmla="*/ 5731 w 7972"/>
                <a:gd name="T91" fmla="*/ 657 h 1667"/>
                <a:gd name="T92" fmla="*/ 5855 w 7972"/>
                <a:gd name="T93" fmla="*/ 710 h 1667"/>
                <a:gd name="T94" fmla="*/ 5980 w 7972"/>
                <a:gd name="T95" fmla="*/ 799 h 1667"/>
                <a:gd name="T96" fmla="*/ 6105 w 7972"/>
                <a:gd name="T97" fmla="*/ 825 h 1667"/>
                <a:gd name="T98" fmla="*/ 6229 w 7972"/>
                <a:gd name="T99" fmla="*/ 924 h 1667"/>
                <a:gd name="T100" fmla="*/ 6354 w 7972"/>
                <a:gd name="T101" fmla="*/ 1254 h 1667"/>
                <a:gd name="T102" fmla="*/ 6479 w 7972"/>
                <a:gd name="T103" fmla="*/ 1076 h 1667"/>
                <a:gd name="T104" fmla="*/ 6603 w 7972"/>
                <a:gd name="T105" fmla="*/ 505 h 1667"/>
                <a:gd name="T106" fmla="*/ 6728 w 7972"/>
                <a:gd name="T107" fmla="*/ 683 h 1667"/>
                <a:gd name="T108" fmla="*/ 6852 w 7972"/>
                <a:gd name="T109" fmla="*/ 811 h 1667"/>
                <a:gd name="T110" fmla="*/ 6977 w 7972"/>
                <a:gd name="T111" fmla="*/ 796 h 1667"/>
                <a:gd name="T112" fmla="*/ 7102 w 7972"/>
                <a:gd name="T113" fmla="*/ 988 h 1667"/>
                <a:gd name="T114" fmla="*/ 7226 w 7972"/>
                <a:gd name="T115" fmla="*/ 582 h 1667"/>
                <a:gd name="T116" fmla="*/ 7351 w 7972"/>
                <a:gd name="T117" fmla="*/ 620 h 1667"/>
                <a:gd name="T118" fmla="*/ 7475 w 7972"/>
                <a:gd name="T119" fmla="*/ 31 h 1667"/>
                <a:gd name="T120" fmla="*/ 7600 w 7972"/>
                <a:gd name="T121" fmla="*/ 1030 h 1667"/>
                <a:gd name="T122" fmla="*/ 7725 w 7972"/>
                <a:gd name="T123" fmla="*/ 1053 h 1667"/>
                <a:gd name="T124" fmla="*/ 7849 w 7972"/>
                <a:gd name="T125" fmla="*/ 636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72" h="1667">
                  <a:moveTo>
                    <a:pt x="0" y="792"/>
                  </a:moveTo>
                  <a:lnTo>
                    <a:pt x="2" y="792"/>
                  </a:lnTo>
                  <a:lnTo>
                    <a:pt x="4" y="792"/>
                  </a:lnTo>
                  <a:lnTo>
                    <a:pt x="6" y="792"/>
                  </a:lnTo>
                  <a:lnTo>
                    <a:pt x="8" y="793"/>
                  </a:lnTo>
                  <a:lnTo>
                    <a:pt x="10" y="794"/>
                  </a:lnTo>
                  <a:lnTo>
                    <a:pt x="12" y="794"/>
                  </a:lnTo>
                  <a:lnTo>
                    <a:pt x="14" y="794"/>
                  </a:lnTo>
                  <a:lnTo>
                    <a:pt x="16" y="794"/>
                  </a:lnTo>
                  <a:lnTo>
                    <a:pt x="18" y="794"/>
                  </a:lnTo>
                  <a:lnTo>
                    <a:pt x="20" y="794"/>
                  </a:lnTo>
                  <a:lnTo>
                    <a:pt x="22" y="794"/>
                  </a:lnTo>
                  <a:lnTo>
                    <a:pt x="24" y="794"/>
                  </a:lnTo>
                  <a:lnTo>
                    <a:pt x="26" y="794"/>
                  </a:lnTo>
                  <a:lnTo>
                    <a:pt x="28" y="794"/>
                  </a:lnTo>
                  <a:lnTo>
                    <a:pt x="30" y="795"/>
                  </a:lnTo>
                  <a:lnTo>
                    <a:pt x="32" y="795"/>
                  </a:lnTo>
                  <a:lnTo>
                    <a:pt x="34" y="795"/>
                  </a:lnTo>
                  <a:lnTo>
                    <a:pt x="36" y="795"/>
                  </a:lnTo>
                  <a:lnTo>
                    <a:pt x="37" y="795"/>
                  </a:lnTo>
                  <a:lnTo>
                    <a:pt x="39" y="795"/>
                  </a:lnTo>
                  <a:lnTo>
                    <a:pt x="41" y="795"/>
                  </a:lnTo>
                  <a:lnTo>
                    <a:pt x="43" y="795"/>
                  </a:lnTo>
                  <a:lnTo>
                    <a:pt x="45" y="795"/>
                  </a:lnTo>
                  <a:lnTo>
                    <a:pt x="47" y="795"/>
                  </a:lnTo>
                  <a:lnTo>
                    <a:pt x="49" y="795"/>
                  </a:lnTo>
                  <a:lnTo>
                    <a:pt x="51" y="795"/>
                  </a:lnTo>
                  <a:lnTo>
                    <a:pt x="53" y="796"/>
                  </a:lnTo>
                  <a:lnTo>
                    <a:pt x="55" y="796"/>
                  </a:lnTo>
                  <a:lnTo>
                    <a:pt x="57" y="795"/>
                  </a:lnTo>
                  <a:lnTo>
                    <a:pt x="59" y="795"/>
                  </a:lnTo>
                  <a:lnTo>
                    <a:pt x="61" y="796"/>
                  </a:lnTo>
                  <a:lnTo>
                    <a:pt x="63" y="796"/>
                  </a:lnTo>
                  <a:lnTo>
                    <a:pt x="65" y="796"/>
                  </a:lnTo>
                  <a:lnTo>
                    <a:pt x="67" y="796"/>
                  </a:lnTo>
                  <a:lnTo>
                    <a:pt x="69" y="797"/>
                  </a:lnTo>
                  <a:lnTo>
                    <a:pt x="71" y="796"/>
                  </a:lnTo>
                  <a:lnTo>
                    <a:pt x="73" y="797"/>
                  </a:lnTo>
                  <a:lnTo>
                    <a:pt x="74" y="797"/>
                  </a:lnTo>
                  <a:lnTo>
                    <a:pt x="76" y="797"/>
                  </a:lnTo>
                  <a:lnTo>
                    <a:pt x="78" y="797"/>
                  </a:lnTo>
                  <a:lnTo>
                    <a:pt x="80" y="797"/>
                  </a:lnTo>
                  <a:lnTo>
                    <a:pt x="82" y="797"/>
                  </a:lnTo>
                  <a:lnTo>
                    <a:pt x="84" y="797"/>
                  </a:lnTo>
                  <a:lnTo>
                    <a:pt x="86" y="797"/>
                  </a:lnTo>
                  <a:lnTo>
                    <a:pt x="88" y="797"/>
                  </a:lnTo>
                  <a:lnTo>
                    <a:pt x="90" y="797"/>
                  </a:lnTo>
                  <a:lnTo>
                    <a:pt x="92" y="796"/>
                  </a:lnTo>
                  <a:lnTo>
                    <a:pt x="94" y="797"/>
                  </a:lnTo>
                  <a:lnTo>
                    <a:pt x="96" y="797"/>
                  </a:lnTo>
                  <a:lnTo>
                    <a:pt x="98" y="797"/>
                  </a:lnTo>
                  <a:lnTo>
                    <a:pt x="100" y="798"/>
                  </a:lnTo>
                  <a:lnTo>
                    <a:pt x="102" y="798"/>
                  </a:lnTo>
                  <a:lnTo>
                    <a:pt x="104" y="798"/>
                  </a:lnTo>
                  <a:lnTo>
                    <a:pt x="106" y="798"/>
                  </a:lnTo>
                  <a:lnTo>
                    <a:pt x="108" y="798"/>
                  </a:lnTo>
                  <a:lnTo>
                    <a:pt x="110" y="798"/>
                  </a:lnTo>
                  <a:lnTo>
                    <a:pt x="111" y="798"/>
                  </a:lnTo>
                  <a:lnTo>
                    <a:pt x="113" y="798"/>
                  </a:lnTo>
                  <a:lnTo>
                    <a:pt x="115" y="798"/>
                  </a:lnTo>
                  <a:lnTo>
                    <a:pt x="117" y="798"/>
                  </a:lnTo>
                  <a:lnTo>
                    <a:pt x="119" y="799"/>
                  </a:lnTo>
                  <a:lnTo>
                    <a:pt x="121" y="799"/>
                  </a:lnTo>
                  <a:lnTo>
                    <a:pt x="123" y="799"/>
                  </a:lnTo>
                  <a:lnTo>
                    <a:pt x="125" y="798"/>
                  </a:lnTo>
                  <a:lnTo>
                    <a:pt x="127" y="798"/>
                  </a:lnTo>
                  <a:lnTo>
                    <a:pt x="129" y="798"/>
                  </a:lnTo>
                  <a:lnTo>
                    <a:pt x="131" y="798"/>
                  </a:lnTo>
                  <a:lnTo>
                    <a:pt x="133" y="799"/>
                  </a:lnTo>
                  <a:lnTo>
                    <a:pt x="135" y="800"/>
                  </a:lnTo>
                  <a:lnTo>
                    <a:pt x="137" y="800"/>
                  </a:lnTo>
                  <a:lnTo>
                    <a:pt x="139" y="800"/>
                  </a:lnTo>
                  <a:lnTo>
                    <a:pt x="141" y="800"/>
                  </a:lnTo>
                  <a:lnTo>
                    <a:pt x="143" y="800"/>
                  </a:lnTo>
                  <a:lnTo>
                    <a:pt x="145" y="801"/>
                  </a:lnTo>
                  <a:lnTo>
                    <a:pt x="147" y="801"/>
                  </a:lnTo>
                  <a:lnTo>
                    <a:pt x="148" y="800"/>
                  </a:lnTo>
                  <a:lnTo>
                    <a:pt x="150" y="800"/>
                  </a:lnTo>
                  <a:lnTo>
                    <a:pt x="152" y="800"/>
                  </a:lnTo>
                  <a:lnTo>
                    <a:pt x="154" y="800"/>
                  </a:lnTo>
                  <a:lnTo>
                    <a:pt x="156" y="801"/>
                  </a:lnTo>
                  <a:lnTo>
                    <a:pt x="158" y="800"/>
                  </a:lnTo>
                  <a:lnTo>
                    <a:pt x="160" y="801"/>
                  </a:lnTo>
                  <a:lnTo>
                    <a:pt x="162" y="801"/>
                  </a:lnTo>
                  <a:lnTo>
                    <a:pt x="164" y="801"/>
                  </a:lnTo>
                  <a:lnTo>
                    <a:pt x="166" y="802"/>
                  </a:lnTo>
                  <a:lnTo>
                    <a:pt x="168" y="802"/>
                  </a:lnTo>
                  <a:lnTo>
                    <a:pt x="170" y="803"/>
                  </a:lnTo>
                  <a:lnTo>
                    <a:pt x="172" y="803"/>
                  </a:lnTo>
                  <a:lnTo>
                    <a:pt x="174" y="803"/>
                  </a:lnTo>
                  <a:lnTo>
                    <a:pt x="176" y="803"/>
                  </a:lnTo>
                  <a:lnTo>
                    <a:pt x="178" y="803"/>
                  </a:lnTo>
                  <a:lnTo>
                    <a:pt x="180" y="804"/>
                  </a:lnTo>
                  <a:lnTo>
                    <a:pt x="182" y="804"/>
                  </a:lnTo>
                  <a:lnTo>
                    <a:pt x="183" y="804"/>
                  </a:lnTo>
                  <a:lnTo>
                    <a:pt x="185" y="804"/>
                  </a:lnTo>
                  <a:lnTo>
                    <a:pt x="187" y="804"/>
                  </a:lnTo>
                  <a:lnTo>
                    <a:pt x="189" y="804"/>
                  </a:lnTo>
                  <a:lnTo>
                    <a:pt x="191" y="804"/>
                  </a:lnTo>
                  <a:lnTo>
                    <a:pt x="193" y="804"/>
                  </a:lnTo>
                  <a:lnTo>
                    <a:pt x="195" y="805"/>
                  </a:lnTo>
                  <a:lnTo>
                    <a:pt x="197" y="805"/>
                  </a:lnTo>
                  <a:lnTo>
                    <a:pt x="199" y="805"/>
                  </a:lnTo>
                  <a:lnTo>
                    <a:pt x="201" y="806"/>
                  </a:lnTo>
                  <a:lnTo>
                    <a:pt x="203" y="806"/>
                  </a:lnTo>
                  <a:lnTo>
                    <a:pt x="205" y="807"/>
                  </a:lnTo>
                  <a:lnTo>
                    <a:pt x="207" y="808"/>
                  </a:lnTo>
                  <a:lnTo>
                    <a:pt x="209" y="808"/>
                  </a:lnTo>
                  <a:lnTo>
                    <a:pt x="211" y="809"/>
                  </a:lnTo>
                  <a:lnTo>
                    <a:pt x="213" y="810"/>
                  </a:lnTo>
                  <a:lnTo>
                    <a:pt x="215" y="810"/>
                  </a:lnTo>
                  <a:lnTo>
                    <a:pt x="217" y="810"/>
                  </a:lnTo>
                  <a:lnTo>
                    <a:pt x="219" y="810"/>
                  </a:lnTo>
                  <a:lnTo>
                    <a:pt x="220" y="811"/>
                  </a:lnTo>
                  <a:lnTo>
                    <a:pt x="222" y="812"/>
                  </a:lnTo>
                  <a:lnTo>
                    <a:pt x="224" y="813"/>
                  </a:lnTo>
                  <a:lnTo>
                    <a:pt x="226" y="814"/>
                  </a:lnTo>
                  <a:lnTo>
                    <a:pt x="228" y="815"/>
                  </a:lnTo>
                  <a:lnTo>
                    <a:pt x="230" y="816"/>
                  </a:lnTo>
                  <a:lnTo>
                    <a:pt x="232" y="817"/>
                  </a:lnTo>
                  <a:lnTo>
                    <a:pt x="234" y="819"/>
                  </a:lnTo>
                  <a:lnTo>
                    <a:pt x="236" y="820"/>
                  </a:lnTo>
                  <a:lnTo>
                    <a:pt x="238" y="822"/>
                  </a:lnTo>
                  <a:lnTo>
                    <a:pt x="240" y="824"/>
                  </a:lnTo>
                  <a:lnTo>
                    <a:pt x="242" y="826"/>
                  </a:lnTo>
                  <a:lnTo>
                    <a:pt x="244" y="828"/>
                  </a:lnTo>
                  <a:lnTo>
                    <a:pt x="246" y="831"/>
                  </a:lnTo>
                  <a:lnTo>
                    <a:pt x="248" y="833"/>
                  </a:lnTo>
                  <a:lnTo>
                    <a:pt x="250" y="835"/>
                  </a:lnTo>
                  <a:lnTo>
                    <a:pt x="252" y="839"/>
                  </a:lnTo>
                  <a:lnTo>
                    <a:pt x="254" y="843"/>
                  </a:lnTo>
                  <a:lnTo>
                    <a:pt x="256" y="847"/>
                  </a:lnTo>
                  <a:lnTo>
                    <a:pt x="257" y="852"/>
                  </a:lnTo>
                  <a:lnTo>
                    <a:pt x="259" y="856"/>
                  </a:lnTo>
                  <a:lnTo>
                    <a:pt x="261" y="862"/>
                  </a:lnTo>
                  <a:lnTo>
                    <a:pt x="263" y="867"/>
                  </a:lnTo>
                  <a:lnTo>
                    <a:pt x="265" y="876"/>
                  </a:lnTo>
                  <a:lnTo>
                    <a:pt x="267" y="883"/>
                  </a:lnTo>
                  <a:lnTo>
                    <a:pt x="269" y="891"/>
                  </a:lnTo>
                  <a:lnTo>
                    <a:pt x="271" y="899"/>
                  </a:lnTo>
                  <a:lnTo>
                    <a:pt x="273" y="909"/>
                  </a:lnTo>
                  <a:lnTo>
                    <a:pt x="275" y="919"/>
                  </a:lnTo>
                  <a:lnTo>
                    <a:pt x="277" y="929"/>
                  </a:lnTo>
                  <a:lnTo>
                    <a:pt x="279" y="940"/>
                  </a:lnTo>
                  <a:lnTo>
                    <a:pt x="281" y="950"/>
                  </a:lnTo>
                  <a:lnTo>
                    <a:pt x="283" y="960"/>
                  </a:lnTo>
                  <a:lnTo>
                    <a:pt x="285" y="968"/>
                  </a:lnTo>
                  <a:lnTo>
                    <a:pt x="287" y="976"/>
                  </a:lnTo>
                  <a:lnTo>
                    <a:pt x="289" y="982"/>
                  </a:lnTo>
                  <a:lnTo>
                    <a:pt x="291" y="985"/>
                  </a:lnTo>
                  <a:lnTo>
                    <a:pt x="293" y="984"/>
                  </a:lnTo>
                  <a:lnTo>
                    <a:pt x="294" y="981"/>
                  </a:lnTo>
                  <a:lnTo>
                    <a:pt x="296" y="974"/>
                  </a:lnTo>
                  <a:lnTo>
                    <a:pt x="298" y="964"/>
                  </a:lnTo>
                  <a:lnTo>
                    <a:pt x="300" y="952"/>
                  </a:lnTo>
                  <a:lnTo>
                    <a:pt x="302" y="938"/>
                  </a:lnTo>
                  <a:lnTo>
                    <a:pt x="304" y="923"/>
                  </a:lnTo>
                  <a:lnTo>
                    <a:pt x="306" y="906"/>
                  </a:lnTo>
                  <a:lnTo>
                    <a:pt x="308" y="890"/>
                  </a:lnTo>
                  <a:lnTo>
                    <a:pt x="310" y="875"/>
                  </a:lnTo>
                  <a:lnTo>
                    <a:pt x="312" y="862"/>
                  </a:lnTo>
                  <a:lnTo>
                    <a:pt x="314" y="849"/>
                  </a:lnTo>
                  <a:lnTo>
                    <a:pt x="316" y="838"/>
                  </a:lnTo>
                  <a:lnTo>
                    <a:pt x="318" y="828"/>
                  </a:lnTo>
                  <a:lnTo>
                    <a:pt x="320" y="819"/>
                  </a:lnTo>
                  <a:lnTo>
                    <a:pt x="322" y="811"/>
                  </a:lnTo>
                  <a:lnTo>
                    <a:pt x="324" y="803"/>
                  </a:lnTo>
                  <a:lnTo>
                    <a:pt x="326" y="798"/>
                  </a:lnTo>
                  <a:lnTo>
                    <a:pt x="328" y="792"/>
                  </a:lnTo>
                  <a:lnTo>
                    <a:pt x="330" y="788"/>
                  </a:lnTo>
                  <a:lnTo>
                    <a:pt x="331" y="784"/>
                  </a:lnTo>
                  <a:lnTo>
                    <a:pt x="333" y="780"/>
                  </a:lnTo>
                  <a:lnTo>
                    <a:pt x="335" y="777"/>
                  </a:lnTo>
                  <a:lnTo>
                    <a:pt x="337" y="775"/>
                  </a:lnTo>
                  <a:lnTo>
                    <a:pt x="339" y="773"/>
                  </a:lnTo>
                  <a:lnTo>
                    <a:pt x="341" y="771"/>
                  </a:lnTo>
                  <a:lnTo>
                    <a:pt x="343" y="769"/>
                  </a:lnTo>
                  <a:lnTo>
                    <a:pt x="345" y="768"/>
                  </a:lnTo>
                  <a:lnTo>
                    <a:pt x="347" y="767"/>
                  </a:lnTo>
                  <a:lnTo>
                    <a:pt x="349" y="766"/>
                  </a:lnTo>
                  <a:lnTo>
                    <a:pt x="351" y="766"/>
                  </a:lnTo>
                  <a:lnTo>
                    <a:pt x="353" y="767"/>
                  </a:lnTo>
                  <a:lnTo>
                    <a:pt x="355" y="767"/>
                  </a:lnTo>
                  <a:lnTo>
                    <a:pt x="357" y="766"/>
                  </a:lnTo>
                  <a:lnTo>
                    <a:pt x="359" y="766"/>
                  </a:lnTo>
                  <a:lnTo>
                    <a:pt x="361" y="766"/>
                  </a:lnTo>
                  <a:lnTo>
                    <a:pt x="363" y="766"/>
                  </a:lnTo>
                  <a:lnTo>
                    <a:pt x="365" y="766"/>
                  </a:lnTo>
                  <a:lnTo>
                    <a:pt x="367" y="765"/>
                  </a:lnTo>
                  <a:lnTo>
                    <a:pt x="368" y="765"/>
                  </a:lnTo>
                  <a:lnTo>
                    <a:pt x="370" y="765"/>
                  </a:lnTo>
                  <a:lnTo>
                    <a:pt x="372" y="766"/>
                  </a:lnTo>
                  <a:lnTo>
                    <a:pt x="374" y="767"/>
                  </a:lnTo>
                  <a:lnTo>
                    <a:pt x="376" y="768"/>
                  </a:lnTo>
                  <a:lnTo>
                    <a:pt x="378" y="768"/>
                  </a:lnTo>
                  <a:lnTo>
                    <a:pt x="380" y="768"/>
                  </a:lnTo>
                  <a:lnTo>
                    <a:pt x="382" y="769"/>
                  </a:lnTo>
                  <a:lnTo>
                    <a:pt x="384" y="769"/>
                  </a:lnTo>
                  <a:lnTo>
                    <a:pt x="386" y="769"/>
                  </a:lnTo>
                  <a:lnTo>
                    <a:pt x="388" y="770"/>
                  </a:lnTo>
                  <a:lnTo>
                    <a:pt x="390" y="769"/>
                  </a:lnTo>
                  <a:lnTo>
                    <a:pt x="392" y="770"/>
                  </a:lnTo>
                  <a:lnTo>
                    <a:pt x="394" y="770"/>
                  </a:lnTo>
                  <a:lnTo>
                    <a:pt x="396" y="771"/>
                  </a:lnTo>
                  <a:lnTo>
                    <a:pt x="398" y="771"/>
                  </a:lnTo>
                  <a:lnTo>
                    <a:pt x="400" y="771"/>
                  </a:lnTo>
                  <a:lnTo>
                    <a:pt x="402" y="773"/>
                  </a:lnTo>
                  <a:lnTo>
                    <a:pt x="404" y="773"/>
                  </a:lnTo>
                  <a:lnTo>
                    <a:pt x="405" y="774"/>
                  </a:lnTo>
                  <a:lnTo>
                    <a:pt x="407" y="774"/>
                  </a:lnTo>
                  <a:lnTo>
                    <a:pt x="409" y="775"/>
                  </a:lnTo>
                  <a:lnTo>
                    <a:pt x="411" y="774"/>
                  </a:lnTo>
                  <a:lnTo>
                    <a:pt x="413" y="775"/>
                  </a:lnTo>
                  <a:lnTo>
                    <a:pt x="415" y="775"/>
                  </a:lnTo>
                  <a:lnTo>
                    <a:pt x="417" y="776"/>
                  </a:lnTo>
                  <a:lnTo>
                    <a:pt x="419" y="778"/>
                  </a:lnTo>
                  <a:lnTo>
                    <a:pt x="421" y="779"/>
                  </a:lnTo>
                  <a:lnTo>
                    <a:pt x="423" y="780"/>
                  </a:lnTo>
                  <a:lnTo>
                    <a:pt x="425" y="781"/>
                  </a:lnTo>
                  <a:lnTo>
                    <a:pt x="427" y="782"/>
                  </a:lnTo>
                  <a:lnTo>
                    <a:pt x="429" y="783"/>
                  </a:lnTo>
                  <a:lnTo>
                    <a:pt x="431" y="784"/>
                  </a:lnTo>
                  <a:lnTo>
                    <a:pt x="433" y="785"/>
                  </a:lnTo>
                  <a:lnTo>
                    <a:pt x="435" y="787"/>
                  </a:lnTo>
                  <a:lnTo>
                    <a:pt x="437" y="788"/>
                  </a:lnTo>
                  <a:lnTo>
                    <a:pt x="439" y="790"/>
                  </a:lnTo>
                  <a:lnTo>
                    <a:pt x="441" y="791"/>
                  </a:lnTo>
                  <a:lnTo>
                    <a:pt x="442" y="792"/>
                  </a:lnTo>
                  <a:lnTo>
                    <a:pt x="444" y="794"/>
                  </a:lnTo>
                  <a:lnTo>
                    <a:pt x="446" y="795"/>
                  </a:lnTo>
                  <a:lnTo>
                    <a:pt x="448" y="796"/>
                  </a:lnTo>
                  <a:lnTo>
                    <a:pt x="450" y="797"/>
                  </a:lnTo>
                  <a:lnTo>
                    <a:pt x="452" y="798"/>
                  </a:lnTo>
                  <a:lnTo>
                    <a:pt x="454" y="799"/>
                  </a:lnTo>
                  <a:lnTo>
                    <a:pt x="456" y="800"/>
                  </a:lnTo>
                  <a:lnTo>
                    <a:pt x="458" y="800"/>
                  </a:lnTo>
                  <a:lnTo>
                    <a:pt x="460" y="801"/>
                  </a:lnTo>
                  <a:lnTo>
                    <a:pt x="462" y="801"/>
                  </a:lnTo>
                  <a:lnTo>
                    <a:pt x="464" y="801"/>
                  </a:lnTo>
                  <a:lnTo>
                    <a:pt x="466" y="800"/>
                  </a:lnTo>
                  <a:lnTo>
                    <a:pt x="468" y="800"/>
                  </a:lnTo>
                  <a:lnTo>
                    <a:pt x="470" y="799"/>
                  </a:lnTo>
                  <a:lnTo>
                    <a:pt x="472" y="799"/>
                  </a:lnTo>
                  <a:lnTo>
                    <a:pt x="474" y="798"/>
                  </a:lnTo>
                  <a:lnTo>
                    <a:pt x="476" y="798"/>
                  </a:lnTo>
                  <a:lnTo>
                    <a:pt x="478" y="797"/>
                  </a:lnTo>
                  <a:lnTo>
                    <a:pt x="479" y="797"/>
                  </a:lnTo>
                  <a:lnTo>
                    <a:pt x="481" y="796"/>
                  </a:lnTo>
                  <a:lnTo>
                    <a:pt x="483" y="796"/>
                  </a:lnTo>
                  <a:lnTo>
                    <a:pt x="485" y="796"/>
                  </a:lnTo>
                  <a:lnTo>
                    <a:pt x="487" y="797"/>
                  </a:lnTo>
                  <a:lnTo>
                    <a:pt x="489" y="797"/>
                  </a:lnTo>
                  <a:lnTo>
                    <a:pt x="491" y="797"/>
                  </a:lnTo>
                  <a:lnTo>
                    <a:pt x="493" y="798"/>
                  </a:lnTo>
                  <a:lnTo>
                    <a:pt x="495" y="799"/>
                  </a:lnTo>
                  <a:lnTo>
                    <a:pt x="497" y="801"/>
                  </a:lnTo>
                  <a:lnTo>
                    <a:pt x="499" y="802"/>
                  </a:lnTo>
                  <a:lnTo>
                    <a:pt x="501" y="803"/>
                  </a:lnTo>
                  <a:lnTo>
                    <a:pt x="503" y="804"/>
                  </a:lnTo>
                  <a:lnTo>
                    <a:pt x="505" y="806"/>
                  </a:lnTo>
                  <a:lnTo>
                    <a:pt x="507" y="808"/>
                  </a:lnTo>
                  <a:lnTo>
                    <a:pt x="509" y="810"/>
                  </a:lnTo>
                  <a:lnTo>
                    <a:pt x="511" y="812"/>
                  </a:lnTo>
                  <a:lnTo>
                    <a:pt x="513" y="815"/>
                  </a:lnTo>
                  <a:lnTo>
                    <a:pt x="515" y="818"/>
                  </a:lnTo>
                  <a:lnTo>
                    <a:pt x="516" y="821"/>
                  </a:lnTo>
                  <a:lnTo>
                    <a:pt x="518" y="824"/>
                  </a:lnTo>
                  <a:lnTo>
                    <a:pt x="520" y="827"/>
                  </a:lnTo>
                  <a:lnTo>
                    <a:pt x="522" y="832"/>
                  </a:lnTo>
                  <a:lnTo>
                    <a:pt x="524" y="836"/>
                  </a:lnTo>
                  <a:lnTo>
                    <a:pt x="526" y="841"/>
                  </a:lnTo>
                  <a:lnTo>
                    <a:pt x="528" y="845"/>
                  </a:lnTo>
                  <a:lnTo>
                    <a:pt x="530" y="849"/>
                  </a:lnTo>
                  <a:lnTo>
                    <a:pt x="532" y="852"/>
                  </a:lnTo>
                  <a:lnTo>
                    <a:pt x="534" y="854"/>
                  </a:lnTo>
                  <a:lnTo>
                    <a:pt x="536" y="854"/>
                  </a:lnTo>
                  <a:lnTo>
                    <a:pt x="538" y="853"/>
                  </a:lnTo>
                  <a:lnTo>
                    <a:pt x="540" y="852"/>
                  </a:lnTo>
                  <a:lnTo>
                    <a:pt x="542" y="850"/>
                  </a:lnTo>
                  <a:lnTo>
                    <a:pt x="544" y="846"/>
                  </a:lnTo>
                  <a:lnTo>
                    <a:pt x="546" y="842"/>
                  </a:lnTo>
                  <a:lnTo>
                    <a:pt x="548" y="838"/>
                  </a:lnTo>
                  <a:lnTo>
                    <a:pt x="550" y="833"/>
                  </a:lnTo>
                  <a:lnTo>
                    <a:pt x="552" y="829"/>
                  </a:lnTo>
                  <a:lnTo>
                    <a:pt x="553" y="825"/>
                  </a:lnTo>
                  <a:lnTo>
                    <a:pt x="555" y="820"/>
                  </a:lnTo>
                  <a:lnTo>
                    <a:pt x="557" y="816"/>
                  </a:lnTo>
                  <a:lnTo>
                    <a:pt x="559" y="812"/>
                  </a:lnTo>
                  <a:lnTo>
                    <a:pt x="561" y="809"/>
                  </a:lnTo>
                  <a:lnTo>
                    <a:pt x="563" y="807"/>
                  </a:lnTo>
                  <a:lnTo>
                    <a:pt x="565" y="804"/>
                  </a:lnTo>
                  <a:lnTo>
                    <a:pt x="567" y="802"/>
                  </a:lnTo>
                  <a:lnTo>
                    <a:pt x="569" y="800"/>
                  </a:lnTo>
                  <a:lnTo>
                    <a:pt x="571" y="798"/>
                  </a:lnTo>
                  <a:lnTo>
                    <a:pt x="573" y="797"/>
                  </a:lnTo>
                  <a:lnTo>
                    <a:pt x="575" y="796"/>
                  </a:lnTo>
                  <a:lnTo>
                    <a:pt x="577" y="794"/>
                  </a:lnTo>
                  <a:lnTo>
                    <a:pt x="579" y="793"/>
                  </a:lnTo>
                  <a:lnTo>
                    <a:pt x="581" y="792"/>
                  </a:lnTo>
                  <a:lnTo>
                    <a:pt x="583" y="791"/>
                  </a:lnTo>
                  <a:lnTo>
                    <a:pt x="585" y="791"/>
                  </a:lnTo>
                  <a:lnTo>
                    <a:pt x="587" y="791"/>
                  </a:lnTo>
                  <a:lnTo>
                    <a:pt x="588" y="791"/>
                  </a:lnTo>
                  <a:lnTo>
                    <a:pt x="590" y="790"/>
                  </a:lnTo>
                  <a:lnTo>
                    <a:pt x="592" y="790"/>
                  </a:lnTo>
                  <a:lnTo>
                    <a:pt x="594" y="790"/>
                  </a:lnTo>
                  <a:lnTo>
                    <a:pt x="596" y="789"/>
                  </a:lnTo>
                  <a:lnTo>
                    <a:pt x="598" y="789"/>
                  </a:lnTo>
                  <a:lnTo>
                    <a:pt x="600" y="790"/>
                  </a:lnTo>
                  <a:lnTo>
                    <a:pt x="602" y="790"/>
                  </a:lnTo>
                  <a:lnTo>
                    <a:pt x="604" y="790"/>
                  </a:lnTo>
                  <a:lnTo>
                    <a:pt x="606" y="790"/>
                  </a:lnTo>
                  <a:lnTo>
                    <a:pt x="608" y="790"/>
                  </a:lnTo>
                  <a:lnTo>
                    <a:pt x="610" y="790"/>
                  </a:lnTo>
                  <a:lnTo>
                    <a:pt x="612" y="791"/>
                  </a:lnTo>
                  <a:lnTo>
                    <a:pt x="614" y="791"/>
                  </a:lnTo>
                  <a:lnTo>
                    <a:pt x="616" y="791"/>
                  </a:lnTo>
                  <a:lnTo>
                    <a:pt x="618" y="792"/>
                  </a:lnTo>
                  <a:lnTo>
                    <a:pt x="620" y="791"/>
                  </a:lnTo>
                  <a:lnTo>
                    <a:pt x="622" y="791"/>
                  </a:lnTo>
                  <a:lnTo>
                    <a:pt x="624" y="791"/>
                  </a:lnTo>
                  <a:lnTo>
                    <a:pt x="625" y="792"/>
                  </a:lnTo>
                  <a:lnTo>
                    <a:pt x="627" y="792"/>
                  </a:lnTo>
                  <a:lnTo>
                    <a:pt x="629" y="792"/>
                  </a:lnTo>
                  <a:lnTo>
                    <a:pt x="631" y="793"/>
                  </a:lnTo>
                  <a:lnTo>
                    <a:pt x="633" y="793"/>
                  </a:lnTo>
                  <a:lnTo>
                    <a:pt x="635" y="794"/>
                  </a:lnTo>
                  <a:lnTo>
                    <a:pt x="637" y="795"/>
                  </a:lnTo>
                  <a:lnTo>
                    <a:pt x="639" y="795"/>
                  </a:lnTo>
                  <a:lnTo>
                    <a:pt x="641" y="795"/>
                  </a:lnTo>
                  <a:lnTo>
                    <a:pt x="643" y="797"/>
                  </a:lnTo>
                  <a:lnTo>
                    <a:pt x="645" y="798"/>
                  </a:lnTo>
                  <a:lnTo>
                    <a:pt x="647" y="798"/>
                  </a:lnTo>
                  <a:lnTo>
                    <a:pt x="649" y="798"/>
                  </a:lnTo>
                  <a:lnTo>
                    <a:pt x="651" y="798"/>
                  </a:lnTo>
                  <a:lnTo>
                    <a:pt x="653" y="798"/>
                  </a:lnTo>
                  <a:lnTo>
                    <a:pt x="655" y="799"/>
                  </a:lnTo>
                  <a:lnTo>
                    <a:pt x="657" y="799"/>
                  </a:lnTo>
                  <a:lnTo>
                    <a:pt x="659" y="799"/>
                  </a:lnTo>
                  <a:lnTo>
                    <a:pt x="661" y="800"/>
                  </a:lnTo>
                  <a:lnTo>
                    <a:pt x="662" y="800"/>
                  </a:lnTo>
                  <a:lnTo>
                    <a:pt x="664" y="800"/>
                  </a:lnTo>
                  <a:lnTo>
                    <a:pt x="666" y="801"/>
                  </a:lnTo>
                  <a:lnTo>
                    <a:pt x="668" y="801"/>
                  </a:lnTo>
                  <a:lnTo>
                    <a:pt x="670" y="801"/>
                  </a:lnTo>
                  <a:lnTo>
                    <a:pt x="672" y="801"/>
                  </a:lnTo>
                  <a:lnTo>
                    <a:pt x="674" y="801"/>
                  </a:lnTo>
                  <a:lnTo>
                    <a:pt x="676" y="802"/>
                  </a:lnTo>
                  <a:lnTo>
                    <a:pt x="678" y="802"/>
                  </a:lnTo>
                  <a:lnTo>
                    <a:pt x="680" y="802"/>
                  </a:lnTo>
                  <a:lnTo>
                    <a:pt x="682" y="802"/>
                  </a:lnTo>
                  <a:lnTo>
                    <a:pt x="684" y="802"/>
                  </a:lnTo>
                  <a:lnTo>
                    <a:pt x="686" y="802"/>
                  </a:lnTo>
                  <a:lnTo>
                    <a:pt x="688" y="802"/>
                  </a:lnTo>
                  <a:lnTo>
                    <a:pt x="690" y="802"/>
                  </a:lnTo>
                  <a:lnTo>
                    <a:pt x="692" y="801"/>
                  </a:lnTo>
                  <a:lnTo>
                    <a:pt x="694" y="800"/>
                  </a:lnTo>
                  <a:lnTo>
                    <a:pt x="696" y="800"/>
                  </a:lnTo>
                  <a:lnTo>
                    <a:pt x="698" y="800"/>
                  </a:lnTo>
                  <a:lnTo>
                    <a:pt x="699" y="799"/>
                  </a:lnTo>
                  <a:lnTo>
                    <a:pt x="701" y="798"/>
                  </a:lnTo>
                  <a:lnTo>
                    <a:pt x="703" y="798"/>
                  </a:lnTo>
                  <a:lnTo>
                    <a:pt x="705" y="797"/>
                  </a:lnTo>
                  <a:lnTo>
                    <a:pt x="707" y="796"/>
                  </a:lnTo>
                  <a:lnTo>
                    <a:pt x="709" y="796"/>
                  </a:lnTo>
                  <a:lnTo>
                    <a:pt x="711" y="796"/>
                  </a:lnTo>
                  <a:lnTo>
                    <a:pt x="713" y="796"/>
                  </a:lnTo>
                  <a:lnTo>
                    <a:pt x="715" y="796"/>
                  </a:lnTo>
                  <a:lnTo>
                    <a:pt x="717" y="796"/>
                  </a:lnTo>
                  <a:lnTo>
                    <a:pt x="719" y="796"/>
                  </a:lnTo>
                  <a:lnTo>
                    <a:pt x="721" y="796"/>
                  </a:lnTo>
                  <a:lnTo>
                    <a:pt x="723" y="795"/>
                  </a:lnTo>
                  <a:lnTo>
                    <a:pt x="725" y="794"/>
                  </a:lnTo>
                  <a:lnTo>
                    <a:pt x="727" y="794"/>
                  </a:lnTo>
                  <a:lnTo>
                    <a:pt x="729" y="793"/>
                  </a:lnTo>
                  <a:lnTo>
                    <a:pt x="731" y="793"/>
                  </a:lnTo>
                  <a:lnTo>
                    <a:pt x="733" y="794"/>
                  </a:lnTo>
                  <a:lnTo>
                    <a:pt x="735" y="794"/>
                  </a:lnTo>
                  <a:lnTo>
                    <a:pt x="736" y="794"/>
                  </a:lnTo>
                  <a:lnTo>
                    <a:pt x="738" y="794"/>
                  </a:lnTo>
                  <a:lnTo>
                    <a:pt x="740" y="794"/>
                  </a:lnTo>
                  <a:lnTo>
                    <a:pt x="742" y="794"/>
                  </a:lnTo>
                  <a:lnTo>
                    <a:pt x="744" y="795"/>
                  </a:lnTo>
                  <a:lnTo>
                    <a:pt x="746" y="795"/>
                  </a:lnTo>
                  <a:lnTo>
                    <a:pt x="748" y="795"/>
                  </a:lnTo>
                  <a:lnTo>
                    <a:pt x="750" y="796"/>
                  </a:lnTo>
                  <a:lnTo>
                    <a:pt x="752" y="796"/>
                  </a:lnTo>
                  <a:lnTo>
                    <a:pt x="754" y="797"/>
                  </a:lnTo>
                  <a:lnTo>
                    <a:pt x="756" y="797"/>
                  </a:lnTo>
                  <a:lnTo>
                    <a:pt x="758" y="797"/>
                  </a:lnTo>
                  <a:lnTo>
                    <a:pt x="760" y="797"/>
                  </a:lnTo>
                  <a:lnTo>
                    <a:pt x="762" y="797"/>
                  </a:lnTo>
                  <a:lnTo>
                    <a:pt x="764" y="797"/>
                  </a:lnTo>
                  <a:lnTo>
                    <a:pt x="766" y="798"/>
                  </a:lnTo>
                  <a:lnTo>
                    <a:pt x="768" y="798"/>
                  </a:lnTo>
                  <a:lnTo>
                    <a:pt x="770" y="798"/>
                  </a:lnTo>
                  <a:lnTo>
                    <a:pt x="772" y="798"/>
                  </a:lnTo>
                  <a:lnTo>
                    <a:pt x="773" y="798"/>
                  </a:lnTo>
                  <a:lnTo>
                    <a:pt x="775" y="799"/>
                  </a:lnTo>
                  <a:lnTo>
                    <a:pt x="777" y="799"/>
                  </a:lnTo>
                  <a:lnTo>
                    <a:pt x="779" y="800"/>
                  </a:lnTo>
                  <a:lnTo>
                    <a:pt x="781" y="800"/>
                  </a:lnTo>
                  <a:lnTo>
                    <a:pt x="783" y="800"/>
                  </a:lnTo>
                  <a:lnTo>
                    <a:pt x="785" y="800"/>
                  </a:lnTo>
                  <a:lnTo>
                    <a:pt x="787" y="800"/>
                  </a:lnTo>
                  <a:lnTo>
                    <a:pt x="789" y="800"/>
                  </a:lnTo>
                  <a:lnTo>
                    <a:pt x="791" y="800"/>
                  </a:lnTo>
                  <a:lnTo>
                    <a:pt x="793" y="801"/>
                  </a:lnTo>
                  <a:lnTo>
                    <a:pt x="795" y="801"/>
                  </a:lnTo>
                  <a:lnTo>
                    <a:pt x="797" y="801"/>
                  </a:lnTo>
                  <a:lnTo>
                    <a:pt x="799" y="801"/>
                  </a:lnTo>
                  <a:lnTo>
                    <a:pt x="801" y="801"/>
                  </a:lnTo>
                  <a:lnTo>
                    <a:pt x="803" y="801"/>
                  </a:lnTo>
                  <a:lnTo>
                    <a:pt x="805" y="802"/>
                  </a:lnTo>
                  <a:lnTo>
                    <a:pt x="807" y="803"/>
                  </a:lnTo>
                  <a:lnTo>
                    <a:pt x="809" y="803"/>
                  </a:lnTo>
                  <a:lnTo>
                    <a:pt x="810" y="803"/>
                  </a:lnTo>
                  <a:lnTo>
                    <a:pt x="812" y="803"/>
                  </a:lnTo>
                  <a:lnTo>
                    <a:pt x="814" y="803"/>
                  </a:lnTo>
                  <a:lnTo>
                    <a:pt x="816" y="803"/>
                  </a:lnTo>
                  <a:lnTo>
                    <a:pt x="818" y="804"/>
                  </a:lnTo>
                  <a:lnTo>
                    <a:pt x="820" y="803"/>
                  </a:lnTo>
                  <a:lnTo>
                    <a:pt x="822" y="803"/>
                  </a:lnTo>
                  <a:lnTo>
                    <a:pt x="824" y="803"/>
                  </a:lnTo>
                  <a:lnTo>
                    <a:pt x="826" y="803"/>
                  </a:lnTo>
                  <a:lnTo>
                    <a:pt x="828" y="804"/>
                  </a:lnTo>
                  <a:lnTo>
                    <a:pt x="830" y="804"/>
                  </a:lnTo>
                  <a:lnTo>
                    <a:pt x="832" y="804"/>
                  </a:lnTo>
                  <a:lnTo>
                    <a:pt x="834" y="804"/>
                  </a:lnTo>
                  <a:lnTo>
                    <a:pt x="836" y="805"/>
                  </a:lnTo>
                  <a:lnTo>
                    <a:pt x="838" y="804"/>
                  </a:lnTo>
                  <a:lnTo>
                    <a:pt x="840" y="804"/>
                  </a:lnTo>
                  <a:lnTo>
                    <a:pt x="842" y="804"/>
                  </a:lnTo>
                  <a:lnTo>
                    <a:pt x="844" y="805"/>
                  </a:lnTo>
                  <a:lnTo>
                    <a:pt x="846" y="805"/>
                  </a:lnTo>
                  <a:lnTo>
                    <a:pt x="847" y="805"/>
                  </a:lnTo>
                  <a:lnTo>
                    <a:pt x="849" y="805"/>
                  </a:lnTo>
                  <a:lnTo>
                    <a:pt x="851" y="805"/>
                  </a:lnTo>
                  <a:lnTo>
                    <a:pt x="853" y="805"/>
                  </a:lnTo>
                  <a:lnTo>
                    <a:pt x="855" y="804"/>
                  </a:lnTo>
                  <a:lnTo>
                    <a:pt x="857" y="804"/>
                  </a:lnTo>
                  <a:lnTo>
                    <a:pt x="859" y="805"/>
                  </a:lnTo>
                  <a:lnTo>
                    <a:pt x="861" y="805"/>
                  </a:lnTo>
                  <a:lnTo>
                    <a:pt x="863" y="805"/>
                  </a:lnTo>
                  <a:lnTo>
                    <a:pt x="865" y="805"/>
                  </a:lnTo>
                  <a:lnTo>
                    <a:pt x="867" y="805"/>
                  </a:lnTo>
                  <a:lnTo>
                    <a:pt x="869" y="804"/>
                  </a:lnTo>
                  <a:lnTo>
                    <a:pt x="871" y="804"/>
                  </a:lnTo>
                  <a:lnTo>
                    <a:pt x="873" y="804"/>
                  </a:lnTo>
                  <a:lnTo>
                    <a:pt x="875" y="805"/>
                  </a:lnTo>
                  <a:lnTo>
                    <a:pt x="877" y="805"/>
                  </a:lnTo>
                  <a:lnTo>
                    <a:pt x="879" y="804"/>
                  </a:lnTo>
                  <a:lnTo>
                    <a:pt x="881" y="804"/>
                  </a:lnTo>
                  <a:lnTo>
                    <a:pt x="883" y="804"/>
                  </a:lnTo>
                  <a:lnTo>
                    <a:pt x="884" y="804"/>
                  </a:lnTo>
                  <a:lnTo>
                    <a:pt x="886" y="804"/>
                  </a:lnTo>
                  <a:lnTo>
                    <a:pt x="888" y="804"/>
                  </a:lnTo>
                  <a:lnTo>
                    <a:pt x="890" y="804"/>
                  </a:lnTo>
                  <a:lnTo>
                    <a:pt x="892" y="804"/>
                  </a:lnTo>
                  <a:lnTo>
                    <a:pt x="894" y="803"/>
                  </a:lnTo>
                  <a:lnTo>
                    <a:pt x="896" y="803"/>
                  </a:lnTo>
                  <a:lnTo>
                    <a:pt x="898" y="803"/>
                  </a:lnTo>
                  <a:lnTo>
                    <a:pt x="900" y="804"/>
                  </a:lnTo>
                  <a:lnTo>
                    <a:pt x="902" y="804"/>
                  </a:lnTo>
                  <a:lnTo>
                    <a:pt x="904" y="804"/>
                  </a:lnTo>
                  <a:lnTo>
                    <a:pt x="906" y="804"/>
                  </a:lnTo>
                  <a:lnTo>
                    <a:pt x="908" y="804"/>
                  </a:lnTo>
                  <a:lnTo>
                    <a:pt x="910" y="805"/>
                  </a:lnTo>
                  <a:lnTo>
                    <a:pt x="912" y="805"/>
                  </a:lnTo>
                  <a:lnTo>
                    <a:pt x="914" y="805"/>
                  </a:lnTo>
                  <a:lnTo>
                    <a:pt x="916" y="805"/>
                  </a:lnTo>
                  <a:lnTo>
                    <a:pt x="918" y="806"/>
                  </a:lnTo>
                  <a:lnTo>
                    <a:pt x="920" y="807"/>
                  </a:lnTo>
                  <a:lnTo>
                    <a:pt x="921" y="807"/>
                  </a:lnTo>
                  <a:lnTo>
                    <a:pt x="923" y="808"/>
                  </a:lnTo>
                  <a:lnTo>
                    <a:pt x="925" y="808"/>
                  </a:lnTo>
                  <a:lnTo>
                    <a:pt x="927" y="808"/>
                  </a:lnTo>
                  <a:lnTo>
                    <a:pt x="929" y="808"/>
                  </a:lnTo>
                  <a:lnTo>
                    <a:pt x="931" y="808"/>
                  </a:lnTo>
                  <a:lnTo>
                    <a:pt x="933" y="808"/>
                  </a:lnTo>
                  <a:lnTo>
                    <a:pt x="935" y="808"/>
                  </a:lnTo>
                  <a:lnTo>
                    <a:pt x="937" y="808"/>
                  </a:lnTo>
                  <a:lnTo>
                    <a:pt x="939" y="808"/>
                  </a:lnTo>
                  <a:lnTo>
                    <a:pt x="941" y="809"/>
                  </a:lnTo>
                  <a:lnTo>
                    <a:pt x="943" y="809"/>
                  </a:lnTo>
                  <a:lnTo>
                    <a:pt x="945" y="809"/>
                  </a:lnTo>
                  <a:lnTo>
                    <a:pt x="947" y="809"/>
                  </a:lnTo>
                  <a:lnTo>
                    <a:pt x="949" y="809"/>
                  </a:lnTo>
                  <a:lnTo>
                    <a:pt x="951" y="808"/>
                  </a:lnTo>
                  <a:lnTo>
                    <a:pt x="953" y="808"/>
                  </a:lnTo>
                  <a:lnTo>
                    <a:pt x="955" y="809"/>
                  </a:lnTo>
                  <a:lnTo>
                    <a:pt x="957" y="809"/>
                  </a:lnTo>
                  <a:lnTo>
                    <a:pt x="958" y="809"/>
                  </a:lnTo>
                  <a:lnTo>
                    <a:pt x="960" y="809"/>
                  </a:lnTo>
                  <a:lnTo>
                    <a:pt x="962" y="808"/>
                  </a:lnTo>
                  <a:lnTo>
                    <a:pt x="964" y="808"/>
                  </a:lnTo>
                  <a:lnTo>
                    <a:pt x="966" y="808"/>
                  </a:lnTo>
                  <a:lnTo>
                    <a:pt x="968" y="809"/>
                  </a:lnTo>
                  <a:lnTo>
                    <a:pt x="970" y="808"/>
                  </a:lnTo>
                  <a:lnTo>
                    <a:pt x="972" y="809"/>
                  </a:lnTo>
                  <a:lnTo>
                    <a:pt x="974" y="809"/>
                  </a:lnTo>
                  <a:lnTo>
                    <a:pt x="976" y="808"/>
                  </a:lnTo>
                  <a:lnTo>
                    <a:pt x="978" y="808"/>
                  </a:lnTo>
                  <a:lnTo>
                    <a:pt x="980" y="808"/>
                  </a:lnTo>
                  <a:lnTo>
                    <a:pt x="982" y="808"/>
                  </a:lnTo>
                  <a:lnTo>
                    <a:pt x="984" y="809"/>
                  </a:lnTo>
                  <a:lnTo>
                    <a:pt x="986" y="808"/>
                  </a:lnTo>
                  <a:lnTo>
                    <a:pt x="988" y="809"/>
                  </a:lnTo>
                  <a:lnTo>
                    <a:pt x="990" y="809"/>
                  </a:lnTo>
                  <a:lnTo>
                    <a:pt x="992" y="809"/>
                  </a:lnTo>
                  <a:lnTo>
                    <a:pt x="993" y="809"/>
                  </a:lnTo>
                  <a:lnTo>
                    <a:pt x="995" y="809"/>
                  </a:lnTo>
                  <a:lnTo>
                    <a:pt x="997" y="809"/>
                  </a:lnTo>
                  <a:lnTo>
                    <a:pt x="999" y="808"/>
                  </a:lnTo>
                  <a:lnTo>
                    <a:pt x="1001" y="809"/>
                  </a:lnTo>
                  <a:lnTo>
                    <a:pt x="1003" y="810"/>
                  </a:lnTo>
                  <a:lnTo>
                    <a:pt x="1005" y="809"/>
                  </a:lnTo>
                  <a:lnTo>
                    <a:pt x="1007" y="809"/>
                  </a:lnTo>
                  <a:lnTo>
                    <a:pt x="1009" y="810"/>
                  </a:lnTo>
                  <a:lnTo>
                    <a:pt x="1011" y="810"/>
                  </a:lnTo>
                  <a:lnTo>
                    <a:pt x="1013" y="810"/>
                  </a:lnTo>
                  <a:lnTo>
                    <a:pt x="1015" y="810"/>
                  </a:lnTo>
                  <a:lnTo>
                    <a:pt x="1017" y="810"/>
                  </a:lnTo>
                  <a:lnTo>
                    <a:pt x="1019" y="811"/>
                  </a:lnTo>
                  <a:lnTo>
                    <a:pt x="1021" y="811"/>
                  </a:lnTo>
                  <a:lnTo>
                    <a:pt x="1023" y="810"/>
                  </a:lnTo>
                  <a:lnTo>
                    <a:pt x="1025" y="811"/>
                  </a:lnTo>
                  <a:lnTo>
                    <a:pt x="1027" y="812"/>
                  </a:lnTo>
                  <a:lnTo>
                    <a:pt x="1029" y="813"/>
                  </a:lnTo>
                  <a:lnTo>
                    <a:pt x="1030" y="814"/>
                  </a:lnTo>
                  <a:lnTo>
                    <a:pt x="1032" y="815"/>
                  </a:lnTo>
                  <a:lnTo>
                    <a:pt x="1034" y="816"/>
                  </a:lnTo>
                  <a:lnTo>
                    <a:pt x="1036" y="816"/>
                  </a:lnTo>
                  <a:lnTo>
                    <a:pt x="1038" y="817"/>
                  </a:lnTo>
                  <a:lnTo>
                    <a:pt x="1040" y="819"/>
                  </a:lnTo>
                  <a:lnTo>
                    <a:pt x="1042" y="821"/>
                  </a:lnTo>
                  <a:lnTo>
                    <a:pt x="1044" y="823"/>
                  </a:lnTo>
                  <a:lnTo>
                    <a:pt x="1046" y="826"/>
                  </a:lnTo>
                  <a:lnTo>
                    <a:pt x="1048" y="829"/>
                  </a:lnTo>
                  <a:lnTo>
                    <a:pt x="1050" y="832"/>
                  </a:lnTo>
                  <a:lnTo>
                    <a:pt x="1052" y="837"/>
                  </a:lnTo>
                  <a:lnTo>
                    <a:pt x="1054" y="841"/>
                  </a:lnTo>
                  <a:lnTo>
                    <a:pt x="1056" y="845"/>
                  </a:lnTo>
                  <a:lnTo>
                    <a:pt x="1058" y="848"/>
                  </a:lnTo>
                  <a:lnTo>
                    <a:pt x="1060" y="850"/>
                  </a:lnTo>
                  <a:lnTo>
                    <a:pt x="1062" y="850"/>
                  </a:lnTo>
                  <a:lnTo>
                    <a:pt x="1064" y="850"/>
                  </a:lnTo>
                  <a:lnTo>
                    <a:pt x="1066" y="850"/>
                  </a:lnTo>
                  <a:lnTo>
                    <a:pt x="1067" y="850"/>
                  </a:lnTo>
                  <a:lnTo>
                    <a:pt x="1069" y="849"/>
                  </a:lnTo>
                  <a:lnTo>
                    <a:pt x="1071" y="848"/>
                  </a:lnTo>
                  <a:lnTo>
                    <a:pt x="1073" y="848"/>
                  </a:lnTo>
                  <a:lnTo>
                    <a:pt x="1075" y="847"/>
                  </a:lnTo>
                  <a:lnTo>
                    <a:pt x="1077" y="846"/>
                  </a:lnTo>
                  <a:lnTo>
                    <a:pt x="1079" y="844"/>
                  </a:lnTo>
                  <a:lnTo>
                    <a:pt x="1081" y="843"/>
                  </a:lnTo>
                  <a:lnTo>
                    <a:pt x="1083" y="843"/>
                  </a:lnTo>
                  <a:lnTo>
                    <a:pt x="1085" y="844"/>
                  </a:lnTo>
                  <a:lnTo>
                    <a:pt x="1087" y="842"/>
                  </a:lnTo>
                  <a:lnTo>
                    <a:pt x="1089" y="842"/>
                  </a:lnTo>
                  <a:lnTo>
                    <a:pt x="1091" y="842"/>
                  </a:lnTo>
                  <a:lnTo>
                    <a:pt x="1093" y="842"/>
                  </a:lnTo>
                  <a:lnTo>
                    <a:pt x="1095" y="842"/>
                  </a:lnTo>
                  <a:lnTo>
                    <a:pt x="1097" y="841"/>
                  </a:lnTo>
                  <a:lnTo>
                    <a:pt x="1099" y="839"/>
                  </a:lnTo>
                  <a:lnTo>
                    <a:pt x="1101" y="837"/>
                  </a:lnTo>
                  <a:lnTo>
                    <a:pt x="1103" y="836"/>
                  </a:lnTo>
                  <a:lnTo>
                    <a:pt x="1104" y="833"/>
                  </a:lnTo>
                  <a:lnTo>
                    <a:pt x="1106" y="832"/>
                  </a:lnTo>
                  <a:lnTo>
                    <a:pt x="1108" y="830"/>
                  </a:lnTo>
                  <a:lnTo>
                    <a:pt x="1110" y="830"/>
                  </a:lnTo>
                  <a:lnTo>
                    <a:pt x="1112" y="829"/>
                  </a:lnTo>
                  <a:lnTo>
                    <a:pt x="1114" y="827"/>
                  </a:lnTo>
                  <a:lnTo>
                    <a:pt x="1116" y="826"/>
                  </a:lnTo>
                  <a:lnTo>
                    <a:pt x="1118" y="825"/>
                  </a:lnTo>
                  <a:lnTo>
                    <a:pt x="1120" y="825"/>
                  </a:lnTo>
                  <a:lnTo>
                    <a:pt x="1122" y="824"/>
                  </a:lnTo>
                  <a:lnTo>
                    <a:pt x="1124" y="824"/>
                  </a:lnTo>
                  <a:lnTo>
                    <a:pt x="1126" y="823"/>
                  </a:lnTo>
                  <a:lnTo>
                    <a:pt x="1128" y="823"/>
                  </a:lnTo>
                  <a:lnTo>
                    <a:pt x="1130" y="822"/>
                  </a:lnTo>
                  <a:lnTo>
                    <a:pt x="1132" y="822"/>
                  </a:lnTo>
                  <a:lnTo>
                    <a:pt x="1134" y="821"/>
                  </a:lnTo>
                  <a:lnTo>
                    <a:pt x="1136" y="820"/>
                  </a:lnTo>
                  <a:lnTo>
                    <a:pt x="1138" y="820"/>
                  </a:lnTo>
                  <a:lnTo>
                    <a:pt x="1140" y="819"/>
                  </a:lnTo>
                  <a:lnTo>
                    <a:pt x="1141" y="819"/>
                  </a:lnTo>
                  <a:lnTo>
                    <a:pt x="1143" y="818"/>
                  </a:lnTo>
                  <a:lnTo>
                    <a:pt x="1145" y="818"/>
                  </a:lnTo>
                  <a:lnTo>
                    <a:pt x="1147" y="818"/>
                  </a:lnTo>
                  <a:lnTo>
                    <a:pt x="1149" y="818"/>
                  </a:lnTo>
                  <a:lnTo>
                    <a:pt x="1151" y="817"/>
                  </a:lnTo>
                  <a:lnTo>
                    <a:pt x="1153" y="816"/>
                  </a:lnTo>
                  <a:lnTo>
                    <a:pt x="1155" y="816"/>
                  </a:lnTo>
                  <a:lnTo>
                    <a:pt x="1157" y="815"/>
                  </a:lnTo>
                  <a:lnTo>
                    <a:pt x="1159" y="814"/>
                  </a:lnTo>
                  <a:lnTo>
                    <a:pt x="1161" y="814"/>
                  </a:lnTo>
                  <a:lnTo>
                    <a:pt x="1163" y="814"/>
                  </a:lnTo>
                  <a:lnTo>
                    <a:pt x="1165" y="815"/>
                  </a:lnTo>
                  <a:lnTo>
                    <a:pt x="1167" y="814"/>
                  </a:lnTo>
                  <a:lnTo>
                    <a:pt x="1169" y="814"/>
                  </a:lnTo>
                  <a:lnTo>
                    <a:pt x="1171" y="814"/>
                  </a:lnTo>
                  <a:lnTo>
                    <a:pt x="1173" y="813"/>
                  </a:lnTo>
                  <a:lnTo>
                    <a:pt x="1175" y="813"/>
                  </a:lnTo>
                  <a:lnTo>
                    <a:pt x="1177" y="813"/>
                  </a:lnTo>
                  <a:lnTo>
                    <a:pt x="1178" y="815"/>
                  </a:lnTo>
                  <a:lnTo>
                    <a:pt x="1180" y="814"/>
                  </a:lnTo>
                  <a:lnTo>
                    <a:pt x="1182" y="815"/>
                  </a:lnTo>
                  <a:lnTo>
                    <a:pt x="1184" y="816"/>
                  </a:lnTo>
                  <a:lnTo>
                    <a:pt x="1186" y="817"/>
                  </a:lnTo>
                  <a:lnTo>
                    <a:pt x="1188" y="817"/>
                  </a:lnTo>
                  <a:lnTo>
                    <a:pt x="1190" y="818"/>
                  </a:lnTo>
                  <a:lnTo>
                    <a:pt x="1192" y="818"/>
                  </a:lnTo>
                  <a:lnTo>
                    <a:pt x="1194" y="818"/>
                  </a:lnTo>
                  <a:lnTo>
                    <a:pt x="1196" y="818"/>
                  </a:lnTo>
                  <a:lnTo>
                    <a:pt x="1198" y="818"/>
                  </a:lnTo>
                  <a:lnTo>
                    <a:pt x="1200" y="818"/>
                  </a:lnTo>
                  <a:lnTo>
                    <a:pt x="1202" y="817"/>
                  </a:lnTo>
                  <a:lnTo>
                    <a:pt x="1204" y="817"/>
                  </a:lnTo>
                  <a:lnTo>
                    <a:pt x="1206" y="817"/>
                  </a:lnTo>
                  <a:lnTo>
                    <a:pt x="1208" y="816"/>
                  </a:lnTo>
                  <a:lnTo>
                    <a:pt x="1210" y="816"/>
                  </a:lnTo>
                  <a:lnTo>
                    <a:pt x="1212" y="815"/>
                  </a:lnTo>
                  <a:lnTo>
                    <a:pt x="1214" y="816"/>
                  </a:lnTo>
                  <a:lnTo>
                    <a:pt x="1215" y="816"/>
                  </a:lnTo>
                  <a:lnTo>
                    <a:pt x="1217" y="816"/>
                  </a:lnTo>
                  <a:lnTo>
                    <a:pt x="1219" y="816"/>
                  </a:lnTo>
                  <a:lnTo>
                    <a:pt x="1221" y="816"/>
                  </a:lnTo>
                  <a:lnTo>
                    <a:pt x="1223" y="816"/>
                  </a:lnTo>
                  <a:lnTo>
                    <a:pt x="1225" y="816"/>
                  </a:lnTo>
                  <a:lnTo>
                    <a:pt x="1227" y="817"/>
                  </a:lnTo>
                  <a:lnTo>
                    <a:pt x="1229" y="817"/>
                  </a:lnTo>
                  <a:lnTo>
                    <a:pt x="1231" y="817"/>
                  </a:lnTo>
                  <a:lnTo>
                    <a:pt x="1233" y="817"/>
                  </a:lnTo>
                  <a:lnTo>
                    <a:pt x="1235" y="817"/>
                  </a:lnTo>
                  <a:lnTo>
                    <a:pt x="1237" y="818"/>
                  </a:lnTo>
                  <a:lnTo>
                    <a:pt x="1239" y="818"/>
                  </a:lnTo>
                  <a:lnTo>
                    <a:pt x="1241" y="819"/>
                  </a:lnTo>
                  <a:lnTo>
                    <a:pt x="1243" y="819"/>
                  </a:lnTo>
                  <a:lnTo>
                    <a:pt x="1245" y="820"/>
                  </a:lnTo>
                  <a:lnTo>
                    <a:pt x="1247" y="820"/>
                  </a:lnTo>
                  <a:lnTo>
                    <a:pt x="1249" y="820"/>
                  </a:lnTo>
                  <a:lnTo>
                    <a:pt x="1251" y="818"/>
                  </a:lnTo>
                  <a:lnTo>
                    <a:pt x="1252" y="818"/>
                  </a:lnTo>
                  <a:lnTo>
                    <a:pt x="1254" y="817"/>
                  </a:lnTo>
                  <a:lnTo>
                    <a:pt x="1256" y="817"/>
                  </a:lnTo>
                  <a:lnTo>
                    <a:pt x="1258" y="816"/>
                  </a:lnTo>
                  <a:lnTo>
                    <a:pt x="1260" y="816"/>
                  </a:lnTo>
                  <a:lnTo>
                    <a:pt x="1262" y="816"/>
                  </a:lnTo>
                  <a:lnTo>
                    <a:pt x="1264" y="816"/>
                  </a:lnTo>
                  <a:lnTo>
                    <a:pt x="1266" y="816"/>
                  </a:lnTo>
                  <a:lnTo>
                    <a:pt x="1268" y="817"/>
                  </a:lnTo>
                  <a:lnTo>
                    <a:pt x="1270" y="817"/>
                  </a:lnTo>
                  <a:lnTo>
                    <a:pt x="1272" y="818"/>
                  </a:lnTo>
                  <a:lnTo>
                    <a:pt x="1274" y="818"/>
                  </a:lnTo>
                  <a:lnTo>
                    <a:pt x="1276" y="819"/>
                  </a:lnTo>
                  <a:lnTo>
                    <a:pt x="1278" y="819"/>
                  </a:lnTo>
                  <a:lnTo>
                    <a:pt x="1280" y="819"/>
                  </a:lnTo>
                  <a:lnTo>
                    <a:pt x="1282" y="820"/>
                  </a:lnTo>
                  <a:lnTo>
                    <a:pt x="1284" y="820"/>
                  </a:lnTo>
                  <a:lnTo>
                    <a:pt x="1286" y="820"/>
                  </a:lnTo>
                  <a:lnTo>
                    <a:pt x="1288" y="819"/>
                  </a:lnTo>
                  <a:lnTo>
                    <a:pt x="1289" y="820"/>
                  </a:lnTo>
                  <a:lnTo>
                    <a:pt x="1291" y="820"/>
                  </a:lnTo>
                  <a:lnTo>
                    <a:pt x="1293" y="819"/>
                  </a:lnTo>
                  <a:lnTo>
                    <a:pt x="1295" y="819"/>
                  </a:lnTo>
                  <a:lnTo>
                    <a:pt x="1297" y="819"/>
                  </a:lnTo>
                  <a:lnTo>
                    <a:pt x="1299" y="819"/>
                  </a:lnTo>
                  <a:lnTo>
                    <a:pt x="1301" y="819"/>
                  </a:lnTo>
                  <a:lnTo>
                    <a:pt x="1303" y="819"/>
                  </a:lnTo>
                  <a:lnTo>
                    <a:pt x="1305" y="819"/>
                  </a:lnTo>
                  <a:lnTo>
                    <a:pt x="1307" y="818"/>
                  </a:lnTo>
                  <a:lnTo>
                    <a:pt x="1309" y="817"/>
                  </a:lnTo>
                  <a:lnTo>
                    <a:pt x="1311" y="817"/>
                  </a:lnTo>
                  <a:lnTo>
                    <a:pt x="1313" y="816"/>
                  </a:lnTo>
                  <a:lnTo>
                    <a:pt x="1315" y="816"/>
                  </a:lnTo>
                  <a:lnTo>
                    <a:pt x="1317" y="815"/>
                  </a:lnTo>
                  <a:lnTo>
                    <a:pt x="1319" y="815"/>
                  </a:lnTo>
                  <a:lnTo>
                    <a:pt x="1321" y="815"/>
                  </a:lnTo>
                  <a:lnTo>
                    <a:pt x="1323" y="815"/>
                  </a:lnTo>
                  <a:lnTo>
                    <a:pt x="1325" y="814"/>
                  </a:lnTo>
                  <a:lnTo>
                    <a:pt x="1326" y="814"/>
                  </a:lnTo>
                  <a:lnTo>
                    <a:pt x="1328" y="814"/>
                  </a:lnTo>
                  <a:lnTo>
                    <a:pt x="1330" y="813"/>
                  </a:lnTo>
                  <a:lnTo>
                    <a:pt x="1332" y="813"/>
                  </a:lnTo>
                  <a:lnTo>
                    <a:pt x="1334" y="814"/>
                  </a:lnTo>
                  <a:lnTo>
                    <a:pt x="1336" y="814"/>
                  </a:lnTo>
                  <a:lnTo>
                    <a:pt x="1338" y="814"/>
                  </a:lnTo>
                  <a:lnTo>
                    <a:pt x="1340" y="815"/>
                  </a:lnTo>
                  <a:lnTo>
                    <a:pt x="1342" y="816"/>
                  </a:lnTo>
                  <a:lnTo>
                    <a:pt x="1344" y="816"/>
                  </a:lnTo>
                  <a:lnTo>
                    <a:pt x="1346" y="817"/>
                  </a:lnTo>
                  <a:lnTo>
                    <a:pt x="1348" y="818"/>
                  </a:lnTo>
                  <a:lnTo>
                    <a:pt x="1350" y="819"/>
                  </a:lnTo>
                  <a:lnTo>
                    <a:pt x="1352" y="820"/>
                  </a:lnTo>
                  <a:lnTo>
                    <a:pt x="1354" y="820"/>
                  </a:lnTo>
                  <a:lnTo>
                    <a:pt x="1356" y="821"/>
                  </a:lnTo>
                  <a:lnTo>
                    <a:pt x="1358" y="821"/>
                  </a:lnTo>
                  <a:lnTo>
                    <a:pt x="1360" y="822"/>
                  </a:lnTo>
                  <a:lnTo>
                    <a:pt x="1362" y="822"/>
                  </a:lnTo>
                  <a:lnTo>
                    <a:pt x="1363" y="823"/>
                  </a:lnTo>
                  <a:lnTo>
                    <a:pt x="1365" y="823"/>
                  </a:lnTo>
                  <a:lnTo>
                    <a:pt x="1367" y="824"/>
                  </a:lnTo>
                  <a:lnTo>
                    <a:pt x="1369" y="824"/>
                  </a:lnTo>
                  <a:lnTo>
                    <a:pt x="1371" y="824"/>
                  </a:lnTo>
                  <a:lnTo>
                    <a:pt x="1373" y="824"/>
                  </a:lnTo>
                  <a:lnTo>
                    <a:pt x="1375" y="824"/>
                  </a:lnTo>
                  <a:lnTo>
                    <a:pt x="1377" y="824"/>
                  </a:lnTo>
                  <a:lnTo>
                    <a:pt x="1379" y="824"/>
                  </a:lnTo>
                  <a:lnTo>
                    <a:pt x="1381" y="823"/>
                  </a:lnTo>
                  <a:lnTo>
                    <a:pt x="1383" y="823"/>
                  </a:lnTo>
                  <a:lnTo>
                    <a:pt x="1385" y="823"/>
                  </a:lnTo>
                  <a:lnTo>
                    <a:pt x="1387" y="824"/>
                  </a:lnTo>
                  <a:lnTo>
                    <a:pt x="1389" y="824"/>
                  </a:lnTo>
                  <a:lnTo>
                    <a:pt x="1391" y="824"/>
                  </a:lnTo>
                  <a:lnTo>
                    <a:pt x="1393" y="825"/>
                  </a:lnTo>
                  <a:lnTo>
                    <a:pt x="1395" y="825"/>
                  </a:lnTo>
                  <a:lnTo>
                    <a:pt x="1397" y="825"/>
                  </a:lnTo>
                  <a:lnTo>
                    <a:pt x="1398" y="825"/>
                  </a:lnTo>
                  <a:lnTo>
                    <a:pt x="1400" y="825"/>
                  </a:lnTo>
                  <a:lnTo>
                    <a:pt x="1402" y="825"/>
                  </a:lnTo>
                  <a:lnTo>
                    <a:pt x="1404" y="825"/>
                  </a:lnTo>
                  <a:lnTo>
                    <a:pt x="1406" y="824"/>
                  </a:lnTo>
                  <a:lnTo>
                    <a:pt x="1408" y="824"/>
                  </a:lnTo>
                  <a:lnTo>
                    <a:pt x="1410" y="824"/>
                  </a:lnTo>
                  <a:lnTo>
                    <a:pt x="1412" y="823"/>
                  </a:lnTo>
                  <a:lnTo>
                    <a:pt x="1414" y="824"/>
                  </a:lnTo>
                  <a:lnTo>
                    <a:pt x="1416" y="824"/>
                  </a:lnTo>
                  <a:lnTo>
                    <a:pt x="1418" y="824"/>
                  </a:lnTo>
                  <a:lnTo>
                    <a:pt x="1420" y="823"/>
                  </a:lnTo>
                  <a:lnTo>
                    <a:pt x="1422" y="823"/>
                  </a:lnTo>
                  <a:lnTo>
                    <a:pt x="1424" y="823"/>
                  </a:lnTo>
                  <a:lnTo>
                    <a:pt x="1426" y="823"/>
                  </a:lnTo>
                  <a:lnTo>
                    <a:pt x="1428" y="824"/>
                  </a:lnTo>
                  <a:lnTo>
                    <a:pt x="1430" y="823"/>
                  </a:lnTo>
                  <a:lnTo>
                    <a:pt x="1432" y="824"/>
                  </a:lnTo>
                  <a:lnTo>
                    <a:pt x="1434" y="824"/>
                  </a:lnTo>
                  <a:lnTo>
                    <a:pt x="1435" y="824"/>
                  </a:lnTo>
                  <a:lnTo>
                    <a:pt x="1437" y="824"/>
                  </a:lnTo>
                  <a:lnTo>
                    <a:pt x="1439" y="824"/>
                  </a:lnTo>
                  <a:lnTo>
                    <a:pt x="1441" y="824"/>
                  </a:lnTo>
                  <a:lnTo>
                    <a:pt x="1443" y="824"/>
                  </a:lnTo>
                  <a:lnTo>
                    <a:pt x="1445" y="824"/>
                  </a:lnTo>
                  <a:lnTo>
                    <a:pt x="1447" y="824"/>
                  </a:lnTo>
                  <a:lnTo>
                    <a:pt x="1449" y="824"/>
                  </a:lnTo>
                  <a:lnTo>
                    <a:pt x="1451" y="823"/>
                  </a:lnTo>
                  <a:lnTo>
                    <a:pt x="1453" y="824"/>
                  </a:lnTo>
                  <a:lnTo>
                    <a:pt x="1455" y="824"/>
                  </a:lnTo>
                  <a:lnTo>
                    <a:pt x="1457" y="824"/>
                  </a:lnTo>
                  <a:lnTo>
                    <a:pt x="1459" y="823"/>
                  </a:lnTo>
                  <a:lnTo>
                    <a:pt x="1461" y="823"/>
                  </a:lnTo>
                  <a:lnTo>
                    <a:pt x="1463" y="822"/>
                  </a:lnTo>
                  <a:lnTo>
                    <a:pt x="1465" y="822"/>
                  </a:lnTo>
                  <a:lnTo>
                    <a:pt x="1467" y="821"/>
                  </a:lnTo>
                  <a:lnTo>
                    <a:pt x="1469" y="820"/>
                  </a:lnTo>
                  <a:lnTo>
                    <a:pt x="1471" y="820"/>
                  </a:lnTo>
                  <a:lnTo>
                    <a:pt x="1472" y="819"/>
                  </a:lnTo>
                  <a:lnTo>
                    <a:pt x="1474" y="817"/>
                  </a:lnTo>
                  <a:lnTo>
                    <a:pt x="1476" y="817"/>
                  </a:lnTo>
                  <a:lnTo>
                    <a:pt x="1478" y="815"/>
                  </a:lnTo>
                  <a:lnTo>
                    <a:pt x="1480" y="813"/>
                  </a:lnTo>
                  <a:lnTo>
                    <a:pt x="1482" y="811"/>
                  </a:lnTo>
                  <a:lnTo>
                    <a:pt x="1484" y="811"/>
                  </a:lnTo>
                  <a:lnTo>
                    <a:pt x="1486" y="810"/>
                  </a:lnTo>
                  <a:lnTo>
                    <a:pt x="1488" y="810"/>
                  </a:lnTo>
                  <a:lnTo>
                    <a:pt x="1490" y="808"/>
                  </a:lnTo>
                  <a:lnTo>
                    <a:pt x="1492" y="808"/>
                  </a:lnTo>
                  <a:lnTo>
                    <a:pt x="1494" y="807"/>
                  </a:lnTo>
                  <a:lnTo>
                    <a:pt x="1496" y="806"/>
                  </a:lnTo>
                  <a:lnTo>
                    <a:pt x="1498" y="805"/>
                  </a:lnTo>
                  <a:lnTo>
                    <a:pt x="1500" y="805"/>
                  </a:lnTo>
                  <a:lnTo>
                    <a:pt x="1502" y="805"/>
                  </a:lnTo>
                  <a:lnTo>
                    <a:pt x="1504" y="804"/>
                  </a:lnTo>
                  <a:lnTo>
                    <a:pt x="1506" y="803"/>
                  </a:lnTo>
                  <a:lnTo>
                    <a:pt x="1508" y="803"/>
                  </a:lnTo>
                  <a:lnTo>
                    <a:pt x="1509" y="804"/>
                  </a:lnTo>
                  <a:lnTo>
                    <a:pt x="1511" y="803"/>
                  </a:lnTo>
                  <a:lnTo>
                    <a:pt x="1513" y="805"/>
                  </a:lnTo>
                  <a:lnTo>
                    <a:pt x="1515" y="805"/>
                  </a:lnTo>
                  <a:lnTo>
                    <a:pt x="1517" y="805"/>
                  </a:lnTo>
                  <a:lnTo>
                    <a:pt x="1519" y="806"/>
                  </a:lnTo>
                  <a:lnTo>
                    <a:pt x="1521" y="806"/>
                  </a:lnTo>
                  <a:lnTo>
                    <a:pt x="1523" y="807"/>
                  </a:lnTo>
                  <a:lnTo>
                    <a:pt x="1525" y="808"/>
                  </a:lnTo>
                  <a:lnTo>
                    <a:pt x="1527" y="808"/>
                  </a:lnTo>
                  <a:lnTo>
                    <a:pt x="1529" y="809"/>
                  </a:lnTo>
                  <a:lnTo>
                    <a:pt x="1531" y="810"/>
                  </a:lnTo>
                  <a:lnTo>
                    <a:pt x="1533" y="810"/>
                  </a:lnTo>
                  <a:lnTo>
                    <a:pt x="1535" y="812"/>
                  </a:lnTo>
                  <a:lnTo>
                    <a:pt x="1537" y="812"/>
                  </a:lnTo>
                  <a:lnTo>
                    <a:pt x="1539" y="813"/>
                  </a:lnTo>
                  <a:lnTo>
                    <a:pt x="1541" y="814"/>
                  </a:lnTo>
                  <a:lnTo>
                    <a:pt x="1543" y="815"/>
                  </a:lnTo>
                  <a:lnTo>
                    <a:pt x="1545" y="815"/>
                  </a:lnTo>
                  <a:lnTo>
                    <a:pt x="1546" y="816"/>
                  </a:lnTo>
                  <a:lnTo>
                    <a:pt x="1548" y="816"/>
                  </a:lnTo>
                  <a:lnTo>
                    <a:pt x="1550" y="817"/>
                  </a:lnTo>
                  <a:lnTo>
                    <a:pt x="1552" y="817"/>
                  </a:lnTo>
                  <a:lnTo>
                    <a:pt x="1554" y="818"/>
                  </a:lnTo>
                  <a:lnTo>
                    <a:pt x="1556" y="819"/>
                  </a:lnTo>
                  <a:lnTo>
                    <a:pt x="1558" y="820"/>
                  </a:lnTo>
                  <a:lnTo>
                    <a:pt x="1560" y="819"/>
                  </a:lnTo>
                  <a:lnTo>
                    <a:pt x="1562" y="819"/>
                  </a:lnTo>
                  <a:lnTo>
                    <a:pt x="1564" y="820"/>
                  </a:lnTo>
                  <a:lnTo>
                    <a:pt x="1566" y="821"/>
                  </a:lnTo>
                  <a:lnTo>
                    <a:pt x="1568" y="821"/>
                  </a:lnTo>
                  <a:lnTo>
                    <a:pt x="1570" y="822"/>
                  </a:lnTo>
                  <a:lnTo>
                    <a:pt x="1572" y="822"/>
                  </a:lnTo>
                  <a:lnTo>
                    <a:pt x="1574" y="822"/>
                  </a:lnTo>
                  <a:lnTo>
                    <a:pt x="1576" y="823"/>
                  </a:lnTo>
                  <a:lnTo>
                    <a:pt x="1578" y="824"/>
                  </a:lnTo>
                  <a:lnTo>
                    <a:pt x="1580" y="825"/>
                  </a:lnTo>
                  <a:lnTo>
                    <a:pt x="1582" y="825"/>
                  </a:lnTo>
                  <a:lnTo>
                    <a:pt x="1583" y="826"/>
                  </a:lnTo>
                  <a:lnTo>
                    <a:pt x="1585" y="827"/>
                  </a:lnTo>
                  <a:lnTo>
                    <a:pt x="1587" y="828"/>
                  </a:lnTo>
                  <a:lnTo>
                    <a:pt x="1589" y="829"/>
                  </a:lnTo>
                  <a:lnTo>
                    <a:pt x="1591" y="830"/>
                  </a:lnTo>
                  <a:lnTo>
                    <a:pt x="1593" y="832"/>
                  </a:lnTo>
                  <a:lnTo>
                    <a:pt x="1595" y="833"/>
                  </a:lnTo>
                  <a:lnTo>
                    <a:pt x="1597" y="835"/>
                  </a:lnTo>
                  <a:lnTo>
                    <a:pt x="1599" y="837"/>
                  </a:lnTo>
                  <a:lnTo>
                    <a:pt x="1601" y="840"/>
                  </a:lnTo>
                  <a:lnTo>
                    <a:pt x="1603" y="842"/>
                  </a:lnTo>
                  <a:lnTo>
                    <a:pt x="1605" y="845"/>
                  </a:lnTo>
                  <a:lnTo>
                    <a:pt x="1607" y="848"/>
                  </a:lnTo>
                  <a:lnTo>
                    <a:pt x="1609" y="851"/>
                  </a:lnTo>
                  <a:lnTo>
                    <a:pt x="1611" y="855"/>
                  </a:lnTo>
                  <a:lnTo>
                    <a:pt x="1613" y="859"/>
                  </a:lnTo>
                  <a:lnTo>
                    <a:pt x="1615" y="863"/>
                  </a:lnTo>
                  <a:lnTo>
                    <a:pt x="1617" y="868"/>
                  </a:lnTo>
                  <a:lnTo>
                    <a:pt x="1619" y="874"/>
                  </a:lnTo>
                  <a:lnTo>
                    <a:pt x="1620" y="880"/>
                  </a:lnTo>
                  <a:lnTo>
                    <a:pt x="1622" y="887"/>
                  </a:lnTo>
                  <a:lnTo>
                    <a:pt x="1624" y="895"/>
                  </a:lnTo>
                  <a:lnTo>
                    <a:pt x="1626" y="902"/>
                  </a:lnTo>
                  <a:lnTo>
                    <a:pt x="1628" y="909"/>
                  </a:lnTo>
                  <a:lnTo>
                    <a:pt x="1630" y="917"/>
                  </a:lnTo>
                  <a:lnTo>
                    <a:pt x="1632" y="924"/>
                  </a:lnTo>
                  <a:lnTo>
                    <a:pt x="1634" y="931"/>
                  </a:lnTo>
                  <a:lnTo>
                    <a:pt x="1636" y="936"/>
                  </a:lnTo>
                  <a:lnTo>
                    <a:pt x="1638" y="941"/>
                  </a:lnTo>
                  <a:lnTo>
                    <a:pt x="1640" y="944"/>
                  </a:lnTo>
                  <a:lnTo>
                    <a:pt x="1642" y="947"/>
                  </a:lnTo>
                  <a:lnTo>
                    <a:pt x="1644" y="947"/>
                  </a:lnTo>
                  <a:lnTo>
                    <a:pt x="1646" y="946"/>
                  </a:lnTo>
                  <a:lnTo>
                    <a:pt x="1648" y="943"/>
                  </a:lnTo>
                  <a:lnTo>
                    <a:pt x="1650" y="939"/>
                  </a:lnTo>
                  <a:lnTo>
                    <a:pt x="1652" y="933"/>
                  </a:lnTo>
                  <a:lnTo>
                    <a:pt x="1654" y="928"/>
                  </a:lnTo>
                  <a:lnTo>
                    <a:pt x="1656" y="921"/>
                  </a:lnTo>
                  <a:lnTo>
                    <a:pt x="1657" y="914"/>
                  </a:lnTo>
                  <a:lnTo>
                    <a:pt x="1659" y="908"/>
                  </a:lnTo>
                  <a:lnTo>
                    <a:pt x="1661" y="902"/>
                  </a:lnTo>
                  <a:lnTo>
                    <a:pt x="1663" y="895"/>
                  </a:lnTo>
                  <a:lnTo>
                    <a:pt x="1665" y="890"/>
                  </a:lnTo>
                  <a:lnTo>
                    <a:pt x="1667" y="885"/>
                  </a:lnTo>
                  <a:lnTo>
                    <a:pt x="1669" y="880"/>
                  </a:lnTo>
                  <a:lnTo>
                    <a:pt x="1671" y="876"/>
                  </a:lnTo>
                  <a:lnTo>
                    <a:pt x="1673" y="872"/>
                  </a:lnTo>
                  <a:lnTo>
                    <a:pt x="1675" y="868"/>
                  </a:lnTo>
                  <a:lnTo>
                    <a:pt x="1677" y="865"/>
                  </a:lnTo>
                  <a:lnTo>
                    <a:pt x="1679" y="862"/>
                  </a:lnTo>
                  <a:lnTo>
                    <a:pt x="1681" y="860"/>
                  </a:lnTo>
                  <a:lnTo>
                    <a:pt x="1683" y="857"/>
                  </a:lnTo>
                  <a:lnTo>
                    <a:pt x="1685" y="856"/>
                  </a:lnTo>
                  <a:lnTo>
                    <a:pt x="1687" y="855"/>
                  </a:lnTo>
                  <a:lnTo>
                    <a:pt x="1689" y="855"/>
                  </a:lnTo>
                  <a:lnTo>
                    <a:pt x="1691" y="854"/>
                  </a:lnTo>
                  <a:lnTo>
                    <a:pt x="1693" y="853"/>
                  </a:lnTo>
                  <a:lnTo>
                    <a:pt x="1694" y="851"/>
                  </a:lnTo>
                  <a:lnTo>
                    <a:pt x="1696" y="850"/>
                  </a:lnTo>
                  <a:lnTo>
                    <a:pt x="1698" y="848"/>
                  </a:lnTo>
                  <a:lnTo>
                    <a:pt x="1700" y="847"/>
                  </a:lnTo>
                  <a:lnTo>
                    <a:pt x="1702" y="845"/>
                  </a:lnTo>
                  <a:lnTo>
                    <a:pt x="1704" y="844"/>
                  </a:lnTo>
                  <a:lnTo>
                    <a:pt x="1706" y="843"/>
                  </a:lnTo>
                  <a:lnTo>
                    <a:pt x="1708" y="841"/>
                  </a:lnTo>
                  <a:lnTo>
                    <a:pt x="1710" y="841"/>
                  </a:lnTo>
                  <a:lnTo>
                    <a:pt x="1712" y="841"/>
                  </a:lnTo>
                  <a:lnTo>
                    <a:pt x="1714" y="840"/>
                  </a:lnTo>
                  <a:lnTo>
                    <a:pt x="1716" y="839"/>
                  </a:lnTo>
                  <a:lnTo>
                    <a:pt x="1718" y="839"/>
                  </a:lnTo>
                  <a:lnTo>
                    <a:pt x="1720" y="839"/>
                  </a:lnTo>
                  <a:lnTo>
                    <a:pt x="1722" y="839"/>
                  </a:lnTo>
                  <a:lnTo>
                    <a:pt x="1724" y="839"/>
                  </a:lnTo>
                  <a:lnTo>
                    <a:pt x="1726" y="839"/>
                  </a:lnTo>
                  <a:lnTo>
                    <a:pt x="1728" y="837"/>
                  </a:lnTo>
                  <a:lnTo>
                    <a:pt x="1730" y="835"/>
                  </a:lnTo>
                  <a:lnTo>
                    <a:pt x="1731" y="834"/>
                  </a:lnTo>
                  <a:lnTo>
                    <a:pt x="1733" y="834"/>
                  </a:lnTo>
                  <a:lnTo>
                    <a:pt x="1735" y="833"/>
                  </a:lnTo>
                  <a:lnTo>
                    <a:pt x="1737" y="832"/>
                  </a:lnTo>
                  <a:lnTo>
                    <a:pt x="1739" y="831"/>
                  </a:lnTo>
                  <a:lnTo>
                    <a:pt x="1741" y="831"/>
                  </a:lnTo>
                  <a:lnTo>
                    <a:pt x="1743" y="830"/>
                  </a:lnTo>
                  <a:lnTo>
                    <a:pt x="1745" y="830"/>
                  </a:lnTo>
                  <a:lnTo>
                    <a:pt x="1747" y="830"/>
                  </a:lnTo>
                  <a:lnTo>
                    <a:pt x="1749" y="830"/>
                  </a:lnTo>
                  <a:lnTo>
                    <a:pt x="1751" y="831"/>
                  </a:lnTo>
                  <a:lnTo>
                    <a:pt x="1753" y="833"/>
                  </a:lnTo>
                  <a:lnTo>
                    <a:pt x="1755" y="834"/>
                  </a:lnTo>
                  <a:lnTo>
                    <a:pt x="1757" y="834"/>
                  </a:lnTo>
                  <a:lnTo>
                    <a:pt x="1759" y="835"/>
                  </a:lnTo>
                  <a:lnTo>
                    <a:pt x="1761" y="836"/>
                  </a:lnTo>
                  <a:lnTo>
                    <a:pt x="1763" y="836"/>
                  </a:lnTo>
                  <a:lnTo>
                    <a:pt x="1765" y="837"/>
                  </a:lnTo>
                  <a:lnTo>
                    <a:pt x="1767" y="838"/>
                  </a:lnTo>
                  <a:lnTo>
                    <a:pt x="1768" y="838"/>
                  </a:lnTo>
                  <a:lnTo>
                    <a:pt x="1770" y="838"/>
                  </a:lnTo>
                  <a:lnTo>
                    <a:pt x="1772" y="838"/>
                  </a:lnTo>
                  <a:lnTo>
                    <a:pt x="1774" y="839"/>
                  </a:lnTo>
                  <a:lnTo>
                    <a:pt x="1776" y="838"/>
                  </a:lnTo>
                  <a:lnTo>
                    <a:pt x="1778" y="837"/>
                  </a:lnTo>
                  <a:lnTo>
                    <a:pt x="1780" y="836"/>
                  </a:lnTo>
                  <a:lnTo>
                    <a:pt x="1782" y="835"/>
                  </a:lnTo>
                  <a:lnTo>
                    <a:pt x="1784" y="834"/>
                  </a:lnTo>
                  <a:lnTo>
                    <a:pt x="1786" y="834"/>
                  </a:lnTo>
                  <a:lnTo>
                    <a:pt x="1788" y="834"/>
                  </a:lnTo>
                  <a:lnTo>
                    <a:pt x="1790" y="834"/>
                  </a:lnTo>
                  <a:lnTo>
                    <a:pt x="1792" y="835"/>
                  </a:lnTo>
                  <a:lnTo>
                    <a:pt x="1794" y="836"/>
                  </a:lnTo>
                  <a:lnTo>
                    <a:pt x="1796" y="837"/>
                  </a:lnTo>
                  <a:lnTo>
                    <a:pt x="1798" y="838"/>
                  </a:lnTo>
                  <a:lnTo>
                    <a:pt x="1800" y="841"/>
                  </a:lnTo>
                  <a:lnTo>
                    <a:pt x="1802" y="843"/>
                  </a:lnTo>
                  <a:lnTo>
                    <a:pt x="1803" y="846"/>
                  </a:lnTo>
                  <a:lnTo>
                    <a:pt x="1805" y="849"/>
                  </a:lnTo>
                  <a:lnTo>
                    <a:pt x="1807" y="853"/>
                  </a:lnTo>
                  <a:lnTo>
                    <a:pt x="1809" y="856"/>
                  </a:lnTo>
                  <a:lnTo>
                    <a:pt x="1811" y="859"/>
                  </a:lnTo>
                  <a:lnTo>
                    <a:pt x="1813" y="861"/>
                  </a:lnTo>
                  <a:lnTo>
                    <a:pt x="1815" y="864"/>
                  </a:lnTo>
                  <a:lnTo>
                    <a:pt x="1817" y="866"/>
                  </a:lnTo>
                  <a:lnTo>
                    <a:pt x="1819" y="869"/>
                  </a:lnTo>
                  <a:lnTo>
                    <a:pt x="1821" y="871"/>
                  </a:lnTo>
                  <a:lnTo>
                    <a:pt x="1823" y="872"/>
                  </a:lnTo>
                  <a:lnTo>
                    <a:pt x="1825" y="873"/>
                  </a:lnTo>
                  <a:lnTo>
                    <a:pt x="1827" y="873"/>
                  </a:lnTo>
                  <a:lnTo>
                    <a:pt x="1829" y="872"/>
                  </a:lnTo>
                  <a:lnTo>
                    <a:pt x="1831" y="871"/>
                  </a:lnTo>
                  <a:lnTo>
                    <a:pt x="1833" y="868"/>
                  </a:lnTo>
                  <a:lnTo>
                    <a:pt x="1835" y="866"/>
                  </a:lnTo>
                  <a:lnTo>
                    <a:pt x="1837" y="864"/>
                  </a:lnTo>
                  <a:lnTo>
                    <a:pt x="1839" y="862"/>
                  </a:lnTo>
                  <a:lnTo>
                    <a:pt x="1840" y="858"/>
                  </a:lnTo>
                  <a:lnTo>
                    <a:pt x="1842" y="856"/>
                  </a:lnTo>
                  <a:lnTo>
                    <a:pt x="1844" y="853"/>
                  </a:lnTo>
                  <a:lnTo>
                    <a:pt x="1846" y="851"/>
                  </a:lnTo>
                  <a:lnTo>
                    <a:pt x="1848" y="850"/>
                  </a:lnTo>
                  <a:lnTo>
                    <a:pt x="1850" y="848"/>
                  </a:lnTo>
                  <a:lnTo>
                    <a:pt x="1852" y="847"/>
                  </a:lnTo>
                  <a:lnTo>
                    <a:pt x="1854" y="847"/>
                  </a:lnTo>
                  <a:lnTo>
                    <a:pt x="1856" y="846"/>
                  </a:lnTo>
                  <a:lnTo>
                    <a:pt x="1858" y="847"/>
                  </a:lnTo>
                  <a:lnTo>
                    <a:pt x="1860" y="847"/>
                  </a:lnTo>
                  <a:lnTo>
                    <a:pt x="1862" y="848"/>
                  </a:lnTo>
                  <a:lnTo>
                    <a:pt x="1864" y="849"/>
                  </a:lnTo>
                  <a:lnTo>
                    <a:pt x="1866" y="851"/>
                  </a:lnTo>
                  <a:lnTo>
                    <a:pt x="1868" y="853"/>
                  </a:lnTo>
                  <a:lnTo>
                    <a:pt x="1870" y="854"/>
                  </a:lnTo>
                  <a:lnTo>
                    <a:pt x="1872" y="856"/>
                  </a:lnTo>
                  <a:lnTo>
                    <a:pt x="1874" y="857"/>
                  </a:lnTo>
                  <a:lnTo>
                    <a:pt x="1876" y="858"/>
                  </a:lnTo>
                  <a:lnTo>
                    <a:pt x="1877" y="859"/>
                  </a:lnTo>
                  <a:lnTo>
                    <a:pt x="1879" y="861"/>
                  </a:lnTo>
                  <a:lnTo>
                    <a:pt x="1881" y="861"/>
                  </a:lnTo>
                  <a:lnTo>
                    <a:pt x="1883" y="862"/>
                  </a:lnTo>
                  <a:lnTo>
                    <a:pt x="1885" y="863"/>
                  </a:lnTo>
                  <a:lnTo>
                    <a:pt x="1887" y="863"/>
                  </a:lnTo>
                  <a:lnTo>
                    <a:pt x="1889" y="864"/>
                  </a:lnTo>
                  <a:lnTo>
                    <a:pt x="1891" y="865"/>
                  </a:lnTo>
                  <a:lnTo>
                    <a:pt x="1893" y="865"/>
                  </a:lnTo>
                  <a:lnTo>
                    <a:pt x="1895" y="866"/>
                  </a:lnTo>
                  <a:lnTo>
                    <a:pt x="1897" y="868"/>
                  </a:lnTo>
                  <a:lnTo>
                    <a:pt x="1899" y="869"/>
                  </a:lnTo>
                  <a:lnTo>
                    <a:pt x="1901" y="871"/>
                  </a:lnTo>
                  <a:lnTo>
                    <a:pt x="1903" y="872"/>
                  </a:lnTo>
                  <a:lnTo>
                    <a:pt x="1905" y="875"/>
                  </a:lnTo>
                  <a:lnTo>
                    <a:pt x="1907" y="878"/>
                  </a:lnTo>
                  <a:lnTo>
                    <a:pt x="1909" y="881"/>
                  </a:lnTo>
                  <a:lnTo>
                    <a:pt x="1911" y="883"/>
                  </a:lnTo>
                  <a:lnTo>
                    <a:pt x="1913" y="886"/>
                  </a:lnTo>
                  <a:lnTo>
                    <a:pt x="1914" y="890"/>
                  </a:lnTo>
                  <a:lnTo>
                    <a:pt x="1916" y="893"/>
                  </a:lnTo>
                  <a:lnTo>
                    <a:pt x="1918" y="897"/>
                  </a:lnTo>
                  <a:lnTo>
                    <a:pt x="1920" y="900"/>
                  </a:lnTo>
                  <a:lnTo>
                    <a:pt x="1922" y="903"/>
                  </a:lnTo>
                  <a:lnTo>
                    <a:pt x="1924" y="907"/>
                  </a:lnTo>
                  <a:lnTo>
                    <a:pt x="1926" y="910"/>
                  </a:lnTo>
                  <a:lnTo>
                    <a:pt x="1928" y="913"/>
                  </a:lnTo>
                  <a:lnTo>
                    <a:pt x="1930" y="917"/>
                  </a:lnTo>
                  <a:lnTo>
                    <a:pt x="1932" y="921"/>
                  </a:lnTo>
                  <a:lnTo>
                    <a:pt x="1934" y="924"/>
                  </a:lnTo>
                  <a:lnTo>
                    <a:pt x="1936" y="927"/>
                  </a:lnTo>
                  <a:lnTo>
                    <a:pt x="1938" y="930"/>
                  </a:lnTo>
                  <a:lnTo>
                    <a:pt x="1940" y="934"/>
                  </a:lnTo>
                  <a:lnTo>
                    <a:pt x="1942" y="938"/>
                  </a:lnTo>
                  <a:lnTo>
                    <a:pt x="1944" y="942"/>
                  </a:lnTo>
                  <a:lnTo>
                    <a:pt x="1946" y="946"/>
                  </a:lnTo>
                  <a:lnTo>
                    <a:pt x="1948" y="951"/>
                  </a:lnTo>
                  <a:lnTo>
                    <a:pt x="1950" y="955"/>
                  </a:lnTo>
                  <a:lnTo>
                    <a:pt x="1951" y="960"/>
                  </a:lnTo>
                  <a:lnTo>
                    <a:pt x="1953" y="967"/>
                  </a:lnTo>
                  <a:lnTo>
                    <a:pt x="1955" y="973"/>
                  </a:lnTo>
                  <a:lnTo>
                    <a:pt x="1957" y="980"/>
                  </a:lnTo>
                  <a:lnTo>
                    <a:pt x="1959" y="986"/>
                  </a:lnTo>
                  <a:lnTo>
                    <a:pt x="1961" y="993"/>
                  </a:lnTo>
                  <a:lnTo>
                    <a:pt x="1963" y="1000"/>
                  </a:lnTo>
                  <a:lnTo>
                    <a:pt x="1965" y="1007"/>
                  </a:lnTo>
                  <a:lnTo>
                    <a:pt x="1967" y="1014"/>
                  </a:lnTo>
                  <a:lnTo>
                    <a:pt x="1969" y="1020"/>
                  </a:lnTo>
                  <a:lnTo>
                    <a:pt x="1971" y="1025"/>
                  </a:lnTo>
                  <a:lnTo>
                    <a:pt x="1973" y="1031"/>
                  </a:lnTo>
                  <a:lnTo>
                    <a:pt x="1975" y="1036"/>
                  </a:lnTo>
                  <a:lnTo>
                    <a:pt x="1977" y="1041"/>
                  </a:lnTo>
                  <a:lnTo>
                    <a:pt x="1979" y="1045"/>
                  </a:lnTo>
                  <a:lnTo>
                    <a:pt x="1981" y="1048"/>
                  </a:lnTo>
                  <a:lnTo>
                    <a:pt x="1983" y="1050"/>
                  </a:lnTo>
                  <a:lnTo>
                    <a:pt x="1985" y="1052"/>
                  </a:lnTo>
                  <a:lnTo>
                    <a:pt x="1987" y="1054"/>
                  </a:lnTo>
                  <a:lnTo>
                    <a:pt x="1988" y="1053"/>
                  </a:lnTo>
                  <a:lnTo>
                    <a:pt x="1990" y="1051"/>
                  </a:lnTo>
                  <a:lnTo>
                    <a:pt x="1992" y="1049"/>
                  </a:lnTo>
                  <a:lnTo>
                    <a:pt x="1994" y="1047"/>
                  </a:lnTo>
                  <a:lnTo>
                    <a:pt x="1996" y="1044"/>
                  </a:lnTo>
                  <a:lnTo>
                    <a:pt x="1998" y="1040"/>
                  </a:lnTo>
                  <a:lnTo>
                    <a:pt x="2000" y="1036"/>
                  </a:lnTo>
                  <a:lnTo>
                    <a:pt x="2002" y="1032"/>
                  </a:lnTo>
                  <a:lnTo>
                    <a:pt x="2004" y="1026"/>
                  </a:lnTo>
                  <a:lnTo>
                    <a:pt x="2006" y="1020"/>
                  </a:lnTo>
                  <a:lnTo>
                    <a:pt x="2008" y="1015"/>
                  </a:lnTo>
                  <a:lnTo>
                    <a:pt x="2010" y="1009"/>
                  </a:lnTo>
                  <a:lnTo>
                    <a:pt x="2012" y="1002"/>
                  </a:lnTo>
                  <a:lnTo>
                    <a:pt x="2014" y="995"/>
                  </a:lnTo>
                  <a:lnTo>
                    <a:pt x="2016" y="988"/>
                  </a:lnTo>
                  <a:lnTo>
                    <a:pt x="2018" y="981"/>
                  </a:lnTo>
                  <a:lnTo>
                    <a:pt x="2020" y="974"/>
                  </a:lnTo>
                  <a:lnTo>
                    <a:pt x="2022" y="968"/>
                  </a:lnTo>
                  <a:lnTo>
                    <a:pt x="2024" y="962"/>
                  </a:lnTo>
                  <a:lnTo>
                    <a:pt x="2025" y="955"/>
                  </a:lnTo>
                  <a:lnTo>
                    <a:pt x="2027" y="949"/>
                  </a:lnTo>
                  <a:lnTo>
                    <a:pt x="2029" y="943"/>
                  </a:lnTo>
                  <a:lnTo>
                    <a:pt x="2031" y="938"/>
                  </a:lnTo>
                  <a:lnTo>
                    <a:pt x="2033" y="932"/>
                  </a:lnTo>
                  <a:lnTo>
                    <a:pt x="2035" y="928"/>
                  </a:lnTo>
                  <a:lnTo>
                    <a:pt x="2037" y="924"/>
                  </a:lnTo>
                  <a:lnTo>
                    <a:pt x="2039" y="919"/>
                  </a:lnTo>
                  <a:lnTo>
                    <a:pt x="2041" y="915"/>
                  </a:lnTo>
                  <a:lnTo>
                    <a:pt x="2043" y="911"/>
                  </a:lnTo>
                  <a:lnTo>
                    <a:pt x="2045" y="907"/>
                  </a:lnTo>
                  <a:lnTo>
                    <a:pt x="2047" y="902"/>
                  </a:lnTo>
                  <a:lnTo>
                    <a:pt x="2049" y="897"/>
                  </a:lnTo>
                  <a:lnTo>
                    <a:pt x="2051" y="892"/>
                  </a:lnTo>
                  <a:lnTo>
                    <a:pt x="2053" y="886"/>
                  </a:lnTo>
                  <a:lnTo>
                    <a:pt x="2055" y="881"/>
                  </a:lnTo>
                  <a:lnTo>
                    <a:pt x="2057" y="875"/>
                  </a:lnTo>
                  <a:lnTo>
                    <a:pt x="2059" y="870"/>
                  </a:lnTo>
                  <a:lnTo>
                    <a:pt x="2061" y="864"/>
                  </a:lnTo>
                  <a:lnTo>
                    <a:pt x="2062" y="859"/>
                  </a:lnTo>
                  <a:lnTo>
                    <a:pt x="2064" y="854"/>
                  </a:lnTo>
                  <a:lnTo>
                    <a:pt x="2066" y="851"/>
                  </a:lnTo>
                  <a:lnTo>
                    <a:pt x="2068" y="849"/>
                  </a:lnTo>
                  <a:lnTo>
                    <a:pt x="2070" y="847"/>
                  </a:lnTo>
                  <a:lnTo>
                    <a:pt x="2072" y="846"/>
                  </a:lnTo>
                  <a:lnTo>
                    <a:pt x="2074" y="847"/>
                  </a:lnTo>
                  <a:lnTo>
                    <a:pt x="2076" y="848"/>
                  </a:lnTo>
                  <a:lnTo>
                    <a:pt x="2078" y="850"/>
                  </a:lnTo>
                  <a:lnTo>
                    <a:pt x="2080" y="852"/>
                  </a:lnTo>
                  <a:lnTo>
                    <a:pt x="2082" y="853"/>
                  </a:lnTo>
                  <a:lnTo>
                    <a:pt x="2084" y="855"/>
                  </a:lnTo>
                  <a:lnTo>
                    <a:pt x="2086" y="855"/>
                  </a:lnTo>
                  <a:lnTo>
                    <a:pt x="2088" y="857"/>
                  </a:lnTo>
                  <a:lnTo>
                    <a:pt x="2090" y="858"/>
                  </a:lnTo>
                  <a:lnTo>
                    <a:pt x="2092" y="859"/>
                  </a:lnTo>
                  <a:lnTo>
                    <a:pt x="2094" y="859"/>
                  </a:lnTo>
                  <a:lnTo>
                    <a:pt x="2096" y="860"/>
                  </a:lnTo>
                  <a:lnTo>
                    <a:pt x="2098" y="860"/>
                  </a:lnTo>
                  <a:lnTo>
                    <a:pt x="2099" y="861"/>
                  </a:lnTo>
                  <a:lnTo>
                    <a:pt x="2101" y="860"/>
                  </a:lnTo>
                  <a:lnTo>
                    <a:pt x="2103" y="859"/>
                  </a:lnTo>
                  <a:lnTo>
                    <a:pt x="2105" y="859"/>
                  </a:lnTo>
                  <a:lnTo>
                    <a:pt x="2107" y="858"/>
                  </a:lnTo>
                  <a:lnTo>
                    <a:pt x="2109" y="856"/>
                  </a:lnTo>
                  <a:lnTo>
                    <a:pt x="2111" y="854"/>
                  </a:lnTo>
                  <a:lnTo>
                    <a:pt x="2113" y="851"/>
                  </a:lnTo>
                  <a:lnTo>
                    <a:pt x="2115" y="847"/>
                  </a:lnTo>
                  <a:lnTo>
                    <a:pt x="2117" y="842"/>
                  </a:lnTo>
                  <a:lnTo>
                    <a:pt x="2119" y="837"/>
                  </a:lnTo>
                  <a:lnTo>
                    <a:pt x="2121" y="831"/>
                  </a:lnTo>
                  <a:lnTo>
                    <a:pt x="2123" y="824"/>
                  </a:lnTo>
                  <a:lnTo>
                    <a:pt x="2125" y="817"/>
                  </a:lnTo>
                  <a:lnTo>
                    <a:pt x="2127" y="811"/>
                  </a:lnTo>
                  <a:lnTo>
                    <a:pt x="2129" y="804"/>
                  </a:lnTo>
                  <a:lnTo>
                    <a:pt x="2131" y="797"/>
                  </a:lnTo>
                  <a:lnTo>
                    <a:pt x="2133" y="791"/>
                  </a:lnTo>
                  <a:lnTo>
                    <a:pt x="2135" y="785"/>
                  </a:lnTo>
                  <a:lnTo>
                    <a:pt x="2136" y="779"/>
                  </a:lnTo>
                  <a:lnTo>
                    <a:pt x="2138" y="774"/>
                  </a:lnTo>
                  <a:lnTo>
                    <a:pt x="2140" y="771"/>
                  </a:lnTo>
                  <a:lnTo>
                    <a:pt x="2142" y="768"/>
                  </a:lnTo>
                  <a:lnTo>
                    <a:pt x="2144" y="766"/>
                  </a:lnTo>
                  <a:lnTo>
                    <a:pt x="2146" y="764"/>
                  </a:lnTo>
                  <a:lnTo>
                    <a:pt x="2148" y="763"/>
                  </a:lnTo>
                  <a:lnTo>
                    <a:pt x="2150" y="763"/>
                  </a:lnTo>
                  <a:lnTo>
                    <a:pt x="2152" y="764"/>
                  </a:lnTo>
                  <a:lnTo>
                    <a:pt x="2154" y="765"/>
                  </a:lnTo>
                  <a:lnTo>
                    <a:pt x="2156" y="766"/>
                  </a:lnTo>
                  <a:lnTo>
                    <a:pt x="2158" y="768"/>
                  </a:lnTo>
                  <a:lnTo>
                    <a:pt x="2160" y="769"/>
                  </a:lnTo>
                  <a:lnTo>
                    <a:pt x="2162" y="771"/>
                  </a:lnTo>
                  <a:lnTo>
                    <a:pt x="2164" y="773"/>
                  </a:lnTo>
                  <a:lnTo>
                    <a:pt x="2166" y="774"/>
                  </a:lnTo>
                  <a:lnTo>
                    <a:pt x="2168" y="776"/>
                  </a:lnTo>
                  <a:lnTo>
                    <a:pt x="2170" y="778"/>
                  </a:lnTo>
                  <a:lnTo>
                    <a:pt x="2171" y="781"/>
                  </a:lnTo>
                  <a:lnTo>
                    <a:pt x="2173" y="783"/>
                  </a:lnTo>
                  <a:lnTo>
                    <a:pt x="2175" y="786"/>
                  </a:lnTo>
                  <a:lnTo>
                    <a:pt x="2177" y="788"/>
                  </a:lnTo>
                  <a:lnTo>
                    <a:pt x="2179" y="790"/>
                  </a:lnTo>
                  <a:lnTo>
                    <a:pt x="2181" y="792"/>
                  </a:lnTo>
                  <a:lnTo>
                    <a:pt x="2183" y="794"/>
                  </a:lnTo>
                  <a:lnTo>
                    <a:pt x="2185" y="795"/>
                  </a:lnTo>
                  <a:lnTo>
                    <a:pt x="2187" y="796"/>
                  </a:lnTo>
                  <a:lnTo>
                    <a:pt x="2189" y="797"/>
                  </a:lnTo>
                  <a:lnTo>
                    <a:pt x="2191" y="799"/>
                  </a:lnTo>
                  <a:lnTo>
                    <a:pt x="2193" y="800"/>
                  </a:lnTo>
                  <a:lnTo>
                    <a:pt x="2195" y="801"/>
                  </a:lnTo>
                  <a:lnTo>
                    <a:pt x="2197" y="802"/>
                  </a:lnTo>
                  <a:lnTo>
                    <a:pt x="2199" y="802"/>
                  </a:lnTo>
                  <a:lnTo>
                    <a:pt x="2201" y="804"/>
                  </a:lnTo>
                  <a:lnTo>
                    <a:pt x="2203" y="804"/>
                  </a:lnTo>
                  <a:lnTo>
                    <a:pt x="2205" y="805"/>
                  </a:lnTo>
                  <a:lnTo>
                    <a:pt x="2207" y="805"/>
                  </a:lnTo>
                  <a:lnTo>
                    <a:pt x="2208" y="805"/>
                  </a:lnTo>
                  <a:lnTo>
                    <a:pt x="2210" y="805"/>
                  </a:lnTo>
                  <a:lnTo>
                    <a:pt x="2212" y="806"/>
                  </a:lnTo>
                  <a:lnTo>
                    <a:pt x="2214" y="806"/>
                  </a:lnTo>
                  <a:lnTo>
                    <a:pt x="2216" y="806"/>
                  </a:lnTo>
                  <a:lnTo>
                    <a:pt x="2218" y="806"/>
                  </a:lnTo>
                  <a:lnTo>
                    <a:pt x="2220" y="806"/>
                  </a:lnTo>
                  <a:lnTo>
                    <a:pt x="2222" y="806"/>
                  </a:lnTo>
                  <a:lnTo>
                    <a:pt x="2224" y="806"/>
                  </a:lnTo>
                  <a:lnTo>
                    <a:pt x="2226" y="806"/>
                  </a:lnTo>
                  <a:lnTo>
                    <a:pt x="2228" y="806"/>
                  </a:lnTo>
                  <a:lnTo>
                    <a:pt x="2230" y="805"/>
                  </a:lnTo>
                  <a:lnTo>
                    <a:pt x="2232" y="805"/>
                  </a:lnTo>
                  <a:lnTo>
                    <a:pt x="2234" y="805"/>
                  </a:lnTo>
                  <a:lnTo>
                    <a:pt x="2236" y="804"/>
                  </a:lnTo>
                  <a:lnTo>
                    <a:pt x="2238" y="803"/>
                  </a:lnTo>
                  <a:lnTo>
                    <a:pt x="2240" y="803"/>
                  </a:lnTo>
                  <a:lnTo>
                    <a:pt x="2242" y="801"/>
                  </a:lnTo>
                  <a:lnTo>
                    <a:pt x="2244" y="800"/>
                  </a:lnTo>
                  <a:lnTo>
                    <a:pt x="2245" y="799"/>
                  </a:lnTo>
                  <a:lnTo>
                    <a:pt x="2247" y="798"/>
                  </a:lnTo>
                  <a:lnTo>
                    <a:pt x="2249" y="798"/>
                  </a:lnTo>
                  <a:lnTo>
                    <a:pt x="2251" y="797"/>
                  </a:lnTo>
                  <a:lnTo>
                    <a:pt x="2253" y="796"/>
                  </a:lnTo>
                  <a:lnTo>
                    <a:pt x="2255" y="797"/>
                  </a:lnTo>
                  <a:lnTo>
                    <a:pt x="2257" y="797"/>
                  </a:lnTo>
                  <a:lnTo>
                    <a:pt x="2259" y="796"/>
                  </a:lnTo>
                  <a:lnTo>
                    <a:pt x="2261" y="796"/>
                  </a:lnTo>
                  <a:lnTo>
                    <a:pt x="2263" y="796"/>
                  </a:lnTo>
                  <a:lnTo>
                    <a:pt x="2265" y="797"/>
                  </a:lnTo>
                  <a:lnTo>
                    <a:pt x="2267" y="797"/>
                  </a:lnTo>
                  <a:lnTo>
                    <a:pt x="2269" y="797"/>
                  </a:lnTo>
                  <a:lnTo>
                    <a:pt x="2271" y="798"/>
                  </a:lnTo>
                  <a:lnTo>
                    <a:pt x="2273" y="798"/>
                  </a:lnTo>
                  <a:lnTo>
                    <a:pt x="2275" y="798"/>
                  </a:lnTo>
                  <a:lnTo>
                    <a:pt x="2277" y="799"/>
                  </a:lnTo>
                  <a:lnTo>
                    <a:pt x="2279" y="799"/>
                  </a:lnTo>
                  <a:lnTo>
                    <a:pt x="2281" y="799"/>
                  </a:lnTo>
                  <a:lnTo>
                    <a:pt x="2282" y="800"/>
                  </a:lnTo>
                  <a:lnTo>
                    <a:pt x="2284" y="800"/>
                  </a:lnTo>
                  <a:lnTo>
                    <a:pt x="2286" y="801"/>
                  </a:lnTo>
                  <a:lnTo>
                    <a:pt x="2288" y="801"/>
                  </a:lnTo>
                  <a:lnTo>
                    <a:pt x="2290" y="802"/>
                  </a:lnTo>
                  <a:lnTo>
                    <a:pt x="2292" y="803"/>
                  </a:lnTo>
                  <a:lnTo>
                    <a:pt x="2294" y="804"/>
                  </a:lnTo>
                  <a:lnTo>
                    <a:pt x="2296" y="806"/>
                  </a:lnTo>
                  <a:lnTo>
                    <a:pt x="2298" y="808"/>
                  </a:lnTo>
                  <a:lnTo>
                    <a:pt x="2300" y="808"/>
                  </a:lnTo>
                  <a:lnTo>
                    <a:pt x="2302" y="808"/>
                  </a:lnTo>
                  <a:lnTo>
                    <a:pt x="2304" y="809"/>
                  </a:lnTo>
                  <a:lnTo>
                    <a:pt x="2306" y="809"/>
                  </a:lnTo>
                  <a:lnTo>
                    <a:pt x="2308" y="809"/>
                  </a:lnTo>
                  <a:lnTo>
                    <a:pt x="2310" y="809"/>
                  </a:lnTo>
                  <a:lnTo>
                    <a:pt x="2312" y="809"/>
                  </a:lnTo>
                  <a:lnTo>
                    <a:pt x="2314" y="809"/>
                  </a:lnTo>
                  <a:lnTo>
                    <a:pt x="2316" y="808"/>
                  </a:lnTo>
                  <a:lnTo>
                    <a:pt x="2318" y="806"/>
                  </a:lnTo>
                  <a:lnTo>
                    <a:pt x="2319" y="805"/>
                  </a:lnTo>
                  <a:lnTo>
                    <a:pt x="2321" y="803"/>
                  </a:lnTo>
                  <a:lnTo>
                    <a:pt x="2323" y="802"/>
                  </a:lnTo>
                  <a:lnTo>
                    <a:pt x="2325" y="801"/>
                  </a:lnTo>
                  <a:lnTo>
                    <a:pt x="2327" y="800"/>
                  </a:lnTo>
                  <a:lnTo>
                    <a:pt x="2329" y="799"/>
                  </a:lnTo>
                  <a:lnTo>
                    <a:pt x="2331" y="797"/>
                  </a:lnTo>
                  <a:lnTo>
                    <a:pt x="2333" y="796"/>
                  </a:lnTo>
                  <a:lnTo>
                    <a:pt x="2335" y="795"/>
                  </a:lnTo>
                  <a:lnTo>
                    <a:pt x="2337" y="794"/>
                  </a:lnTo>
                  <a:lnTo>
                    <a:pt x="2339" y="793"/>
                  </a:lnTo>
                  <a:lnTo>
                    <a:pt x="2341" y="792"/>
                  </a:lnTo>
                  <a:lnTo>
                    <a:pt x="2343" y="792"/>
                  </a:lnTo>
                  <a:lnTo>
                    <a:pt x="2345" y="792"/>
                  </a:lnTo>
                  <a:lnTo>
                    <a:pt x="2347" y="791"/>
                  </a:lnTo>
                  <a:lnTo>
                    <a:pt x="2349" y="791"/>
                  </a:lnTo>
                  <a:lnTo>
                    <a:pt x="2351" y="791"/>
                  </a:lnTo>
                  <a:lnTo>
                    <a:pt x="2353" y="791"/>
                  </a:lnTo>
                  <a:lnTo>
                    <a:pt x="2355" y="791"/>
                  </a:lnTo>
                  <a:lnTo>
                    <a:pt x="2356" y="790"/>
                  </a:lnTo>
                  <a:lnTo>
                    <a:pt x="2358" y="790"/>
                  </a:lnTo>
                  <a:lnTo>
                    <a:pt x="2360" y="790"/>
                  </a:lnTo>
                  <a:lnTo>
                    <a:pt x="2362" y="791"/>
                  </a:lnTo>
                  <a:lnTo>
                    <a:pt x="2364" y="791"/>
                  </a:lnTo>
                  <a:lnTo>
                    <a:pt x="2366" y="791"/>
                  </a:lnTo>
                  <a:lnTo>
                    <a:pt x="2368" y="792"/>
                  </a:lnTo>
                  <a:lnTo>
                    <a:pt x="2370" y="792"/>
                  </a:lnTo>
                  <a:lnTo>
                    <a:pt x="2372" y="792"/>
                  </a:lnTo>
                  <a:lnTo>
                    <a:pt x="2374" y="792"/>
                  </a:lnTo>
                  <a:lnTo>
                    <a:pt x="2376" y="792"/>
                  </a:lnTo>
                  <a:lnTo>
                    <a:pt x="2378" y="791"/>
                  </a:lnTo>
                  <a:lnTo>
                    <a:pt x="2380" y="791"/>
                  </a:lnTo>
                  <a:lnTo>
                    <a:pt x="2382" y="791"/>
                  </a:lnTo>
                  <a:lnTo>
                    <a:pt x="2384" y="790"/>
                  </a:lnTo>
                  <a:lnTo>
                    <a:pt x="2386" y="789"/>
                  </a:lnTo>
                  <a:lnTo>
                    <a:pt x="2388" y="788"/>
                  </a:lnTo>
                  <a:lnTo>
                    <a:pt x="2390" y="788"/>
                  </a:lnTo>
                  <a:lnTo>
                    <a:pt x="2392" y="788"/>
                  </a:lnTo>
                  <a:lnTo>
                    <a:pt x="2393" y="788"/>
                  </a:lnTo>
                  <a:lnTo>
                    <a:pt x="2395" y="788"/>
                  </a:lnTo>
                  <a:lnTo>
                    <a:pt x="2397" y="789"/>
                  </a:lnTo>
                  <a:lnTo>
                    <a:pt x="2399" y="790"/>
                  </a:lnTo>
                  <a:lnTo>
                    <a:pt x="2401" y="790"/>
                  </a:lnTo>
                  <a:lnTo>
                    <a:pt x="2403" y="791"/>
                  </a:lnTo>
                  <a:lnTo>
                    <a:pt x="2405" y="792"/>
                  </a:lnTo>
                  <a:lnTo>
                    <a:pt x="2407" y="793"/>
                  </a:lnTo>
                  <a:lnTo>
                    <a:pt x="2409" y="794"/>
                  </a:lnTo>
                  <a:lnTo>
                    <a:pt x="2411" y="795"/>
                  </a:lnTo>
                  <a:lnTo>
                    <a:pt x="2413" y="796"/>
                  </a:lnTo>
                  <a:lnTo>
                    <a:pt x="2415" y="798"/>
                  </a:lnTo>
                  <a:lnTo>
                    <a:pt x="2417" y="799"/>
                  </a:lnTo>
                  <a:lnTo>
                    <a:pt x="2419" y="800"/>
                  </a:lnTo>
                  <a:lnTo>
                    <a:pt x="2421" y="802"/>
                  </a:lnTo>
                  <a:lnTo>
                    <a:pt x="2423" y="803"/>
                  </a:lnTo>
                  <a:lnTo>
                    <a:pt x="2425" y="804"/>
                  </a:lnTo>
                  <a:lnTo>
                    <a:pt x="2427" y="805"/>
                  </a:lnTo>
                  <a:lnTo>
                    <a:pt x="2429" y="806"/>
                  </a:lnTo>
                  <a:lnTo>
                    <a:pt x="2430" y="806"/>
                  </a:lnTo>
                  <a:lnTo>
                    <a:pt x="2432" y="807"/>
                  </a:lnTo>
                  <a:lnTo>
                    <a:pt x="2434" y="808"/>
                  </a:lnTo>
                  <a:lnTo>
                    <a:pt x="2436" y="808"/>
                  </a:lnTo>
                  <a:lnTo>
                    <a:pt x="2438" y="809"/>
                  </a:lnTo>
                  <a:lnTo>
                    <a:pt x="2440" y="810"/>
                  </a:lnTo>
                  <a:lnTo>
                    <a:pt x="2442" y="810"/>
                  </a:lnTo>
                  <a:lnTo>
                    <a:pt x="2444" y="810"/>
                  </a:lnTo>
                  <a:lnTo>
                    <a:pt x="2446" y="811"/>
                  </a:lnTo>
                  <a:lnTo>
                    <a:pt x="2448" y="811"/>
                  </a:lnTo>
                  <a:lnTo>
                    <a:pt x="2450" y="811"/>
                  </a:lnTo>
                  <a:lnTo>
                    <a:pt x="2452" y="813"/>
                  </a:lnTo>
                  <a:lnTo>
                    <a:pt x="2454" y="814"/>
                  </a:lnTo>
                  <a:lnTo>
                    <a:pt x="2456" y="815"/>
                  </a:lnTo>
                  <a:lnTo>
                    <a:pt x="2458" y="816"/>
                  </a:lnTo>
                  <a:lnTo>
                    <a:pt x="2460" y="818"/>
                  </a:lnTo>
                  <a:lnTo>
                    <a:pt x="2462" y="819"/>
                  </a:lnTo>
                  <a:lnTo>
                    <a:pt x="2464" y="820"/>
                  </a:lnTo>
                  <a:lnTo>
                    <a:pt x="2466" y="821"/>
                  </a:lnTo>
                  <a:lnTo>
                    <a:pt x="2467" y="823"/>
                  </a:lnTo>
                  <a:lnTo>
                    <a:pt x="2469" y="826"/>
                  </a:lnTo>
                  <a:lnTo>
                    <a:pt x="2471" y="829"/>
                  </a:lnTo>
                  <a:lnTo>
                    <a:pt x="2473" y="832"/>
                  </a:lnTo>
                  <a:lnTo>
                    <a:pt x="2475" y="835"/>
                  </a:lnTo>
                  <a:lnTo>
                    <a:pt x="2477" y="839"/>
                  </a:lnTo>
                  <a:lnTo>
                    <a:pt x="2479" y="843"/>
                  </a:lnTo>
                  <a:lnTo>
                    <a:pt x="2481" y="846"/>
                  </a:lnTo>
                  <a:lnTo>
                    <a:pt x="2483" y="851"/>
                  </a:lnTo>
                  <a:lnTo>
                    <a:pt x="2485" y="854"/>
                  </a:lnTo>
                  <a:lnTo>
                    <a:pt x="2487" y="857"/>
                  </a:lnTo>
                  <a:lnTo>
                    <a:pt x="2489" y="859"/>
                  </a:lnTo>
                  <a:lnTo>
                    <a:pt x="2491" y="861"/>
                  </a:lnTo>
                  <a:lnTo>
                    <a:pt x="2493" y="861"/>
                  </a:lnTo>
                  <a:lnTo>
                    <a:pt x="2495" y="863"/>
                  </a:lnTo>
                  <a:lnTo>
                    <a:pt x="2497" y="862"/>
                  </a:lnTo>
                  <a:lnTo>
                    <a:pt x="2499" y="862"/>
                  </a:lnTo>
                  <a:lnTo>
                    <a:pt x="2501" y="861"/>
                  </a:lnTo>
                  <a:lnTo>
                    <a:pt x="2503" y="860"/>
                  </a:lnTo>
                  <a:lnTo>
                    <a:pt x="2504" y="858"/>
                  </a:lnTo>
                  <a:lnTo>
                    <a:pt x="2506" y="858"/>
                  </a:lnTo>
                  <a:lnTo>
                    <a:pt x="2508" y="857"/>
                  </a:lnTo>
                  <a:lnTo>
                    <a:pt x="2510" y="856"/>
                  </a:lnTo>
                  <a:lnTo>
                    <a:pt x="2512" y="855"/>
                  </a:lnTo>
                  <a:lnTo>
                    <a:pt x="2514" y="854"/>
                  </a:lnTo>
                  <a:lnTo>
                    <a:pt x="2516" y="853"/>
                  </a:lnTo>
                  <a:lnTo>
                    <a:pt x="2518" y="851"/>
                  </a:lnTo>
                  <a:lnTo>
                    <a:pt x="2520" y="849"/>
                  </a:lnTo>
                  <a:lnTo>
                    <a:pt x="2522" y="848"/>
                  </a:lnTo>
                  <a:lnTo>
                    <a:pt x="2524" y="847"/>
                  </a:lnTo>
                  <a:lnTo>
                    <a:pt x="2526" y="845"/>
                  </a:lnTo>
                  <a:lnTo>
                    <a:pt x="2528" y="842"/>
                  </a:lnTo>
                  <a:lnTo>
                    <a:pt x="2530" y="840"/>
                  </a:lnTo>
                  <a:lnTo>
                    <a:pt x="2532" y="838"/>
                  </a:lnTo>
                  <a:lnTo>
                    <a:pt x="2534" y="836"/>
                  </a:lnTo>
                  <a:lnTo>
                    <a:pt x="2536" y="835"/>
                  </a:lnTo>
                  <a:lnTo>
                    <a:pt x="2538" y="834"/>
                  </a:lnTo>
                  <a:lnTo>
                    <a:pt x="2540" y="834"/>
                  </a:lnTo>
                  <a:lnTo>
                    <a:pt x="2541" y="833"/>
                  </a:lnTo>
                  <a:lnTo>
                    <a:pt x="2543" y="833"/>
                  </a:lnTo>
                  <a:lnTo>
                    <a:pt x="2545" y="833"/>
                  </a:lnTo>
                  <a:lnTo>
                    <a:pt x="2547" y="833"/>
                  </a:lnTo>
                  <a:lnTo>
                    <a:pt x="2549" y="833"/>
                  </a:lnTo>
                  <a:lnTo>
                    <a:pt x="2551" y="834"/>
                  </a:lnTo>
                  <a:lnTo>
                    <a:pt x="2553" y="835"/>
                  </a:lnTo>
                  <a:lnTo>
                    <a:pt x="2555" y="837"/>
                  </a:lnTo>
                  <a:lnTo>
                    <a:pt x="2557" y="837"/>
                  </a:lnTo>
                  <a:lnTo>
                    <a:pt x="2559" y="837"/>
                  </a:lnTo>
                  <a:lnTo>
                    <a:pt x="2561" y="839"/>
                  </a:lnTo>
                  <a:lnTo>
                    <a:pt x="2563" y="840"/>
                  </a:lnTo>
                  <a:lnTo>
                    <a:pt x="2565" y="841"/>
                  </a:lnTo>
                  <a:lnTo>
                    <a:pt x="2567" y="842"/>
                  </a:lnTo>
                  <a:lnTo>
                    <a:pt x="2569" y="844"/>
                  </a:lnTo>
                  <a:lnTo>
                    <a:pt x="2571" y="845"/>
                  </a:lnTo>
                  <a:lnTo>
                    <a:pt x="2573" y="846"/>
                  </a:lnTo>
                  <a:lnTo>
                    <a:pt x="2575" y="848"/>
                  </a:lnTo>
                  <a:lnTo>
                    <a:pt x="2576" y="849"/>
                  </a:lnTo>
                  <a:lnTo>
                    <a:pt x="2578" y="850"/>
                  </a:lnTo>
                  <a:lnTo>
                    <a:pt x="2580" y="851"/>
                  </a:lnTo>
                  <a:lnTo>
                    <a:pt x="2582" y="850"/>
                  </a:lnTo>
                  <a:lnTo>
                    <a:pt x="2584" y="850"/>
                  </a:lnTo>
                  <a:lnTo>
                    <a:pt x="2586" y="849"/>
                  </a:lnTo>
                  <a:lnTo>
                    <a:pt x="2588" y="847"/>
                  </a:lnTo>
                  <a:lnTo>
                    <a:pt x="2590" y="846"/>
                  </a:lnTo>
                  <a:lnTo>
                    <a:pt x="2592" y="844"/>
                  </a:lnTo>
                  <a:lnTo>
                    <a:pt x="2594" y="842"/>
                  </a:lnTo>
                  <a:lnTo>
                    <a:pt x="2596" y="840"/>
                  </a:lnTo>
                  <a:lnTo>
                    <a:pt x="2598" y="837"/>
                  </a:lnTo>
                  <a:lnTo>
                    <a:pt x="2600" y="834"/>
                  </a:lnTo>
                  <a:lnTo>
                    <a:pt x="2602" y="832"/>
                  </a:lnTo>
                  <a:lnTo>
                    <a:pt x="2604" y="830"/>
                  </a:lnTo>
                  <a:lnTo>
                    <a:pt x="2606" y="827"/>
                  </a:lnTo>
                  <a:lnTo>
                    <a:pt x="2608" y="824"/>
                  </a:lnTo>
                  <a:lnTo>
                    <a:pt x="2610" y="822"/>
                  </a:lnTo>
                  <a:lnTo>
                    <a:pt x="2612" y="821"/>
                  </a:lnTo>
                  <a:lnTo>
                    <a:pt x="2613" y="820"/>
                  </a:lnTo>
                  <a:lnTo>
                    <a:pt x="2615" y="819"/>
                  </a:lnTo>
                  <a:lnTo>
                    <a:pt x="2617" y="818"/>
                  </a:lnTo>
                  <a:lnTo>
                    <a:pt x="2619" y="818"/>
                  </a:lnTo>
                  <a:lnTo>
                    <a:pt x="2621" y="818"/>
                  </a:lnTo>
                  <a:lnTo>
                    <a:pt x="2623" y="818"/>
                  </a:lnTo>
                  <a:lnTo>
                    <a:pt x="2625" y="818"/>
                  </a:lnTo>
                  <a:lnTo>
                    <a:pt x="2627" y="819"/>
                  </a:lnTo>
                  <a:lnTo>
                    <a:pt x="2629" y="819"/>
                  </a:lnTo>
                  <a:lnTo>
                    <a:pt x="2631" y="820"/>
                  </a:lnTo>
                  <a:lnTo>
                    <a:pt x="2633" y="819"/>
                  </a:lnTo>
                  <a:lnTo>
                    <a:pt x="2635" y="818"/>
                  </a:lnTo>
                  <a:lnTo>
                    <a:pt x="2637" y="818"/>
                  </a:lnTo>
                  <a:lnTo>
                    <a:pt x="2639" y="817"/>
                  </a:lnTo>
                  <a:lnTo>
                    <a:pt x="2641" y="817"/>
                  </a:lnTo>
                  <a:lnTo>
                    <a:pt x="2643" y="816"/>
                  </a:lnTo>
                  <a:lnTo>
                    <a:pt x="2645" y="816"/>
                  </a:lnTo>
                  <a:lnTo>
                    <a:pt x="2647" y="816"/>
                  </a:lnTo>
                  <a:lnTo>
                    <a:pt x="2649" y="815"/>
                  </a:lnTo>
                  <a:lnTo>
                    <a:pt x="2650" y="815"/>
                  </a:lnTo>
                  <a:lnTo>
                    <a:pt x="2652" y="815"/>
                  </a:lnTo>
                  <a:lnTo>
                    <a:pt x="2654" y="816"/>
                  </a:lnTo>
                  <a:lnTo>
                    <a:pt x="2656" y="817"/>
                  </a:lnTo>
                  <a:lnTo>
                    <a:pt x="2658" y="817"/>
                  </a:lnTo>
                  <a:lnTo>
                    <a:pt x="2660" y="818"/>
                  </a:lnTo>
                  <a:lnTo>
                    <a:pt x="2662" y="820"/>
                  </a:lnTo>
                  <a:lnTo>
                    <a:pt x="2664" y="822"/>
                  </a:lnTo>
                  <a:lnTo>
                    <a:pt x="2666" y="824"/>
                  </a:lnTo>
                  <a:lnTo>
                    <a:pt x="2668" y="825"/>
                  </a:lnTo>
                  <a:lnTo>
                    <a:pt x="2670" y="827"/>
                  </a:lnTo>
                  <a:lnTo>
                    <a:pt x="2672" y="828"/>
                  </a:lnTo>
                  <a:lnTo>
                    <a:pt x="2674" y="829"/>
                  </a:lnTo>
                  <a:lnTo>
                    <a:pt x="2676" y="831"/>
                  </a:lnTo>
                  <a:lnTo>
                    <a:pt x="2678" y="832"/>
                  </a:lnTo>
                  <a:lnTo>
                    <a:pt x="2680" y="833"/>
                  </a:lnTo>
                  <a:lnTo>
                    <a:pt x="2682" y="834"/>
                  </a:lnTo>
                  <a:lnTo>
                    <a:pt x="2684" y="835"/>
                  </a:lnTo>
                  <a:lnTo>
                    <a:pt x="2686" y="835"/>
                  </a:lnTo>
                  <a:lnTo>
                    <a:pt x="2687" y="836"/>
                  </a:lnTo>
                  <a:lnTo>
                    <a:pt x="2689" y="837"/>
                  </a:lnTo>
                  <a:lnTo>
                    <a:pt x="2691" y="837"/>
                  </a:lnTo>
                  <a:lnTo>
                    <a:pt x="2693" y="838"/>
                  </a:lnTo>
                  <a:lnTo>
                    <a:pt x="2695" y="839"/>
                  </a:lnTo>
                  <a:lnTo>
                    <a:pt x="2697" y="839"/>
                  </a:lnTo>
                  <a:lnTo>
                    <a:pt x="2699" y="839"/>
                  </a:lnTo>
                  <a:lnTo>
                    <a:pt x="2701" y="840"/>
                  </a:lnTo>
                  <a:lnTo>
                    <a:pt x="2703" y="840"/>
                  </a:lnTo>
                  <a:lnTo>
                    <a:pt x="2705" y="841"/>
                  </a:lnTo>
                  <a:lnTo>
                    <a:pt x="2707" y="841"/>
                  </a:lnTo>
                  <a:lnTo>
                    <a:pt x="2709" y="841"/>
                  </a:lnTo>
                  <a:lnTo>
                    <a:pt x="2711" y="842"/>
                  </a:lnTo>
                  <a:lnTo>
                    <a:pt x="2713" y="841"/>
                  </a:lnTo>
                  <a:lnTo>
                    <a:pt x="2715" y="841"/>
                  </a:lnTo>
                  <a:lnTo>
                    <a:pt x="2717" y="841"/>
                  </a:lnTo>
                  <a:lnTo>
                    <a:pt x="2719" y="841"/>
                  </a:lnTo>
                  <a:lnTo>
                    <a:pt x="2721" y="841"/>
                  </a:lnTo>
                  <a:lnTo>
                    <a:pt x="2723" y="840"/>
                  </a:lnTo>
                  <a:lnTo>
                    <a:pt x="2724" y="839"/>
                  </a:lnTo>
                  <a:lnTo>
                    <a:pt x="2726" y="839"/>
                  </a:lnTo>
                  <a:lnTo>
                    <a:pt x="2728" y="837"/>
                  </a:lnTo>
                  <a:lnTo>
                    <a:pt x="2730" y="835"/>
                  </a:lnTo>
                  <a:lnTo>
                    <a:pt x="2732" y="834"/>
                  </a:lnTo>
                  <a:lnTo>
                    <a:pt x="2734" y="833"/>
                  </a:lnTo>
                  <a:lnTo>
                    <a:pt x="2736" y="832"/>
                  </a:lnTo>
                  <a:lnTo>
                    <a:pt x="2738" y="831"/>
                  </a:lnTo>
                  <a:lnTo>
                    <a:pt x="2740" y="831"/>
                  </a:lnTo>
                  <a:lnTo>
                    <a:pt x="2742" y="830"/>
                  </a:lnTo>
                  <a:lnTo>
                    <a:pt x="2744" y="831"/>
                  </a:lnTo>
                  <a:lnTo>
                    <a:pt x="2746" y="832"/>
                  </a:lnTo>
                  <a:lnTo>
                    <a:pt x="2748" y="833"/>
                  </a:lnTo>
                  <a:lnTo>
                    <a:pt x="2750" y="834"/>
                  </a:lnTo>
                  <a:lnTo>
                    <a:pt x="2752" y="834"/>
                  </a:lnTo>
                  <a:lnTo>
                    <a:pt x="2754" y="835"/>
                  </a:lnTo>
                  <a:lnTo>
                    <a:pt x="2756" y="835"/>
                  </a:lnTo>
                  <a:lnTo>
                    <a:pt x="2758" y="835"/>
                  </a:lnTo>
                  <a:lnTo>
                    <a:pt x="2760" y="835"/>
                  </a:lnTo>
                  <a:lnTo>
                    <a:pt x="2761" y="835"/>
                  </a:lnTo>
                  <a:lnTo>
                    <a:pt x="2763" y="835"/>
                  </a:lnTo>
                  <a:lnTo>
                    <a:pt x="2765" y="835"/>
                  </a:lnTo>
                  <a:lnTo>
                    <a:pt x="2767" y="834"/>
                  </a:lnTo>
                  <a:lnTo>
                    <a:pt x="2769" y="833"/>
                  </a:lnTo>
                  <a:lnTo>
                    <a:pt x="2771" y="833"/>
                  </a:lnTo>
                  <a:lnTo>
                    <a:pt x="2773" y="833"/>
                  </a:lnTo>
                  <a:lnTo>
                    <a:pt x="2775" y="832"/>
                  </a:lnTo>
                  <a:lnTo>
                    <a:pt x="2777" y="831"/>
                  </a:lnTo>
                  <a:lnTo>
                    <a:pt x="2779" y="831"/>
                  </a:lnTo>
                  <a:lnTo>
                    <a:pt x="2781" y="832"/>
                  </a:lnTo>
                  <a:lnTo>
                    <a:pt x="2783" y="832"/>
                  </a:lnTo>
                  <a:lnTo>
                    <a:pt x="2785" y="832"/>
                  </a:lnTo>
                  <a:lnTo>
                    <a:pt x="2787" y="832"/>
                  </a:lnTo>
                  <a:lnTo>
                    <a:pt x="2789" y="831"/>
                  </a:lnTo>
                  <a:lnTo>
                    <a:pt x="2791" y="831"/>
                  </a:lnTo>
                  <a:lnTo>
                    <a:pt x="2793" y="832"/>
                  </a:lnTo>
                  <a:lnTo>
                    <a:pt x="2795" y="831"/>
                  </a:lnTo>
                  <a:lnTo>
                    <a:pt x="2797" y="830"/>
                  </a:lnTo>
                  <a:lnTo>
                    <a:pt x="2798" y="828"/>
                  </a:lnTo>
                  <a:lnTo>
                    <a:pt x="2800" y="826"/>
                  </a:lnTo>
                  <a:lnTo>
                    <a:pt x="2802" y="825"/>
                  </a:lnTo>
                  <a:lnTo>
                    <a:pt x="2804" y="823"/>
                  </a:lnTo>
                  <a:lnTo>
                    <a:pt x="2806" y="822"/>
                  </a:lnTo>
                  <a:lnTo>
                    <a:pt x="2808" y="820"/>
                  </a:lnTo>
                  <a:lnTo>
                    <a:pt x="2810" y="819"/>
                  </a:lnTo>
                  <a:lnTo>
                    <a:pt x="2812" y="816"/>
                  </a:lnTo>
                  <a:lnTo>
                    <a:pt x="2814" y="814"/>
                  </a:lnTo>
                  <a:lnTo>
                    <a:pt x="2816" y="812"/>
                  </a:lnTo>
                  <a:lnTo>
                    <a:pt x="2818" y="811"/>
                  </a:lnTo>
                  <a:lnTo>
                    <a:pt x="2820" y="809"/>
                  </a:lnTo>
                  <a:lnTo>
                    <a:pt x="2822" y="808"/>
                  </a:lnTo>
                  <a:lnTo>
                    <a:pt x="2824" y="807"/>
                  </a:lnTo>
                  <a:lnTo>
                    <a:pt x="2826" y="805"/>
                  </a:lnTo>
                  <a:lnTo>
                    <a:pt x="2828" y="804"/>
                  </a:lnTo>
                  <a:lnTo>
                    <a:pt x="2830" y="804"/>
                  </a:lnTo>
                  <a:lnTo>
                    <a:pt x="2832" y="805"/>
                  </a:lnTo>
                  <a:lnTo>
                    <a:pt x="2834" y="805"/>
                  </a:lnTo>
                  <a:lnTo>
                    <a:pt x="2835" y="806"/>
                  </a:lnTo>
                  <a:lnTo>
                    <a:pt x="2837" y="807"/>
                  </a:lnTo>
                  <a:lnTo>
                    <a:pt x="2839" y="808"/>
                  </a:lnTo>
                  <a:lnTo>
                    <a:pt x="2841" y="810"/>
                  </a:lnTo>
                  <a:lnTo>
                    <a:pt x="2843" y="812"/>
                  </a:lnTo>
                  <a:lnTo>
                    <a:pt x="2845" y="814"/>
                  </a:lnTo>
                  <a:lnTo>
                    <a:pt x="2847" y="815"/>
                  </a:lnTo>
                  <a:lnTo>
                    <a:pt x="2849" y="818"/>
                  </a:lnTo>
                  <a:lnTo>
                    <a:pt x="2851" y="820"/>
                  </a:lnTo>
                  <a:lnTo>
                    <a:pt x="2853" y="821"/>
                  </a:lnTo>
                  <a:lnTo>
                    <a:pt x="2855" y="823"/>
                  </a:lnTo>
                  <a:lnTo>
                    <a:pt x="2857" y="824"/>
                  </a:lnTo>
                  <a:lnTo>
                    <a:pt x="2859" y="825"/>
                  </a:lnTo>
                  <a:lnTo>
                    <a:pt x="2861" y="825"/>
                  </a:lnTo>
                  <a:lnTo>
                    <a:pt x="2863" y="825"/>
                  </a:lnTo>
                  <a:lnTo>
                    <a:pt x="2865" y="826"/>
                  </a:lnTo>
                  <a:lnTo>
                    <a:pt x="2867" y="826"/>
                  </a:lnTo>
                  <a:lnTo>
                    <a:pt x="2869" y="826"/>
                  </a:lnTo>
                  <a:lnTo>
                    <a:pt x="2871" y="826"/>
                  </a:lnTo>
                  <a:lnTo>
                    <a:pt x="2872" y="825"/>
                  </a:lnTo>
                  <a:lnTo>
                    <a:pt x="2874" y="825"/>
                  </a:lnTo>
                  <a:lnTo>
                    <a:pt x="2876" y="826"/>
                  </a:lnTo>
                  <a:lnTo>
                    <a:pt x="2878" y="825"/>
                  </a:lnTo>
                  <a:lnTo>
                    <a:pt x="2880" y="825"/>
                  </a:lnTo>
                  <a:lnTo>
                    <a:pt x="2882" y="824"/>
                  </a:lnTo>
                  <a:lnTo>
                    <a:pt x="2884" y="823"/>
                  </a:lnTo>
                  <a:lnTo>
                    <a:pt x="2886" y="821"/>
                  </a:lnTo>
                  <a:lnTo>
                    <a:pt x="2888" y="820"/>
                  </a:lnTo>
                  <a:lnTo>
                    <a:pt x="2890" y="818"/>
                  </a:lnTo>
                  <a:lnTo>
                    <a:pt x="2892" y="816"/>
                  </a:lnTo>
                  <a:lnTo>
                    <a:pt x="2894" y="816"/>
                  </a:lnTo>
                  <a:lnTo>
                    <a:pt x="2896" y="815"/>
                  </a:lnTo>
                  <a:lnTo>
                    <a:pt x="2898" y="814"/>
                  </a:lnTo>
                  <a:lnTo>
                    <a:pt x="2900" y="812"/>
                  </a:lnTo>
                  <a:lnTo>
                    <a:pt x="2902" y="812"/>
                  </a:lnTo>
                  <a:lnTo>
                    <a:pt x="2904" y="811"/>
                  </a:lnTo>
                  <a:lnTo>
                    <a:pt x="2906" y="810"/>
                  </a:lnTo>
                  <a:lnTo>
                    <a:pt x="2908" y="809"/>
                  </a:lnTo>
                  <a:lnTo>
                    <a:pt x="2909" y="809"/>
                  </a:lnTo>
                  <a:lnTo>
                    <a:pt x="2911" y="809"/>
                  </a:lnTo>
                  <a:lnTo>
                    <a:pt x="2913" y="810"/>
                  </a:lnTo>
                  <a:lnTo>
                    <a:pt x="2915" y="811"/>
                  </a:lnTo>
                  <a:lnTo>
                    <a:pt x="2917" y="811"/>
                  </a:lnTo>
                  <a:lnTo>
                    <a:pt x="2919" y="812"/>
                  </a:lnTo>
                  <a:lnTo>
                    <a:pt x="2921" y="813"/>
                  </a:lnTo>
                  <a:lnTo>
                    <a:pt x="2923" y="814"/>
                  </a:lnTo>
                  <a:lnTo>
                    <a:pt x="2925" y="816"/>
                  </a:lnTo>
                  <a:lnTo>
                    <a:pt x="2927" y="818"/>
                  </a:lnTo>
                  <a:lnTo>
                    <a:pt x="2929" y="820"/>
                  </a:lnTo>
                  <a:lnTo>
                    <a:pt x="2931" y="821"/>
                  </a:lnTo>
                  <a:lnTo>
                    <a:pt x="2933" y="824"/>
                  </a:lnTo>
                  <a:lnTo>
                    <a:pt x="2935" y="825"/>
                  </a:lnTo>
                  <a:lnTo>
                    <a:pt x="2937" y="827"/>
                  </a:lnTo>
                  <a:lnTo>
                    <a:pt x="2939" y="829"/>
                  </a:lnTo>
                  <a:lnTo>
                    <a:pt x="2941" y="830"/>
                  </a:lnTo>
                  <a:lnTo>
                    <a:pt x="2943" y="831"/>
                  </a:lnTo>
                  <a:lnTo>
                    <a:pt x="2945" y="832"/>
                  </a:lnTo>
                  <a:lnTo>
                    <a:pt x="2946" y="832"/>
                  </a:lnTo>
                  <a:lnTo>
                    <a:pt x="2948" y="832"/>
                  </a:lnTo>
                  <a:lnTo>
                    <a:pt x="2950" y="833"/>
                  </a:lnTo>
                  <a:lnTo>
                    <a:pt x="2952" y="832"/>
                  </a:lnTo>
                  <a:lnTo>
                    <a:pt x="2954" y="832"/>
                  </a:lnTo>
                  <a:lnTo>
                    <a:pt x="2956" y="831"/>
                  </a:lnTo>
                  <a:lnTo>
                    <a:pt x="2958" y="830"/>
                  </a:lnTo>
                  <a:lnTo>
                    <a:pt x="2960" y="830"/>
                  </a:lnTo>
                  <a:lnTo>
                    <a:pt x="2962" y="829"/>
                  </a:lnTo>
                  <a:lnTo>
                    <a:pt x="2964" y="827"/>
                  </a:lnTo>
                  <a:lnTo>
                    <a:pt x="2966" y="825"/>
                  </a:lnTo>
                  <a:lnTo>
                    <a:pt x="2968" y="824"/>
                  </a:lnTo>
                  <a:lnTo>
                    <a:pt x="2970" y="822"/>
                  </a:lnTo>
                  <a:lnTo>
                    <a:pt x="2972" y="820"/>
                  </a:lnTo>
                  <a:lnTo>
                    <a:pt x="2974" y="818"/>
                  </a:lnTo>
                  <a:lnTo>
                    <a:pt x="2976" y="817"/>
                  </a:lnTo>
                  <a:lnTo>
                    <a:pt x="2978" y="815"/>
                  </a:lnTo>
                  <a:lnTo>
                    <a:pt x="2980" y="813"/>
                  </a:lnTo>
                  <a:lnTo>
                    <a:pt x="2981" y="813"/>
                  </a:lnTo>
                  <a:lnTo>
                    <a:pt x="2983" y="811"/>
                  </a:lnTo>
                  <a:lnTo>
                    <a:pt x="2985" y="809"/>
                  </a:lnTo>
                  <a:lnTo>
                    <a:pt x="2987" y="808"/>
                  </a:lnTo>
                  <a:lnTo>
                    <a:pt x="2989" y="807"/>
                  </a:lnTo>
                  <a:lnTo>
                    <a:pt x="2991" y="806"/>
                  </a:lnTo>
                  <a:lnTo>
                    <a:pt x="2993" y="806"/>
                  </a:lnTo>
                  <a:lnTo>
                    <a:pt x="2995" y="806"/>
                  </a:lnTo>
                  <a:lnTo>
                    <a:pt x="2997" y="805"/>
                  </a:lnTo>
                  <a:lnTo>
                    <a:pt x="2999" y="804"/>
                  </a:lnTo>
                  <a:lnTo>
                    <a:pt x="3001" y="803"/>
                  </a:lnTo>
                  <a:lnTo>
                    <a:pt x="3003" y="803"/>
                  </a:lnTo>
                  <a:lnTo>
                    <a:pt x="3005" y="803"/>
                  </a:lnTo>
                  <a:lnTo>
                    <a:pt x="3007" y="804"/>
                  </a:lnTo>
                  <a:lnTo>
                    <a:pt x="3009" y="804"/>
                  </a:lnTo>
                  <a:lnTo>
                    <a:pt x="3011" y="805"/>
                  </a:lnTo>
                  <a:lnTo>
                    <a:pt x="3013" y="806"/>
                  </a:lnTo>
                  <a:lnTo>
                    <a:pt x="3015" y="808"/>
                  </a:lnTo>
                  <a:lnTo>
                    <a:pt x="3017" y="810"/>
                  </a:lnTo>
                  <a:lnTo>
                    <a:pt x="3018" y="811"/>
                  </a:lnTo>
                  <a:lnTo>
                    <a:pt x="3020" y="813"/>
                  </a:lnTo>
                  <a:lnTo>
                    <a:pt x="3022" y="816"/>
                  </a:lnTo>
                  <a:lnTo>
                    <a:pt x="3024" y="818"/>
                  </a:lnTo>
                  <a:lnTo>
                    <a:pt x="3026" y="820"/>
                  </a:lnTo>
                  <a:lnTo>
                    <a:pt x="3028" y="822"/>
                  </a:lnTo>
                  <a:lnTo>
                    <a:pt x="3030" y="824"/>
                  </a:lnTo>
                  <a:lnTo>
                    <a:pt x="3032" y="826"/>
                  </a:lnTo>
                  <a:lnTo>
                    <a:pt x="3034" y="828"/>
                  </a:lnTo>
                  <a:lnTo>
                    <a:pt x="3036" y="829"/>
                  </a:lnTo>
                  <a:lnTo>
                    <a:pt x="3038" y="831"/>
                  </a:lnTo>
                  <a:lnTo>
                    <a:pt x="3040" y="833"/>
                  </a:lnTo>
                  <a:lnTo>
                    <a:pt x="3042" y="835"/>
                  </a:lnTo>
                  <a:lnTo>
                    <a:pt x="3044" y="836"/>
                  </a:lnTo>
                  <a:lnTo>
                    <a:pt x="3046" y="838"/>
                  </a:lnTo>
                  <a:lnTo>
                    <a:pt x="3048" y="839"/>
                  </a:lnTo>
                  <a:lnTo>
                    <a:pt x="3050" y="840"/>
                  </a:lnTo>
                  <a:lnTo>
                    <a:pt x="3052" y="840"/>
                  </a:lnTo>
                  <a:lnTo>
                    <a:pt x="3054" y="841"/>
                  </a:lnTo>
                  <a:lnTo>
                    <a:pt x="3055" y="843"/>
                  </a:lnTo>
                  <a:lnTo>
                    <a:pt x="3057" y="843"/>
                  </a:lnTo>
                  <a:lnTo>
                    <a:pt x="3059" y="843"/>
                  </a:lnTo>
                  <a:lnTo>
                    <a:pt x="3061" y="844"/>
                  </a:lnTo>
                  <a:lnTo>
                    <a:pt x="3063" y="844"/>
                  </a:lnTo>
                  <a:lnTo>
                    <a:pt x="3065" y="845"/>
                  </a:lnTo>
                  <a:lnTo>
                    <a:pt x="3067" y="845"/>
                  </a:lnTo>
                  <a:lnTo>
                    <a:pt x="3069" y="845"/>
                  </a:lnTo>
                  <a:lnTo>
                    <a:pt x="3071" y="845"/>
                  </a:lnTo>
                  <a:lnTo>
                    <a:pt x="3073" y="844"/>
                  </a:lnTo>
                  <a:lnTo>
                    <a:pt x="3075" y="844"/>
                  </a:lnTo>
                  <a:lnTo>
                    <a:pt x="3077" y="844"/>
                  </a:lnTo>
                  <a:lnTo>
                    <a:pt x="3079" y="843"/>
                  </a:lnTo>
                  <a:lnTo>
                    <a:pt x="3081" y="843"/>
                  </a:lnTo>
                  <a:lnTo>
                    <a:pt x="3083" y="843"/>
                  </a:lnTo>
                  <a:lnTo>
                    <a:pt x="3085" y="843"/>
                  </a:lnTo>
                  <a:lnTo>
                    <a:pt x="3087" y="843"/>
                  </a:lnTo>
                  <a:lnTo>
                    <a:pt x="3089" y="842"/>
                  </a:lnTo>
                  <a:lnTo>
                    <a:pt x="3091" y="842"/>
                  </a:lnTo>
                  <a:lnTo>
                    <a:pt x="3092" y="842"/>
                  </a:lnTo>
                  <a:lnTo>
                    <a:pt x="3094" y="841"/>
                  </a:lnTo>
                  <a:lnTo>
                    <a:pt x="3096" y="841"/>
                  </a:lnTo>
                  <a:lnTo>
                    <a:pt x="3098" y="841"/>
                  </a:lnTo>
                  <a:lnTo>
                    <a:pt x="3100" y="839"/>
                  </a:lnTo>
                  <a:lnTo>
                    <a:pt x="3102" y="838"/>
                  </a:lnTo>
                  <a:lnTo>
                    <a:pt x="3104" y="836"/>
                  </a:lnTo>
                  <a:lnTo>
                    <a:pt x="3106" y="833"/>
                  </a:lnTo>
                  <a:lnTo>
                    <a:pt x="3108" y="831"/>
                  </a:lnTo>
                  <a:lnTo>
                    <a:pt x="3110" y="828"/>
                  </a:lnTo>
                  <a:lnTo>
                    <a:pt x="3112" y="824"/>
                  </a:lnTo>
                  <a:lnTo>
                    <a:pt x="3114" y="821"/>
                  </a:lnTo>
                  <a:lnTo>
                    <a:pt x="3116" y="818"/>
                  </a:lnTo>
                  <a:lnTo>
                    <a:pt x="3118" y="815"/>
                  </a:lnTo>
                  <a:lnTo>
                    <a:pt x="3120" y="813"/>
                  </a:lnTo>
                  <a:lnTo>
                    <a:pt x="3122" y="809"/>
                  </a:lnTo>
                  <a:lnTo>
                    <a:pt x="3124" y="808"/>
                  </a:lnTo>
                  <a:lnTo>
                    <a:pt x="3126" y="806"/>
                  </a:lnTo>
                  <a:lnTo>
                    <a:pt x="3128" y="804"/>
                  </a:lnTo>
                  <a:lnTo>
                    <a:pt x="3129" y="803"/>
                  </a:lnTo>
                  <a:lnTo>
                    <a:pt x="3131" y="802"/>
                  </a:lnTo>
                  <a:lnTo>
                    <a:pt x="3133" y="802"/>
                  </a:lnTo>
                  <a:lnTo>
                    <a:pt x="3135" y="802"/>
                  </a:lnTo>
                  <a:lnTo>
                    <a:pt x="3137" y="804"/>
                  </a:lnTo>
                  <a:lnTo>
                    <a:pt x="3139" y="805"/>
                  </a:lnTo>
                  <a:lnTo>
                    <a:pt x="3141" y="808"/>
                  </a:lnTo>
                  <a:lnTo>
                    <a:pt x="3143" y="809"/>
                  </a:lnTo>
                  <a:lnTo>
                    <a:pt x="3145" y="810"/>
                  </a:lnTo>
                  <a:lnTo>
                    <a:pt x="3147" y="813"/>
                  </a:lnTo>
                  <a:lnTo>
                    <a:pt x="3149" y="815"/>
                  </a:lnTo>
                  <a:lnTo>
                    <a:pt x="3151" y="818"/>
                  </a:lnTo>
                  <a:lnTo>
                    <a:pt x="3153" y="819"/>
                  </a:lnTo>
                  <a:lnTo>
                    <a:pt x="3155" y="822"/>
                  </a:lnTo>
                  <a:lnTo>
                    <a:pt x="3157" y="824"/>
                  </a:lnTo>
                  <a:lnTo>
                    <a:pt x="3159" y="826"/>
                  </a:lnTo>
                  <a:lnTo>
                    <a:pt x="3161" y="827"/>
                  </a:lnTo>
                  <a:lnTo>
                    <a:pt x="3163" y="829"/>
                  </a:lnTo>
                  <a:lnTo>
                    <a:pt x="3165" y="830"/>
                  </a:lnTo>
                  <a:lnTo>
                    <a:pt x="3166" y="830"/>
                  </a:lnTo>
                  <a:lnTo>
                    <a:pt x="3168" y="830"/>
                  </a:lnTo>
                  <a:lnTo>
                    <a:pt x="3170" y="830"/>
                  </a:lnTo>
                  <a:lnTo>
                    <a:pt x="3172" y="829"/>
                  </a:lnTo>
                  <a:lnTo>
                    <a:pt x="3174" y="828"/>
                  </a:lnTo>
                  <a:lnTo>
                    <a:pt x="3176" y="827"/>
                  </a:lnTo>
                  <a:lnTo>
                    <a:pt x="3178" y="825"/>
                  </a:lnTo>
                  <a:lnTo>
                    <a:pt x="3180" y="824"/>
                  </a:lnTo>
                  <a:lnTo>
                    <a:pt x="3182" y="822"/>
                  </a:lnTo>
                  <a:lnTo>
                    <a:pt x="3184" y="821"/>
                  </a:lnTo>
                  <a:lnTo>
                    <a:pt x="3186" y="821"/>
                  </a:lnTo>
                  <a:lnTo>
                    <a:pt x="3188" y="820"/>
                  </a:lnTo>
                  <a:lnTo>
                    <a:pt x="3190" y="820"/>
                  </a:lnTo>
                  <a:lnTo>
                    <a:pt x="3192" y="819"/>
                  </a:lnTo>
                  <a:lnTo>
                    <a:pt x="3194" y="819"/>
                  </a:lnTo>
                  <a:lnTo>
                    <a:pt x="3196" y="818"/>
                  </a:lnTo>
                  <a:lnTo>
                    <a:pt x="3198" y="819"/>
                  </a:lnTo>
                  <a:lnTo>
                    <a:pt x="3200" y="819"/>
                  </a:lnTo>
                  <a:lnTo>
                    <a:pt x="3202" y="819"/>
                  </a:lnTo>
                  <a:lnTo>
                    <a:pt x="3203" y="820"/>
                  </a:lnTo>
                  <a:lnTo>
                    <a:pt x="3205" y="820"/>
                  </a:lnTo>
                  <a:lnTo>
                    <a:pt x="3207" y="820"/>
                  </a:lnTo>
                  <a:lnTo>
                    <a:pt x="3209" y="821"/>
                  </a:lnTo>
                  <a:lnTo>
                    <a:pt x="3211" y="823"/>
                  </a:lnTo>
                  <a:lnTo>
                    <a:pt x="3213" y="824"/>
                  </a:lnTo>
                  <a:lnTo>
                    <a:pt x="3215" y="826"/>
                  </a:lnTo>
                  <a:lnTo>
                    <a:pt x="3217" y="828"/>
                  </a:lnTo>
                  <a:lnTo>
                    <a:pt x="3219" y="830"/>
                  </a:lnTo>
                  <a:lnTo>
                    <a:pt x="3221" y="830"/>
                  </a:lnTo>
                  <a:lnTo>
                    <a:pt x="3223" y="832"/>
                  </a:lnTo>
                  <a:lnTo>
                    <a:pt x="3225" y="832"/>
                  </a:lnTo>
                  <a:lnTo>
                    <a:pt x="3227" y="832"/>
                  </a:lnTo>
                  <a:lnTo>
                    <a:pt x="3229" y="832"/>
                  </a:lnTo>
                  <a:lnTo>
                    <a:pt x="3231" y="831"/>
                  </a:lnTo>
                  <a:lnTo>
                    <a:pt x="3233" y="831"/>
                  </a:lnTo>
                  <a:lnTo>
                    <a:pt x="3235" y="830"/>
                  </a:lnTo>
                  <a:lnTo>
                    <a:pt x="3237" y="828"/>
                  </a:lnTo>
                  <a:lnTo>
                    <a:pt x="3239" y="827"/>
                  </a:lnTo>
                  <a:lnTo>
                    <a:pt x="3240" y="825"/>
                  </a:lnTo>
                  <a:lnTo>
                    <a:pt x="3242" y="823"/>
                  </a:lnTo>
                  <a:lnTo>
                    <a:pt x="3244" y="821"/>
                  </a:lnTo>
                  <a:lnTo>
                    <a:pt x="3246" y="821"/>
                  </a:lnTo>
                  <a:lnTo>
                    <a:pt x="3248" y="820"/>
                  </a:lnTo>
                  <a:lnTo>
                    <a:pt x="3250" y="819"/>
                  </a:lnTo>
                  <a:lnTo>
                    <a:pt x="3252" y="819"/>
                  </a:lnTo>
                  <a:lnTo>
                    <a:pt x="3254" y="818"/>
                  </a:lnTo>
                  <a:lnTo>
                    <a:pt x="3256" y="818"/>
                  </a:lnTo>
                  <a:lnTo>
                    <a:pt x="3258" y="818"/>
                  </a:lnTo>
                  <a:lnTo>
                    <a:pt x="3260" y="818"/>
                  </a:lnTo>
                  <a:lnTo>
                    <a:pt x="3262" y="818"/>
                  </a:lnTo>
                  <a:lnTo>
                    <a:pt x="3264" y="818"/>
                  </a:lnTo>
                  <a:lnTo>
                    <a:pt x="3266" y="817"/>
                  </a:lnTo>
                  <a:lnTo>
                    <a:pt x="3268" y="818"/>
                  </a:lnTo>
                  <a:lnTo>
                    <a:pt x="3270" y="819"/>
                  </a:lnTo>
                  <a:lnTo>
                    <a:pt x="3272" y="819"/>
                  </a:lnTo>
                  <a:lnTo>
                    <a:pt x="3274" y="820"/>
                  </a:lnTo>
                  <a:lnTo>
                    <a:pt x="3276" y="821"/>
                  </a:lnTo>
                  <a:lnTo>
                    <a:pt x="3277" y="823"/>
                  </a:lnTo>
                  <a:lnTo>
                    <a:pt x="3279" y="825"/>
                  </a:lnTo>
                  <a:lnTo>
                    <a:pt x="3281" y="828"/>
                  </a:lnTo>
                  <a:lnTo>
                    <a:pt x="3283" y="832"/>
                  </a:lnTo>
                  <a:lnTo>
                    <a:pt x="3285" y="836"/>
                  </a:lnTo>
                  <a:lnTo>
                    <a:pt x="3287" y="840"/>
                  </a:lnTo>
                  <a:lnTo>
                    <a:pt x="3289" y="844"/>
                  </a:lnTo>
                  <a:lnTo>
                    <a:pt x="3291" y="849"/>
                  </a:lnTo>
                  <a:lnTo>
                    <a:pt x="3293" y="853"/>
                  </a:lnTo>
                  <a:lnTo>
                    <a:pt x="3295" y="858"/>
                  </a:lnTo>
                  <a:lnTo>
                    <a:pt x="3297" y="864"/>
                  </a:lnTo>
                  <a:lnTo>
                    <a:pt x="3299" y="871"/>
                  </a:lnTo>
                  <a:lnTo>
                    <a:pt x="3301" y="877"/>
                  </a:lnTo>
                  <a:lnTo>
                    <a:pt x="3303" y="884"/>
                  </a:lnTo>
                  <a:lnTo>
                    <a:pt x="3305" y="891"/>
                  </a:lnTo>
                  <a:lnTo>
                    <a:pt x="3307" y="900"/>
                  </a:lnTo>
                  <a:lnTo>
                    <a:pt x="3309" y="907"/>
                  </a:lnTo>
                  <a:lnTo>
                    <a:pt x="3311" y="916"/>
                  </a:lnTo>
                  <a:lnTo>
                    <a:pt x="3313" y="926"/>
                  </a:lnTo>
                  <a:lnTo>
                    <a:pt x="3314" y="936"/>
                  </a:lnTo>
                  <a:lnTo>
                    <a:pt x="3316" y="946"/>
                  </a:lnTo>
                  <a:lnTo>
                    <a:pt x="3318" y="956"/>
                  </a:lnTo>
                  <a:lnTo>
                    <a:pt x="3320" y="964"/>
                  </a:lnTo>
                  <a:lnTo>
                    <a:pt x="3322" y="973"/>
                  </a:lnTo>
                  <a:lnTo>
                    <a:pt x="3324" y="979"/>
                  </a:lnTo>
                  <a:lnTo>
                    <a:pt x="3326" y="984"/>
                  </a:lnTo>
                  <a:lnTo>
                    <a:pt x="3328" y="987"/>
                  </a:lnTo>
                  <a:lnTo>
                    <a:pt x="3330" y="988"/>
                  </a:lnTo>
                  <a:lnTo>
                    <a:pt x="3332" y="987"/>
                  </a:lnTo>
                  <a:lnTo>
                    <a:pt x="3334" y="985"/>
                  </a:lnTo>
                  <a:lnTo>
                    <a:pt x="3336" y="981"/>
                  </a:lnTo>
                  <a:lnTo>
                    <a:pt x="3338" y="976"/>
                  </a:lnTo>
                  <a:lnTo>
                    <a:pt x="3340" y="970"/>
                  </a:lnTo>
                  <a:lnTo>
                    <a:pt x="3342" y="964"/>
                  </a:lnTo>
                  <a:lnTo>
                    <a:pt x="3344" y="958"/>
                  </a:lnTo>
                  <a:lnTo>
                    <a:pt x="3346" y="952"/>
                  </a:lnTo>
                  <a:lnTo>
                    <a:pt x="3348" y="947"/>
                  </a:lnTo>
                  <a:lnTo>
                    <a:pt x="3350" y="943"/>
                  </a:lnTo>
                  <a:lnTo>
                    <a:pt x="3351" y="939"/>
                  </a:lnTo>
                  <a:lnTo>
                    <a:pt x="3353" y="935"/>
                  </a:lnTo>
                  <a:lnTo>
                    <a:pt x="3355" y="931"/>
                  </a:lnTo>
                  <a:lnTo>
                    <a:pt x="3357" y="927"/>
                  </a:lnTo>
                  <a:lnTo>
                    <a:pt x="3359" y="923"/>
                  </a:lnTo>
                  <a:lnTo>
                    <a:pt x="3361" y="920"/>
                  </a:lnTo>
                  <a:lnTo>
                    <a:pt x="3363" y="917"/>
                  </a:lnTo>
                  <a:lnTo>
                    <a:pt x="3365" y="914"/>
                  </a:lnTo>
                  <a:lnTo>
                    <a:pt x="3367" y="910"/>
                  </a:lnTo>
                  <a:lnTo>
                    <a:pt x="3369" y="907"/>
                  </a:lnTo>
                  <a:lnTo>
                    <a:pt x="3371" y="904"/>
                  </a:lnTo>
                  <a:lnTo>
                    <a:pt x="3373" y="901"/>
                  </a:lnTo>
                  <a:lnTo>
                    <a:pt x="3375" y="899"/>
                  </a:lnTo>
                  <a:lnTo>
                    <a:pt x="3377" y="897"/>
                  </a:lnTo>
                  <a:lnTo>
                    <a:pt x="3379" y="896"/>
                  </a:lnTo>
                  <a:lnTo>
                    <a:pt x="3381" y="895"/>
                  </a:lnTo>
                  <a:lnTo>
                    <a:pt x="3383" y="894"/>
                  </a:lnTo>
                  <a:lnTo>
                    <a:pt x="3385" y="893"/>
                  </a:lnTo>
                  <a:lnTo>
                    <a:pt x="3386" y="894"/>
                  </a:lnTo>
                  <a:lnTo>
                    <a:pt x="3388" y="895"/>
                  </a:lnTo>
                  <a:lnTo>
                    <a:pt x="3390" y="897"/>
                  </a:lnTo>
                  <a:lnTo>
                    <a:pt x="3392" y="898"/>
                  </a:lnTo>
                  <a:lnTo>
                    <a:pt x="3394" y="900"/>
                  </a:lnTo>
                  <a:lnTo>
                    <a:pt x="3396" y="901"/>
                  </a:lnTo>
                  <a:lnTo>
                    <a:pt x="3398" y="904"/>
                  </a:lnTo>
                  <a:lnTo>
                    <a:pt x="3400" y="907"/>
                  </a:lnTo>
                  <a:lnTo>
                    <a:pt x="3402" y="910"/>
                  </a:lnTo>
                  <a:lnTo>
                    <a:pt x="3404" y="913"/>
                  </a:lnTo>
                  <a:lnTo>
                    <a:pt x="3406" y="916"/>
                  </a:lnTo>
                  <a:lnTo>
                    <a:pt x="3408" y="918"/>
                  </a:lnTo>
                  <a:lnTo>
                    <a:pt x="3410" y="920"/>
                  </a:lnTo>
                  <a:lnTo>
                    <a:pt x="3412" y="923"/>
                  </a:lnTo>
                  <a:lnTo>
                    <a:pt x="3414" y="925"/>
                  </a:lnTo>
                  <a:lnTo>
                    <a:pt x="3416" y="927"/>
                  </a:lnTo>
                  <a:lnTo>
                    <a:pt x="3418" y="928"/>
                  </a:lnTo>
                  <a:lnTo>
                    <a:pt x="3420" y="928"/>
                  </a:lnTo>
                  <a:lnTo>
                    <a:pt x="3422" y="929"/>
                  </a:lnTo>
                  <a:lnTo>
                    <a:pt x="3423" y="929"/>
                  </a:lnTo>
                  <a:lnTo>
                    <a:pt x="3425" y="928"/>
                  </a:lnTo>
                  <a:lnTo>
                    <a:pt x="3427" y="928"/>
                  </a:lnTo>
                  <a:lnTo>
                    <a:pt x="3429" y="927"/>
                  </a:lnTo>
                  <a:lnTo>
                    <a:pt x="3431" y="928"/>
                  </a:lnTo>
                  <a:lnTo>
                    <a:pt x="3433" y="930"/>
                  </a:lnTo>
                  <a:lnTo>
                    <a:pt x="3435" y="933"/>
                  </a:lnTo>
                  <a:lnTo>
                    <a:pt x="3437" y="936"/>
                  </a:lnTo>
                  <a:lnTo>
                    <a:pt x="3439" y="940"/>
                  </a:lnTo>
                  <a:lnTo>
                    <a:pt x="3441" y="944"/>
                  </a:lnTo>
                  <a:lnTo>
                    <a:pt x="3443" y="948"/>
                  </a:lnTo>
                  <a:lnTo>
                    <a:pt x="3445" y="952"/>
                  </a:lnTo>
                  <a:lnTo>
                    <a:pt x="3447" y="954"/>
                  </a:lnTo>
                  <a:lnTo>
                    <a:pt x="3449" y="955"/>
                  </a:lnTo>
                  <a:lnTo>
                    <a:pt x="3451" y="954"/>
                  </a:lnTo>
                  <a:lnTo>
                    <a:pt x="3453" y="949"/>
                  </a:lnTo>
                  <a:lnTo>
                    <a:pt x="3455" y="942"/>
                  </a:lnTo>
                  <a:lnTo>
                    <a:pt x="3457" y="931"/>
                  </a:lnTo>
                  <a:lnTo>
                    <a:pt x="3459" y="917"/>
                  </a:lnTo>
                  <a:lnTo>
                    <a:pt x="3460" y="899"/>
                  </a:lnTo>
                  <a:lnTo>
                    <a:pt x="3462" y="880"/>
                  </a:lnTo>
                  <a:lnTo>
                    <a:pt x="3464" y="860"/>
                  </a:lnTo>
                  <a:lnTo>
                    <a:pt x="3466" y="842"/>
                  </a:lnTo>
                  <a:lnTo>
                    <a:pt x="3468" y="825"/>
                  </a:lnTo>
                  <a:lnTo>
                    <a:pt x="3470" y="811"/>
                  </a:lnTo>
                  <a:lnTo>
                    <a:pt x="3472" y="799"/>
                  </a:lnTo>
                  <a:lnTo>
                    <a:pt x="3474" y="790"/>
                  </a:lnTo>
                  <a:lnTo>
                    <a:pt x="3476" y="783"/>
                  </a:lnTo>
                  <a:lnTo>
                    <a:pt x="3478" y="779"/>
                  </a:lnTo>
                  <a:lnTo>
                    <a:pt x="3480" y="777"/>
                  </a:lnTo>
                  <a:lnTo>
                    <a:pt x="3482" y="776"/>
                  </a:lnTo>
                  <a:lnTo>
                    <a:pt x="3484" y="776"/>
                  </a:lnTo>
                  <a:lnTo>
                    <a:pt x="3486" y="776"/>
                  </a:lnTo>
                  <a:lnTo>
                    <a:pt x="3488" y="778"/>
                  </a:lnTo>
                  <a:lnTo>
                    <a:pt x="3490" y="780"/>
                  </a:lnTo>
                  <a:lnTo>
                    <a:pt x="3492" y="783"/>
                  </a:lnTo>
                  <a:lnTo>
                    <a:pt x="3494" y="785"/>
                  </a:lnTo>
                  <a:lnTo>
                    <a:pt x="3496" y="787"/>
                  </a:lnTo>
                  <a:lnTo>
                    <a:pt x="3497" y="790"/>
                  </a:lnTo>
                  <a:lnTo>
                    <a:pt x="3499" y="793"/>
                  </a:lnTo>
                  <a:lnTo>
                    <a:pt x="3501" y="796"/>
                  </a:lnTo>
                  <a:lnTo>
                    <a:pt x="3503" y="798"/>
                  </a:lnTo>
                  <a:lnTo>
                    <a:pt x="3505" y="801"/>
                  </a:lnTo>
                  <a:lnTo>
                    <a:pt x="3507" y="803"/>
                  </a:lnTo>
                  <a:lnTo>
                    <a:pt x="3509" y="805"/>
                  </a:lnTo>
                  <a:lnTo>
                    <a:pt x="3511" y="806"/>
                  </a:lnTo>
                  <a:lnTo>
                    <a:pt x="3513" y="807"/>
                  </a:lnTo>
                  <a:lnTo>
                    <a:pt x="3515" y="808"/>
                  </a:lnTo>
                  <a:lnTo>
                    <a:pt x="3517" y="809"/>
                  </a:lnTo>
                  <a:lnTo>
                    <a:pt x="3519" y="810"/>
                  </a:lnTo>
                  <a:lnTo>
                    <a:pt x="3521" y="811"/>
                  </a:lnTo>
                  <a:lnTo>
                    <a:pt x="3523" y="812"/>
                  </a:lnTo>
                  <a:lnTo>
                    <a:pt x="3525" y="813"/>
                  </a:lnTo>
                  <a:lnTo>
                    <a:pt x="3527" y="814"/>
                  </a:lnTo>
                  <a:lnTo>
                    <a:pt x="3529" y="815"/>
                  </a:lnTo>
                  <a:lnTo>
                    <a:pt x="3531" y="816"/>
                  </a:lnTo>
                  <a:lnTo>
                    <a:pt x="3533" y="818"/>
                  </a:lnTo>
                  <a:lnTo>
                    <a:pt x="3534" y="821"/>
                  </a:lnTo>
                  <a:lnTo>
                    <a:pt x="3536" y="825"/>
                  </a:lnTo>
                  <a:lnTo>
                    <a:pt x="3538" y="828"/>
                  </a:lnTo>
                  <a:lnTo>
                    <a:pt x="3540" y="832"/>
                  </a:lnTo>
                  <a:lnTo>
                    <a:pt x="3542" y="836"/>
                  </a:lnTo>
                  <a:lnTo>
                    <a:pt x="3544" y="842"/>
                  </a:lnTo>
                  <a:lnTo>
                    <a:pt x="3546" y="847"/>
                  </a:lnTo>
                  <a:lnTo>
                    <a:pt x="3548" y="852"/>
                  </a:lnTo>
                  <a:lnTo>
                    <a:pt x="3550" y="858"/>
                  </a:lnTo>
                  <a:lnTo>
                    <a:pt x="3552" y="864"/>
                  </a:lnTo>
                  <a:lnTo>
                    <a:pt x="3554" y="869"/>
                  </a:lnTo>
                  <a:lnTo>
                    <a:pt x="3556" y="876"/>
                  </a:lnTo>
                  <a:lnTo>
                    <a:pt x="3558" y="882"/>
                  </a:lnTo>
                  <a:lnTo>
                    <a:pt x="3560" y="888"/>
                  </a:lnTo>
                  <a:lnTo>
                    <a:pt x="3562" y="894"/>
                  </a:lnTo>
                  <a:lnTo>
                    <a:pt x="3564" y="901"/>
                  </a:lnTo>
                  <a:lnTo>
                    <a:pt x="3566" y="907"/>
                  </a:lnTo>
                  <a:lnTo>
                    <a:pt x="3568" y="914"/>
                  </a:lnTo>
                  <a:lnTo>
                    <a:pt x="3570" y="921"/>
                  </a:lnTo>
                  <a:lnTo>
                    <a:pt x="3571" y="927"/>
                  </a:lnTo>
                  <a:lnTo>
                    <a:pt x="3573" y="935"/>
                  </a:lnTo>
                  <a:lnTo>
                    <a:pt x="3575" y="943"/>
                  </a:lnTo>
                  <a:lnTo>
                    <a:pt x="3577" y="951"/>
                  </a:lnTo>
                  <a:lnTo>
                    <a:pt x="3579" y="958"/>
                  </a:lnTo>
                  <a:lnTo>
                    <a:pt x="3581" y="966"/>
                  </a:lnTo>
                  <a:lnTo>
                    <a:pt x="3583" y="975"/>
                  </a:lnTo>
                  <a:lnTo>
                    <a:pt x="3585" y="984"/>
                  </a:lnTo>
                  <a:lnTo>
                    <a:pt x="3587" y="994"/>
                  </a:lnTo>
                  <a:lnTo>
                    <a:pt x="3589" y="1004"/>
                  </a:lnTo>
                  <a:lnTo>
                    <a:pt x="3591" y="1014"/>
                  </a:lnTo>
                  <a:lnTo>
                    <a:pt x="3593" y="1025"/>
                  </a:lnTo>
                  <a:lnTo>
                    <a:pt x="3595" y="1036"/>
                  </a:lnTo>
                  <a:lnTo>
                    <a:pt x="3597" y="1047"/>
                  </a:lnTo>
                  <a:lnTo>
                    <a:pt x="3599" y="1059"/>
                  </a:lnTo>
                  <a:lnTo>
                    <a:pt x="3601" y="1071"/>
                  </a:lnTo>
                  <a:lnTo>
                    <a:pt x="3603" y="1084"/>
                  </a:lnTo>
                  <a:lnTo>
                    <a:pt x="3605" y="1097"/>
                  </a:lnTo>
                  <a:lnTo>
                    <a:pt x="3607" y="1109"/>
                  </a:lnTo>
                  <a:lnTo>
                    <a:pt x="3608" y="1120"/>
                  </a:lnTo>
                  <a:lnTo>
                    <a:pt x="3610" y="1132"/>
                  </a:lnTo>
                  <a:lnTo>
                    <a:pt x="3612" y="1143"/>
                  </a:lnTo>
                  <a:lnTo>
                    <a:pt x="3614" y="1153"/>
                  </a:lnTo>
                  <a:lnTo>
                    <a:pt x="3616" y="1162"/>
                  </a:lnTo>
                  <a:lnTo>
                    <a:pt x="3618" y="1171"/>
                  </a:lnTo>
                  <a:lnTo>
                    <a:pt x="3620" y="1179"/>
                  </a:lnTo>
                  <a:lnTo>
                    <a:pt x="3622" y="1186"/>
                  </a:lnTo>
                  <a:lnTo>
                    <a:pt x="3624" y="1191"/>
                  </a:lnTo>
                  <a:lnTo>
                    <a:pt x="3626" y="1194"/>
                  </a:lnTo>
                  <a:lnTo>
                    <a:pt x="3628" y="1196"/>
                  </a:lnTo>
                  <a:lnTo>
                    <a:pt x="3630" y="1197"/>
                  </a:lnTo>
                  <a:lnTo>
                    <a:pt x="3632" y="1196"/>
                  </a:lnTo>
                  <a:lnTo>
                    <a:pt x="3634" y="1194"/>
                  </a:lnTo>
                  <a:lnTo>
                    <a:pt x="3636" y="1190"/>
                  </a:lnTo>
                  <a:lnTo>
                    <a:pt x="3638" y="1185"/>
                  </a:lnTo>
                  <a:lnTo>
                    <a:pt x="3640" y="1178"/>
                  </a:lnTo>
                  <a:lnTo>
                    <a:pt x="3642" y="1171"/>
                  </a:lnTo>
                  <a:lnTo>
                    <a:pt x="3644" y="1163"/>
                  </a:lnTo>
                  <a:lnTo>
                    <a:pt x="3645" y="1155"/>
                  </a:lnTo>
                  <a:lnTo>
                    <a:pt x="3647" y="1145"/>
                  </a:lnTo>
                  <a:lnTo>
                    <a:pt x="3649" y="1134"/>
                  </a:lnTo>
                  <a:lnTo>
                    <a:pt x="3651" y="1122"/>
                  </a:lnTo>
                  <a:lnTo>
                    <a:pt x="3653" y="1110"/>
                  </a:lnTo>
                  <a:lnTo>
                    <a:pt x="3655" y="1097"/>
                  </a:lnTo>
                  <a:lnTo>
                    <a:pt x="3657" y="1082"/>
                  </a:lnTo>
                  <a:lnTo>
                    <a:pt x="3659" y="1067"/>
                  </a:lnTo>
                  <a:lnTo>
                    <a:pt x="3661" y="1052"/>
                  </a:lnTo>
                  <a:lnTo>
                    <a:pt x="3663" y="1036"/>
                  </a:lnTo>
                  <a:lnTo>
                    <a:pt x="3665" y="1019"/>
                  </a:lnTo>
                  <a:lnTo>
                    <a:pt x="3667" y="1002"/>
                  </a:lnTo>
                  <a:lnTo>
                    <a:pt x="3669" y="985"/>
                  </a:lnTo>
                  <a:lnTo>
                    <a:pt x="3671" y="968"/>
                  </a:lnTo>
                  <a:lnTo>
                    <a:pt x="3673" y="951"/>
                  </a:lnTo>
                  <a:lnTo>
                    <a:pt x="3675" y="935"/>
                  </a:lnTo>
                  <a:lnTo>
                    <a:pt x="3677" y="920"/>
                  </a:lnTo>
                  <a:lnTo>
                    <a:pt x="3679" y="906"/>
                  </a:lnTo>
                  <a:lnTo>
                    <a:pt x="3681" y="893"/>
                  </a:lnTo>
                  <a:lnTo>
                    <a:pt x="3682" y="882"/>
                  </a:lnTo>
                  <a:lnTo>
                    <a:pt x="3684" y="871"/>
                  </a:lnTo>
                  <a:lnTo>
                    <a:pt x="3686" y="862"/>
                  </a:lnTo>
                  <a:lnTo>
                    <a:pt x="3688" y="853"/>
                  </a:lnTo>
                  <a:lnTo>
                    <a:pt x="3690" y="845"/>
                  </a:lnTo>
                  <a:lnTo>
                    <a:pt x="3692" y="837"/>
                  </a:lnTo>
                  <a:lnTo>
                    <a:pt x="3694" y="831"/>
                  </a:lnTo>
                  <a:lnTo>
                    <a:pt x="3696" y="826"/>
                  </a:lnTo>
                  <a:lnTo>
                    <a:pt x="3698" y="820"/>
                  </a:lnTo>
                  <a:lnTo>
                    <a:pt x="3700" y="815"/>
                  </a:lnTo>
                  <a:lnTo>
                    <a:pt x="3702" y="811"/>
                  </a:lnTo>
                  <a:lnTo>
                    <a:pt x="3704" y="807"/>
                  </a:lnTo>
                  <a:lnTo>
                    <a:pt x="3706" y="803"/>
                  </a:lnTo>
                  <a:lnTo>
                    <a:pt x="3708" y="798"/>
                  </a:lnTo>
                  <a:lnTo>
                    <a:pt x="3710" y="794"/>
                  </a:lnTo>
                  <a:lnTo>
                    <a:pt x="3712" y="792"/>
                  </a:lnTo>
                  <a:lnTo>
                    <a:pt x="3714" y="790"/>
                  </a:lnTo>
                  <a:lnTo>
                    <a:pt x="3716" y="788"/>
                  </a:lnTo>
                  <a:lnTo>
                    <a:pt x="3718" y="787"/>
                  </a:lnTo>
                  <a:lnTo>
                    <a:pt x="3719" y="786"/>
                  </a:lnTo>
                  <a:lnTo>
                    <a:pt x="3721" y="786"/>
                  </a:lnTo>
                  <a:lnTo>
                    <a:pt x="3723" y="785"/>
                  </a:lnTo>
                  <a:lnTo>
                    <a:pt x="3725" y="785"/>
                  </a:lnTo>
                  <a:lnTo>
                    <a:pt x="3727" y="785"/>
                  </a:lnTo>
                  <a:lnTo>
                    <a:pt x="3729" y="785"/>
                  </a:lnTo>
                  <a:lnTo>
                    <a:pt x="3731" y="786"/>
                  </a:lnTo>
                  <a:lnTo>
                    <a:pt x="3733" y="786"/>
                  </a:lnTo>
                  <a:lnTo>
                    <a:pt x="3735" y="785"/>
                  </a:lnTo>
                  <a:lnTo>
                    <a:pt x="3737" y="783"/>
                  </a:lnTo>
                  <a:lnTo>
                    <a:pt x="3739" y="783"/>
                  </a:lnTo>
                  <a:lnTo>
                    <a:pt x="3741" y="781"/>
                  </a:lnTo>
                  <a:lnTo>
                    <a:pt x="3743" y="779"/>
                  </a:lnTo>
                  <a:lnTo>
                    <a:pt x="3745" y="778"/>
                  </a:lnTo>
                  <a:lnTo>
                    <a:pt x="3747" y="775"/>
                  </a:lnTo>
                  <a:lnTo>
                    <a:pt x="3749" y="773"/>
                  </a:lnTo>
                  <a:lnTo>
                    <a:pt x="3751" y="771"/>
                  </a:lnTo>
                  <a:lnTo>
                    <a:pt x="3753" y="769"/>
                  </a:lnTo>
                  <a:lnTo>
                    <a:pt x="3755" y="768"/>
                  </a:lnTo>
                  <a:lnTo>
                    <a:pt x="3756" y="767"/>
                  </a:lnTo>
                  <a:lnTo>
                    <a:pt x="3758" y="766"/>
                  </a:lnTo>
                  <a:lnTo>
                    <a:pt x="3760" y="766"/>
                  </a:lnTo>
                  <a:lnTo>
                    <a:pt x="3762" y="766"/>
                  </a:lnTo>
                  <a:lnTo>
                    <a:pt x="3764" y="767"/>
                  </a:lnTo>
                  <a:lnTo>
                    <a:pt x="3766" y="767"/>
                  </a:lnTo>
                  <a:lnTo>
                    <a:pt x="3768" y="768"/>
                  </a:lnTo>
                  <a:lnTo>
                    <a:pt x="3770" y="769"/>
                  </a:lnTo>
                  <a:lnTo>
                    <a:pt x="3772" y="771"/>
                  </a:lnTo>
                  <a:lnTo>
                    <a:pt x="3774" y="772"/>
                  </a:lnTo>
                  <a:lnTo>
                    <a:pt x="3776" y="774"/>
                  </a:lnTo>
                  <a:lnTo>
                    <a:pt x="3778" y="777"/>
                  </a:lnTo>
                  <a:lnTo>
                    <a:pt x="3780" y="779"/>
                  </a:lnTo>
                  <a:lnTo>
                    <a:pt x="3782" y="782"/>
                  </a:lnTo>
                  <a:lnTo>
                    <a:pt x="3784" y="786"/>
                  </a:lnTo>
                  <a:lnTo>
                    <a:pt x="3786" y="790"/>
                  </a:lnTo>
                  <a:lnTo>
                    <a:pt x="3788" y="793"/>
                  </a:lnTo>
                  <a:lnTo>
                    <a:pt x="3790" y="796"/>
                  </a:lnTo>
                  <a:lnTo>
                    <a:pt x="3791" y="799"/>
                  </a:lnTo>
                  <a:lnTo>
                    <a:pt x="3793" y="802"/>
                  </a:lnTo>
                  <a:lnTo>
                    <a:pt x="3795" y="805"/>
                  </a:lnTo>
                  <a:lnTo>
                    <a:pt x="3797" y="808"/>
                  </a:lnTo>
                  <a:lnTo>
                    <a:pt x="3799" y="810"/>
                  </a:lnTo>
                  <a:lnTo>
                    <a:pt x="3801" y="811"/>
                  </a:lnTo>
                  <a:lnTo>
                    <a:pt x="3803" y="811"/>
                  </a:lnTo>
                  <a:lnTo>
                    <a:pt x="3805" y="811"/>
                  </a:lnTo>
                  <a:lnTo>
                    <a:pt x="3807" y="811"/>
                  </a:lnTo>
                  <a:lnTo>
                    <a:pt x="3809" y="810"/>
                  </a:lnTo>
                  <a:lnTo>
                    <a:pt x="3811" y="809"/>
                  </a:lnTo>
                  <a:lnTo>
                    <a:pt x="3813" y="808"/>
                  </a:lnTo>
                  <a:lnTo>
                    <a:pt x="3815" y="806"/>
                  </a:lnTo>
                  <a:lnTo>
                    <a:pt x="3817" y="804"/>
                  </a:lnTo>
                  <a:lnTo>
                    <a:pt x="3819" y="802"/>
                  </a:lnTo>
                  <a:lnTo>
                    <a:pt x="3821" y="800"/>
                  </a:lnTo>
                  <a:lnTo>
                    <a:pt x="3823" y="800"/>
                  </a:lnTo>
                  <a:lnTo>
                    <a:pt x="3825" y="799"/>
                  </a:lnTo>
                  <a:lnTo>
                    <a:pt x="3827" y="799"/>
                  </a:lnTo>
                  <a:lnTo>
                    <a:pt x="3828" y="799"/>
                  </a:lnTo>
                  <a:lnTo>
                    <a:pt x="3830" y="799"/>
                  </a:lnTo>
                  <a:lnTo>
                    <a:pt x="3832" y="800"/>
                  </a:lnTo>
                  <a:lnTo>
                    <a:pt x="3834" y="802"/>
                  </a:lnTo>
                  <a:lnTo>
                    <a:pt x="3836" y="803"/>
                  </a:lnTo>
                  <a:lnTo>
                    <a:pt x="3838" y="804"/>
                  </a:lnTo>
                  <a:lnTo>
                    <a:pt x="3840" y="806"/>
                  </a:lnTo>
                  <a:lnTo>
                    <a:pt x="3842" y="809"/>
                  </a:lnTo>
                  <a:lnTo>
                    <a:pt x="3844" y="811"/>
                  </a:lnTo>
                  <a:lnTo>
                    <a:pt x="3846" y="814"/>
                  </a:lnTo>
                  <a:lnTo>
                    <a:pt x="3848" y="816"/>
                  </a:lnTo>
                  <a:lnTo>
                    <a:pt x="3850" y="818"/>
                  </a:lnTo>
                  <a:lnTo>
                    <a:pt x="3852" y="820"/>
                  </a:lnTo>
                  <a:lnTo>
                    <a:pt x="3854" y="823"/>
                  </a:lnTo>
                  <a:lnTo>
                    <a:pt x="3856" y="826"/>
                  </a:lnTo>
                  <a:lnTo>
                    <a:pt x="3858" y="828"/>
                  </a:lnTo>
                  <a:lnTo>
                    <a:pt x="3860" y="830"/>
                  </a:lnTo>
                  <a:lnTo>
                    <a:pt x="3862" y="833"/>
                  </a:lnTo>
                  <a:lnTo>
                    <a:pt x="3864" y="835"/>
                  </a:lnTo>
                  <a:lnTo>
                    <a:pt x="3865" y="838"/>
                  </a:lnTo>
                  <a:lnTo>
                    <a:pt x="3867" y="840"/>
                  </a:lnTo>
                  <a:lnTo>
                    <a:pt x="3869" y="841"/>
                  </a:lnTo>
                  <a:lnTo>
                    <a:pt x="3871" y="843"/>
                  </a:lnTo>
                  <a:lnTo>
                    <a:pt x="3873" y="844"/>
                  </a:lnTo>
                  <a:lnTo>
                    <a:pt x="3875" y="845"/>
                  </a:lnTo>
                  <a:lnTo>
                    <a:pt x="3877" y="844"/>
                  </a:lnTo>
                  <a:lnTo>
                    <a:pt x="3879" y="843"/>
                  </a:lnTo>
                  <a:lnTo>
                    <a:pt x="3881" y="842"/>
                  </a:lnTo>
                  <a:lnTo>
                    <a:pt x="3883" y="840"/>
                  </a:lnTo>
                  <a:lnTo>
                    <a:pt x="3885" y="836"/>
                  </a:lnTo>
                  <a:lnTo>
                    <a:pt x="3887" y="834"/>
                  </a:lnTo>
                  <a:lnTo>
                    <a:pt x="3889" y="832"/>
                  </a:lnTo>
                  <a:lnTo>
                    <a:pt x="3891" y="828"/>
                  </a:lnTo>
                  <a:lnTo>
                    <a:pt x="3893" y="826"/>
                  </a:lnTo>
                  <a:lnTo>
                    <a:pt x="3895" y="823"/>
                  </a:lnTo>
                  <a:lnTo>
                    <a:pt x="3897" y="820"/>
                  </a:lnTo>
                  <a:lnTo>
                    <a:pt x="3899" y="818"/>
                  </a:lnTo>
                  <a:lnTo>
                    <a:pt x="3901" y="818"/>
                  </a:lnTo>
                  <a:lnTo>
                    <a:pt x="3902" y="817"/>
                  </a:lnTo>
                  <a:lnTo>
                    <a:pt x="3904" y="817"/>
                  </a:lnTo>
                  <a:lnTo>
                    <a:pt x="3906" y="818"/>
                  </a:lnTo>
                  <a:lnTo>
                    <a:pt x="3908" y="819"/>
                  </a:lnTo>
                  <a:lnTo>
                    <a:pt x="3910" y="822"/>
                  </a:lnTo>
                  <a:lnTo>
                    <a:pt x="3912" y="824"/>
                  </a:lnTo>
                  <a:lnTo>
                    <a:pt x="3914" y="827"/>
                  </a:lnTo>
                  <a:lnTo>
                    <a:pt x="3916" y="829"/>
                  </a:lnTo>
                  <a:lnTo>
                    <a:pt x="3918" y="832"/>
                  </a:lnTo>
                  <a:lnTo>
                    <a:pt x="3920" y="834"/>
                  </a:lnTo>
                  <a:lnTo>
                    <a:pt x="3922" y="836"/>
                  </a:lnTo>
                  <a:lnTo>
                    <a:pt x="3924" y="838"/>
                  </a:lnTo>
                  <a:lnTo>
                    <a:pt x="3926" y="840"/>
                  </a:lnTo>
                  <a:lnTo>
                    <a:pt x="3928" y="841"/>
                  </a:lnTo>
                  <a:lnTo>
                    <a:pt x="3930" y="842"/>
                  </a:lnTo>
                  <a:lnTo>
                    <a:pt x="3932" y="843"/>
                  </a:lnTo>
                  <a:lnTo>
                    <a:pt x="3934" y="845"/>
                  </a:lnTo>
                  <a:lnTo>
                    <a:pt x="3936" y="845"/>
                  </a:lnTo>
                  <a:lnTo>
                    <a:pt x="3938" y="846"/>
                  </a:lnTo>
                  <a:lnTo>
                    <a:pt x="3939" y="847"/>
                  </a:lnTo>
                  <a:lnTo>
                    <a:pt x="3941" y="846"/>
                  </a:lnTo>
                  <a:lnTo>
                    <a:pt x="3943" y="844"/>
                  </a:lnTo>
                  <a:lnTo>
                    <a:pt x="3945" y="841"/>
                  </a:lnTo>
                  <a:lnTo>
                    <a:pt x="3947" y="838"/>
                  </a:lnTo>
                  <a:lnTo>
                    <a:pt x="3949" y="834"/>
                  </a:lnTo>
                  <a:lnTo>
                    <a:pt x="3951" y="831"/>
                  </a:lnTo>
                  <a:lnTo>
                    <a:pt x="3953" y="827"/>
                  </a:lnTo>
                  <a:lnTo>
                    <a:pt x="3955" y="822"/>
                  </a:lnTo>
                  <a:lnTo>
                    <a:pt x="3957" y="817"/>
                  </a:lnTo>
                  <a:lnTo>
                    <a:pt x="3959" y="814"/>
                  </a:lnTo>
                  <a:lnTo>
                    <a:pt x="3961" y="811"/>
                  </a:lnTo>
                  <a:lnTo>
                    <a:pt x="3963" y="807"/>
                  </a:lnTo>
                  <a:lnTo>
                    <a:pt x="3965" y="804"/>
                  </a:lnTo>
                  <a:lnTo>
                    <a:pt x="3967" y="801"/>
                  </a:lnTo>
                  <a:lnTo>
                    <a:pt x="3969" y="799"/>
                  </a:lnTo>
                  <a:lnTo>
                    <a:pt x="3971" y="797"/>
                  </a:lnTo>
                  <a:lnTo>
                    <a:pt x="3973" y="795"/>
                  </a:lnTo>
                  <a:lnTo>
                    <a:pt x="3975" y="794"/>
                  </a:lnTo>
                  <a:lnTo>
                    <a:pt x="3976" y="792"/>
                  </a:lnTo>
                  <a:lnTo>
                    <a:pt x="3978" y="791"/>
                  </a:lnTo>
                  <a:lnTo>
                    <a:pt x="3980" y="788"/>
                  </a:lnTo>
                  <a:lnTo>
                    <a:pt x="3982" y="787"/>
                  </a:lnTo>
                  <a:lnTo>
                    <a:pt x="3984" y="785"/>
                  </a:lnTo>
                  <a:lnTo>
                    <a:pt x="3986" y="783"/>
                  </a:lnTo>
                  <a:lnTo>
                    <a:pt x="3988" y="781"/>
                  </a:lnTo>
                  <a:lnTo>
                    <a:pt x="3990" y="779"/>
                  </a:lnTo>
                  <a:lnTo>
                    <a:pt x="3992" y="778"/>
                  </a:lnTo>
                  <a:lnTo>
                    <a:pt x="3994" y="777"/>
                  </a:lnTo>
                  <a:lnTo>
                    <a:pt x="3996" y="777"/>
                  </a:lnTo>
                  <a:lnTo>
                    <a:pt x="3998" y="776"/>
                  </a:lnTo>
                  <a:lnTo>
                    <a:pt x="4000" y="775"/>
                  </a:lnTo>
                  <a:lnTo>
                    <a:pt x="4002" y="775"/>
                  </a:lnTo>
                  <a:lnTo>
                    <a:pt x="4004" y="774"/>
                  </a:lnTo>
                  <a:lnTo>
                    <a:pt x="4006" y="773"/>
                  </a:lnTo>
                  <a:lnTo>
                    <a:pt x="4008" y="772"/>
                  </a:lnTo>
                  <a:lnTo>
                    <a:pt x="4010" y="771"/>
                  </a:lnTo>
                  <a:lnTo>
                    <a:pt x="4012" y="771"/>
                  </a:lnTo>
                  <a:lnTo>
                    <a:pt x="4013" y="769"/>
                  </a:lnTo>
                  <a:lnTo>
                    <a:pt x="4015" y="769"/>
                  </a:lnTo>
                  <a:lnTo>
                    <a:pt x="4017" y="768"/>
                  </a:lnTo>
                  <a:lnTo>
                    <a:pt x="4019" y="767"/>
                  </a:lnTo>
                  <a:lnTo>
                    <a:pt x="4021" y="767"/>
                  </a:lnTo>
                  <a:lnTo>
                    <a:pt x="4023" y="767"/>
                  </a:lnTo>
                  <a:lnTo>
                    <a:pt x="4025" y="768"/>
                  </a:lnTo>
                  <a:lnTo>
                    <a:pt x="4027" y="770"/>
                  </a:lnTo>
                  <a:lnTo>
                    <a:pt x="4029" y="770"/>
                  </a:lnTo>
                  <a:lnTo>
                    <a:pt x="4031" y="771"/>
                  </a:lnTo>
                  <a:lnTo>
                    <a:pt x="4033" y="773"/>
                  </a:lnTo>
                  <a:lnTo>
                    <a:pt x="4035" y="774"/>
                  </a:lnTo>
                  <a:lnTo>
                    <a:pt x="4037" y="775"/>
                  </a:lnTo>
                  <a:lnTo>
                    <a:pt x="4039" y="777"/>
                  </a:lnTo>
                  <a:lnTo>
                    <a:pt x="4041" y="777"/>
                  </a:lnTo>
                  <a:lnTo>
                    <a:pt x="4043" y="778"/>
                  </a:lnTo>
                  <a:lnTo>
                    <a:pt x="4045" y="779"/>
                  </a:lnTo>
                  <a:lnTo>
                    <a:pt x="4047" y="780"/>
                  </a:lnTo>
                  <a:lnTo>
                    <a:pt x="4049" y="781"/>
                  </a:lnTo>
                  <a:lnTo>
                    <a:pt x="4050" y="783"/>
                  </a:lnTo>
                  <a:lnTo>
                    <a:pt x="4052" y="784"/>
                  </a:lnTo>
                  <a:lnTo>
                    <a:pt x="4054" y="785"/>
                  </a:lnTo>
                  <a:lnTo>
                    <a:pt x="4056" y="787"/>
                  </a:lnTo>
                  <a:lnTo>
                    <a:pt x="4058" y="788"/>
                  </a:lnTo>
                  <a:lnTo>
                    <a:pt x="4060" y="790"/>
                  </a:lnTo>
                  <a:lnTo>
                    <a:pt x="4062" y="792"/>
                  </a:lnTo>
                  <a:lnTo>
                    <a:pt x="4064" y="793"/>
                  </a:lnTo>
                  <a:lnTo>
                    <a:pt x="4066" y="794"/>
                  </a:lnTo>
                  <a:lnTo>
                    <a:pt x="4068" y="796"/>
                  </a:lnTo>
                  <a:lnTo>
                    <a:pt x="4070" y="796"/>
                  </a:lnTo>
                  <a:lnTo>
                    <a:pt x="4072" y="797"/>
                  </a:lnTo>
                  <a:lnTo>
                    <a:pt x="4074" y="798"/>
                  </a:lnTo>
                  <a:lnTo>
                    <a:pt x="4076" y="798"/>
                  </a:lnTo>
                  <a:lnTo>
                    <a:pt x="4078" y="798"/>
                  </a:lnTo>
                  <a:lnTo>
                    <a:pt x="4080" y="797"/>
                  </a:lnTo>
                  <a:lnTo>
                    <a:pt x="4082" y="795"/>
                  </a:lnTo>
                  <a:lnTo>
                    <a:pt x="4084" y="793"/>
                  </a:lnTo>
                  <a:lnTo>
                    <a:pt x="4086" y="789"/>
                  </a:lnTo>
                  <a:lnTo>
                    <a:pt x="4087" y="786"/>
                  </a:lnTo>
                  <a:lnTo>
                    <a:pt x="4089" y="783"/>
                  </a:lnTo>
                  <a:lnTo>
                    <a:pt x="4091" y="779"/>
                  </a:lnTo>
                  <a:lnTo>
                    <a:pt x="4093" y="773"/>
                  </a:lnTo>
                  <a:lnTo>
                    <a:pt x="4095" y="769"/>
                  </a:lnTo>
                  <a:lnTo>
                    <a:pt x="4097" y="764"/>
                  </a:lnTo>
                  <a:lnTo>
                    <a:pt x="4099" y="758"/>
                  </a:lnTo>
                  <a:lnTo>
                    <a:pt x="4101" y="753"/>
                  </a:lnTo>
                  <a:lnTo>
                    <a:pt x="4103" y="746"/>
                  </a:lnTo>
                  <a:lnTo>
                    <a:pt x="4105" y="740"/>
                  </a:lnTo>
                  <a:lnTo>
                    <a:pt x="4107" y="734"/>
                  </a:lnTo>
                  <a:lnTo>
                    <a:pt x="4109" y="728"/>
                  </a:lnTo>
                  <a:lnTo>
                    <a:pt x="4111" y="721"/>
                  </a:lnTo>
                  <a:lnTo>
                    <a:pt x="4113" y="714"/>
                  </a:lnTo>
                  <a:lnTo>
                    <a:pt x="4115" y="705"/>
                  </a:lnTo>
                  <a:lnTo>
                    <a:pt x="4117" y="696"/>
                  </a:lnTo>
                  <a:lnTo>
                    <a:pt x="4119" y="687"/>
                  </a:lnTo>
                  <a:lnTo>
                    <a:pt x="4121" y="677"/>
                  </a:lnTo>
                  <a:lnTo>
                    <a:pt x="4123" y="665"/>
                  </a:lnTo>
                  <a:lnTo>
                    <a:pt x="4124" y="653"/>
                  </a:lnTo>
                  <a:lnTo>
                    <a:pt x="4126" y="640"/>
                  </a:lnTo>
                  <a:lnTo>
                    <a:pt x="4128" y="628"/>
                  </a:lnTo>
                  <a:lnTo>
                    <a:pt x="4130" y="615"/>
                  </a:lnTo>
                  <a:lnTo>
                    <a:pt x="4132" y="603"/>
                  </a:lnTo>
                  <a:lnTo>
                    <a:pt x="4134" y="592"/>
                  </a:lnTo>
                  <a:lnTo>
                    <a:pt x="4136" y="584"/>
                  </a:lnTo>
                  <a:lnTo>
                    <a:pt x="4138" y="577"/>
                  </a:lnTo>
                  <a:lnTo>
                    <a:pt x="4140" y="573"/>
                  </a:lnTo>
                  <a:lnTo>
                    <a:pt x="4142" y="572"/>
                  </a:lnTo>
                  <a:lnTo>
                    <a:pt x="4144" y="574"/>
                  </a:lnTo>
                  <a:lnTo>
                    <a:pt x="4146" y="579"/>
                  </a:lnTo>
                  <a:lnTo>
                    <a:pt x="4148" y="586"/>
                  </a:lnTo>
                  <a:lnTo>
                    <a:pt x="4150" y="594"/>
                  </a:lnTo>
                  <a:lnTo>
                    <a:pt x="4152" y="602"/>
                  </a:lnTo>
                  <a:lnTo>
                    <a:pt x="4154" y="613"/>
                  </a:lnTo>
                  <a:lnTo>
                    <a:pt x="4156" y="625"/>
                  </a:lnTo>
                  <a:lnTo>
                    <a:pt x="4158" y="638"/>
                  </a:lnTo>
                  <a:lnTo>
                    <a:pt x="4160" y="650"/>
                  </a:lnTo>
                  <a:lnTo>
                    <a:pt x="4161" y="661"/>
                  </a:lnTo>
                  <a:lnTo>
                    <a:pt x="4163" y="672"/>
                  </a:lnTo>
                  <a:lnTo>
                    <a:pt x="4165" y="683"/>
                  </a:lnTo>
                  <a:lnTo>
                    <a:pt x="4167" y="693"/>
                  </a:lnTo>
                  <a:lnTo>
                    <a:pt x="4169" y="702"/>
                  </a:lnTo>
                  <a:lnTo>
                    <a:pt x="4171" y="710"/>
                  </a:lnTo>
                  <a:lnTo>
                    <a:pt x="4173" y="719"/>
                  </a:lnTo>
                  <a:lnTo>
                    <a:pt x="4175" y="725"/>
                  </a:lnTo>
                  <a:lnTo>
                    <a:pt x="4177" y="731"/>
                  </a:lnTo>
                  <a:lnTo>
                    <a:pt x="4179" y="736"/>
                  </a:lnTo>
                  <a:lnTo>
                    <a:pt x="4181" y="742"/>
                  </a:lnTo>
                  <a:lnTo>
                    <a:pt x="4183" y="745"/>
                  </a:lnTo>
                  <a:lnTo>
                    <a:pt x="4185" y="748"/>
                  </a:lnTo>
                  <a:lnTo>
                    <a:pt x="4187" y="751"/>
                  </a:lnTo>
                  <a:lnTo>
                    <a:pt x="4189" y="753"/>
                  </a:lnTo>
                  <a:lnTo>
                    <a:pt x="4191" y="756"/>
                  </a:lnTo>
                  <a:lnTo>
                    <a:pt x="4193" y="757"/>
                  </a:lnTo>
                  <a:lnTo>
                    <a:pt x="4195" y="759"/>
                  </a:lnTo>
                  <a:lnTo>
                    <a:pt x="4196" y="760"/>
                  </a:lnTo>
                  <a:lnTo>
                    <a:pt x="4198" y="762"/>
                  </a:lnTo>
                  <a:lnTo>
                    <a:pt x="4200" y="764"/>
                  </a:lnTo>
                  <a:lnTo>
                    <a:pt x="4202" y="767"/>
                  </a:lnTo>
                  <a:lnTo>
                    <a:pt x="4204" y="768"/>
                  </a:lnTo>
                  <a:lnTo>
                    <a:pt x="4206" y="770"/>
                  </a:lnTo>
                  <a:lnTo>
                    <a:pt x="4208" y="772"/>
                  </a:lnTo>
                  <a:lnTo>
                    <a:pt x="4210" y="774"/>
                  </a:lnTo>
                  <a:lnTo>
                    <a:pt x="4212" y="777"/>
                  </a:lnTo>
                  <a:lnTo>
                    <a:pt x="4214" y="779"/>
                  </a:lnTo>
                  <a:lnTo>
                    <a:pt x="4216" y="781"/>
                  </a:lnTo>
                  <a:lnTo>
                    <a:pt x="4218" y="783"/>
                  </a:lnTo>
                  <a:lnTo>
                    <a:pt x="4220" y="785"/>
                  </a:lnTo>
                  <a:lnTo>
                    <a:pt x="4222" y="787"/>
                  </a:lnTo>
                  <a:lnTo>
                    <a:pt x="4224" y="788"/>
                  </a:lnTo>
                  <a:lnTo>
                    <a:pt x="4226" y="789"/>
                  </a:lnTo>
                  <a:lnTo>
                    <a:pt x="4228" y="791"/>
                  </a:lnTo>
                  <a:lnTo>
                    <a:pt x="4230" y="791"/>
                  </a:lnTo>
                  <a:lnTo>
                    <a:pt x="4232" y="791"/>
                  </a:lnTo>
                  <a:lnTo>
                    <a:pt x="4233" y="792"/>
                  </a:lnTo>
                  <a:lnTo>
                    <a:pt x="4235" y="792"/>
                  </a:lnTo>
                  <a:lnTo>
                    <a:pt x="4237" y="792"/>
                  </a:lnTo>
                  <a:lnTo>
                    <a:pt x="4239" y="792"/>
                  </a:lnTo>
                  <a:lnTo>
                    <a:pt x="4241" y="792"/>
                  </a:lnTo>
                  <a:lnTo>
                    <a:pt x="4243" y="792"/>
                  </a:lnTo>
                  <a:lnTo>
                    <a:pt x="4245" y="791"/>
                  </a:lnTo>
                  <a:lnTo>
                    <a:pt x="4247" y="791"/>
                  </a:lnTo>
                  <a:lnTo>
                    <a:pt x="4249" y="791"/>
                  </a:lnTo>
                  <a:lnTo>
                    <a:pt x="4251" y="791"/>
                  </a:lnTo>
                  <a:lnTo>
                    <a:pt x="4253" y="791"/>
                  </a:lnTo>
                  <a:lnTo>
                    <a:pt x="4255" y="791"/>
                  </a:lnTo>
                  <a:lnTo>
                    <a:pt x="4257" y="792"/>
                  </a:lnTo>
                  <a:lnTo>
                    <a:pt x="4259" y="792"/>
                  </a:lnTo>
                  <a:lnTo>
                    <a:pt x="4261" y="793"/>
                  </a:lnTo>
                  <a:lnTo>
                    <a:pt x="4263" y="794"/>
                  </a:lnTo>
                  <a:lnTo>
                    <a:pt x="4265" y="795"/>
                  </a:lnTo>
                  <a:lnTo>
                    <a:pt x="4267" y="796"/>
                  </a:lnTo>
                  <a:lnTo>
                    <a:pt x="4269" y="797"/>
                  </a:lnTo>
                  <a:lnTo>
                    <a:pt x="4270" y="798"/>
                  </a:lnTo>
                  <a:lnTo>
                    <a:pt x="4272" y="800"/>
                  </a:lnTo>
                  <a:lnTo>
                    <a:pt x="4274" y="801"/>
                  </a:lnTo>
                  <a:lnTo>
                    <a:pt x="4276" y="802"/>
                  </a:lnTo>
                  <a:lnTo>
                    <a:pt x="4278" y="804"/>
                  </a:lnTo>
                  <a:lnTo>
                    <a:pt x="4280" y="805"/>
                  </a:lnTo>
                  <a:lnTo>
                    <a:pt x="4282" y="806"/>
                  </a:lnTo>
                  <a:lnTo>
                    <a:pt x="4284" y="807"/>
                  </a:lnTo>
                  <a:lnTo>
                    <a:pt x="4286" y="808"/>
                  </a:lnTo>
                  <a:lnTo>
                    <a:pt x="4288" y="810"/>
                  </a:lnTo>
                  <a:lnTo>
                    <a:pt x="4290" y="810"/>
                  </a:lnTo>
                  <a:lnTo>
                    <a:pt x="4292" y="810"/>
                  </a:lnTo>
                  <a:lnTo>
                    <a:pt x="4294" y="810"/>
                  </a:lnTo>
                  <a:lnTo>
                    <a:pt x="4296" y="810"/>
                  </a:lnTo>
                  <a:lnTo>
                    <a:pt x="4298" y="810"/>
                  </a:lnTo>
                  <a:lnTo>
                    <a:pt x="4300" y="810"/>
                  </a:lnTo>
                  <a:lnTo>
                    <a:pt x="4302" y="810"/>
                  </a:lnTo>
                  <a:lnTo>
                    <a:pt x="4304" y="809"/>
                  </a:lnTo>
                  <a:lnTo>
                    <a:pt x="4306" y="810"/>
                  </a:lnTo>
                  <a:lnTo>
                    <a:pt x="4307" y="809"/>
                  </a:lnTo>
                  <a:lnTo>
                    <a:pt x="4309" y="809"/>
                  </a:lnTo>
                  <a:lnTo>
                    <a:pt x="4311" y="808"/>
                  </a:lnTo>
                  <a:lnTo>
                    <a:pt x="4313" y="807"/>
                  </a:lnTo>
                  <a:lnTo>
                    <a:pt x="4315" y="807"/>
                  </a:lnTo>
                  <a:lnTo>
                    <a:pt x="4317" y="807"/>
                  </a:lnTo>
                  <a:lnTo>
                    <a:pt x="4319" y="807"/>
                  </a:lnTo>
                  <a:lnTo>
                    <a:pt x="4321" y="806"/>
                  </a:lnTo>
                  <a:lnTo>
                    <a:pt x="4323" y="806"/>
                  </a:lnTo>
                  <a:lnTo>
                    <a:pt x="4325" y="806"/>
                  </a:lnTo>
                  <a:lnTo>
                    <a:pt x="4327" y="806"/>
                  </a:lnTo>
                  <a:lnTo>
                    <a:pt x="4329" y="806"/>
                  </a:lnTo>
                  <a:lnTo>
                    <a:pt x="4331" y="807"/>
                  </a:lnTo>
                  <a:lnTo>
                    <a:pt x="4333" y="808"/>
                  </a:lnTo>
                  <a:lnTo>
                    <a:pt x="4335" y="809"/>
                  </a:lnTo>
                  <a:lnTo>
                    <a:pt x="4337" y="810"/>
                  </a:lnTo>
                  <a:lnTo>
                    <a:pt x="4339" y="811"/>
                  </a:lnTo>
                  <a:lnTo>
                    <a:pt x="4341" y="812"/>
                  </a:lnTo>
                  <a:lnTo>
                    <a:pt x="4343" y="813"/>
                  </a:lnTo>
                  <a:lnTo>
                    <a:pt x="4344" y="813"/>
                  </a:lnTo>
                  <a:lnTo>
                    <a:pt x="4346" y="814"/>
                  </a:lnTo>
                  <a:lnTo>
                    <a:pt x="4348" y="816"/>
                  </a:lnTo>
                  <a:lnTo>
                    <a:pt x="4350" y="816"/>
                  </a:lnTo>
                  <a:lnTo>
                    <a:pt x="4352" y="816"/>
                  </a:lnTo>
                  <a:lnTo>
                    <a:pt x="4354" y="815"/>
                  </a:lnTo>
                  <a:lnTo>
                    <a:pt x="4356" y="815"/>
                  </a:lnTo>
                  <a:lnTo>
                    <a:pt x="4358" y="814"/>
                  </a:lnTo>
                  <a:lnTo>
                    <a:pt x="4360" y="814"/>
                  </a:lnTo>
                  <a:lnTo>
                    <a:pt x="4362" y="813"/>
                  </a:lnTo>
                  <a:lnTo>
                    <a:pt x="4364" y="812"/>
                  </a:lnTo>
                  <a:lnTo>
                    <a:pt x="4366" y="811"/>
                  </a:lnTo>
                  <a:lnTo>
                    <a:pt x="4368" y="810"/>
                  </a:lnTo>
                  <a:lnTo>
                    <a:pt x="4370" y="809"/>
                  </a:lnTo>
                  <a:lnTo>
                    <a:pt x="4372" y="808"/>
                  </a:lnTo>
                  <a:lnTo>
                    <a:pt x="4374" y="806"/>
                  </a:lnTo>
                  <a:lnTo>
                    <a:pt x="4376" y="806"/>
                  </a:lnTo>
                  <a:lnTo>
                    <a:pt x="4378" y="805"/>
                  </a:lnTo>
                  <a:lnTo>
                    <a:pt x="4380" y="804"/>
                  </a:lnTo>
                  <a:lnTo>
                    <a:pt x="4381" y="804"/>
                  </a:lnTo>
                  <a:lnTo>
                    <a:pt x="4383" y="803"/>
                  </a:lnTo>
                  <a:lnTo>
                    <a:pt x="4385" y="802"/>
                  </a:lnTo>
                  <a:lnTo>
                    <a:pt x="4387" y="802"/>
                  </a:lnTo>
                  <a:lnTo>
                    <a:pt x="4389" y="800"/>
                  </a:lnTo>
                  <a:lnTo>
                    <a:pt x="4391" y="800"/>
                  </a:lnTo>
                  <a:lnTo>
                    <a:pt x="4393" y="798"/>
                  </a:lnTo>
                  <a:lnTo>
                    <a:pt x="4395" y="797"/>
                  </a:lnTo>
                  <a:lnTo>
                    <a:pt x="4397" y="796"/>
                  </a:lnTo>
                  <a:lnTo>
                    <a:pt x="4399" y="796"/>
                  </a:lnTo>
                  <a:lnTo>
                    <a:pt x="4401" y="796"/>
                  </a:lnTo>
                  <a:lnTo>
                    <a:pt x="4403" y="794"/>
                  </a:lnTo>
                  <a:lnTo>
                    <a:pt x="4405" y="794"/>
                  </a:lnTo>
                  <a:lnTo>
                    <a:pt x="4407" y="793"/>
                  </a:lnTo>
                  <a:lnTo>
                    <a:pt x="4409" y="793"/>
                  </a:lnTo>
                  <a:lnTo>
                    <a:pt x="4411" y="792"/>
                  </a:lnTo>
                  <a:lnTo>
                    <a:pt x="4413" y="792"/>
                  </a:lnTo>
                  <a:lnTo>
                    <a:pt x="4415" y="792"/>
                  </a:lnTo>
                  <a:lnTo>
                    <a:pt x="4417" y="792"/>
                  </a:lnTo>
                  <a:lnTo>
                    <a:pt x="4418" y="792"/>
                  </a:lnTo>
                  <a:lnTo>
                    <a:pt x="4420" y="792"/>
                  </a:lnTo>
                  <a:lnTo>
                    <a:pt x="4422" y="794"/>
                  </a:lnTo>
                  <a:lnTo>
                    <a:pt x="4424" y="794"/>
                  </a:lnTo>
                  <a:lnTo>
                    <a:pt x="4426" y="795"/>
                  </a:lnTo>
                  <a:lnTo>
                    <a:pt x="4428" y="796"/>
                  </a:lnTo>
                  <a:lnTo>
                    <a:pt x="4430" y="797"/>
                  </a:lnTo>
                  <a:lnTo>
                    <a:pt x="4432" y="798"/>
                  </a:lnTo>
                  <a:lnTo>
                    <a:pt x="4434" y="799"/>
                  </a:lnTo>
                  <a:lnTo>
                    <a:pt x="4436" y="802"/>
                  </a:lnTo>
                  <a:lnTo>
                    <a:pt x="4438" y="803"/>
                  </a:lnTo>
                  <a:lnTo>
                    <a:pt x="4440" y="806"/>
                  </a:lnTo>
                  <a:lnTo>
                    <a:pt x="4442" y="807"/>
                  </a:lnTo>
                  <a:lnTo>
                    <a:pt x="4444" y="808"/>
                  </a:lnTo>
                  <a:lnTo>
                    <a:pt x="4446" y="810"/>
                  </a:lnTo>
                  <a:lnTo>
                    <a:pt x="4448" y="812"/>
                  </a:lnTo>
                  <a:lnTo>
                    <a:pt x="4450" y="814"/>
                  </a:lnTo>
                  <a:lnTo>
                    <a:pt x="4452" y="816"/>
                  </a:lnTo>
                  <a:lnTo>
                    <a:pt x="4454" y="818"/>
                  </a:lnTo>
                  <a:lnTo>
                    <a:pt x="4455" y="820"/>
                  </a:lnTo>
                  <a:lnTo>
                    <a:pt x="4457" y="822"/>
                  </a:lnTo>
                  <a:lnTo>
                    <a:pt x="4459" y="823"/>
                  </a:lnTo>
                  <a:lnTo>
                    <a:pt x="4461" y="824"/>
                  </a:lnTo>
                  <a:lnTo>
                    <a:pt x="4463" y="825"/>
                  </a:lnTo>
                  <a:lnTo>
                    <a:pt x="4465" y="825"/>
                  </a:lnTo>
                  <a:lnTo>
                    <a:pt x="4467" y="826"/>
                  </a:lnTo>
                  <a:lnTo>
                    <a:pt x="4469" y="827"/>
                  </a:lnTo>
                  <a:lnTo>
                    <a:pt x="4471" y="827"/>
                  </a:lnTo>
                  <a:lnTo>
                    <a:pt x="4473" y="827"/>
                  </a:lnTo>
                  <a:lnTo>
                    <a:pt x="4475" y="827"/>
                  </a:lnTo>
                  <a:lnTo>
                    <a:pt x="4477" y="826"/>
                  </a:lnTo>
                  <a:lnTo>
                    <a:pt x="4479" y="826"/>
                  </a:lnTo>
                  <a:lnTo>
                    <a:pt x="4481" y="825"/>
                  </a:lnTo>
                  <a:lnTo>
                    <a:pt x="4483" y="824"/>
                  </a:lnTo>
                  <a:lnTo>
                    <a:pt x="4485" y="823"/>
                  </a:lnTo>
                  <a:lnTo>
                    <a:pt x="4487" y="822"/>
                  </a:lnTo>
                  <a:lnTo>
                    <a:pt x="4489" y="821"/>
                  </a:lnTo>
                  <a:lnTo>
                    <a:pt x="4491" y="819"/>
                  </a:lnTo>
                  <a:lnTo>
                    <a:pt x="4492" y="818"/>
                  </a:lnTo>
                  <a:lnTo>
                    <a:pt x="4494" y="817"/>
                  </a:lnTo>
                  <a:lnTo>
                    <a:pt x="4496" y="815"/>
                  </a:lnTo>
                  <a:lnTo>
                    <a:pt x="4498" y="813"/>
                  </a:lnTo>
                  <a:lnTo>
                    <a:pt x="4500" y="812"/>
                  </a:lnTo>
                  <a:lnTo>
                    <a:pt x="4502" y="810"/>
                  </a:lnTo>
                  <a:lnTo>
                    <a:pt x="4504" y="809"/>
                  </a:lnTo>
                  <a:lnTo>
                    <a:pt x="4506" y="807"/>
                  </a:lnTo>
                  <a:lnTo>
                    <a:pt x="4508" y="806"/>
                  </a:lnTo>
                  <a:lnTo>
                    <a:pt x="4510" y="805"/>
                  </a:lnTo>
                  <a:lnTo>
                    <a:pt x="4512" y="803"/>
                  </a:lnTo>
                  <a:lnTo>
                    <a:pt x="4514" y="802"/>
                  </a:lnTo>
                  <a:lnTo>
                    <a:pt x="4516" y="800"/>
                  </a:lnTo>
                  <a:lnTo>
                    <a:pt x="4518" y="800"/>
                  </a:lnTo>
                  <a:lnTo>
                    <a:pt x="4520" y="800"/>
                  </a:lnTo>
                  <a:lnTo>
                    <a:pt x="4522" y="799"/>
                  </a:lnTo>
                  <a:lnTo>
                    <a:pt x="4524" y="799"/>
                  </a:lnTo>
                  <a:lnTo>
                    <a:pt x="4526" y="799"/>
                  </a:lnTo>
                  <a:lnTo>
                    <a:pt x="4528" y="798"/>
                  </a:lnTo>
                  <a:lnTo>
                    <a:pt x="4529" y="798"/>
                  </a:lnTo>
                  <a:lnTo>
                    <a:pt x="4531" y="799"/>
                  </a:lnTo>
                  <a:lnTo>
                    <a:pt x="4533" y="799"/>
                  </a:lnTo>
                  <a:lnTo>
                    <a:pt x="4535" y="799"/>
                  </a:lnTo>
                  <a:lnTo>
                    <a:pt x="4537" y="799"/>
                  </a:lnTo>
                  <a:lnTo>
                    <a:pt x="4539" y="799"/>
                  </a:lnTo>
                  <a:lnTo>
                    <a:pt x="4541" y="800"/>
                  </a:lnTo>
                  <a:lnTo>
                    <a:pt x="4543" y="801"/>
                  </a:lnTo>
                  <a:lnTo>
                    <a:pt x="4545" y="802"/>
                  </a:lnTo>
                  <a:lnTo>
                    <a:pt x="4547" y="804"/>
                  </a:lnTo>
                  <a:lnTo>
                    <a:pt x="4549" y="806"/>
                  </a:lnTo>
                  <a:lnTo>
                    <a:pt x="4551" y="807"/>
                  </a:lnTo>
                  <a:lnTo>
                    <a:pt x="4553" y="809"/>
                  </a:lnTo>
                  <a:lnTo>
                    <a:pt x="4555" y="811"/>
                  </a:lnTo>
                  <a:lnTo>
                    <a:pt x="4557" y="813"/>
                  </a:lnTo>
                  <a:lnTo>
                    <a:pt x="4559" y="815"/>
                  </a:lnTo>
                  <a:lnTo>
                    <a:pt x="4561" y="817"/>
                  </a:lnTo>
                  <a:lnTo>
                    <a:pt x="4563" y="819"/>
                  </a:lnTo>
                  <a:lnTo>
                    <a:pt x="4565" y="821"/>
                  </a:lnTo>
                  <a:lnTo>
                    <a:pt x="4566" y="824"/>
                  </a:lnTo>
                  <a:lnTo>
                    <a:pt x="4568" y="826"/>
                  </a:lnTo>
                  <a:lnTo>
                    <a:pt x="4570" y="828"/>
                  </a:lnTo>
                  <a:lnTo>
                    <a:pt x="4572" y="830"/>
                  </a:lnTo>
                  <a:lnTo>
                    <a:pt x="4574" y="831"/>
                  </a:lnTo>
                  <a:lnTo>
                    <a:pt x="4576" y="833"/>
                  </a:lnTo>
                  <a:lnTo>
                    <a:pt x="4578" y="835"/>
                  </a:lnTo>
                  <a:lnTo>
                    <a:pt x="4580" y="836"/>
                  </a:lnTo>
                  <a:lnTo>
                    <a:pt x="4582" y="838"/>
                  </a:lnTo>
                  <a:lnTo>
                    <a:pt x="4584" y="839"/>
                  </a:lnTo>
                  <a:lnTo>
                    <a:pt x="4586" y="840"/>
                  </a:lnTo>
                  <a:lnTo>
                    <a:pt x="4588" y="841"/>
                  </a:lnTo>
                  <a:lnTo>
                    <a:pt x="4590" y="842"/>
                  </a:lnTo>
                  <a:lnTo>
                    <a:pt x="4592" y="842"/>
                  </a:lnTo>
                  <a:lnTo>
                    <a:pt x="4594" y="843"/>
                  </a:lnTo>
                  <a:lnTo>
                    <a:pt x="4596" y="844"/>
                  </a:lnTo>
                  <a:lnTo>
                    <a:pt x="4598" y="844"/>
                  </a:lnTo>
                  <a:lnTo>
                    <a:pt x="4600" y="845"/>
                  </a:lnTo>
                  <a:lnTo>
                    <a:pt x="4601" y="845"/>
                  </a:lnTo>
                  <a:lnTo>
                    <a:pt x="4603" y="844"/>
                  </a:lnTo>
                  <a:lnTo>
                    <a:pt x="4605" y="844"/>
                  </a:lnTo>
                  <a:lnTo>
                    <a:pt x="4607" y="844"/>
                  </a:lnTo>
                  <a:lnTo>
                    <a:pt x="4609" y="843"/>
                  </a:lnTo>
                  <a:lnTo>
                    <a:pt x="4611" y="842"/>
                  </a:lnTo>
                  <a:lnTo>
                    <a:pt x="4613" y="841"/>
                  </a:lnTo>
                  <a:lnTo>
                    <a:pt x="4615" y="838"/>
                  </a:lnTo>
                  <a:lnTo>
                    <a:pt x="4617" y="837"/>
                  </a:lnTo>
                  <a:lnTo>
                    <a:pt x="4619" y="835"/>
                  </a:lnTo>
                  <a:lnTo>
                    <a:pt x="4621" y="833"/>
                  </a:lnTo>
                  <a:lnTo>
                    <a:pt x="4623" y="830"/>
                  </a:lnTo>
                  <a:lnTo>
                    <a:pt x="4625" y="827"/>
                  </a:lnTo>
                  <a:lnTo>
                    <a:pt x="4627" y="825"/>
                  </a:lnTo>
                  <a:lnTo>
                    <a:pt x="4629" y="822"/>
                  </a:lnTo>
                  <a:lnTo>
                    <a:pt x="4631" y="818"/>
                  </a:lnTo>
                  <a:lnTo>
                    <a:pt x="4633" y="815"/>
                  </a:lnTo>
                  <a:lnTo>
                    <a:pt x="4635" y="812"/>
                  </a:lnTo>
                  <a:lnTo>
                    <a:pt x="4637" y="808"/>
                  </a:lnTo>
                  <a:lnTo>
                    <a:pt x="4638" y="805"/>
                  </a:lnTo>
                  <a:lnTo>
                    <a:pt x="4640" y="802"/>
                  </a:lnTo>
                  <a:lnTo>
                    <a:pt x="4642" y="799"/>
                  </a:lnTo>
                  <a:lnTo>
                    <a:pt x="4644" y="797"/>
                  </a:lnTo>
                  <a:lnTo>
                    <a:pt x="4646" y="794"/>
                  </a:lnTo>
                  <a:lnTo>
                    <a:pt x="4648" y="792"/>
                  </a:lnTo>
                  <a:lnTo>
                    <a:pt x="4650" y="790"/>
                  </a:lnTo>
                  <a:lnTo>
                    <a:pt x="4652" y="788"/>
                  </a:lnTo>
                  <a:lnTo>
                    <a:pt x="4654" y="787"/>
                  </a:lnTo>
                  <a:lnTo>
                    <a:pt x="4656" y="787"/>
                  </a:lnTo>
                  <a:lnTo>
                    <a:pt x="4658" y="787"/>
                  </a:lnTo>
                  <a:lnTo>
                    <a:pt x="4660" y="787"/>
                  </a:lnTo>
                  <a:lnTo>
                    <a:pt x="4662" y="787"/>
                  </a:lnTo>
                  <a:lnTo>
                    <a:pt x="4664" y="788"/>
                  </a:lnTo>
                  <a:lnTo>
                    <a:pt x="4666" y="788"/>
                  </a:lnTo>
                  <a:lnTo>
                    <a:pt x="4668" y="788"/>
                  </a:lnTo>
                  <a:lnTo>
                    <a:pt x="4670" y="788"/>
                  </a:lnTo>
                  <a:lnTo>
                    <a:pt x="4672" y="788"/>
                  </a:lnTo>
                  <a:lnTo>
                    <a:pt x="4674" y="789"/>
                  </a:lnTo>
                  <a:lnTo>
                    <a:pt x="4675" y="789"/>
                  </a:lnTo>
                  <a:lnTo>
                    <a:pt x="4677" y="790"/>
                  </a:lnTo>
                  <a:lnTo>
                    <a:pt x="4679" y="791"/>
                  </a:lnTo>
                  <a:lnTo>
                    <a:pt x="4681" y="791"/>
                  </a:lnTo>
                  <a:lnTo>
                    <a:pt x="4683" y="791"/>
                  </a:lnTo>
                  <a:lnTo>
                    <a:pt x="4685" y="791"/>
                  </a:lnTo>
                  <a:lnTo>
                    <a:pt x="4687" y="792"/>
                  </a:lnTo>
                  <a:lnTo>
                    <a:pt x="4689" y="792"/>
                  </a:lnTo>
                  <a:lnTo>
                    <a:pt x="4691" y="792"/>
                  </a:lnTo>
                  <a:lnTo>
                    <a:pt x="4693" y="792"/>
                  </a:lnTo>
                  <a:lnTo>
                    <a:pt x="4695" y="793"/>
                  </a:lnTo>
                  <a:lnTo>
                    <a:pt x="4697" y="793"/>
                  </a:lnTo>
                  <a:lnTo>
                    <a:pt x="4699" y="793"/>
                  </a:lnTo>
                  <a:lnTo>
                    <a:pt x="4701" y="794"/>
                  </a:lnTo>
                  <a:lnTo>
                    <a:pt x="4703" y="795"/>
                  </a:lnTo>
                  <a:lnTo>
                    <a:pt x="4705" y="796"/>
                  </a:lnTo>
                  <a:lnTo>
                    <a:pt x="4707" y="796"/>
                  </a:lnTo>
                  <a:lnTo>
                    <a:pt x="4709" y="797"/>
                  </a:lnTo>
                  <a:lnTo>
                    <a:pt x="4711" y="798"/>
                  </a:lnTo>
                  <a:lnTo>
                    <a:pt x="4712" y="799"/>
                  </a:lnTo>
                  <a:lnTo>
                    <a:pt x="4714" y="800"/>
                  </a:lnTo>
                  <a:lnTo>
                    <a:pt x="4716" y="802"/>
                  </a:lnTo>
                  <a:lnTo>
                    <a:pt x="4718" y="803"/>
                  </a:lnTo>
                  <a:lnTo>
                    <a:pt x="4720" y="804"/>
                  </a:lnTo>
                  <a:lnTo>
                    <a:pt x="4722" y="805"/>
                  </a:lnTo>
                  <a:lnTo>
                    <a:pt x="4724" y="805"/>
                  </a:lnTo>
                  <a:lnTo>
                    <a:pt x="4726" y="805"/>
                  </a:lnTo>
                  <a:lnTo>
                    <a:pt x="4728" y="807"/>
                  </a:lnTo>
                  <a:lnTo>
                    <a:pt x="4730" y="808"/>
                  </a:lnTo>
                  <a:lnTo>
                    <a:pt x="4732" y="808"/>
                  </a:lnTo>
                  <a:lnTo>
                    <a:pt x="4734" y="808"/>
                  </a:lnTo>
                  <a:lnTo>
                    <a:pt x="4736" y="809"/>
                  </a:lnTo>
                  <a:lnTo>
                    <a:pt x="4738" y="810"/>
                  </a:lnTo>
                  <a:lnTo>
                    <a:pt x="4740" y="812"/>
                  </a:lnTo>
                  <a:lnTo>
                    <a:pt x="4742" y="812"/>
                  </a:lnTo>
                  <a:lnTo>
                    <a:pt x="4744" y="813"/>
                  </a:lnTo>
                  <a:lnTo>
                    <a:pt x="4746" y="814"/>
                  </a:lnTo>
                  <a:lnTo>
                    <a:pt x="4748" y="816"/>
                  </a:lnTo>
                  <a:lnTo>
                    <a:pt x="4749" y="816"/>
                  </a:lnTo>
                  <a:lnTo>
                    <a:pt x="4751" y="818"/>
                  </a:lnTo>
                  <a:lnTo>
                    <a:pt x="4753" y="820"/>
                  </a:lnTo>
                  <a:lnTo>
                    <a:pt x="4755" y="821"/>
                  </a:lnTo>
                  <a:lnTo>
                    <a:pt x="4757" y="822"/>
                  </a:lnTo>
                  <a:lnTo>
                    <a:pt x="4759" y="823"/>
                  </a:lnTo>
                  <a:lnTo>
                    <a:pt x="4761" y="824"/>
                  </a:lnTo>
                  <a:lnTo>
                    <a:pt x="4763" y="824"/>
                  </a:lnTo>
                  <a:lnTo>
                    <a:pt x="4765" y="825"/>
                  </a:lnTo>
                  <a:lnTo>
                    <a:pt x="4767" y="824"/>
                  </a:lnTo>
                  <a:lnTo>
                    <a:pt x="4769" y="825"/>
                  </a:lnTo>
                  <a:lnTo>
                    <a:pt x="4771" y="825"/>
                  </a:lnTo>
                  <a:lnTo>
                    <a:pt x="4773" y="825"/>
                  </a:lnTo>
                  <a:lnTo>
                    <a:pt x="4775" y="824"/>
                  </a:lnTo>
                  <a:lnTo>
                    <a:pt x="4777" y="823"/>
                  </a:lnTo>
                  <a:lnTo>
                    <a:pt x="4779" y="823"/>
                  </a:lnTo>
                  <a:lnTo>
                    <a:pt x="4781" y="821"/>
                  </a:lnTo>
                  <a:lnTo>
                    <a:pt x="4783" y="820"/>
                  </a:lnTo>
                  <a:lnTo>
                    <a:pt x="4785" y="818"/>
                  </a:lnTo>
                  <a:lnTo>
                    <a:pt x="4786" y="816"/>
                  </a:lnTo>
                  <a:lnTo>
                    <a:pt x="4788" y="815"/>
                  </a:lnTo>
                  <a:lnTo>
                    <a:pt x="4790" y="813"/>
                  </a:lnTo>
                  <a:lnTo>
                    <a:pt x="4792" y="810"/>
                  </a:lnTo>
                  <a:lnTo>
                    <a:pt x="4794" y="808"/>
                  </a:lnTo>
                  <a:lnTo>
                    <a:pt x="4796" y="806"/>
                  </a:lnTo>
                  <a:lnTo>
                    <a:pt x="4798" y="805"/>
                  </a:lnTo>
                  <a:lnTo>
                    <a:pt x="4800" y="804"/>
                  </a:lnTo>
                  <a:lnTo>
                    <a:pt x="4802" y="804"/>
                  </a:lnTo>
                  <a:lnTo>
                    <a:pt x="4804" y="803"/>
                  </a:lnTo>
                  <a:lnTo>
                    <a:pt x="4806" y="802"/>
                  </a:lnTo>
                  <a:lnTo>
                    <a:pt x="4808" y="802"/>
                  </a:lnTo>
                  <a:lnTo>
                    <a:pt x="4810" y="803"/>
                  </a:lnTo>
                  <a:lnTo>
                    <a:pt x="4812" y="803"/>
                  </a:lnTo>
                  <a:lnTo>
                    <a:pt x="4814" y="804"/>
                  </a:lnTo>
                  <a:lnTo>
                    <a:pt x="4816" y="805"/>
                  </a:lnTo>
                  <a:lnTo>
                    <a:pt x="4818" y="806"/>
                  </a:lnTo>
                  <a:lnTo>
                    <a:pt x="4820" y="807"/>
                  </a:lnTo>
                  <a:lnTo>
                    <a:pt x="4822" y="809"/>
                  </a:lnTo>
                  <a:lnTo>
                    <a:pt x="4823" y="810"/>
                  </a:lnTo>
                  <a:lnTo>
                    <a:pt x="4825" y="812"/>
                  </a:lnTo>
                  <a:lnTo>
                    <a:pt x="4827" y="813"/>
                  </a:lnTo>
                  <a:lnTo>
                    <a:pt x="4829" y="814"/>
                  </a:lnTo>
                  <a:lnTo>
                    <a:pt x="4831" y="816"/>
                  </a:lnTo>
                  <a:lnTo>
                    <a:pt x="4833" y="817"/>
                  </a:lnTo>
                  <a:lnTo>
                    <a:pt x="4835" y="818"/>
                  </a:lnTo>
                  <a:lnTo>
                    <a:pt x="4837" y="820"/>
                  </a:lnTo>
                  <a:lnTo>
                    <a:pt x="4839" y="822"/>
                  </a:lnTo>
                  <a:lnTo>
                    <a:pt x="4841" y="823"/>
                  </a:lnTo>
                  <a:lnTo>
                    <a:pt x="4843" y="825"/>
                  </a:lnTo>
                  <a:lnTo>
                    <a:pt x="4845" y="825"/>
                  </a:lnTo>
                  <a:lnTo>
                    <a:pt x="4847" y="827"/>
                  </a:lnTo>
                  <a:lnTo>
                    <a:pt x="4849" y="828"/>
                  </a:lnTo>
                  <a:lnTo>
                    <a:pt x="4851" y="829"/>
                  </a:lnTo>
                  <a:lnTo>
                    <a:pt x="4853" y="831"/>
                  </a:lnTo>
                  <a:lnTo>
                    <a:pt x="4855" y="832"/>
                  </a:lnTo>
                  <a:lnTo>
                    <a:pt x="4857" y="833"/>
                  </a:lnTo>
                  <a:lnTo>
                    <a:pt x="4859" y="835"/>
                  </a:lnTo>
                  <a:lnTo>
                    <a:pt x="4860" y="835"/>
                  </a:lnTo>
                  <a:lnTo>
                    <a:pt x="4862" y="835"/>
                  </a:lnTo>
                  <a:lnTo>
                    <a:pt x="4864" y="836"/>
                  </a:lnTo>
                  <a:lnTo>
                    <a:pt x="4866" y="836"/>
                  </a:lnTo>
                  <a:lnTo>
                    <a:pt x="4868" y="836"/>
                  </a:lnTo>
                  <a:lnTo>
                    <a:pt x="4870" y="836"/>
                  </a:lnTo>
                  <a:lnTo>
                    <a:pt x="4872" y="835"/>
                  </a:lnTo>
                  <a:lnTo>
                    <a:pt x="4874" y="834"/>
                  </a:lnTo>
                  <a:lnTo>
                    <a:pt x="4876" y="833"/>
                  </a:lnTo>
                  <a:lnTo>
                    <a:pt x="4878" y="832"/>
                  </a:lnTo>
                  <a:lnTo>
                    <a:pt x="4880" y="831"/>
                  </a:lnTo>
                  <a:lnTo>
                    <a:pt x="4882" y="830"/>
                  </a:lnTo>
                  <a:lnTo>
                    <a:pt x="4884" y="829"/>
                  </a:lnTo>
                  <a:lnTo>
                    <a:pt x="4886" y="828"/>
                  </a:lnTo>
                  <a:lnTo>
                    <a:pt x="4888" y="825"/>
                  </a:lnTo>
                  <a:lnTo>
                    <a:pt x="4890" y="824"/>
                  </a:lnTo>
                  <a:lnTo>
                    <a:pt x="4892" y="824"/>
                  </a:lnTo>
                  <a:lnTo>
                    <a:pt x="4894" y="823"/>
                  </a:lnTo>
                  <a:lnTo>
                    <a:pt x="4896" y="822"/>
                  </a:lnTo>
                  <a:lnTo>
                    <a:pt x="4897" y="821"/>
                  </a:lnTo>
                  <a:lnTo>
                    <a:pt x="4899" y="819"/>
                  </a:lnTo>
                  <a:lnTo>
                    <a:pt x="4901" y="818"/>
                  </a:lnTo>
                  <a:lnTo>
                    <a:pt x="4903" y="817"/>
                  </a:lnTo>
                  <a:lnTo>
                    <a:pt x="4905" y="817"/>
                  </a:lnTo>
                  <a:lnTo>
                    <a:pt x="4907" y="816"/>
                  </a:lnTo>
                  <a:lnTo>
                    <a:pt x="4909" y="814"/>
                  </a:lnTo>
                  <a:lnTo>
                    <a:pt x="4911" y="814"/>
                  </a:lnTo>
                  <a:lnTo>
                    <a:pt x="4913" y="814"/>
                  </a:lnTo>
                  <a:lnTo>
                    <a:pt x="4915" y="814"/>
                  </a:lnTo>
                  <a:lnTo>
                    <a:pt x="4917" y="814"/>
                  </a:lnTo>
                  <a:lnTo>
                    <a:pt x="4919" y="815"/>
                  </a:lnTo>
                  <a:lnTo>
                    <a:pt x="4921" y="814"/>
                  </a:lnTo>
                  <a:lnTo>
                    <a:pt x="4923" y="814"/>
                  </a:lnTo>
                  <a:lnTo>
                    <a:pt x="4925" y="816"/>
                  </a:lnTo>
                  <a:lnTo>
                    <a:pt x="4927" y="816"/>
                  </a:lnTo>
                  <a:lnTo>
                    <a:pt x="4929" y="818"/>
                  </a:lnTo>
                  <a:lnTo>
                    <a:pt x="4931" y="820"/>
                  </a:lnTo>
                  <a:lnTo>
                    <a:pt x="4933" y="821"/>
                  </a:lnTo>
                  <a:lnTo>
                    <a:pt x="4934" y="823"/>
                  </a:lnTo>
                  <a:lnTo>
                    <a:pt x="4936" y="825"/>
                  </a:lnTo>
                  <a:lnTo>
                    <a:pt x="4938" y="826"/>
                  </a:lnTo>
                  <a:lnTo>
                    <a:pt x="4940" y="828"/>
                  </a:lnTo>
                  <a:lnTo>
                    <a:pt x="4942" y="830"/>
                  </a:lnTo>
                  <a:lnTo>
                    <a:pt x="4944" y="832"/>
                  </a:lnTo>
                  <a:lnTo>
                    <a:pt x="4946" y="833"/>
                  </a:lnTo>
                  <a:lnTo>
                    <a:pt x="4948" y="835"/>
                  </a:lnTo>
                  <a:lnTo>
                    <a:pt x="4950" y="837"/>
                  </a:lnTo>
                  <a:lnTo>
                    <a:pt x="4952" y="838"/>
                  </a:lnTo>
                  <a:lnTo>
                    <a:pt x="4954" y="841"/>
                  </a:lnTo>
                  <a:lnTo>
                    <a:pt x="4956" y="843"/>
                  </a:lnTo>
                  <a:lnTo>
                    <a:pt x="4958" y="844"/>
                  </a:lnTo>
                  <a:lnTo>
                    <a:pt x="4960" y="847"/>
                  </a:lnTo>
                  <a:lnTo>
                    <a:pt x="4962" y="849"/>
                  </a:lnTo>
                  <a:lnTo>
                    <a:pt x="4964" y="851"/>
                  </a:lnTo>
                  <a:lnTo>
                    <a:pt x="4966" y="853"/>
                  </a:lnTo>
                  <a:lnTo>
                    <a:pt x="4968" y="856"/>
                  </a:lnTo>
                  <a:lnTo>
                    <a:pt x="4970" y="858"/>
                  </a:lnTo>
                  <a:lnTo>
                    <a:pt x="4971" y="860"/>
                  </a:lnTo>
                  <a:lnTo>
                    <a:pt x="4973" y="863"/>
                  </a:lnTo>
                  <a:lnTo>
                    <a:pt x="4975" y="865"/>
                  </a:lnTo>
                  <a:lnTo>
                    <a:pt x="4977" y="867"/>
                  </a:lnTo>
                  <a:lnTo>
                    <a:pt x="4979" y="869"/>
                  </a:lnTo>
                  <a:lnTo>
                    <a:pt x="4981" y="871"/>
                  </a:lnTo>
                  <a:lnTo>
                    <a:pt x="4983" y="872"/>
                  </a:lnTo>
                  <a:lnTo>
                    <a:pt x="4985" y="873"/>
                  </a:lnTo>
                  <a:lnTo>
                    <a:pt x="4987" y="875"/>
                  </a:lnTo>
                  <a:lnTo>
                    <a:pt x="4989" y="875"/>
                  </a:lnTo>
                  <a:lnTo>
                    <a:pt x="4991" y="876"/>
                  </a:lnTo>
                  <a:lnTo>
                    <a:pt x="4993" y="876"/>
                  </a:lnTo>
                  <a:lnTo>
                    <a:pt x="4995" y="876"/>
                  </a:lnTo>
                  <a:lnTo>
                    <a:pt x="4997" y="877"/>
                  </a:lnTo>
                  <a:lnTo>
                    <a:pt x="4999" y="878"/>
                  </a:lnTo>
                  <a:lnTo>
                    <a:pt x="5001" y="878"/>
                  </a:lnTo>
                  <a:lnTo>
                    <a:pt x="5003" y="878"/>
                  </a:lnTo>
                  <a:lnTo>
                    <a:pt x="5005" y="878"/>
                  </a:lnTo>
                  <a:lnTo>
                    <a:pt x="5006" y="879"/>
                  </a:lnTo>
                  <a:lnTo>
                    <a:pt x="5008" y="879"/>
                  </a:lnTo>
                  <a:lnTo>
                    <a:pt x="5010" y="879"/>
                  </a:lnTo>
                  <a:lnTo>
                    <a:pt x="5012" y="879"/>
                  </a:lnTo>
                  <a:lnTo>
                    <a:pt x="5014" y="879"/>
                  </a:lnTo>
                  <a:lnTo>
                    <a:pt x="5016" y="879"/>
                  </a:lnTo>
                  <a:lnTo>
                    <a:pt x="5018" y="880"/>
                  </a:lnTo>
                  <a:lnTo>
                    <a:pt x="5020" y="881"/>
                  </a:lnTo>
                  <a:lnTo>
                    <a:pt x="5022" y="881"/>
                  </a:lnTo>
                  <a:lnTo>
                    <a:pt x="5024" y="882"/>
                  </a:lnTo>
                  <a:lnTo>
                    <a:pt x="5026" y="883"/>
                  </a:lnTo>
                  <a:lnTo>
                    <a:pt x="5028" y="884"/>
                  </a:lnTo>
                  <a:lnTo>
                    <a:pt x="5030" y="885"/>
                  </a:lnTo>
                  <a:lnTo>
                    <a:pt x="5032" y="886"/>
                  </a:lnTo>
                  <a:lnTo>
                    <a:pt x="5034" y="886"/>
                  </a:lnTo>
                  <a:lnTo>
                    <a:pt x="5036" y="887"/>
                  </a:lnTo>
                  <a:lnTo>
                    <a:pt x="5038" y="888"/>
                  </a:lnTo>
                  <a:lnTo>
                    <a:pt x="5040" y="890"/>
                  </a:lnTo>
                  <a:lnTo>
                    <a:pt x="5042" y="891"/>
                  </a:lnTo>
                  <a:lnTo>
                    <a:pt x="5043" y="892"/>
                  </a:lnTo>
                  <a:lnTo>
                    <a:pt x="5045" y="894"/>
                  </a:lnTo>
                  <a:lnTo>
                    <a:pt x="5047" y="895"/>
                  </a:lnTo>
                  <a:lnTo>
                    <a:pt x="5049" y="896"/>
                  </a:lnTo>
                  <a:lnTo>
                    <a:pt x="5051" y="898"/>
                  </a:lnTo>
                  <a:lnTo>
                    <a:pt x="5053" y="900"/>
                  </a:lnTo>
                  <a:lnTo>
                    <a:pt x="5055" y="902"/>
                  </a:lnTo>
                  <a:lnTo>
                    <a:pt x="5057" y="905"/>
                  </a:lnTo>
                  <a:lnTo>
                    <a:pt x="5059" y="908"/>
                  </a:lnTo>
                  <a:lnTo>
                    <a:pt x="5061" y="911"/>
                  </a:lnTo>
                  <a:lnTo>
                    <a:pt x="5063" y="915"/>
                  </a:lnTo>
                  <a:lnTo>
                    <a:pt x="5065" y="919"/>
                  </a:lnTo>
                  <a:lnTo>
                    <a:pt x="5067" y="924"/>
                  </a:lnTo>
                  <a:lnTo>
                    <a:pt x="5069" y="929"/>
                  </a:lnTo>
                  <a:lnTo>
                    <a:pt x="5071" y="935"/>
                  </a:lnTo>
                  <a:lnTo>
                    <a:pt x="5073" y="942"/>
                  </a:lnTo>
                  <a:lnTo>
                    <a:pt x="5075" y="949"/>
                  </a:lnTo>
                  <a:lnTo>
                    <a:pt x="5077" y="957"/>
                  </a:lnTo>
                  <a:lnTo>
                    <a:pt x="5079" y="966"/>
                  </a:lnTo>
                  <a:lnTo>
                    <a:pt x="5080" y="975"/>
                  </a:lnTo>
                  <a:lnTo>
                    <a:pt x="5082" y="986"/>
                  </a:lnTo>
                  <a:lnTo>
                    <a:pt x="5084" y="997"/>
                  </a:lnTo>
                  <a:lnTo>
                    <a:pt x="5086" y="1009"/>
                  </a:lnTo>
                  <a:lnTo>
                    <a:pt x="5088" y="1022"/>
                  </a:lnTo>
                  <a:lnTo>
                    <a:pt x="5090" y="1036"/>
                  </a:lnTo>
                  <a:lnTo>
                    <a:pt x="5092" y="1050"/>
                  </a:lnTo>
                  <a:lnTo>
                    <a:pt x="5094" y="1066"/>
                  </a:lnTo>
                  <a:lnTo>
                    <a:pt x="5096" y="1083"/>
                  </a:lnTo>
                  <a:lnTo>
                    <a:pt x="5098" y="1100"/>
                  </a:lnTo>
                  <a:lnTo>
                    <a:pt x="5100" y="1119"/>
                  </a:lnTo>
                  <a:lnTo>
                    <a:pt x="5102" y="1139"/>
                  </a:lnTo>
                  <a:lnTo>
                    <a:pt x="5104" y="1160"/>
                  </a:lnTo>
                  <a:lnTo>
                    <a:pt x="5106" y="1183"/>
                  </a:lnTo>
                  <a:lnTo>
                    <a:pt x="5108" y="1209"/>
                  </a:lnTo>
                  <a:lnTo>
                    <a:pt x="5110" y="1235"/>
                  </a:lnTo>
                  <a:lnTo>
                    <a:pt x="5112" y="1262"/>
                  </a:lnTo>
                  <a:lnTo>
                    <a:pt x="5114" y="1290"/>
                  </a:lnTo>
                  <a:lnTo>
                    <a:pt x="5116" y="1320"/>
                  </a:lnTo>
                  <a:lnTo>
                    <a:pt x="5117" y="1352"/>
                  </a:lnTo>
                  <a:lnTo>
                    <a:pt x="5119" y="1387"/>
                  </a:lnTo>
                  <a:lnTo>
                    <a:pt x="5121" y="1422"/>
                  </a:lnTo>
                  <a:lnTo>
                    <a:pt x="5123" y="1457"/>
                  </a:lnTo>
                  <a:lnTo>
                    <a:pt x="5125" y="1493"/>
                  </a:lnTo>
                  <a:lnTo>
                    <a:pt x="5127" y="1527"/>
                  </a:lnTo>
                  <a:lnTo>
                    <a:pt x="5129" y="1559"/>
                  </a:lnTo>
                  <a:lnTo>
                    <a:pt x="5131" y="1588"/>
                  </a:lnTo>
                  <a:lnTo>
                    <a:pt x="5133" y="1614"/>
                  </a:lnTo>
                  <a:lnTo>
                    <a:pt x="5135" y="1635"/>
                  </a:lnTo>
                  <a:lnTo>
                    <a:pt x="5137" y="1652"/>
                  </a:lnTo>
                  <a:lnTo>
                    <a:pt x="5139" y="1662"/>
                  </a:lnTo>
                  <a:lnTo>
                    <a:pt x="5141" y="1667"/>
                  </a:lnTo>
                  <a:lnTo>
                    <a:pt x="5143" y="1667"/>
                  </a:lnTo>
                  <a:lnTo>
                    <a:pt x="5145" y="1661"/>
                  </a:lnTo>
                  <a:lnTo>
                    <a:pt x="5147" y="1650"/>
                  </a:lnTo>
                  <a:lnTo>
                    <a:pt x="5149" y="1634"/>
                  </a:lnTo>
                  <a:lnTo>
                    <a:pt x="5151" y="1614"/>
                  </a:lnTo>
                  <a:lnTo>
                    <a:pt x="5153" y="1591"/>
                  </a:lnTo>
                  <a:lnTo>
                    <a:pt x="5154" y="1566"/>
                  </a:lnTo>
                  <a:lnTo>
                    <a:pt x="5156" y="1541"/>
                  </a:lnTo>
                  <a:lnTo>
                    <a:pt x="5158" y="1515"/>
                  </a:lnTo>
                  <a:lnTo>
                    <a:pt x="5160" y="1489"/>
                  </a:lnTo>
                  <a:lnTo>
                    <a:pt x="5162" y="1462"/>
                  </a:lnTo>
                  <a:lnTo>
                    <a:pt x="5164" y="1436"/>
                  </a:lnTo>
                  <a:lnTo>
                    <a:pt x="5166" y="1410"/>
                  </a:lnTo>
                  <a:lnTo>
                    <a:pt x="5168" y="1385"/>
                  </a:lnTo>
                  <a:lnTo>
                    <a:pt x="5170" y="1361"/>
                  </a:lnTo>
                  <a:lnTo>
                    <a:pt x="5172" y="1339"/>
                  </a:lnTo>
                  <a:lnTo>
                    <a:pt x="5174" y="1317"/>
                  </a:lnTo>
                  <a:lnTo>
                    <a:pt x="5176" y="1296"/>
                  </a:lnTo>
                  <a:lnTo>
                    <a:pt x="5178" y="1275"/>
                  </a:lnTo>
                  <a:lnTo>
                    <a:pt x="5180" y="1254"/>
                  </a:lnTo>
                  <a:lnTo>
                    <a:pt x="5182" y="1232"/>
                  </a:lnTo>
                  <a:lnTo>
                    <a:pt x="5184" y="1212"/>
                  </a:lnTo>
                  <a:lnTo>
                    <a:pt x="5186" y="1191"/>
                  </a:lnTo>
                  <a:lnTo>
                    <a:pt x="5188" y="1173"/>
                  </a:lnTo>
                  <a:lnTo>
                    <a:pt x="5190" y="1154"/>
                  </a:lnTo>
                  <a:lnTo>
                    <a:pt x="5191" y="1137"/>
                  </a:lnTo>
                  <a:lnTo>
                    <a:pt x="5193" y="1122"/>
                  </a:lnTo>
                  <a:lnTo>
                    <a:pt x="5195" y="1108"/>
                  </a:lnTo>
                  <a:lnTo>
                    <a:pt x="5197" y="1096"/>
                  </a:lnTo>
                  <a:lnTo>
                    <a:pt x="5199" y="1085"/>
                  </a:lnTo>
                  <a:lnTo>
                    <a:pt x="5201" y="1076"/>
                  </a:lnTo>
                  <a:lnTo>
                    <a:pt x="5203" y="1069"/>
                  </a:lnTo>
                  <a:lnTo>
                    <a:pt x="5205" y="1065"/>
                  </a:lnTo>
                  <a:lnTo>
                    <a:pt x="5207" y="1062"/>
                  </a:lnTo>
                  <a:lnTo>
                    <a:pt x="5209" y="1060"/>
                  </a:lnTo>
                  <a:lnTo>
                    <a:pt x="5211" y="1062"/>
                  </a:lnTo>
                  <a:lnTo>
                    <a:pt x="5213" y="1064"/>
                  </a:lnTo>
                  <a:lnTo>
                    <a:pt x="5215" y="1070"/>
                  </a:lnTo>
                  <a:lnTo>
                    <a:pt x="5217" y="1079"/>
                  </a:lnTo>
                  <a:lnTo>
                    <a:pt x="5219" y="1088"/>
                  </a:lnTo>
                  <a:lnTo>
                    <a:pt x="5221" y="1100"/>
                  </a:lnTo>
                  <a:lnTo>
                    <a:pt x="5223" y="1114"/>
                  </a:lnTo>
                  <a:lnTo>
                    <a:pt x="5225" y="1130"/>
                  </a:lnTo>
                  <a:lnTo>
                    <a:pt x="5227" y="1149"/>
                  </a:lnTo>
                  <a:lnTo>
                    <a:pt x="5228" y="1168"/>
                  </a:lnTo>
                  <a:lnTo>
                    <a:pt x="5230" y="1188"/>
                  </a:lnTo>
                  <a:lnTo>
                    <a:pt x="5232" y="1208"/>
                  </a:lnTo>
                  <a:lnTo>
                    <a:pt x="5234" y="1228"/>
                  </a:lnTo>
                  <a:lnTo>
                    <a:pt x="5236" y="1248"/>
                  </a:lnTo>
                  <a:lnTo>
                    <a:pt x="5238" y="1267"/>
                  </a:lnTo>
                  <a:lnTo>
                    <a:pt x="5240" y="1284"/>
                  </a:lnTo>
                  <a:lnTo>
                    <a:pt x="5242" y="1301"/>
                  </a:lnTo>
                  <a:lnTo>
                    <a:pt x="5244" y="1315"/>
                  </a:lnTo>
                  <a:lnTo>
                    <a:pt x="5246" y="1327"/>
                  </a:lnTo>
                  <a:lnTo>
                    <a:pt x="5248" y="1337"/>
                  </a:lnTo>
                  <a:lnTo>
                    <a:pt x="5250" y="1345"/>
                  </a:lnTo>
                  <a:lnTo>
                    <a:pt x="5252" y="1350"/>
                  </a:lnTo>
                  <a:lnTo>
                    <a:pt x="5254" y="1353"/>
                  </a:lnTo>
                  <a:lnTo>
                    <a:pt x="5256" y="1352"/>
                  </a:lnTo>
                  <a:lnTo>
                    <a:pt x="5258" y="1349"/>
                  </a:lnTo>
                  <a:lnTo>
                    <a:pt x="5260" y="1343"/>
                  </a:lnTo>
                  <a:lnTo>
                    <a:pt x="5262" y="1335"/>
                  </a:lnTo>
                  <a:lnTo>
                    <a:pt x="5264" y="1326"/>
                  </a:lnTo>
                  <a:lnTo>
                    <a:pt x="5265" y="1315"/>
                  </a:lnTo>
                  <a:lnTo>
                    <a:pt x="5267" y="1301"/>
                  </a:lnTo>
                  <a:lnTo>
                    <a:pt x="5269" y="1287"/>
                  </a:lnTo>
                  <a:lnTo>
                    <a:pt x="5271" y="1272"/>
                  </a:lnTo>
                  <a:lnTo>
                    <a:pt x="5273" y="1255"/>
                  </a:lnTo>
                  <a:lnTo>
                    <a:pt x="5275" y="1238"/>
                  </a:lnTo>
                  <a:lnTo>
                    <a:pt x="5277" y="1222"/>
                  </a:lnTo>
                  <a:lnTo>
                    <a:pt x="5279" y="1205"/>
                  </a:lnTo>
                  <a:lnTo>
                    <a:pt x="5281" y="1190"/>
                  </a:lnTo>
                  <a:lnTo>
                    <a:pt x="5283" y="1176"/>
                  </a:lnTo>
                  <a:lnTo>
                    <a:pt x="5285" y="1163"/>
                  </a:lnTo>
                  <a:lnTo>
                    <a:pt x="5287" y="1152"/>
                  </a:lnTo>
                  <a:lnTo>
                    <a:pt x="5289" y="1143"/>
                  </a:lnTo>
                  <a:lnTo>
                    <a:pt x="5291" y="1136"/>
                  </a:lnTo>
                  <a:lnTo>
                    <a:pt x="5293" y="1130"/>
                  </a:lnTo>
                  <a:lnTo>
                    <a:pt x="5295" y="1126"/>
                  </a:lnTo>
                  <a:lnTo>
                    <a:pt x="5297" y="1123"/>
                  </a:lnTo>
                  <a:lnTo>
                    <a:pt x="5299" y="1121"/>
                  </a:lnTo>
                  <a:lnTo>
                    <a:pt x="5301" y="1119"/>
                  </a:lnTo>
                  <a:lnTo>
                    <a:pt x="5302" y="1119"/>
                  </a:lnTo>
                  <a:lnTo>
                    <a:pt x="5304" y="1120"/>
                  </a:lnTo>
                  <a:lnTo>
                    <a:pt x="5306" y="1121"/>
                  </a:lnTo>
                  <a:lnTo>
                    <a:pt x="5308" y="1121"/>
                  </a:lnTo>
                  <a:lnTo>
                    <a:pt x="5310" y="1123"/>
                  </a:lnTo>
                  <a:lnTo>
                    <a:pt x="5312" y="1124"/>
                  </a:lnTo>
                  <a:lnTo>
                    <a:pt x="5314" y="1125"/>
                  </a:lnTo>
                  <a:lnTo>
                    <a:pt x="5316" y="1127"/>
                  </a:lnTo>
                  <a:lnTo>
                    <a:pt x="5318" y="1128"/>
                  </a:lnTo>
                  <a:lnTo>
                    <a:pt x="5320" y="1129"/>
                  </a:lnTo>
                  <a:lnTo>
                    <a:pt x="5322" y="1131"/>
                  </a:lnTo>
                  <a:lnTo>
                    <a:pt x="5324" y="1133"/>
                  </a:lnTo>
                  <a:lnTo>
                    <a:pt x="5326" y="1136"/>
                  </a:lnTo>
                  <a:lnTo>
                    <a:pt x="5328" y="1139"/>
                  </a:lnTo>
                  <a:lnTo>
                    <a:pt x="5330" y="1142"/>
                  </a:lnTo>
                  <a:lnTo>
                    <a:pt x="5332" y="1146"/>
                  </a:lnTo>
                  <a:lnTo>
                    <a:pt x="5334" y="1150"/>
                  </a:lnTo>
                  <a:lnTo>
                    <a:pt x="5336" y="1155"/>
                  </a:lnTo>
                  <a:lnTo>
                    <a:pt x="5338" y="1160"/>
                  </a:lnTo>
                  <a:lnTo>
                    <a:pt x="5339" y="1165"/>
                  </a:lnTo>
                  <a:lnTo>
                    <a:pt x="5341" y="1171"/>
                  </a:lnTo>
                  <a:lnTo>
                    <a:pt x="5343" y="1176"/>
                  </a:lnTo>
                  <a:lnTo>
                    <a:pt x="5345" y="1181"/>
                  </a:lnTo>
                  <a:lnTo>
                    <a:pt x="5347" y="1187"/>
                  </a:lnTo>
                  <a:lnTo>
                    <a:pt x="5349" y="1192"/>
                  </a:lnTo>
                  <a:lnTo>
                    <a:pt x="5351" y="1197"/>
                  </a:lnTo>
                  <a:lnTo>
                    <a:pt x="5353" y="1202"/>
                  </a:lnTo>
                  <a:lnTo>
                    <a:pt x="5355" y="1208"/>
                  </a:lnTo>
                  <a:lnTo>
                    <a:pt x="5357" y="1212"/>
                  </a:lnTo>
                  <a:lnTo>
                    <a:pt x="5359" y="1217"/>
                  </a:lnTo>
                  <a:lnTo>
                    <a:pt x="5361" y="1220"/>
                  </a:lnTo>
                  <a:lnTo>
                    <a:pt x="5363" y="1224"/>
                  </a:lnTo>
                  <a:lnTo>
                    <a:pt x="5365" y="1228"/>
                  </a:lnTo>
                  <a:lnTo>
                    <a:pt x="5367" y="1233"/>
                  </a:lnTo>
                  <a:lnTo>
                    <a:pt x="5369" y="1237"/>
                  </a:lnTo>
                  <a:lnTo>
                    <a:pt x="5371" y="1241"/>
                  </a:lnTo>
                  <a:lnTo>
                    <a:pt x="5373" y="1245"/>
                  </a:lnTo>
                  <a:lnTo>
                    <a:pt x="5375" y="1251"/>
                  </a:lnTo>
                  <a:lnTo>
                    <a:pt x="5376" y="1256"/>
                  </a:lnTo>
                  <a:lnTo>
                    <a:pt x="5378" y="1262"/>
                  </a:lnTo>
                  <a:lnTo>
                    <a:pt x="5380" y="1269"/>
                  </a:lnTo>
                  <a:lnTo>
                    <a:pt x="5382" y="1277"/>
                  </a:lnTo>
                  <a:lnTo>
                    <a:pt x="5384" y="1285"/>
                  </a:lnTo>
                  <a:lnTo>
                    <a:pt x="5386" y="1295"/>
                  </a:lnTo>
                  <a:lnTo>
                    <a:pt x="5388" y="1307"/>
                  </a:lnTo>
                  <a:lnTo>
                    <a:pt x="5390" y="1319"/>
                  </a:lnTo>
                  <a:lnTo>
                    <a:pt x="5392" y="1331"/>
                  </a:lnTo>
                  <a:lnTo>
                    <a:pt x="5394" y="1343"/>
                  </a:lnTo>
                  <a:lnTo>
                    <a:pt x="5396" y="1357"/>
                  </a:lnTo>
                  <a:lnTo>
                    <a:pt x="5398" y="1371"/>
                  </a:lnTo>
                  <a:lnTo>
                    <a:pt x="5400" y="1386"/>
                  </a:lnTo>
                  <a:lnTo>
                    <a:pt x="5402" y="1399"/>
                  </a:lnTo>
                  <a:lnTo>
                    <a:pt x="5404" y="1412"/>
                  </a:lnTo>
                  <a:lnTo>
                    <a:pt x="5406" y="1425"/>
                  </a:lnTo>
                  <a:lnTo>
                    <a:pt x="5408" y="1437"/>
                  </a:lnTo>
                  <a:lnTo>
                    <a:pt x="5410" y="1448"/>
                  </a:lnTo>
                  <a:lnTo>
                    <a:pt x="5411" y="1459"/>
                  </a:lnTo>
                  <a:lnTo>
                    <a:pt x="5413" y="1471"/>
                  </a:lnTo>
                  <a:lnTo>
                    <a:pt x="5415" y="1481"/>
                  </a:lnTo>
                  <a:lnTo>
                    <a:pt x="5417" y="1490"/>
                  </a:lnTo>
                  <a:lnTo>
                    <a:pt x="5419" y="1500"/>
                  </a:lnTo>
                  <a:lnTo>
                    <a:pt x="5421" y="1509"/>
                  </a:lnTo>
                  <a:lnTo>
                    <a:pt x="5423" y="1517"/>
                  </a:lnTo>
                  <a:lnTo>
                    <a:pt x="5425" y="1525"/>
                  </a:lnTo>
                  <a:lnTo>
                    <a:pt x="5427" y="1531"/>
                  </a:lnTo>
                  <a:lnTo>
                    <a:pt x="5429" y="1538"/>
                  </a:lnTo>
                  <a:lnTo>
                    <a:pt x="5431" y="1544"/>
                  </a:lnTo>
                  <a:lnTo>
                    <a:pt x="5433" y="1549"/>
                  </a:lnTo>
                  <a:lnTo>
                    <a:pt x="5435" y="1553"/>
                  </a:lnTo>
                  <a:lnTo>
                    <a:pt x="5437" y="1555"/>
                  </a:lnTo>
                  <a:lnTo>
                    <a:pt x="5439" y="1554"/>
                  </a:lnTo>
                  <a:lnTo>
                    <a:pt x="5441" y="1551"/>
                  </a:lnTo>
                  <a:lnTo>
                    <a:pt x="5443" y="1545"/>
                  </a:lnTo>
                  <a:lnTo>
                    <a:pt x="5445" y="1535"/>
                  </a:lnTo>
                  <a:lnTo>
                    <a:pt x="5447" y="1521"/>
                  </a:lnTo>
                  <a:lnTo>
                    <a:pt x="5448" y="1503"/>
                  </a:lnTo>
                  <a:lnTo>
                    <a:pt x="5450" y="1481"/>
                  </a:lnTo>
                  <a:lnTo>
                    <a:pt x="5452" y="1455"/>
                  </a:lnTo>
                  <a:lnTo>
                    <a:pt x="5454" y="1426"/>
                  </a:lnTo>
                  <a:lnTo>
                    <a:pt x="5456" y="1390"/>
                  </a:lnTo>
                  <a:lnTo>
                    <a:pt x="5458" y="1350"/>
                  </a:lnTo>
                  <a:lnTo>
                    <a:pt x="5460" y="1306"/>
                  </a:lnTo>
                  <a:lnTo>
                    <a:pt x="5462" y="1259"/>
                  </a:lnTo>
                  <a:lnTo>
                    <a:pt x="5464" y="1208"/>
                  </a:lnTo>
                  <a:lnTo>
                    <a:pt x="5466" y="1154"/>
                  </a:lnTo>
                  <a:lnTo>
                    <a:pt x="5468" y="1098"/>
                  </a:lnTo>
                  <a:lnTo>
                    <a:pt x="5470" y="1041"/>
                  </a:lnTo>
                  <a:lnTo>
                    <a:pt x="5472" y="983"/>
                  </a:lnTo>
                  <a:lnTo>
                    <a:pt x="5474" y="923"/>
                  </a:lnTo>
                  <a:lnTo>
                    <a:pt x="5476" y="864"/>
                  </a:lnTo>
                  <a:lnTo>
                    <a:pt x="5478" y="805"/>
                  </a:lnTo>
                  <a:lnTo>
                    <a:pt x="5480" y="747"/>
                  </a:lnTo>
                  <a:lnTo>
                    <a:pt x="5482" y="692"/>
                  </a:lnTo>
                  <a:lnTo>
                    <a:pt x="5484" y="640"/>
                  </a:lnTo>
                  <a:lnTo>
                    <a:pt x="5485" y="591"/>
                  </a:lnTo>
                  <a:lnTo>
                    <a:pt x="5487" y="543"/>
                  </a:lnTo>
                  <a:lnTo>
                    <a:pt x="5489" y="499"/>
                  </a:lnTo>
                  <a:lnTo>
                    <a:pt x="5491" y="458"/>
                  </a:lnTo>
                  <a:lnTo>
                    <a:pt x="5493" y="421"/>
                  </a:lnTo>
                  <a:lnTo>
                    <a:pt x="5495" y="386"/>
                  </a:lnTo>
                  <a:lnTo>
                    <a:pt x="5497" y="354"/>
                  </a:lnTo>
                  <a:lnTo>
                    <a:pt x="5499" y="326"/>
                  </a:lnTo>
                  <a:lnTo>
                    <a:pt x="5501" y="303"/>
                  </a:lnTo>
                  <a:lnTo>
                    <a:pt x="5503" y="284"/>
                  </a:lnTo>
                  <a:lnTo>
                    <a:pt x="5505" y="267"/>
                  </a:lnTo>
                  <a:lnTo>
                    <a:pt x="5507" y="254"/>
                  </a:lnTo>
                  <a:lnTo>
                    <a:pt x="5509" y="245"/>
                  </a:lnTo>
                  <a:lnTo>
                    <a:pt x="5511" y="238"/>
                  </a:lnTo>
                  <a:lnTo>
                    <a:pt x="5513" y="232"/>
                  </a:lnTo>
                  <a:lnTo>
                    <a:pt x="5515" y="230"/>
                  </a:lnTo>
                  <a:lnTo>
                    <a:pt x="5517" y="230"/>
                  </a:lnTo>
                  <a:lnTo>
                    <a:pt x="5519" y="231"/>
                  </a:lnTo>
                  <a:lnTo>
                    <a:pt x="5521" y="233"/>
                  </a:lnTo>
                  <a:lnTo>
                    <a:pt x="5522" y="237"/>
                  </a:lnTo>
                  <a:lnTo>
                    <a:pt x="5524" y="240"/>
                  </a:lnTo>
                  <a:lnTo>
                    <a:pt x="5526" y="245"/>
                  </a:lnTo>
                  <a:lnTo>
                    <a:pt x="5528" y="249"/>
                  </a:lnTo>
                  <a:lnTo>
                    <a:pt x="5530" y="254"/>
                  </a:lnTo>
                  <a:lnTo>
                    <a:pt x="5532" y="259"/>
                  </a:lnTo>
                  <a:lnTo>
                    <a:pt x="5534" y="264"/>
                  </a:lnTo>
                  <a:lnTo>
                    <a:pt x="5536" y="269"/>
                  </a:lnTo>
                  <a:lnTo>
                    <a:pt x="5538" y="274"/>
                  </a:lnTo>
                  <a:lnTo>
                    <a:pt x="5540" y="278"/>
                  </a:lnTo>
                  <a:lnTo>
                    <a:pt x="5542" y="285"/>
                  </a:lnTo>
                  <a:lnTo>
                    <a:pt x="5544" y="290"/>
                  </a:lnTo>
                  <a:lnTo>
                    <a:pt x="5546" y="295"/>
                  </a:lnTo>
                  <a:lnTo>
                    <a:pt x="5548" y="300"/>
                  </a:lnTo>
                  <a:lnTo>
                    <a:pt x="5550" y="305"/>
                  </a:lnTo>
                  <a:lnTo>
                    <a:pt x="5552" y="310"/>
                  </a:lnTo>
                  <a:lnTo>
                    <a:pt x="5554" y="316"/>
                  </a:lnTo>
                  <a:lnTo>
                    <a:pt x="5556" y="321"/>
                  </a:lnTo>
                  <a:lnTo>
                    <a:pt x="5558" y="326"/>
                  </a:lnTo>
                  <a:lnTo>
                    <a:pt x="5559" y="330"/>
                  </a:lnTo>
                  <a:lnTo>
                    <a:pt x="5561" y="334"/>
                  </a:lnTo>
                  <a:lnTo>
                    <a:pt x="5563" y="339"/>
                  </a:lnTo>
                  <a:lnTo>
                    <a:pt x="5565" y="343"/>
                  </a:lnTo>
                  <a:lnTo>
                    <a:pt x="5567" y="348"/>
                  </a:lnTo>
                  <a:lnTo>
                    <a:pt x="5569" y="352"/>
                  </a:lnTo>
                  <a:lnTo>
                    <a:pt x="5571" y="355"/>
                  </a:lnTo>
                  <a:lnTo>
                    <a:pt x="5573" y="359"/>
                  </a:lnTo>
                  <a:lnTo>
                    <a:pt x="5575" y="362"/>
                  </a:lnTo>
                  <a:lnTo>
                    <a:pt x="5577" y="366"/>
                  </a:lnTo>
                  <a:lnTo>
                    <a:pt x="5579" y="370"/>
                  </a:lnTo>
                  <a:lnTo>
                    <a:pt x="5581" y="375"/>
                  </a:lnTo>
                  <a:lnTo>
                    <a:pt x="5583" y="380"/>
                  </a:lnTo>
                  <a:lnTo>
                    <a:pt x="5585" y="385"/>
                  </a:lnTo>
                  <a:lnTo>
                    <a:pt x="5587" y="391"/>
                  </a:lnTo>
                  <a:lnTo>
                    <a:pt x="5589" y="398"/>
                  </a:lnTo>
                  <a:lnTo>
                    <a:pt x="5591" y="405"/>
                  </a:lnTo>
                  <a:lnTo>
                    <a:pt x="5593" y="413"/>
                  </a:lnTo>
                  <a:lnTo>
                    <a:pt x="5595" y="422"/>
                  </a:lnTo>
                  <a:lnTo>
                    <a:pt x="5596" y="430"/>
                  </a:lnTo>
                  <a:lnTo>
                    <a:pt x="5598" y="439"/>
                  </a:lnTo>
                  <a:lnTo>
                    <a:pt x="5600" y="447"/>
                  </a:lnTo>
                  <a:lnTo>
                    <a:pt x="5602" y="455"/>
                  </a:lnTo>
                  <a:lnTo>
                    <a:pt x="5604" y="465"/>
                  </a:lnTo>
                  <a:lnTo>
                    <a:pt x="5606" y="473"/>
                  </a:lnTo>
                  <a:lnTo>
                    <a:pt x="5608" y="481"/>
                  </a:lnTo>
                  <a:lnTo>
                    <a:pt x="5610" y="489"/>
                  </a:lnTo>
                  <a:lnTo>
                    <a:pt x="5612" y="497"/>
                  </a:lnTo>
                  <a:lnTo>
                    <a:pt x="5614" y="505"/>
                  </a:lnTo>
                  <a:lnTo>
                    <a:pt x="5616" y="513"/>
                  </a:lnTo>
                  <a:lnTo>
                    <a:pt x="5618" y="521"/>
                  </a:lnTo>
                  <a:lnTo>
                    <a:pt x="5620" y="527"/>
                  </a:lnTo>
                  <a:lnTo>
                    <a:pt x="5622" y="532"/>
                  </a:lnTo>
                  <a:lnTo>
                    <a:pt x="5624" y="538"/>
                  </a:lnTo>
                  <a:lnTo>
                    <a:pt x="5626" y="544"/>
                  </a:lnTo>
                  <a:lnTo>
                    <a:pt x="5628" y="549"/>
                  </a:lnTo>
                  <a:lnTo>
                    <a:pt x="5630" y="554"/>
                  </a:lnTo>
                  <a:lnTo>
                    <a:pt x="5632" y="558"/>
                  </a:lnTo>
                  <a:lnTo>
                    <a:pt x="5633" y="562"/>
                  </a:lnTo>
                  <a:lnTo>
                    <a:pt x="5635" y="566"/>
                  </a:lnTo>
                  <a:lnTo>
                    <a:pt x="5637" y="571"/>
                  </a:lnTo>
                  <a:lnTo>
                    <a:pt x="5639" y="575"/>
                  </a:lnTo>
                  <a:lnTo>
                    <a:pt x="5641" y="578"/>
                  </a:lnTo>
                  <a:lnTo>
                    <a:pt x="5643" y="582"/>
                  </a:lnTo>
                  <a:lnTo>
                    <a:pt x="5645" y="585"/>
                  </a:lnTo>
                  <a:lnTo>
                    <a:pt x="5647" y="588"/>
                  </a:lnTo>
                  <a:lnTo>
                    <a:pt x="5649" y="592"/>
                  </a:lnTo>
                  <a:lnTo>
                    <a:pt x="5651" y="595"/>
                  </a:lnTo>
                  <a:lnTo>
                    <a:pt x="5653" y="600"/>
                  </a:lnTo>
                  <a:lnTo>
                    <a:pt x="5655" y="604"/>
                  </a:lnTo>
                  <a:lnTo>
                    <a:pt x="5657" y="609"/>
                  </a:lnTo>
                  <a:lnTo>
                    <a:pt x="5659" y="614"/>
                  </a:lnTo>
                  <a:lnTo>
                    <a:pt x="5661" y="619"/>
                  </a:lnTo>
                  <a:lnTo>
                    <a:pt x="5663" y="624"/>
                  </a:lnTo>
                  <a:lnTo>
                    <a:pt x="5665" y="629"/>
                  </a:lnTo>
                  <a:lnTo>
                    <a:pt x="5667" y="634"/>
                  </a:lnTo>
                  <a:lnTo>
                    <a:pt x="5669" y="637"/>
                  </a:lnTo>
                  <a:lnTo>
                    <a:pt x="5670" y="641"/>
                  </a:lnTo>
                  <a:lnTo>
                    <a:pt x="5672" y="645"/>
                  </a:lnTo>
                  <a:lnTo>
                    <a:pt x="5674" y="648"/>
                  </a:lnTo>
                  <a:lnTo>
                    <a:pt x="5676" y="651"/>
                  </a:lnTo>
                  <a:lnTo>
                    <a:pt x="5678" y="654"/>
                  </a:lnTo>
                  <a:lnTo>
                    <a:pt x="5680" y="656"/>
                  </a:lnTo>
                  <a:lnTo>
                    <a:pt x="5682" y="659"/>
                  </a:lnTo>
                  <a:lnTo>
                    <a:pt x="5684" y="661"/>
                  </a:lnTo>
                  <a:lnTo>
                    <a:pt x="5686" y="662"/>
                  </a:lnTo>
                  <a:lnTo>
                    <a:pt x="5688" y="663"/>
                  </a:lnTo>
                  <a:lnTo>
                    <a:pt x="5690" y="663"/>
                  </a:lnTo>
                  <a:lnTo>
                    <a:pt x="5692" y="662"/>
                  </a:lnTo>
                  <a:lnTo>
                    <a:pt x="5694" y="661"/>
                  </a:lnTo>
                  <a:lnTo>
                    <a:pt x="5696" y="660"/>
                  </a:lnTo>
                  <a:lnTo>
                    <a:pt x="5698" y="659"/>
                  </a:lnTo>
                  <a:lnTo>
                    <a:pt x="5700" y="657"/>
                  </a:lnTo>
                  <a:lnTo>
                    <a:pt x="5702" y="655"/>
                  </a:lnTo>
                  <a:lnTo>
                    <a:pt x="5704" y="654"/>
                  </a:lnTo>
                  <a:lnTo>
                    <a:pt x="5706" y="652"/>
                  </a:lnTo>
                  <a:lnTo>
                    <a:pt x="5707" y="650"/>
                  </a:lnTo>
                  <a:lnTo>
                    <a:pt x="5709" y="648"/>
                  </a:lnTo>
                  <a:lnTo>
                    <a:pt x="5711" y="646"/>
                  </a:lnTo>
                  <a:lnTo>
                    <a:pt x="5713" y="646"/>
                  </a:lnTo>
                  <a:lnTo>
                    <a:pt x="5715" y="644"/>
                  </a:lnTo>
                  <a:lnTo>
                    <a:pt x="5717" y="644"/>
                  </a:lnTo>
                  <a:lnTo>
                    <a:pt x="5719" y="644"/>
                  </a:lnTo>
                  <a:lnTo>
                    <a:pt x="5721" y="645"/>
                  </a:lnTo>
                  <a:lnTo>
                    <a:pt x="5723" y="647"/>
                  </a:lnTo>
                  <a:lnTo>
                    <a:pt x="5725" y="649"/>
                  </a:lnTo>
                  <a:lnTo>
                    <a:pt x="5727" y="652"/>
                  </a:lnTo>
                  <a:lnTo>
                    <a:pt x="5729" y="655"/>
                  </a:lnTo>
                  <a:lnTo>
                    <a:pt x="5731" y="657"/>
                  </a:lnTo>
                  <a:lnTo>
                    <a:pt x="5733" y="660"/>
                  </a:lnTo>
                  <a:lnTo>
                    <a:pt x="5735" y="663"/>
                  </a:lnTo>
                  <a:lnTo>
                    <a:pt x="5737" y="666"/>
                  </a:lnTo>
                  <a:lnTo>
                    <a:pt x="5739" y="669"/>
                  </a:lnTo>
                  <a:lnTo>
                    <a:pt x="5741" y="672"/>
                  </a:lnTo>
                  <a:lnTo>
                    <a:pt x="5743" y="675"/>
                  </a:lnTo>
                  <a:lnTo>
                    <a:pt x="5744" y="678"/>
                  </a:lnTo>
                  <a:lnTo>
                    <a:pt x="5746" y="681"/>
                  </a:lnTo>
                  <a:lnTo>
                    <a:pt x="5748" y="683"/>
                  </a:lnTo>
                  <a:lnTo>
                    <a:pt x="5750" y="686"/>
                  </a:lnTo>
                  <a:lnTo>
                    <a:pt x="5752" y="689"/>
                  </a:lnTo>
                  <a:lnTo>
                    <a:pt x="5754" y="692"/>
                  </a:lnTo>
                  <a:lnTo>
                    <a:pt x="5756" y="694"/>
                  </a:lnTo>
                  <a:lnTo>
                    <a:pt x="5758" y="696"/>
                  </a:lnTo>
                  <a:lnTo>
                    <a:pt x="5760" y="699"/>
                  </a:lnTo>
                  <a:lnTo>
                    <a:pt x="5762" y="702"/>
                  </a:lnTo>
                  <a:lnTo>
                    <a:pt x="5764" y="704"/>
                  </a:lnTo>
                  <a:lnTo>
                    <a:pt x="5766" y="707"/>
                  </a:lnTo>
                  <a:lnTo>
                    <a:pt x="5768" y="709"/>
                  </a:lnTo>
                  <a:lnTo>
                    <a:pt x="5770" y="711"/>
                  </a:lnTo>
                  <a:lnTo>
                    <a:pt x="5772" y="712"/>
                  </a:lnTo>
                  <a:lnTo>
                    <a:pt x="5774" y="714"/>
                  </a:lnTo>
                  <a:lnTo>
                    <a:pt x="5776" y="715"/>
                  </a:lnTo>
                  <a:lnTo>
                    <a:pt x="5778" y="716"/>
                  </a:lnTo>
                  <a:lnTo>
                    <a:pt x="5780" y="716"/>
                  </a:lnTo>
                  <a:lnTo>
                    <a:pt x="5781" y="716"/>
                  </a:lnTo>
                  <a:lnTo>
                    <a:pt x="5783" y="715"/>
                  </a:lnTo>
                  <a:lnTo>
                    <a:pt x="5785" y="714"/>
                  </a:lnTo>
                  <a:lnTo>
                    <a:pt x="5787" y="713"/>
                  </a:lnTo>
                  <a:lnTo>
                    <a:pt x="5789" y="712"/>
                  </a:lnTo>
                  <a:lnTo>
                    <a:pt x="5791" y="711"/>
                  </a:lnTo>
                  <a:lnTo>
                    <a:pt x="5793" y="710"/>
                  </a:lnTo>
                  <a:lnTo>
                    <a:pt x="5795" y="708"/>
                  </a:lnTo>
                  <a:lnTo>
                    <a:pt x="5797" y="707"/>
                  </a:lnTo>
                  <a:lnTo>
                    <a:pt x="5799" y="705"/>
                  </a:lnTo>
                  <a:lnTo>
                    <a:pt x="5801" y="704"/>
                  </a:lnTo>
                  <a:lnTo>
                    <a:pt x="5803" y="702"/>
                  </a:lnTo>
                  <a:lnTo>
                    <a:pt x="5805" y="700"/>
                  </a:lnTo>
                  <a:lnTo>
                    <a:pt x="5807" y="698"/>
                  </a:lnTo>
                  <a:lnTo>
                    <a:pt x="5809" y="697"/>
                  </a:lnTo>
                  <a:lnTo>
                    <a:pt x="5811" y="695"/>
                  </a:lnTo>
                  <a:lnTo>
                    <a:pt x="5813" y="693"/>
                  </a:lnTo>
                  <a:lnTo>
                    <a:pt x="5815" y="691"/>
                  </a:lnTo>
                  <a:lnTo>
                    <a:pt x="5816" y="689"/>
                  </a:lnTo>
                  <a:lnTo>
                    <a:pt x="5818" y="687"/>
                  </a:lnTo>
                  <a:lnTo>
                    <a:pt x="5820" y="685"/>
                  </a:lnTo>
                  <a:lnTo>
                    <a:pt x="5822" y="684"/>
                  </a:lnTo>
                  <a:lnTo>
                    <a:pt x="5824" y="682"/>
                  </a:lnTo>
                  <a:lnTo>
                    <a:pt x="5826" y="681"/>
                  </a:lnTo>
                  <a:lnTo>
                    <a:pt x="5828" y="680"/>
                  </a:lnTo>
                  <a:lnTo>
                    <a:pt x="5830" y="679"/>
                  </a:lnTo>
                  <a:lnTo>
                    <a:pt x="5832" y="678"/>
                  </a:lnTo>
                  <a:lnTo>
                    <a:pt x="5834" y="678"/>
                  </a:lnTo>
                  <a:lnTo>
                    <a:pt x="5836" y="678"/>
                  </a:lnTo>
                  <a:lnTo>
                    <a:pt x="5838" y="679"/>
                  </a:lnTo>
                  <a:lnTo>
                    <a:pt x="5840" y="681"/>
                  </a:lnTo>
                  <a:lnTo>
                    <a:pt x="5842" y="682"/>
                  </a:lnTo>
                  <a:lnTo>
                    <a:pt x="5844" y="685"/>
                  </a:lnTo>
                  <a:lnTo>
                    <a:pt x="5846" y="689"/>
                  </a:lnTo>
                  <a:lnTo>
                    <a:pt x="5848" y="692"/>
                  </a:lnTo>
                  <a:lnTo>
                    <a:pt x="5850" y="696"/>
                  </a:lnTo>
                  <a:lnTo>
                    <a:pt x="5852" y="700"/>
                  </a:lnTo>
                  <a:lnTo>
                    <a:pt x="5853" y="705"/>
                  </a:lnTo>
                  <a:lnTo>
                    <a:pt x="5855" y="710"/>
                  </a:lnTo>
                  <a:lnTo>
                    <a:pt x="5857" y="715"/>
                  </a:lnTo>
                  <a:lnTo>
                    <a:pt x="5859" y="722"/>
                  </a:lnTo>
                  <a:lnTo>
                    <a:pt x="5861" y="727"/>
                  </a:lnTo>
                  <a:lnTo>
                    <a:pt x="5863" y="732"/>
                  </a:lnTo>
                  <a:lnTo>
                    <a:pt x="5865" y="737"/>
                  </a:lnTo>
                  <a:lnTo>
                    <a:pt x="5867" y="742"/>
                  </a:lnTo>
                  <a:lnTo>
                    <a:pt x="5869" y="747"/>
                  </a:lnTo>
                  <a:lnTo>
                    <a:pt x="5871" y="751"/>
                  </a:lnTo>
                  <a:lnTo>
                    <a:pt x="5873" y="755"/>
                  </a:lnTo>
                  <a:lnTo>
                    <a:pt x="5875" y="759"/>
                  </a:lnTo>
                  <a:lnTo>
                    <a:pt x="5877" y="763"/>
                  </a:lnTo>
                  <a:lnTo>
                    <a:pt x="5879" y="766"/>
                  </a:lnTo>
                  <a:lnTo>
                    <a:pt x="5881" y="769"/>
                  </a:lnTo>
                  <a:lnTo>
                    <a:pt x="5883" y="772"/>
                  </a:lnTo>
                  <a:lnTo>
                    <a:pt x="5885" y="775"/>
                  </a:lnTo>
                  <a:lnTo>
                    <a:pt x="5887" y="777"/>
                  </a:lnTo>
                  <a:lnTo>
                    <a:pt x="5889" y="779"/>
                  </a:lnTo>
                  <a:lnTo>
                    <a:pt x="5890" y="781"/>
                  </a:lnTo>
                  <a:lnTo>
                    <a:pt x="5892" y="782"/>
                  </a:lnTo>
                  <a:lnTo>
                    <a:pt x="5894" y="784"/>
                  </a:lnTo>
                  <a:lnTo>
                    <a:pt x="5896" y="785"/>
                  </a:lnTo>
                  <a:lnTo>
                    <a:pt x="5898" y="787"/>
                  </a:lnTo>
                  <a:lnTo>
                    <a:pt x="5900" y="788"/>
                  </a:lnTo>
                  <a:lnTo>
                    <a:pt x="5902" y="789"/>
                  </a:lnTo>
                  <a:lnTo>
                    <a:pt x="5904" y="790"/>
                  </a:lnTo>
                  <a:lnTo>
                    <a:pt x="5906" y="791"/>
                  </a:lnTo>
                  <a:lnTo>
                    <a:pt x="5908" y="792"/>
                  </a:lnTo>
                  <a:lnTo>
                    <a:pt x="5910" y="792"/>
                  </a:lnTo>
                  <a:lnTo>
                    <a:pt x="5912" y="792"/>
                  </a:lnTo>
                  <a:lnTo>
                    <a:pt x="5914" y="792"/>
                  </a:lnTo>
                  <a:lnTo>
                    <a:pt x="5916" y="792"/>
                  </a:lnTo>
                  <a:lnTo>
                    <a:pt x="5918" y="792"/>
                  </a:lnTo>
                  <a:lnTo>
                    <a:pt x="5920" y="792"/>
                  </a:lnTo>
                  <a:lnTo>
                    <a:pt x="5922" y="792"/>
                  </a:lnTo>
                  <a:lnTo>
                    <a:pt x="5924" y="792"/>
                  </a:lnTo>
                  <a:lnTo>
                    <a:pt x="5926" y="793"/>
                  </a:lnTo>
                  <a:lnTo>
                    <a:pt x="5927" y="793"/>
                  </a:lnTo>
                  <a:lnTo>
                    <a:pt x="5929" y="793"/>
                  </a:lnTo>
                  <a:lnTo>
                    <a:pt x="5931" y="795"/>
                  </a:lnTo>
                  <a:lnTo>
                    <a:pt x="5933" y="795"/>
                  </a:lnTo>
                  <a:lnTo>
                    <a:pt x="5935" y="796"/>
                  </a:lnTo>
                  <a:lnTo>
                    <a:pt x="5937" y="796"/>
                  </a:lnTo>
                  <a:lnTo>
                    <a:pt x="5939" y="797"/>
                  </a:lnTo>
                  <a:lnTo>
                    <a:pt x="5941" y="797"/>
                  </a:lnTo>
                  <a:lnTo>
                    <a:pt x="5943" y="798"/>
                  </a:lnTo>
                  <a:lnTo>
                    <a:pt x="5945" y="799"/>
                  </a:lnTo>
                  <a:lnTo>
                    <a:pt x="5947" y="800"/>
                  </a:lnTo>
                  <a:lnTo>
                    <a:pt x="5949" y="800"/>
                  </a:lnTo>
                  <a:lnTo>
                    <a:pt x="5951" y="801"/>
                  </a:lnTo>
                  <a:lnTo>
                    <a:pt x="5953" y="802"/>
                  </a:lnTo>
                  <a:lnTo>
                    <a:pt x="5955" y="803"/>
                  </a:lnTo>
                  <a:lnTo>
                    <a:pt x="5957" y="804"/>
                  </a:lnTo>
                  <a:lnTo>
                    <a:pt x="5959" y="804"/>
                  </a:lnTo>
                  <a:lnTo>
                    <a:pt x="5961" y="805"/>
                  </a:lnTo>
                  <a:lnTo>
                    <a:pt x="5963" y="805"/>
                  </a:lnTo>
                  <a:lnTo>
                    <a:pt x="5964" y="805"/>
                  </a:lnTo>
                  <a:lnTo>
                    <a:pt x="5966" y="806"/>
                  </a:lnTo>
                  <a:lnTo>
                    <a:pt x="5968" y="805"/>
                  </a:lnTo>
                  <a:lnTo>
                    <a:pt x="5970" y="804"/>
                  </a:lnTo>
                  <a:lnTo>
                    <a:pt x="5972" y="804"/>
                  </a:lnTo>
                  <a:lnTo>
                    <a:pt x="5974" y="803"/>
                  </a:lnTo>
                  <a:lnTo>
                    <a:pt x="5976" y="801"/>
                  </a:lnTo>
                  <a:lnTo>
                    <a:pt x="5978" y="800"/>
                  </a:lnTo>
                  <a:lnTo>
                    <a:pt x="5980" y="799"/>
                  </a:lnTo>
                  <a:lnTo>
                    <a:pt x="5982" y="798"/>
                  </a:lnTo>
                  <a:lnTo>
                    <a:pt x="5984" y="796"/>
                  </a:lnTo>
                  <a:lnTo>
                    <a:pt x="5986" y="794"/>
                  </a:lnTo>
                  <a:lnTo>
                    <a:pt x="5988" y="791"/>
                  </a:lnTo>
                  <a:lnTo>
                    <a:pt x="5990" y="789"/>
                  </a:lnTo>
                  <a:lnTo>
                    <a:pt x="5992" y="788"/>
                  </a:lnTo>
                  <a:lnTo>
                    <a:pt x="5994" y="786"/>
                  </a:lnTo>
                  <a:lnTo>
                    <a:pt x="5996" y="784"/>
                  </a:lnTo>
                  <a:lnTo>
                    <a:pt x="5998" y="781"/>
                  </a:lnTo>
                  <a:lnTo>
                    <a:pt x="6000" y="780"/>
                  </a:lnTo>
                  <a:lnTo>
                    <a:pt x="6001" y="779"/>
                  </a:lnTo>
                  <a:lnTo>
                    <a:pt x="6003" y="776"/>
                  </a:lnTo>
                  <a:lnTo>
                    <a:pt x="6005" y="775"/>
                  </a:lnTo>
                  <a:lnTo>
                    <a:pt x="6007" y="775"/>
                  </a:lnTo>
                  <a:lnTo>
                    <a:pt x="6009" y="774"/>
                  </a:lnTo>
                  <a:lnTo>
                    <a:pt x="6011" y="774"/>
                  </a:lnTo>
                  <a:lnTo>
                    <a:pt x="6013" y="774"/>
                  </a:lnTo>
                  <a:lnTo>
                    <a:pt x="6015" y="774"/>
                  </a:lnTo>
                  <a:lnTo>
                    <a:pt x="6017" y="774"/>
                  </a:lnTo>
                  <a:lnTo>
                    <a:pt x="6019" y="775"/>
                  </a:lnTo>
                  <a:lnTo>
                    <a:pt x="6021" y="776"/>
                  </a:lnTo>
                  <a:lnTo>
                    <a:pt x="6023" y="778"/>
                  </a:lnTo>
                  <a:lnTo>
                    <a:pt x="6025" y="780"/>
                  </a:lnTo>
                  <a:lnTo>
                    <a:pt x="6027" y="782"/>
                  </a:lnTo>
                  <a:lnTo>
                    <a:pt x="6029" y="785"/>
                  </a:lnTo>
                  <a:lnTo>
                    <a:pt x="6031" y="788"/>
                  </a:lnTo>
                  <a:lnTo>
                    <a:pt x="6033" y="791"/>
                  </a:lnTo>
                  <a:lnTo>
                    <a:pt x="6035" y="795"/>
                  </a:lnTo>
                  <a:lnTo>
                    <a:pt x="6037" y="798"/>
                  </a:lnTo>
                  <a:lnTo>
                    <a:pt x="6038" y="800"/>
                  </a:lnTo>
                  <a:lnTo>
                    <a:pt x="6040" y="803"/>
                  </a:lnTo>
                  <a:lnTo>
                    <a:pt x="6042" y="804"/>
                  </a:lnTo>
                  <a:lnTo>
                    <a:pt x="6044" y="806"/>
                  </a:lnTo>
                  <a:lnTo>
                    <a:pt x="6046" y="808"/>
                  </a:lnTo>
                  <a:lnTo>
                    <a:pt x="6048" y="810"/>
                  </a:lnTo>
                  <a:lnTo>
                    <a:pt x="6050" y="811"/>
                  </a:lnTo>
                  <a:lnTo>
                    <a:pt x="6052" y="812"/>
                  </a:lnTo>
                  <a:lnTo>
                    <a:pt x="6054" y="812"/>
                  </a:lnTo>
                  <a:lnTo>
                    <a:pt x="6056" y="813"/>
                  </a:lnTo>
                  <a:lnTo>
                    <a:pt x="6058" y="813"/>
                  </a:lnTo>
                  <a:lnTo>
                    <a:pt x="6060" y="813"/>
                  </a:lnTo>
                  <a:lnTo>
                    <a:pt x="6062" y="811"/>
                  </a:lnTo>
                  <a:lnTo>
                    <a:pt x="6064" y="810"/>
                  </a:lnTo>
                  <a:lnTo>
                    <a:pt x="6066" y="810"/>
                  </a:lnTo>
                  <a:lnTo>
                    <a:pt x="6068" y="810"/>
                  </a:lnTo>
                  <a:lnTo>
                    <a:pt x="6070" y="809"/>
                  </a:lnTo>
                  <a:lnTo>
                    <a:pt x="6072" y="807"/>
                  </a:lnTo>
                  <a:lnTo>
                    <a:pt x="6074" y="806"/>
                  </a:lnTo>
                  <a:lnTo>
                    <a:pt x="6075" y="806"/>
                  </a:lnTo>
                  <a:lnTo>
                    <a:pt x="6077" y="805"/>
                  </a:lnTo>
                  <a:lnTo>
                    <a:pt x="6079" y="805"/>
                  </a:lnTo>
                  <a:lnTo>
                    <a:pt x="6081" y="806"/>
                  </a:lnTo>
                  <a:lnTo>
                    <a:pt x="6083" y="806"/>
                  </a:lnTo>
                  <a:lnTo>
                    <a:pt x="6085" y="808"/>
                  </a:lnTo>
                  <a:lnTo>
                    <a:pt x="6087" y="809"/>
                  </a:lnTo>
                  <a:lnTo>
                    <a:pt x="6089" y="811"/>
                  </a:lnTo>
                  <a:lnTo>
                    <a:pt x="6091" y="813"/>
                  </a:lnTo>
                  <a:lnTo>
                    <a:pt x="6093" y="814"/>
                  </a:lnTo>
                  <a:lnTo>
                    <a:pt x="6095" y="816"/>
                  </a:lnTo>
                  <a:lnTo>
                    <a:pt x="6097" y="817"/>
                  </a:lnTo>
                  <a:lnTo>
                    <a:pt x="6099" y="820"/>
                  </a:lnTo>
                  <a:lnTo>
                    <a:pt x="6101" y="822"/>
                  </a:lnTo>
                  <a:lnTo>
                    <a:pt x="6103" y="823"/>
                  </a:lnTo>
                  <a:lnTo>
                    <a:pt x="6105" y="825"/>
                  </a:lnTo>
                  <a:lnTo>
                    <a:pt x="6107" y="826"/>
                  </a:lnTo>
                  <a:lnTo>
                    <a:pt x="6109" y="828"/>
                  </a:lnTo>
                  <a:lnTo>
                    <a:pt x="6111" y="829"/>
                  </a:lnTo>
                  <a:lnTo>
                    <a:pt x="6112" y="831"/>
                  </a:lnTo>
                  <a:lnTo>
                    <a:pt x="6114" y="833"/>
                  </a:lnTo>
                  <a:lnTo>
                    <a:pt x="6116" y="834"/>
                  </a:lnTo>
                  <a:lnTo>
                    <a:pt x="6118" y="836"/>
                  </a:lnTo>
                  <a:lnTo>
                    <a:pt x="6120" y="837"/>
                  </a:lnTo>
                  <a:lnTo>
                    <a:pt x="6122" y="838"/>
                  </a:lnTo>
                  <a:lnTo>
                    <a:pt x="6124" y="839"/>
                  </a:lnTo>
                  <a:lnTo>
                    <a:pt x="6126" y="841"/>
                  </a:lnTo>
                  <a:lnTo>
                    <a:pt x="6128" y="842"/>
                  </a:lnTo>
                  <a:lnTo>
                    <a:pt x="6130" y="844"/>
                  </a:lnTo>
                  <a:lnTo>
                    <a:pt x="6132" y="845"/>
                  </a:lnTo>
                  <a:lnTo>
                    <a:pt x="6134" y="846"/>
                  </a:lnTo>
                  <a:lnTo>
                    <a:pt x="6136" y="848"/>
                  </a:lnTo>
                  <a:lnTo>
                    <a:pt x="6138" y="850"/>
                  </a:lnTo>
                  <a:lnTo>
                    <a:pt x="6140" y="852"/>
                  </a:lnTo>
                  <a:lnTo>
                    <a:pt x="6142" y="854"/>
                  </a:lnTo>
                  <a:lnTo>
                    <a:pt x="6144" y="855"/>
                  </a:lnTo>
                  <a:lnTo>
                    <a:pt x="6146" y="857"/>
                  </a:lnTo>
                  <a:lnTo>
                    <a:pt x="6148" y="859"/>
                  </a:lnTo>
                  <a:lnTo>
                    <a:pt x="6149" y="861"/>
                  </a:lnTo>
                  <a:lnTo>
                    <a:pt x="6151" y="864"/>
                  </a:lnTo>
                  <a:lnTo>
                    <a:pt x="6153" y="867"/>
                  </a:lnTo>
                  <a:lnTo>
                    <a:pt x="6155" y="869"/>
                  </a:lnTo>
                  <a:lnTo>
                    <a:pt x="6157" y="872"/>
                  </a:lnTo>
                  <a:lnTo>
                    <a:pt x="6159" y="875"/>
                  </a:lnTo>
                  <a:lnTo>
                    <a:pt x="6161" y="877"/>
                  </a:lnTo>
                  <a:lnTo>
                    <a:pt x="6163" y="881"/>
                  </a:lnTo>
                  <a:lnTo>
                    <a:pt x="6165" y="885"/>
                  </a:lnTo>
                  <a:lnTo>
                    <a:pt x="6167" y="887"/>
                  </a:lnTo>
                  <a:lnTo>
                    <a:pt x="6169" y="889"/>
                  </a:lnTo>
                  <a:lnTo>
                    <a:pt x="6171" y="891"/>
                  </a:lnTo>
                  <a:lnTo>
                    <a:pt x="6173" y="892"/>
                  </a:lnTo>
                  <a:lnTo>
                    <a:pt x="6175" y="894"/>
                  </a:lnTo>
                  <a:lnTo>
                    <a:pt x="6177" y="897"/>
                  </a:lnTo>
                  <a:lnTo>
                    <a:pt x="6179" y="899"/>
                  </a:lnTo>
                  <a:lnTo>
                    <a:pt x="6181" y="901"/>
                  </a:lnTo>
                  <a:lnTo>
                    <a:pt x="6183" y="902"/>
                  </a:lnTo>
                  <a:lnTo>
                    <a:pt x="6184" y="904"/>
                  </a:lnTo>
                  <a:lnTo>
                    <a:pt x="6186" y="906"/>
                  </a:lnTo>
                  <a:lnTo>
                    <a:pt x="6188" y="908"/>
                  </a:lnTo>
                  <a:lnTo>
                    <a:pt x="6190" y="910"/>
                  </a:lnTo>
                  <a:lnTo>
                    <a:pt x="6192" y="912"/>
                  </a:lnTo>
                  <a:lnTo>
                    <a:pt x="6194" y="915"/>
                  </a:lnTo>
                  <a:lnTo>
                    <a:pt x="6196" y="917"/>
                  </a:lnTo>
                  <a:lnTo>
                    <a:pt x="6198" y="920"/>
                  </a:lnTo>
                  <a:lnTo>
                    <a:pt x="6200" y="922"/>
                  </a:lnTo>
                  <a:lnTo>
                    <a:pt x="6202" y="924"/>
                  </a:lnTo>
                  <a:lnTo>
                    <a:pt x="6204" y="925"/>
                  </a:lnTo>
                  <a:lnTo>
                    <a:pt x="6206" y="927"/>
                  </a:lnTo>
                  <a:lnTo>
                    <a:pt x="6208" y="927"/>
                  </a:lnTo>
                  <a:lnTo>
                    <a:pt x="6210" y="927"/>
                  </a:lnTo>
                  <a:lnTo>
                    <a:pt x="6212" y="927"/>
                  </a:lnTo>
                  <a:lnTo>
                    <a:pt x="6214" y="927"/>
                  </a:lnTo>
                  <a:lnTo>
                    <a:pt x="6216" y="927"/>
                  </a:lnTo>
                  <a:lnTo>
                    <a:pt x="6218" y="928"/>
                  </a:lnTo>
                  <a:lnTo>
                    <a:pt x="6220" y="926"/>
                  </a:lnTo>
                  <a:lnTo>
                    <a:pt x="6221" y="926"/>
                  </a:lnTo>
                  <a:lnTo>
                    <a:pt x="6223" y="925"/>
                  </a:lnTo>
                  <a:lnTo>
                    <a:pt x="6225" y="926"/>
                  </a:lnTo>
                  <a:lnTo>
                    <a:pt x="6227" y="925"/>
                  </a:lnTo>
                  <a:lnTo>
                    <a:pt x="6229" y="924"/>
                  </a:lnTo>
                  <a:lnTo>
                    <a:pt x="6231" y="924"/>
                  </a:lnTo>
                  <a:lnTo>
                    <a:pt x="6233" y="925"/>
                  </a:lnTo>
                  <a:lnTo>
                    <a:pt x="6235" y="926"/>
                  </a:lnTo>
                  <a:lnTo>
                    <a:pt x="6237" y="928"/>
                  </a:lnTo>
                  <a:lnTo>
                    <a:pt x="6239" y="930"/>
                  </a:lnTo>
                  <a:lnTo>
                    <a:pt x="6241" y="931"/>
                  </a:lnTo>
                  <a:lnTo>
                    <a:pt x="6243" y="933"/>
                  </a:lnTo>
                  <a:lnTo>
                    <a:pt x="6245" y="936"/>
                  </a:lnTo>
                  <a:lnTo>
                    <a:pt x="6247" y="940"/>
                  </a:lnTo>
                  <a:lnTo>
                    <a:pt x="6249" y="944"/>
                  </a:lnTo>
                  <a:lnTo>
                    <a:pt x="6251" y="948"/>
                  </a:lnTo>
                  <a:lnTo>
                    <a:pt x="6253" y="952"/>
                  </a:lnTo>
                  <a:lnTo>
                    <a:pt x="6255" y="957"/>
                  </a:lnTo>
                  <a:lnTo>
                    <a:pt x="6257" y="962"/>
                  </a:lnTo>
                  <a:lnTo>
                    <a:pt x="6258" y="968"/>
                  </a:lnTo>
                  <a:lnTo>
                    <a:pt x="6260" y="974"/>
                  </a:lnTo>
                  <a:lnTo>
                    <a:pt x="6262" y="980"/>
                  </a:lnTo>
                  <a:lnTo>
                    <a:pt x="6264" y="987"/>
                  </a:lnTo>
                  <a:lnTo>
                    <a:pt x="6266" y="994"/>
                  </a:lnTo>
                  <a:lnTo>
                    <a:pt x="6268" y="1002"/>
                  </a:lnTo>
                  <a:lnTo>
                    <a:pt x="6270" y="1011"/>
                  </a:lnTo>
                  <a:lnTo>
                    <a:pt x="6272" y="1022"/>
                  </a:lnTo>
                  <a:lnTo>
                    <a:pt x="6274" y="1034"/>
                  </a:lnTo>
                  <a:lnTo>
                    <a:pt x="6276" y="1045"/>
                  </a:lnTo>
                  <a:lnTo>
                    <a:pt x="6278" y="1059"/>
                  </a:lnTo>
                  <a:lnTo>
                    <a:pt x="6280" y="1073"/>
                  </a:lnTo>
                  <a:lnTo>
                    <a:pt x="6282" y="1088"/>
                  </a:lnTo>
                  <a:lnTo>
                    <a:pt x="6284" y="1104"/>
                  </a:lnTo>
                  <a:lnTo>
                    <a:pt x="6286" y="1120"/>
                  </a:lnTo>
                  <a:lnTo>
                    <a:pt x="6288" y="1135"/>
                  </a:lnTo>
                  <a:lnTo>
                    <a:pt x="6290" y="1151"/>
                  </a:lnTo>
                  <a:lnTo>
                    <a:pt x="6292" y="1168"/>
                  </a:lnTo>
                  <a:lnTo>
                    <a:pt x="6294" y="1185"/>
                  </a:lnTo>
                  <a:lnTo>
                    <a:pt x="6295" y="1200"/>
                  </a:lnTo>
                  <a:lnTo>
                    <a:pt x="6297" y="1216"/>
                  </a:lnTo>
                  <a:lnTo>
                    <a:pt x="6299" y="1232"/>
                  </a:lnTo>
                  <a:lnTo>
                    <a:pt x="6301" y="1248"/>
                  </a:lnTo>
                  <a:lnTo>
                    <a:pt x="6303" y="1263"/>
                  </a:lnTo>
                  <a:lnTo>
                    <a:pt x="6305" y="1278"/>
                  </a:lnTo>
                  <a:lnTo>
                    <a:pt x="6307" y="1293"/>
                  </a:lnTo>
                  <a:lnTo>
                    <a:pt x="6309" y="1306"/>
                  </a:lnTo>
                  <a:lnTo>
                    <a:pt x="6311" y="1319"/>
                  </a:lnTo>
                  <a:lnTo>
                    <a:pt x="6313" y="1330"/>
                  </a:lnTo>
                  <a:lnTo>
                    <a:pt x="6315" y="1340"/>
                  </a:lnTo>
                  <a:lnTo>
                    <a:pt x="6317" y="1348"/>
                  </a:lnTo>
                  <a:lnTo>
                    <a:pt x="6319" y="1355"/>
                  </a:lnTo>
                  <a:lnTo>
                    <a:pt x="6321" y="1360"/>
                  </a:lnTo>
                  <a:lnTo>
                    <a:pt x="6323" y="1364"/>
                  </a:lnTo>
                  <a:lnTo>
                    <a:pt x="6325" y="1366"/>
                  </a:lnTo>
                  <a:lnTo>
                    <a:pt x="6327" y="1366"/>
                  </a:lnTo>
                  <a:lnTo>
                    <a:pt x="6329" y="1364"/>
                  </a:lnTo>
                  <a:lnTo>
                    <a:pt x="6331" y="1362"/>
                  </a:lnTo>
                  <a:lnTo>
                    <a:pt x="6332" y="1358"/>
                  </a:lnTo>
                  <a:lnTo>
                    <a:pt x="6334" y="1354"/>
                  </a:lnTo>
                  <a:lnTo>
                    <a:pt x="6336" y="1344"/>
                  </a:lnTo>
                  <a:lnTo>
                    <a:pt x="6338" y="1335"/>
                  </a:lnTo>
                  <a:lnTo>
                    <a:pt x="6340" y="1327"/>
                  </a:lnTo>
                  <a:lnTo>
                    <a:pt x="6342" y="1318"/>
                  </a:lnTo>
                  <a:lnTo>
                    <a:pt x="6344" y="1308"/>
                  </a:lnTo>
                  <a:lnTo>
                    <a:pt x="6346" y="1298"/>
                  </a:lnTo>
                  <a:lnTo>
                    <a:pt x="6348" y="1287"/>
                  </a:lnTo>
                  <a:lnTo>
                    <a:pt x="6350" y="1275"/>
                  </a:lnTo>
                  <a:lnTo>
                    <a:pt x="6352" y="1264"/>
                  </a:lnTo>
                  <a:lnTo>
                    <a:pt x="6354" y="1254"/>
                  </a:lnTo>
                  <a:lnTo>
                    <a:pt x="6356" y="1245"/>
                  </a:lnTo>
                  <a:lnTo>
                    <a:pt x="6358" y="1236"/>
                  </a:lnTo>
                  <a:lnTo>
                    <a:pt x="6360" y="1226"/>
                  </a:lnTo>
                  <a:lnTo>
                    <a:pt x="6362" y="1216"/>
                  </a:lnTo>
                  <a:lnTo>
                    <a:pt x="6364" y="1206"/>
                  </a:lnTo>
                  <a:lnTo>
                    <a:pt x="6366" y="1197"/>
                  </a:lnTo>
                  <a:lnTo>
                    <a:pt x="6368" y="1189"/>
                  </a:lnTo>
                  <a:lnTo>
                    <a:pt x="6369" y="1182"/>
                  </a:lnTo>
                  <a:lnTo>
                    <a:pt x="6371" y="1176"/>
                  </a:lnTo>
                  <a:lnTo>
                    <a:pt x="6373" y="1170"/>
                  </a:lnTo>
                  <a:lnTo>
                    <a:pt x="6375" y="1165"/>
                  </a:lnTo>
                  <a:lnTo>
                    <a:pt x="6377" y="1159"/>
                  </a:lnTo>
                  <a:lnTo>
                    <a:pt x="6379" y="1155"/>
                  </a:lnTo>
                  <a:lnTo>
                    <a:pt x="6381" y="1152"/>
                  </a:lnTo>
                  <a:lnTo>
                    <a:pt x="6383" y="1151"/>
                  </a:lnTo>
                  <a:lnTo>
                    <a:pt x="6385" y="1149"/>
                  </a:lnTo>
                  <a:lnTo>
                    <a:pt x="6387" y="1145"/>
                  </a:lnTo>
                  <a:lnTo>
                    <a:pt x="6389" y="1145"/>
                  </a:lnTo>
                  <a:lnTo>
                    <a:pt x="6391" y="1145"/>
                  </a:lnTo>
                  <a:lnTo>
                    <a:pt x="6393" y="1147"/>
                  </a:lnTo>
                  <a:lnTo>
                    <a:pt x="6395" y="1149"/>
                  </a:lnTo>
                  <a:lnTo>
                    <a:pt x="6397" y="1151"/>
                  </a:lnTo>
                  <a:lnTo>
                    <a:pt x="6399" y="1154"/>
                  </a:lnTo>
                  <a:lnTo>
                    <a:pt x="6401" y="1158"/>
                  </a:lnTo>
                  <a:lnTo>
                    <a:pt x="6403" y="1161"/>
                  </a:lnTo>
                  <a:lnTo>
                    <a:pt x="6405" y="1167"/>
                  </a:lnTo>
                  <a:lnTo>
                    <a:pt x="6406" y="1172"/>
                  </a:lnTo>
                  <a:lnTo>
                    <a:pt x="6408" y="1177"/>
                  </a:lnTo>
                  <a:lnTo>
                    <a:pt x="6410" y="1183"/>
                  </a:lnTo>
                  <a:lnTo>
                    <a:pt x="6412" y="1190"/>
                  </a:lnTo>
                  <a:lnTo>
                    <a:pt x="6414" y="1197"/>
                  </a:lnTo>
                  <a:lnTo>
                    <a:pt x="6416" y="1202"/>
                  </a:lnTo>
                  <a:lnTo>
                    <a:pt x="6418" y="1207"/>
                  </a:lnTo>
                  <a:lnTo>
                    <a:pt x="6420" y="1211"/>
                  </a:lnTo>
                  <a:lnTo>
                    <a:pt x="6422" y="1216"/>
                  </a:lnTo>
                  <a:lnTo>
                    <a:pt x="6424" y="1221"/>
                  </a:lnTo>
                  <a:lnTo>
                    <a:pt x="6426" y="1226"/>
                  </a:lnTo>
                  <a:lnTo>
                    <a:pt x="6428" y="1231"/>
                  </a:lnTo>
                  <a:lnTo>
                    <a:pt x="6430" y="1235"/>
                  </a:lnTo>
                  <a:lnTo>
                    <a:pt x="6432" y="1240"/>
                  </a:lnTo>
                  <a:lnTo>
                    <a:pt x="6434" y="1246"/>
                  </a:lnTo>
                  <a:lnTo>
                    <a:pt x="6436" y="1247"/>
                  </a:lnTo>
                  <a:lnTo>
                    <a:pt x="6438" y="1248"/>
                  </a:lnTo>
                  <a:lnTo>
                    <a:pt x="6440" y="1251"/>
                  </a:lnTo>
                  <a:lnTo>
                    <a:pt x="6442" y="1254"/>
                  </a:lnTo>
                  <a:lnTo>
                    <a:pt x="6443" y="1256"/>
                  </a:lnTo>
                  <a:lnTo>
                    <a:pt x="6445" y="1257"/>
                  </a:lnTo>
                  <a:lnTo>
                    <a:pt x="6447" y="1258"/>
                  </a:lnTo>
                  <a:lnTo>
                    <a:pt x="6449" y="1257"/>
                  </a:lnTo>
                  <a:lnTo>
                    <a:pt x="6451" y="1256"/>
                  </a:lnTo>
                  <a:lnTo>
                    <a:pt x="6453" y="1254"/>
                  </a:lnTo>
                  <a:lnTo>
                    <a:pt x="6455" y="1250"/>
                  </a:lnTo>
                  <a:lnTo>
                    <a:pt x="6457" y="1244"/>
                  </a:lnTo>
                  <a:lnTo>
                    <a:pt x="6459" y="1237"/>
                  </a:lnTo>
                  <a:lnTo>
                    <a:pt x="6461" y="1229"/>
                  </a:lnTo>
                  <a:lnTo>
                    <a:pt x="6463" y="1220"/>
                  </a:lnTo>
                  <a:lnTo>
                    <a:pt x="6465" y="1207"/>
                  </a:lnTo>
                  <a:lnTo>
                    <a:pt x="6467" y="1193"/>
                  </a:lnTo>
                  <a:lnTo>
                    <a:pt x="6469" y="1177"/>
                  </a:lnTo>
                  <a:lnTo>
                    <a:pt x="6471" y="1161"/>
                  </a:lnTo>
                  <a:lnTo>
                    <a:pt x="6473" y="1142"/>
                  </a:lnTo>
                  <a:lnTo>
                    <a:pt x="6475" y="1121"/>
                  </a:lnTo>
                  <a:lnTo>
                    <a:pt x="6477" y="1099"/>
                  </a:lnTo>
                  <a:lnTo>
                    <a:pt x="6479" y="1076"/>
                  </a:lnTo>
                  <a:lnTo>
                    <a:pt x="6480" y="1053"/>
                  </a:lnTo>
                  <a:lnTo>
                    <a:pt x="6482" y="1029"/>
                  </a:lnTo>
                  <a:lnTo>
                    <a:pt x="6484" y="1005"/>
                  </a:lnTo>
                  <a:lnTo>
                    <a:pt x="6486" y="979"/>
                  </a:lnTo>
                  <a:lnTo>
                    <a:pt x="6488" y="953"/>
                  </a:lnTo>
                  <a:lnTo>
                    <a:pt x="6490" y="930"/>
                  </a:lnTo>
                  <a:lnTo>
                    <a:pt x="6492" y="907"/>
                  </a:lnTo>
                  <a:lnTo>
                    <a:pt x="6494" y="885"/>
                  </a:lnTo>
                  <a:lnTo>
                    <a:pt x="6496" y="863"/>
                  </a:lnTo>
                  <a:lnTo>
                    <a:pt x="6498" y="844"/>
                  </a:lnTo>
                  <a:lnTo>
                    <a:pt x="6500" y="825"/>
                  </a:lnTo>
                  <a:lnTo>
                    <a:pt x="6502" y="808"/>
                  </a:lnTo>
                  <a:lnTo>
                    <a:pt x="6504" y="790"/>
                  </a:lnTo>
                  <a:lnTo>
                    <a:pt x="6506" y="774"/>
                  </a:lnTo>
                  <a:lnTo>
                    <a:pt x="6508" y="757"/>
                  </a:lnTo>
                  <a:lnTo>
                    <a:pt x="6510" y="742"/>
                  </a:lnTo>
                  <a:lnTo>
                    <a:pt x="6512" y="727"/>
                  </a:lnTo>
                  <a:lnTo>
                    <a:pt x="6514" y="713"/>
                  </a:lnTo>
                  <a:lnTo>
                    <a:pt x="6516" y="699"/>
                  </a:lnTo>
                  <a:lnTo>
                    <a:pt x="6517" y="684"/>
                  </a:lnTo>
                  <a:lnTo>
                    <a:pt x="6519" y="667"/>
                  </a:lnTo>
                  <a:lnTo>
                    <a:pt x="6521" y="651"/>
                  </a:lnTo>
                  <a:lnTo>
                    <a:pt x="6523" y="633"/>
                  </a:lnTo>
                  <a:lnTo>
                    <a:pt x="6525" y="614"/>
                  </a:lnTo>
                  <a:lnTo>
                    <a:pt x="6527" y="595"/>
                  </a:lnTo>
                  <a:lnTo>
                    <a:pt x="6529" y="576"/>
                  </a:lnTo>
                  <a:lnTo>
                    <a:pt x="6531" y="556"/>
                  </a:lnTo>
                  <a:lnTo>
                    <a:pt x="6533" y="537"/>
                  </a:lnTo>
                  <a:lnTo>
                    <a:pt x="6535" y="518"/>
                  </a:lnTo>
                  <a:lnTo>
                    <a:pt x="6537" y="498"/>
                  </a:lnTo>
                  <a:lnTo>
                    <a:pt x="6539" y="479"/>
                  </a:lnTo>
                  <a:lnTo>
                    <a:pt x="6541" y="464"/>
                  </a:lnTo>
                  <a:lnTo>
                    <a:pt x="6543" y="449"/>
                  </a:lnTo>
                  <a:lnTo>
                    <a:pt x="6545" y="437"/>
                  </a:lnTo>
                  <a:lnTo>
                    <a:pt x="6547" y="424"/>
                  </a:lnTo>
                  <a:lnTo>
                    <a:pt x="6549" y="414"/>
                  </a:lnTo>
                  <a:lnTo>
                    <a:pt x="6551" y="404"/>
                  </a:lnTo>
                  <a:lnTo>
                    <a:pt x="6553" y="396"/>
                  </a:lnTo>
                  <a:lnTo>
                    <a:pt x="6554" y="390"/>
                  </a:lnTo>
                  <a:lnTo>
                    <a:pt x="6556" y="385"/>
                  </a:lnTo>
                  <a:lnTo>
                    <a:pt x="6558" y="381"/>
                  </a:lnTo>
                  <a:lnTo>
                    <a:pt x="6560" y="379"/>
                  </a:lnTo>
                  <a:lnTo>
                    <a:pt x="6562" y="380"/>
                  </a:lnTo>
                  <a:lnTo>
                    <a:pt x="6564" y="381"/>
                  </a:lnTo>
                  <a:lnTo>
                    <a:pt x="6566" y="383"/>
                  </a:lnTo>
                  <a:lnTo>
                    <a:pt x="6568" y="386"/>
                  </a:lnTo>
                  <a:lnTo>
                    <a:pt x="6570" y="389"/>
                  </a:lnTo>
                  <a:lnTo>
                    <a:pt x="6572" y="393"/>
                  </a:lnTo>
                  <a:lnTo>
                    <a:pt x="6574" y="397"/>
                  </a:lnTo>
                  <a:lnTo>
                    <a:pt x="6576" y="403"/>
                  </a:lnTo>
                  <a:lnTo>
                    <a:pt x="6578" y="408"/>
                  </a:lnTo>
                  <a:lnTo>
                    <a:pt x="6580" y="414"/>
                  </a:lnTo>
                  <a:lnTo>
                    <a:pt x="6582" y="421"/>
                  </a:lnTo>
                  <a:lnTo>
                    <a:pt x="6584" y="428"/>
                  </a:lnTo>
                  <a:lnTo>
                    <a:pt x="6586" y="436"/>
                  </a:lnTo>
                  <a:lnTo>
                    <a:pt x="6588" y="444"/>
                  </a:lnTo>
                  <a:lnTo>
                    <a:pt x="6589" y="449"/>
                  </a:lnTo>
                  <a:lnTo>
                    <a:pt x="6591" y="457"/>
                  </a:lnTo>
                  <a:lnTo>
                    <a:pt x="6593" y="464"/>
                  </a:lnTo>
                  <a:lnTo>
                    <a:pt x="6595" y="472"/>
                  </a:lnTo>
                  <a:lnTo>
                    <a:pt x="6597" y="480"/>
                  </a:lnTo>
                  <a:lnTo>
                    <a:pt x="6599" y="489"/>
                  </a:lnTo>
                  <a:lnTo>
                    <a:pt x="6601" y="497"/>
                  </a:lnTo>
                  <a:lnTo>
                    <a:pt x="6603" y="505"/>
                  </a:lnTo>
                  <a:lnTo>
                    <a:pt x="6605" y="511"/>
                  </a:lnTo>
                  <a:lnTo>
                    <a:pt x="6607" y="517"/>
                  </a:lnTo>
                  <a:lnTo>
                    <a:pt x="6609" y="523"/>
                  </a:lnTo>
                  <a:lnTo>
                    <a:pt x="6611" y="529"/>
                  </a:lnTo>
                  <a:lnTo>
                    <a:pt x="6613" y="536"/>
                  </a:lnTo>
                  <a:lnTo>
                    <a:pt x="6615" y="541"/>
                  </a:lnTo>
                  <a:lnTo>
                    <a:pt x="6617" y="546"/>
                  </a:lnTo>
                  <a:lnTo>
                    <a:pt x="6619" y="551"/>
                  </a:lnTo>
                  <a:lnTo>
                    <a:pt x="6621" y="556"/>
                  </a:lnTo>
                  <a:lnTo>
                    <a:pt x="6623" y="561"/>
                  </a:lnTo>
                  <a:lnTo>
                    <a:pt x="6625" y="565"/>
                  </a:lnTo>
                  <a:lnTo>
                    <a:pt x="6626" y="570"/>
                  </a:lnTo>
                  <a:lnTo>
                    <a:pt x="6628" y="575"/>
                  </a:lnTo>
                  <a:lnTo>
                    <a:pt x="6630" y="579"/>
                  </a:lnTo>
                  <a:lnTo>
                    <a:pt x="6632" y="584"/>
                  </a:lnTo>
                  <a:lnTo>
                    <a:pt x="6634" y="588"/>
                  </a:lnTo>
                  <a:lnTo>
                    <a:pt x="6636" y="593"/>
                  </a:lnTo>
                  <a:lnTo>
                    <a:pt x="6638" y="598"/>
                  </a:lnTo>
                  <a:lnTo>
                    <a:pt x="6640" y="602"/>
                  </a:lnTo>
                  <a:lnTo>
                    <a:pt x="6642" y="607"/>
                  </a:lnTo>
                  <a:lnTo>
                    <a:pt x="6644" y="611"/>
                  </a:lnTo>
                  <a:lnTo>
                    <a:pt x="6646" y="615"/>
                  </a:lnTo>
                  <a:lnTo>
                    <a:pt x="6648" y="620"/>
                  </a:lnTo>
                  <a:lnTo>
                    <a:pt x="6650" y="625"/>
                  </a:lnTo>
                  <a:lnTo>
                    <a:pt x="6652" y="629"/>
                  </a:lnTo>
                  <a:lnTo>
                    <a:pt x="6654" y="635"/>
                  </a:lnTo>
                  <a:lnTo>
                    <a:pt x="6656" y="640"/>
                  </a:lnTo>
                  <a:lnTo>
                    <a:pt x="6658" y="645"/>
                  </a:lnTo>
                  <a:lnTo>
                    <a:pt x="6660" y="650"/>
                  </a:lnTo>
                  <a:lnTo>
                    <a:pt x="6662" y="654"/>
                  </a:lnTo>
                  <a:lnTo>
                    <a:pt x="6663" y="658"/>
                  </a:lnTo>
                  <a:lnTo>
                    <a:pt x="6665" y="662"/>
                  </a:lnTo>
                  <a:lnTo>
                    <a:pt x="6667" y="665"/>
                  </a:lnTo>
                  <a:lnTo>
                    <a:pt x="6669" y="668"/>
                  </a:lnTo>
                  <a:lnTo>
                    <a:pt x="6671" y="669"/>
                  </a:lnTo>
                  <a:lnTo>
                    <a:pt x="6673" y="671"/>
                  </a:lnTo>
                  <a:lnTo>
                    <a:pt x="6675" y="672"/>
                  </a:lnTo>
                  <a:lnTo>
                    <a:pt x="6677" y="673"/>
                  </a:lnTo>
                  <a:lnTo>
                    <a:pt x="6679" y="673"/>
                  </a:lnTo>
                  <a:lnTo>
                    <a:pt x="6681" y="673"/>
                  </a:lnTo>
                  <a:lnTo>
                    <a:pt x="6683" y="673"/>
                  </a:lnTo>
                  <a:lnTo>
                    <a:pt x="6685" y="672"/>
                  </a:lnTo>
                  <a:lnTo>
                    <a:pt x="6687" y="671"/>
                  </a:lnTo>
                  <a:lnTo>
                    <a:pt x="6689" y="670"/>
                  </a:lnTo>
                  <a:lnTo>
                    <a:pt x="6691" y="668"/>
                  </a:lnTo>
                  <a:lnTo>
                    <a:pt x="6693" y="667"/>
                  </a:lnTo>
                  <a:lnTo>
                    <a:pt x="6695" y="667"/>
                  </a:lnTo>
                  <a:lnTo>
                    <a:pt x="6697" y="667"/>
                  </a:lnTo>
                  <a:lnTo>
                    <a:pt x="6699" y="667"/>
                  </a:lnTo>
                  <a:lnTo>
                    <a:pt x="6700" y="666"/>
                  </a:lnTo>
                  <a:lnTo>
                    <a:pt x="6702" y="667"/>
                  </a:lnTo>
                  <a:lnTo>
                    <a:pt x="6704" y="667"/>
                  </a:lnTo>
                  <a:lnTo>
                    <a:pt x="6706" y="668"/>
                  </a:lnTo>
                  <a:lnTo>
                    <a:pt x="6708" y="669"/>
                  </a:lnTo>
                  <a:lnTo>
                    <a:pt x="6710" y="670"/>
                  </a:lnTo>
                  <a:lnTo>
                    <a:pt x="6712" y="671"/>
                  </a:lnTo>
                  <a:lnTo>
                    <a:pt x="6714" y="672"/>
                  </a:lnTo>
                  <a:lnTo>
                    <a:pt x="6716" y="673"/>
                  </a:lnTo>
                  <a:lnTo>
                    <a:pt x="6718" y="675"/>
                  </a:lnTo>
                  <a:lnTo>
                    <a:pt x="6720" y="677"/>
                  </a:lnTo>
                  <a:lnTo>
                    <a:pt x="6722" y="679"/>
                  </a:lnTo>
                  <a:lnTo>
                    <a:pt x="6724" y="680"/>
                  </a:lnTo>
                  <a:lnTo>
                    <a:pt x="6726" y="682"/>
                  </a:lnTo>
                  <a:lnTo>
                    <a:pt x="6728" y="683"/>
                  </a:lnTo>
                  <a:lnTo>
                    <a:pt x="6730" y="684"/>
                  </a:lnTo>
                  <a:lnTo>
                    <a:pt x="6732" y="685"/>
                  </a:lnTo>
                  <a:lnTo>
                    <a:pt x="6734" y="686"/>
                  </a:lnTo>
                  <a:lnTo>
                    <a:pt x="6736" y="687"/>
                  </a:lnTo>
                  <a:lnTo>
                    <a:pt x="6737" y="687"/>
                  </a:lnTo>
                  <a:lnTo>
                    <a:pt x="6739" y="688"/>
                  </a:lnTo>
                  <a:lnTo>
                    <a:pt x="6741" y="689"/>
                  </a:lnTo>
                  <a:lnTo>
                    <a:pt x="6743" y="689"/>
                  </a:lnTo>
                  <a:lnTo>
                    <a:pt x="6745" y="690"/>
                  </a:lnTo>
                  <a:lnTo>
                    <a:pt x="6747" y="690"/>
                  </a:lnTo>
                  <a:lnTo>
                    <a:pt x="6749" y="690"/>
                  </a:lnTo>
                  <a:lnTo>
                    <a:pt x="6751" y="690"/>
                  </a:lnTo>
                  <a:lnTo>
                    <a:pt x="6753" y="689"/>
                  </a:lnTo>
                  <a:lnTo>
                    <a:pt x="6755" y="689"/>
                  </a:lnTo>
                  <a:lnTo>
                    <a:pt x="6757" y="689"/>
                  </a:lnTo>
                  <a:lnTo>
                    <a:pt x="6759" y="690"/>
                  </a:lnTo>
                  <a:lnTo>
                    <a:pt x="6761" y="691"/>
                  </a:lnTo>
                  <a:lnTo>
                    <a:pt x="6763" y="690"/>
                  </a:lnTo>
                  <a:lnTo>
                    <a:pt x="6765" y="691"/>
                  </a:lnTo>
                  <a:lnTo>
                    <a:pt x="6767" y="692"/>
                  </a:lnTo>
                  <a:lnTo>
                    <a:pt x="6769" y="692"/>
                  </a:lnTo>
                  <a:lnTo>
                    <a:pt x="6771" y="692"/>
                  </a:lnTo>
                  <a:lnTo>
                    <a:pt x="6773" y="692"/>
                  </a:lnTo>
                  <a:lnTo>
                    <a:pt x="6774" y="692"/>
                  </a:lnTo>
                  <a:lnTo>
                    <a:pt x="6776" y="692"/>
                  </a:lnTo>
                  <a:lnTo>
                    <a:pt x="6778" y="693"/>
                  </a:lnTo>
                  <a:lnTo>
                    <a:pt x="6780" y="694"/>
                  </a:lnTo>
                  <a:lnTo>
                    <a:pt x="6782" y="694"/>
                  </a:lnTo>
                  <a:lnTo>
                    <a:pt x="6784" y="694"/>
                  </a:lnTo>
                  <a:lnTo>
                    <a:pt x="6786" y="694"/>
                  </a:lnTo>
                  <a:lnTo>
                    <a:pt x="6788" y="696"/>
                  </a:lnTo>
                  <a:lnTo>
                    <a:pt x="6790" y="697"/>
                  </a:lnTo>
                  <a:lnTo>
                    <a:pt x="6792" y="699"/>
                  </a:lnTo>
                  <a:lnTo>
                    <a:pt x="6794" y="702"/>
                  </a:lnTo>
                  <a:lnTo>
                    <a:pt x="6796" y="706"/>
                  </a:lnTo>
                  <a:lnTo>
                    <a:pt x="6798" y="710"/>
                  </a:lnTo>
                  <a:lnTo>
                    <a:pt x="6800" y="715"/>
                  </a:lnTo>
                  <a:lnTo>
                    <a:pt x="6802" y="719"/>
                  </a:lnTo>
                  <a:lnTo>
                    <a:pt x="6804" y="724"/>
                  </a:lnTo>
                  <a:lnTo>
                    <a:pt x="6806" y="729"/>
                  </a:lnTo>
                  <a:lnTo>
                    <a:pt x="6808" y="734"/>
                  </a:lnTo>
                  <a:lnTo>
                    <a:pt x="6810" y="740"/>
                  </a:lnTo>
                  <a:lnTo>
                    <a:pt x="6811" y="745"/>
                  </a:lnTo>
                  <a:lnTo>
                    <a:pt x="6813" y="748"/>
                  </a:lnTo>
                  <a:lnTo>
                    <a:pt x="6815" y="753"/>
                  </a:lnTo>
                  <a:lnTo>
                    <a:pt x="6817" y="757"/>
                  </a:lnTo>
                  <a:lnTo>
                    <a:pt x="6819" y="760"/>
                  </a:lnTo>
                  <a:lnTo>
                    <a:pt x="6821" y="762"/>
                  </a:lnTo>
                  <a:lnTo>
                    <a:pt x="6823" y="765"/>
                  </a:lnTo>
                  <a:lnTo>
                    <a:pt x="6825" y="769"/>
                  </a:lnTo>
                  <a:lnTo>
                    <a:pt x="6827" y="772"/>
                  </a:lnTo>
                  <a:lnTo>
                    <a:pt x="6829" y="775"/>
                  </a:lnTo>
                  <a:lnTo>
                    <a:pt x="6831" y="779"/>
                  </a:lnTo>
                  <a:lnTo>
                    <a:pt x="6833" y="782"/>
                  </a:lnTo>
                  <a:lnTo>
                    <a:pt x="6835" y="786"/>
                  </a:lnTo>
                  <a:lnTo>
                    <a:pt x="6837" y="790"/>
                  </a:lnTo>
                  <a:lnTo>
                    <a:pt x="6839" y="793"/>
                  </a:lnTo>
                  <a:lnTo>
                    <a:pt x="6841" y="796"/>
                  </a:lnTo>
                  <a:lnTo>
                    <a:pt x="6843" y="799"/>
                  </a:lnTo>
                  <a:lnTo>
                    <a:pt x="6845" y="803"/>
                  </a:lnTo>
                  <a:lnTo>
                    <a:pt x="6847" y="805"/>
                  </a:lnTo>
                  <a:lnTo>
                    <a:pt x="6848" y="808"/>
                  </a:lnTo>
                  <a:lnTo>
                    <a:pt x="6850" y="809"/>
                  </a:lnTo>
                  <a:lnTo>
                    <a:pt x="6852" y="811"/>
                  </a:lnTo>
                  <a:lnTo>
                    <a:pt x="6854" y="813"/>
                  </a:lnTo>
                  <a:lnTo>
                    <a:pt x="6856" y="815"/>
                  </a:lnTo>
                  <a:lnTo>
                    <a:pt x="6858" y="816"/>
                  </a:lnTo>
                  <a:lnTo>
                    <a:pt x="6860" y="817"/>
                  </a:lnTo>
                  <a:lnTo>
                    <a:pt x="6862" y="818"/>
                  </a:lnTo>
                  <a:lnTo>
                    <a:pt x="6864" y="819"/>
                  </a:lnTo>
                  <a:lnTo>
                    <a:pt x="6866" y="820"/>
                  </a:lnTo>
                  <a:lnTo>
                    <a:pt x="6868" y="821"/>
                  </a:lnTo>
                  <a:lnTo>
                    <a:pt x="6870" y="822"/>
                  </a:lnTo>
                  <a:lnTo>
                    <a:pt x="6872" y="822"/>
                  </a:lnTo>
                  <a:lnTo>
                    <a:pt x="6874" y="822"/>
                  </a:lnTo>
                  <a:lnTo>
                    <a:pt x="6876" y="821"/>
                  </a:lnTo>
                  <a:lnTo>
                    <a:pt x="6878" y="820"/>
                  </a:lnTo>
                  <a:lnTo>
                    <a:pt x="6880" y="820"/>
                  </a:lnTo>
                  <a:lnTo>
                    <a:pt x="6882" y="820"/>
                  </a:lnTo>
                  <a:lnTo>
                    <a:pt x="6884" y="820"/>
                  </a:lnTo>
                  <a:lnTo>
                    <a:pt x="6885" y="819"/>
                  </a:lnTo>
                  <a:lnTo>
                    <a:pt x="6887" y="818"/>
                  </a:lnTo>
                  <a:lnTo>
                    <a:pt x="6889" y="817"/>
                  </a:lnTo>
                  <a:lnTo>
                    <a:pt x="6891" y="818"/>
                  </a:lnTo>
                  <a:lnTo>
                    <a:pt x="6893" y="817"/>
                  </a:lnTo>
                  <a:lnTo>
                    <a:pt x="6895" y="816"/>
                  </a:lnTo>
                  <a:lnTo>
                    <a:pt x="6897" y="816"/>
                  </a:lnTo>
                  <a:lnTo>
                    <a:pt x="6899" y="814"/>
                  </a:lnTo>
                  <a:lnTo>
                    <a:pt x="6901" y="813"/>
                  </a:lnTo>
                  <a:lnTo>
                    <a:pt x="6903" y="812"/>
                  </a:lnTo>
                  <a:lnTo>
                    <a:pt x="6905" y="810"/>
                  </a:lnTo>
                  <a:lnTo>
                    <a:pt x="6907" y="808"/>
                  </a:lnTo>
                  <a:lnTo>
                    <a:pt x="6909" y="806"/>
                  </a:lnTo>
                  <a:lnTo>
                    <a:pt x="6911" y="803"/>
                  </a:lnTo>
                  <a:lnTo>
                    <a:pt x="6913" y="800"/>
                  </a:lnTo>
                  <a:lnTo>
                    <a:pt x="6915" y="798"/>
                  </a:lnTo>
                  <a:lnTo>
                    <a:pt x="6917" y="794"/>
                  </a:lnTo>
                  <a:lnTo>
                    <a:pt x="6919" y="791"/>
                  </a:lnTo>
                  <a:lnTo>
                    <a:pt x="6921" y="789"/>
                  </a:lnTo>
                  <a:lnTo>
                    <a:pt x="6922" y="786"/>
                  </a:lnTo>
                  <a:lnTo>
                    <a:pt x="6924" y="783"/>
                  </a:lnTo>
                  <a:lnTo>
                    <a:pt x="6926" y="781"/>
                  </a:lnTo>
                  <a:lnTo>
                    <a:pt x="6928" y="779"/>
                  </a:lnTo>
                  <a:lnTo>
                    <a:pt x="6930" y="777"/>
                  </a:lnTo>
                  <a:lnTo>
                    <a:pt x="6932" y="775"/>
                  </a:lnTo>
                  <a:lnTo>
                    <a:pt x="6934" y="772"/>
                  </a:lnTo>
                  <a:lnTo>
                    <a:pt x="6936" y="770"/>
                  </a:lnTo>
                  <a:lnTo>
                    <a:pt x="6938" y="769"/>
                  </a:lnTo>
                  <a:lnTo>
                    <a:pt x="6940" y="769"/>
                  </a:lnTo>
                  <a:lnTo>
                    <a:pt x="6942" y="769"/>
                  </a:lnTo>
                  <a:lnTo>
                    <a:pt x="6944" y="769"/>
                  </a:lnTo>
                  <a:lnTo>
                    <a:pt x="6946" y="769"/>
                  </a:lnTo>
                  <a:lnTo>
                    <a:pt x="6948" y="770"/>
                  </a:lnTo>
                  <a:lnTo>
                    <a:pt x="6950" y="771"/>
                  </a:lnTo>
                  <a:lnTo>
                    <a:pt x="6952" y="772"/>
                  </a:lnTo>
                  <a:lnTo>
                    <a:pt x="6954" y="773"/>
                  </a:lnTo>
                  <a:lnTo>
                    <a:pt x="6956" y="775"/>
                  </a:lnTo>
                  <a:lnTo>
                    <a:pt x="6958" y="776"/>
                  </a:lnTo>
                  <a:lnTo>
                    <a:pt x="6959" y="779"/>
                  </a:lnTo>
                  <a:lnTo>
                    <a:pt x="6961" y="781"/>
                  </a:lnTo>
                  <a:lnTo>
                    <a:pt x="6963" y="784"/>
                  </a:lnTo>
                  <a:lnTo>
                    <a:pt x="6965" y="786"/>
                  </a:lnTo>
                  <a:lnTo>
                    <a:pt x="6967" y="787"/>
                  </a:lnTo>
                  <a:lnTo>
                    <a:pt x="6969" y="789"/>
                  </a:lnTo>
                  <a:lnTo>
                    <a:pt x="6971" y="791"/>
                  </a:lnTo>
                  <a:lnTo>
                    <a:pt x="6973" y="792"/>
                  </a:lnTo>
                  <a:lnTo>
                    <a:pt x="6975" y="794"/>
                  </a:lnTo>
                  <a:lnTo>
                    <a:pt x="6977" y="796"/>
                  </a:lnTo>
                  <a:lnTo>
                    <a:pt x="6979" y="797"/>
                  </a:lnTo>
                  <a:lnTo>
                    <a:pt x="6981" y="798"/>
                  </a:lnTo>
                  <a:lnTo>
                    <a:pt x="6983" y="799"/>
                  </a:lnTo>
                  <a:lnTo>
                    <a:pt x="6985" y="799"/>
                  </a:lnTo>
                  <a:lnTo>
                    <a:pt x="6987" y="800"/>
                  </a:lnTo>
                  <a:lnTo>
                    <a:pt x="6989" y="801"/>
                  </a:lnTo>
                  <a:lnTo>
                    <a:pt x="6991" y="802"/>
                  </a:lnTo>
                  <a:lnTo>
                    <a:pt x="6993" y="803"/>
                  </a:lnTo>
                  <a:lnTo>
                    <a:pt x="6994" y="804"/>
                  </a:lnTo>
                  <a:lnTo>
                    <a:pt x="6996" y="806"/>
                  </a:lnTo>
                  <a:lnTo>
                    <a:pt x="6998" y="808"/>
                  </a:lnTo>
                  <a:lnTo>
                    <a:pt x="7000" y="809"/>
                  </a:lnTo>
                  <a:lnTo>
                    <a:pt x="7002" y="809"/>
                  </a:lnTo>
                  <a:lnTo>
                    <a:pt x="7004" y="811"/>
                  </a:lnTo>
                  <a:lnTo>
                    <a:pt x="7006" y="813"/>
                  </a:lnTo>
                  <a:lnTo>
                    <a:pt x="7008" y="815"/>
                  </a:lnTo>
                  <a:lnTo>
                    <a:pt x="7010" y="818"/>
                  </a:lnTo>
                  <a:lnTo>
                    <a:pt x="7012" y="821"/>
                  </a:lnTo>
                  <a:lnTo>
                    <a:pt x="7014" y="825"/>
                  </a:lnTo>
                  <a:lnTo>
                    <a:pt x="7016" y="829"/>
                  </a:lnTo>
                  <a:lnTo>
                    <a:pt x="7018" y="835"/>
                  </a:lnTo>
                  <a:lnTo>
                    <a:pt x="7020" y="840"/>
                  </a:lnTo>
                  <a:lnTo>
                    <a:pt x="7022" y="843"/>
                  </a:lnTo>
                  <a:lnTo>
                    <a:pt x="7024" y="847"/>
                  </a:lnTo>
                  <a:lnTo>
                    <a:pt x="7026" y="851"/>
                  </a:lnTo>
                  <a:lnTo>
                    <a:pt x="7028" y="856"/>
                  </a:lnTo>
                  <a:lnTo>
                    <a:pt x="7030" y="860"/>
                  </a:lnTo>
                  <a:lnTo>
                    <a:pt x="7031" y="865"/>
                  </a:lnTo>
                  <a:lnTo>
                    <a:pt x="7033" y="869"/>
                  </a:lnTo>
                  <a:lnTo>
                    <a:pt x="7035" y="874"/>
                  </a:lnTo>
                  <a:lnTo>
                    <a:pt x="7037" y="878"/>
                  </a:lnTo>
                  <a:lnTo>
                    <a:pt x="7039" y="882"/>
                  </a:lnTo>
                  <a:lnTo>
                    <a:pt x="7041" y="884"/>
                  </a:lnTo>
                  <a:lnTo>
                    <a:pt x="7043" y="888"/>
                  </a:lnTo>
                  <a:lnTo>
                    <a:pt x="7045" y="892"/>
                  </a:lnTo>
                  <a:lnTo>
                    <a:pt x="7047" y="895"/>
                  </a:lnTo>
                  <a:lnTo>
                    <a:pt x="7049" y="898"/>
                  </a:lnTo>
                  <a:lnTo>
                    <a:pt x="7051" y="901"/>
                  </a:lnTo>
                  <a:lnTo>
                    <a:pt x="7053" y="904"/>
                  </a:lnTo>
                  <a:lnTo>
                    <a:pt x="7055" y="906"/>
                  </a:lnTo>
                  <a:lnTo>
                    <a:pt x="7057" y="909"/>
                  </a:lnTo>
                  <a:lnTo>
                    <a:pt x="7059" y="913"/>
                  </a:lnTo>
                  <a:lnTo>
                    <a:pt x="7061" y="917"/>
                  </a:lnTo>
                  <a:lnTo>
                    <a:pt x="7063" y="920"/>
                  </a:lnTo>
                  <a:lnTo>
                    <a:pt x="7065" y="923"/>
                  </a:lnTo>
                  <a:lnTo>
                    <a:pt x="7067" y="926"/>
                  </a:lnTo>
                  <a:lnTo>
                    <a:pt x="7068" y="929"/>
                  </a:lnTo>
                  <a:lnTo>
                    <a:pt x="7070" y="933"/>
                  </a:lnTo>
                  <a:lnTo>
                    <a:pt x="7072" y="936"/>
                  </a:lnTo>
                  <a:lnTo>
                    <a:pt x="7074" y="939"/>
                  </a:lnTo>
                  <a:lnTo>
                    <a:pt x="7076" y="942"/>
                  </a:lnTo>
                  <a:lnTo>
                    <a:pt x="7078" y="945"/>
                  </a:lnTo>
                  <a:lnTo>
                    <a:pt x="7080" y="948"/>
                  </a:lnTo>
                  <a:lnTo>
                    <a:pt x="7082" y="951"/>
                  </a:lnTo>
                  <a:lnTo>
                    <a:pt x="7084" y="954"/>
                  </a:lnTo>
                  <a:lnTo>
                    <a:pt x="7086" y="957"/>
                  </a:lnTo>
                  <a:lnTo>
                    <a:pt x="7088" y="961"/>
                  </a:lnTo>
                  <a:lnTo>
                    <a:pt x="7090" y="964"/>
                  </a:lnTo>
                  <a:lnTo>
                    <a:pt x="7092" y="967"/>
                  </a:lnTo>
                  <a:lnTo>
                    <a:pt x="7094" y="971"/>
                  </a:lnTo>
                  <a:lnTo>
                    <a:pt x="7096" y="975"/>
                  </a:lnTo>
                  <a:lnTo>
                    <a:pt x="7098" y="980"/>
                  </a:lnTo>
                  <a:lnTo>
                    <a:pt x="7100" y="984"/>
                  </a:lnTo>
                  <a:lnTo>
                    <a:pt x="7102" y="988"/>
                  </a:lnTo>
                  <a:lnTo>
                    <a:pt x="7104" y="993"/>
                  </a:lnTo>
                  <a:lnTo>
                    <a:pt x="7105" y="998"/>
                  </a:lnTo>
                  <a:lnTo>
                    <a:pt x="7107" y="1004"/>
                  </a:lnTo>
                  <a:lnTo>
                    <a:pt x="7109" y="1008"/>
                  </a:lnTo>
                  <a:lnTo>
                    <a:pt x="7111" y="1013"/>
                  </a:lnTo>
                  <a:lnTo>
                    <a:pt x="7113" y="1018"/>
                  </a:lnTo>
                  <a:lnTo>
                    <a:pt x="7115" y="1022"/>
                  </a:lnTo>
                  <a:lnTo>
                    <a:pt x="7117" y="1026"/>
                  </a:lnTo>
                  <a:lnTo>
                    <a:pt x="7119" y="1030"/>
                  </a:lnTo>
                  <a:lnTo>
                    <a:pt x="7121" y="1033"/>
                  </a:lnTo>
                  <a:lnTo>
                    <a:pt x="7123" y="1036"/>
                  </a:lnTo>
                  <a:lnTo>
                    <a:pt x="7125" y="1038"/>
                  </a:lnTo>
                  <a:lnTo>
                    <a:pt x="7127" y="1040"/>
                  </a:lnTo>
                  <a:lnTo>
                    <a:pt x="7129" y="1041"/>
                  </a:lnTo>
                  <a:lnTo>
                    <a:pt x="7131" y="1043"/>
                  </a:lnTo>
                  <a:lnTo>
                    <a:pt x="7133" y="1044"/>
                  </a:lnTo>
                  <a:lnTo>
                    <a:pt x="7135" y="1045"/>
                  </a:lnTo>
                  <a:lnTo>
                    <a:pt x="7137" y="1047"/>
                  </a:lnTo>
                  <a:lnTo>
                    <a:pt x="7139" y="1049"/>
                  </a:lnTo>
                  <a:lnTo>
                    <a:pt x="7141" y="1052"/>
                  </a:lnTo>
                  <a:lnTo>
                    <a:pt x="7142" y="1056"/>
                  </a:lnTo>
                  <a:lnTo>
                    <a:pt x="7144" y="1060"/>
                  </a:lnTo>
                  <a:lnTo>
                    <a:pt x="7146" y="1065"/>
                  </a:lnTo>
                  <a:lnTo>
                    <a:pt x="7148" y="1071"/>
                  </a:lnTo>
                  <a:lnTo>
                    <a:pt x="7150" y="1078"/>
                  </a:lnTo>
                  <a:lnTo>
                    <a:pt x="7152" y="1085"/>
                  </a:lnTo>
                  <a:lnTo>
                    <a:pt x="7154" y="1093"/>
                  </a:lnTo>
                  <a:lnTo>
                    <a:pt x="7156" y="1100"/>
                  </a:lnTo>
                  <a:lnTo>
                    <a:pt x="7158" y="1109"/>
                  </a:lnTo>
                  <a:lnTo>
                    <a:pt x="7160" y="1117"/>
                  </a:lnTo>
                  <a:lnTo>
                    <a:pt x="7162" y="1126"/>
                  </a:lnTo>
                  <a:lnTo>
                    <a:pt x="7164" y="1136"/>
                  </a:lnTo>
                  <a:lnTo>
                    <a:pt x="7166" y="1145"/>
                  </a:lnTo>
                  <a:lnTo>
                    <a:pt x="7168" y="1152"/>
                  </a:lnTo>
                  <a:lnTo>
                    <a:pt x="7170" y="1159"/>
                  </a:lnTo>
                  <a:lnTo>
                    <a:pt x="7172" y="1166"/>
                  </a:lnTo>
                  <a:lnTo>
                    <a:pt x="7174" y="1172"/>
                  </a:lnTo>
                  <a:lnTo>
                    <a:pt x="7176" y="1178"/>
                  </a:lnTo>
                  <a:lnTo>
                    <a:pt x="7178" y="1182"/>
                  </a:lnTo>
                  <a:lnTo>
                    <a:pt x="7179" y="1185"/>
                  </a:lnTo>
                  <a:lnTo>
                    <a:pt x="7181" y="1186"/>
                  </a:lnTo>
                  <a:lnTo>
                    <a:pt x="7183" y="1185"/>
                  </a:lnTo>
                  <a:lnTo>
                    <a:pt x="7185" y="1181"/>
                  </a:lnTo>
                  <a:lnTo>
                    <a:pt x="7187" y="1174"/>
                  </a:lnTo>
                  <a:lnTo>
                    <a:pt x="7189" y="1164"/>
                  </a:lnTo>
                  <a:lnTo>
                    <a:pt x="7191" y="1149"/>
                  </a:lnTo>
                  <a:lnTo>
                    <a:pt x="7193" y="1131"/>
                  </a:lnTo>
                  <a:lnTo>
                    <a:pt x="7195" y="1110"/>
                  </a:lnTo>
                  <a:lnTo>
                    <a:pt x="7197" y="1083"/>
                  </a:lnTo>
                  <a:lnTo>
                    <a:pt x="7199" y="1054"/>
                  </a:lnTo>
                  <a:lnTo>
                    <a:pt x="7201" y="1021"/>
                  </a:lnTo>
                  <a:lnTo>
                    <a:pt x="7203" y="985"/>
                  </a:lnTo>
                  <a:lnTo>
                    <a:pt x="7205" y="947"/>
                  </a:lnTo>
                  <a:lnTo>
                    <a:pt x="7207" y="907"/>
                  </a:lnTo>
                  <a:lnTo>
                    <a:pt x="7209" y="866"/>
                  </a:lnTo>
                  <a:lnTo>
                    <a:pt x="7211" y="825"/>
                  </a:lnTo>
                  <a:lnTo>
                    <a:pt x="7213" y="786"/>
                  </a:lnTo>
                  <a:lnTo>
                    <a:pt x="7215" y="748"/>
                  </a:lnTo>
                  <a:lnTo>
                    <a:pt x="7216" y="712"/>
                  </a:lnTo>
                  <a:lnTo>
                    <a:pt x="7218" y="680"/>
                  </a:lnTo>
                  <a:lnTo>
                    <a:pt x="7220" y="650"/>
                  </a:lnTo>
                  <a:lnTo>
                    <a:pt x="7222" y="625"/>
                  </a:lnTo>
                  <a:lnTo>
                    <a:pt x="7224" y="601"/>
                  </a:lnTo>
                  <a:lnTo>
                    <a:pt x="7226" y="582"/>
                  </a:lnTo>
                  <a:lnTo>
                    <a:pt x="7228" y="567"/>
                  </a:lnTo>
                  <a:lnTo>
                    <a:pt x="7230" y="553"/>
                  </a:lnTo>
                  <a:lnTo>
                    <a:pt x="7232" y="542"/>
                  </a:lnTo>
                  <a:lnTo>
                    <a:pt x="7234" y="534"/>
                  </a:lnTo>
                  <a:lnTo>
                    <a:pt x="7236" y="528"/>
                  </a:lnTo>
                  <a:lnTo>
                    <a:pt x="7238" y="524"/>
                  </a:lnTo>
                  <a:lnTo>
                    <a:pt x="7240" y="521"/>
                  </a:lnTo>
                  <a:lnTo>
                    <a:pt x="7242" y="519"/>
                  </a:lnTo>
                  <a:lnTo>
                    <a:pt x="7244" y="519"/>
                  </a:lnTo>
                  <a:lnTo>
                    <a:pt x="7246" y="520"/>
                  </a:lnTo>
                  <a:lnTo>
                    <a:pt x="7248" y="523"/>
                  </a:lnTo>
                  <a:lnTo>
                    <a:pt x="7250" y="527"/>
                  </a:lnTo>
                  <a:lnTo>
                    <a:pt x="7252" y="532"/>
                  </a:lnTo>
                  <a:lnTo>
                    <a:pt x="7253" y="536"/>
                  </a:lnTo>
                  <a:lnTo>
                    <a:pt x="7255" y="542"/>
                  </a:lnTo>
                  <a:lnTo>
                    <a:pt x="7257" y="549"/>
                  </a:lnTo>
                  <a:lnTo>
                    <a:pt x="7259" y="556"/>
                  </a:lnTo>
                  <a:lnTo>
                    <a:pt x="7261" y="564"/>
                  </a:lnTo>
                  <a:lnTo>
                    <a:pt x="7263" y="572"/>
                  </a:lnTo>
                  <a:lnTo>
                    <a:pt x="7265" y="579"/>
                  </a:lnTo>
                  <a:lnTo>
                    <a:pt x="7267" y="588"/>
                  </a:lnTo>
                  <a:lnTo>
                    <a:pt x="7269" y="595"/>
                  </a:lnTo>
                  <a:lnTo>
                    <a:pt x="7271" y="601"/>
                  </a:lnTo>
                  <a:lnTo>
                    <a:pt x="7273" y="608"/>
                  </a:lnTo>
                  <a:lnTo>
                    <a:pt x="7275" y="614"/>
                  </a:lnTo>
                  <a:lnTo>
                    <a:pt x="7277" y="620"/>
                  </a:lnTo>
                  <a:lnTo>
                    <a:pt x="7279" y="626"/>
                  </a:lnTo>
                  <a:lnTo>
                    <a:pt x="7281" y="630"/>
                  </a:lnTo>
                  <a:lnTo>
                    <a:pt x="7283" y="634"/>
                  </a:lnTo>
                  <a:lnTo>
                    <a:pt x="7285" y="638"/>
                  </a:lnTo>
                  <a:lnTo>
                    <a:pt x="7287" y="640"/>
                  </a:lnTo>
                  <a:lnTo>
                    <a:pt x="7289" y="642"/>
                  </a:lnTo>
                  <a:lnTo>
                    <a:pt x="7290" y="643"/>
                  </a:lnTo>
                  <a:lnTo>
                    <a:pt x="7292" y="645"/>
                  </a:lnTo>
                  <a:lnTo>
                    <a:pt x="7294" y="646"/>
                  </a:lnTo>
                  <a:lnTo>
                    <a:pt x="7296" y="646"/>
                  </a:lnTo>
                  <a:lnTo>
                    <a:pt x="7298" y="647"/>
                  </a:lnTo>
                  <a:lnTo>
                    <a:pt x="7300" y="647"/>
                  </a:lnTo>
                  <a:lnTo>
                    <a:pt x="7302" y="648"/>
                  </a:lnTo>
                  <a:lnTo>
                    <a:pt x="7304" y="648"/>
                  </a:lnTo>
                  <a:lnTo>
                    <a:pt x="7306" y="647"/>
                  </a:lnTo>
                  <a:lnTo>
                    <a:pt x="7308" y="646"/>
                  </a:lnTo>
                  <a:lnTo>
                    <a:pt x="7310" y="644"/>
                  </a:lnTo>
                  <a:lnTo>
                    <a:pt x="7312" y="643"/>
                  </a:lnTo>
                  <a:lnTo>
                    <a:pt x="7314" y="641"/>
                  </a:lnTo>
                  <a:lnTo>
                    <a:pt x="7316" y="638"/>
                  </a:lnTo>
                  <a:lnTo>
                    <a:pt x="7318" y="635"/>
                  </a:lnTo>
                  <a:lnTo>
                    <a:pt x="7320" y="633"/>
                  </a:lnTo>
                  <a:lnTo>
                    <a:pt x="7322" y="630"/>
                  </a:lnTo>
                  <a:lnTo>
                    <a:pt x="7324" y="627"/>
                  </a:lnTo>
                  <a:lnTo>
                    <a:pt x="7326" y="624"/>
                  </a:lnTo>
                  <a:lnTo>
                    <a:pt x="7327" y="621"/>
                  </a:lnTo>
                  <a:lnTo>
                    <a:pt x="7329" y="619"/>
                  </a:lnTo>
                  <a:lnTo>
                    <a:pt x="7331" y="617"/>
                  </a:lnTo>
                  <a:lnTo>
                    <a:pt x="7333" y="615"/>
                  </a:lnTo>
                  <a:lnTo>
                    <a:pt x="7335" y="614"/>
                  </a:lnTo>
                  <a:lnTo>
                    <a:pt x="7337" y="612"/>
                  </a:lnTo>
                  <a:lnTo>
                    <a:pt x="7339" y="612"/>
                  </a:lnTo>
                  <a:lnTo>
                    <a:pt x="7341" y="611"/>
                  </a:lnTo>
                  <a:lnTo>
                    <a:pt x="7343" y="612"/>
                  </a:lnTo>
                  <a:lnTo>
                    <a:pt x="7345" y="613"/>
                  </a:lnTo>
                  <a:lnTo>
                    <a:pt x="7347" y="615"/>
                  </a:lnTo>
                  <a:lnTo>
                    <a:pt x="7349" y="618"/>
                  </a:lnTo>
                  <a:lnTo>
                    <a:pt x="7351" y="620"/>
                  </a:lnTo>
                  <a:lnTo>
                    <a:pt x="7353" y="624"/>
                  </a:lnTo>
                  <a:lnTo>
                    <a:pt x="7355" y="627"/>
                  </a:lnTo>
                  <a:lnTo>
                    <a:pt x="7357" y="630"/>
                  </a:lnTo>
                  <a:lnTo>
                    <a:pt x="7359" y="633"/>
                  </a:lnTo>
                  <a:lnTo>
                    <a:pt x="7361" y="638"/>
                  </a:lnTo>
                  <a:lnTo>
                    <a:pt x="7363" y="641"/>
                  </a:lnTo>
                  <a:lnTo>
                    <a:pt x="7364" y="646"/>
                  </a:lnTo>
                  <a:lnTo>
                    <a:pt x="7366" y="649"/>
                  </a:lnTo>
                  <a:lnTo>
                    <a:pt x="7368" y="654"/>
                  </a:lnTo>
                  <a:lnTo>
                    <a:pt x="7370" y="657"/>
                  </a:lnTo>
                  <a:lnTo>
                    <a:pt x="7372" y="660"/>
                  </a:lnTo>
                  <a:lnTo>
                    <a:pt x="7374" y="664"/>
                  </a:lnTo>
                  <a:lnTo>
                    <a:pt x="7376" y="666"/>
                  </a:lnTo>
                  <a:lnTo>
                    <a:pt x="7378" y="668"/>
                  </a:lnTo>
                  <a:lnTo>
                    <a:pt x="7380" y="670"/>
                  </a:lnTo>
                  <a:lnTo>
                    <a:pt x="7382" y="670"/>
                  </a:lnTo>
                  <a:lnTo>
                    <a:pt x="7384" y="670"/>
                  </a:lnTo>
                  <a:lnTo>
                    <a:pt x="7386" y="669"/>
                  </a:lnTo>
                  <a:lnTo>
                    <a:pt x="7388" y="667"/>
                  </a:lnTo>
                  <a:lnTo>
                    <a:pt x="7390" y="664"/>
                  </a:lnTo>
                  <a:lnTo>
                    <a:pt x="7392" y="660"/>
                  </a:lnTo>
                  <a:lnTo>
                    <a:pt x="7394" y="656"/>
                  </a:lnTo>
                  <a:lnTo>
                    <a:pt x="7396" y="650"/>
                  </a:lnTo>
                  <a:lnTo>
                    <a:pt x="7398" y="644"/>
                  </a:lnTo>
                  <a:lnTo>
                    <a:pt x="7399" y="638"/>
                  </a:lnTo>
                  <a:lnTo>
                    <a:pt x="7401" y="631"/>
                  </a:lnTo>
                  <a:lnTo>
                    <a:pt x="7403" y="624"/>
                  </a:lnTo>
                  <a:lnTo>
                    <a:pt x="7405" y="617"/>
                  </a:lnTo>
                  <a:lnTo>
                    <a:pt x="7407" y="611"/>
                  </a:lnTo>
                  <a:lnTo>
                    <a:pt x="7409" y="605"/>
                  </a:lnTo>
                  <a:lnTo>
                    <a:pt x="7411" y="599"/>
                  </a:lnTo>
                  <a:lnTo>
                    <a:pt x="7413" y="592"/>
                  </a:lnTo>
                  <a:lnTo>
                    <a:pt x="7415" y="585"/>
                  </a:lnTo>
                  <a:lnTo>
                    <a:pt x="7417" y="579"/>
                  </a:lnTo>
                  <a:lnTo>
                    <a:pt x="7419" y="573"/>
                  </a:lnTo>
                  <a:lnTo>
                    <a:pt x="7421" y="565"/>
                  </a:lnTo>
                  <a:lnTo>
                    <a:pt x="7423" y="557"/>
                  </a:lnTo>
                  <a:lnTo>
                    <a:pt x="7425" y="549"/>
                  </a:lnTo>
                  <a:lnTo>
                    <a:pt x="7427" y="540"/>
                  </a:lnTo>
                  <a:lnTo>
                    <a:pt x="7429" y="530"/>
                  </a:lnTo>
                  <a:lnTo>
                    <a:pt x="7431" y="519"/>
                  </a:lnTo>
                  <a:lnTo>
                    <a:pt x="7433" y="508"/>
                  </a:lnTo>
                  <a:lnTo>
                    <a:pt x="7435" y="495"/>
                  </a:lnTo>
                  <a:lnTo>
                    <a:pt x="7436" y="481"/>
                  </a:lnTo>
                  <a:lnTo>
                    <a:pt x="7438" y="467"/>
                  </a:lnTo>
                  <a:lnTo>
                    <a:pt x="7440" y="452"/>
                  </a:lnTo>
                  <a:lnTo>
                    <a:pt x="7442" y="435"/>
                  </a:lnTo>
                  <a:lnTo>
                    <a:pt x="7444" y="418"/>
                  </a:lnTo>
                  <a:lnTo>
                    <a:pt x="7446" y="400"/>
                  </a:lnTo>
                  <a:lnTo>
                    <a:pt x="7448" y="381"/>
                  </a:lnTo>
                  <a:lnTo>
                    <a:pt x="7450" y="361"/>
                  </a:lnTo>
                  <a:lnTo>
                    <a:pt x="7452" y="340"/>
                  </a:lnTo>
                  <a:lnTo>
                    <a:pt x="7454" y="317"/>
                  </a:lnTo>
                  <a:lnTo>
                    <a:pt x="7456" y="292"/>
                  </a:lnTo>
                  <a:lnTo>
                    <a:pt x="7458" y="265"/>
                  </a:lnTo>
                  <a:lnTo>
                    <a:pt x="7460" y="238"/>
                  </a:lnTo>
                  <a:lnTo>
                    <a:pt x="7462" y="211"/>
                  </a:lnTo>
                  <a:lnTo>
                    <a:pt x="7464" y="182"/>
                  </a:lnTo>
                  <a:lnTo>
                    <a:pt x="7466" y="152"/>
                  </a:lnTo>
                  <a:lnTo>
                    <a:pt x="7468" y="124"/>
                  </a:lnTo>
                  <a:lnTo>
                    <a:pt x="7470" y="97"/>
                  </a:lnTo>
                  <a:lnTo>
                    <a:pt x="7472" y="72"/>
                  </a:lnTo>
                  <a:lnTo>
                    <a:pt x="7473" y="50"/>
                  </a:lnTo>
                  <a:lnTo>
                    <a:pt x="7475" y="31"/>
                  </a:lnTo>
                  <a:lnTo>
                    <a:pt x="7477" y="15"/>
                  </a:lnTo>
                  <a:lnTo>
                    <a:pt x="7479" y="5"/>
                  </a:lnTo>
                  <a:lnTo>
                    <a:pt x="7481" y="0"/>
                  </a:lnTo>
                  <a:lnTo>
                    <a:pt x="7483" y="1"/>
                  </a:lnTo>
                  <a:lnTo>
                    <a:pt x="7485" y="6"/>
                  </a:lnTo>
                  <a:lnTo>
                    <a:pt x="7487" y="17"/>
                  </a:lnTo>
                  <a:lnTo>
                    <a:pt x="7489" y="33"/>
                  </a:lnTo>
                  <a:lnTo>
                    <a:pt x="7491" y="54"/>
                  </a:lnTo>
                  <a:lnTo>
                    <a:pt x="7493" y="78"/>
                  </a:lnTo>
                  <a:lnTo>
                    <a:pt x="7495" y="106"/>
                  </a:lnTo>
                  <a:lnTo>
                    <a:pt x="7497" y="136"/>
                  </a:lnTo>
                  <a:lnTo>
                    <a:pt x="7499" y="167"/>
                  </a:lnTo>
                  <a:lnTo>
                    <a:pt x="7501" y="200"/>
                  </a:lnTo>
                  <a:lnTo>
                    <a:pt x="7503" y="235"/>
                  </a:lnTo>
                  <a:lnTo>
                    <a:pt x="7505" y="269"/>
                  </a:lnTo>
                  <a:lnTo>
                    <a:pt x="7507" y="302"/>
                  </a:lnTo>
                  <a:lnTo>
                    <a:pt x="7509" y="334"/>
                  </a:lnTo>
                  <a:lnTo>
                    <a:pt x="7510" y="366"/>
                  </a:lnTo>
                  <a:lnTo>
                    <a:pt x="7512" y="397"/>
                  </a:lnTo>
                  <a:lnTo>
                    <a:pt x="7514" y="426"/>
                  </a:lnTo>
                  <a:lnTo>
                    <a:pt x="7516" y="454"/>
                  </a:lnTo>
                  <a:lnTo>
                    <a:pt x="7518" y="481"/>
                  </a:lnTo>
                  <a:lnTo>
                    <a:pt x="7520" y="506"/>
                  </a:lnTo>
                  <a:lnTo>
                    <a:pt x="7522" y="530"/>
                  </a:lnTo>
                  <a:lnTo>
                    <a:pt x="7524" y="553"/>
                  </a:lnTo>
                  <a:lnTo>
                    <a:pt x="7526" y="574"/>
                  </a:lnTo>
                  <a:lnTo>
                    <a:pt x="7528" y="595"/>
                  </a:lnTo>
                  <a:lnTo>
                    <a:pt x="7530" y="615"/>
                  </a:lnTo>
                  <a:lnTo>
                    <a:pt x="7532" y="633"/>
                  </a:lnTo>
                  <a:lnTo>
                    <a:pt x="7534" y="650"/>
                  </a:lnTo>
                  <a:lnTo>
                    <a:pt x="7536" y="667"/>
                  </a:lnTo>
                  <a:lnTo>
                    <a:pt x="7538" y="683"/>
                  </a:lnTo>
                  <a:lnTo>
                    <a:pt x="7540" y="698"/>
                  </a:lnTo>
                  <a:lnTo>
                    <a:pt x="7542" y="710"/>
                  </a:lnTo>
                  <a:lnTo>
                    <a:pt x="7544" y="724"/>
                  </a:lnTo>
                  <a:lnTo>
                    <a:pt x="7546" y="737"/>
                  </a:lnTo>
                  <a:lnTo>
                    <a:pt x="7547" y="750"/>
                  </a:lnTo>
                  <a:lnTo>
                    <a:pt x="7549" y="762"/>
                  </a:lnTo>
                  <a:lnTo>
                    <a:pt x="7551" y="774"/>
                  </a:lnTo>
                  <a:lnTo>
                    <a:pt x="7553" y="786"/>
                  </a:lnTo>
                  <a:lnTo>
                    <a:pt x="7555" y="798"/>
                  </a:lnTo>
                  <a:lnTo>
                    <a:pt x="7557" y="810"/>
                  </a:lnTo>
                  <a:lnTo>
                    <a:pt x="7559" y="821"/>
                  </a:lnTo>
                  <a:lnTo>
                    <a:pt x="7561" y="832"/>
                  </a:lnTo>
                  <a:lnTo>
                    <a:pt x="7563" y="843"/>
                  </a:lnTo>
                  <a:lnTo>
                    <a:pt x="7565" y="854"/>
                  </a:lnTo>
                  <a:lnTo>
                    <a:pt x="7567" y="864"/>
                  </a:lnTo>
                  <a:lnTo>
                    <a:pt x="7569" y="874"/>
                  </a:lnTo>
                  <a:lnTo>
                    <a:pt x="7571" y="885"/>
                  </a:lnTo>
                  <a:lnTo>
                    <a:pt x="7573" y="894"/>
                  </a:lnTo>
                  <a:lnTo>
                    <a:pt x="7575" y="904"/>
                  </a:lnTo>
                  <a:lnTo>
                    <a:pt x="7577" y="913"/>
                  </a:lnTo>
                  <a:lnTo>
                    <a:pt x="7579" y="923"/>
                  </a:lnTo>
                  <a:lnTo>
                    <a:pt x="7581" y="933"/>
                  </a:lnTo>
                  <a:lnTo>
                    <a:pt x="7583" y="943"/>
                  </a:lnTo>
                  <a:lnTo>
                    <a:pt x="7584" y="952"/>
                  </a:lnTo>
                  <a:lnTo>
                    <a:pt x="7586" y="962"/>
                  </a:lnTo>
                  <a:lnTo>
                    <a:pt x="7588" y="971"/>
                  </a:lnTo>
                  <a:lnTo>
                    <a:pt x="7590" y="980"/>
                  </a:lnTo>
                  <a:lnTo>
                    <a:pt x="7592" y="990"/>
                  </a:lnTo>
                  <a:lnTo>
                    <a:pt x="7594" y="1000"/>
                  </a:lnTo>
                  <a:lnTo>
                    <a:pt x="7596" y="1010"/>
                  </a:lnTo>
                  <a:lnTo>
                    <a:pt x="7598" y="1020"/>
                  </a:lnTo>
                  <a:lnTo>
                    <a:pt x="7600" y="1030"/>
                  </a:lnTo>
                  <a:lnTo>
                    <a:pt x="7602" y="1039"/>
                  </a:lnTo>
                  <a:lnTo>
                    <a:pt x="7604" y="1048"/>
                  </a:lnTo>
                  <a:lnTo>
                    <a:pt x="7606" y="1056"/>
                  </a:lnTo>
                  <a:lnTo>
                    <a:pt x="7608" y="1064"/>
                  </a:lnTo>
                  <a:lnTo>
                    <a:pt x="7610" y="1072"/>
                  </a:lnTo>
                  <a:lnTo>
                    <a:pt x="7612" y="1079"/>
                  </a:lnTo>
                  <a:lnTo>
                    <a:pt x="7614" y="1085"/>
                  </a:lnTo>
                  <a:lnTo>
                    <a:pt x="7616" y="1090"/>
                  </a:lnTo>
                  <a:lnTo>
                    <a:pt x="7618" y="1095"/>
                  </a:lnTo>
                  <a:lnTo>
                    <a:pt x="7620" y="1099"/>
                  </a:lnTo>
                  <a:lnTo>
                    <a:pt x="7621" y="1101"/>
                  </a:lnTo>
                  <a:lnTo>
                    <a:pt x="7623" y="1103"/>
                  </a:lnTo>
                  <a:lnTo>
                    <a:pt x="7625" y="1104"/>
                  </a:lnTo>
                  <a:lnTo>
                    <a:pt x="7627" y="1106"/>
                  </a:lnTo>
                  <a:lnTo>
                    <a:pt x="7629" y="1105"/>
                  </a:lnTo>
                  <a:lnTo>
                    <a:pt x="7631" y="1105"/>
                  </a:lnTo>
                  <a:lnTo>
                    <a:pt x="7633" y="1105"/>
                  </a:lnTo>
                  <a:lnTo>
                    <a:pt x="7635" y="1104"/>
                  </a:lnTo>
                  <a:lnTo>
                    <a:pt x="7637" y="1103"/>
                  </a:lnTo>
                  <a:lnTo>
                    <a:pt x="7639" y="1102"/>
                  </a:lnTo>
                  <a:lnTo>
                    <a:pt x="7641" y="1101"/>
                  </a:lnTo>
                  <a:lnTo>
                    <a:pt x="7643" y="1099"/>
                  </a:lnTo>
                  <a:lnTo>
                    <a:pt x="7645" y="1098"/>
                  </a:lnTo>
                  <a:lnTo>
                    <a:pt x="7647" y="1098"/>
                  </a:lnTo>
                  <a:lnTo>
                    <a:pt x="7649" y="1098"/>
                  </a:lnTo>
                  <a:lnTo>
                    <a:pt x="7651" y="1099"/>
                  </a:lnTo>
                  <a:lnTo>
                    <a:pt x="7653" y="1098"/>
                  </a:lnTo>
                  <a:lnTo>
                    <a:pt x="7655" y="1099"/>
                  </a:lnTo>
                  <a:lnTo>
                    <a:pt x="7657" y="1101"/>
                  </a:lnTo>
                  <a:lnTo>
                    <a:pt x="7658" y="1102"/>
                  </a:lnTo>
                  <a:lnTo>
                    <a:pt x="7660" y="1104"/>
                  </a:lnTo>
                  <a:lnTo>
                    <a:pt x="7662" y="1107"/>
                  </a:lnTo>
                  <a:lnTo>
                    <a:pt x="7664" y="1110"/>
                  </a:lnTo>
                  <a:lnTo>
                    <a:pt x="7666" y="1112"/>
                  </a:lnTo>
                  <a:lnTo>
                    <a:pt x="7668" y="1117"/>
                  </a:lnTo>
                  <a:lnTo>
                    <a:pt x="7670" y="1121"/>
                  </a:lnTo>
                  <a:lnTo>
                    <a:pt x="7672" y="1125"/>
                  </a:lnTo>
                  <a:lnTo>
                    <a:pt x="7674" y="1128"/>
                  </a:lnTo>
                  <a:lnTo>
                    <a:pt x="7676" y="1133"/>
                  </a:lnTo>
                  <a:lnTo>
                    <a:pt x="7678" y="1139"/>
                  </a:lnTo>
                  <a:lnTo>
                    <a:pt x="7680" y="1144"/>
                  </a:lnTo>
                  <a:lnTo>
                    <a:pt x="7682" y="1150"/>
                  </a:lnTo>
                  <a:lnTo>
                    <a:pt x="7684" y="1154"/>
                  </a:lnTo>
                  <a:lnTo>
                    <a:pt x="7686" y="1158"/>
                  </a:lnTo>
                  <a:lnTo>
                    <a:pt x="7688" y="1162"/>
                  </a:lnTo>
                  <a:lnTo>
                    <a:pt x="7690" y="1167"/>
                  </a:lnTo>
                  <a:lnTo>
                    <a:pt x="7692" y="1170"/>
                  </a:lnTo>
                  <a:lnTo>
                    <a:pt x="7694" y="1173"/>
                  </a:lnTo>
                  <a:lnTo>
                    <a:pt x="7695" y="1175"/>
                  </a:lnTo>
                  <a:lnTo>
                    <a:pt x="7697" y="1176"/>
                  </a:lnTo>
                  <a:lnTo>
                    <a:pt x="7699" y="1175"/>
                  </a:lnTo>
                  <a:lnTo>
                    <a:pt x="7701" y="1174"/>
                  </a:lnTo>
                  <a:lnTo>
                    <a:pt x="7703" y="1171"/>
                  </a:lnTo>
                  <a:lnTo>
                    <a:pt x="7705" y="1168"/>
                  </a:lnTo>
                  <a:lnTo>
                    <a:pt x="7707" y="1163"/>
                  </a:lnTo>
                  <a:lnTo>
                    <a:pt x="7709" y="1156"/>
                  </a:lnTo>
                  <a:lnTo>
                    <a:pt x="7711" y="1147"/>
                  </a:lnTo>
                  <a:lnTo>
                    <a:pt x="7713" y="1137"/>
                  </a:lnTo>
                  <a:lnTo>
                    <a:pt x="7715" y="1126"/>
                  </a:lnTo>
                  <a:lnTo>
                    <a:pt x="7717" y="1114"/>
                  </a:lnTo>
                  <a:lnTo>
                    <a:pt x="7719" y="1101"/>
                  </a:lnTo>
                  <a:lnTo>
                    <a:pt x="7721" y="1086"/>
                  </a:lnTo>
                  <a:lnTo>
                    <a:pt x="7723" y="1070"/>
                  </a:lnTo>
                  <a:lnTo>
                    <a:pt x="7725" y="1053"/>
                  </a:lnTo>
                  <a:lnTo>
                    <a:pt x="7727" y="1036"/>
                  </a:lnTo>
                  <a:lnTo>
                    <a:pt x="7729" y="1018"/>
                  </a:lnTo>
                  <a:lnTo>
                    <a:pt x="7731" y="1000"/>
                  </a:lnTo>
                  <a:lnTo>
                    <a:pt x="7732" y="981"/>
                  </a:lnTo>
                  <a:lnTo>
                    <a:pt x="7734" y="962"/>
                  </a:lnTo>
                  <a:lnTo>
                    <a:pt x="7736" y="944"/>
                  </a:lnTo>
                  <a:lnTo>
                    <a:pt x="7738" y="926"/>
                  </a:lnTo>
                  <a:lnTo>
                    <a:pt x="7740" y="908"/>
                  </a:lnTo>
                  <a:lnTo>
                    <a:pt x="7742" y="890"/>
                  </a:lnTo>
                  <a:lnTo>
                    <a:pt x="7744" y="875"/>
                  </a:lnTo>
                  <a:lnTo>
                    <a:pt x="7746" y="859"/>
                  </a:lnTo>
                  <a:lnTo>
                    <a:pt x="7748" y="845"/>
                  </a:lnTo>
                  <a:lnTo>
                    <a:pt x="7750" y="832"/>
                  </a:lnTo>
                  <a:lnTo>
                    <a:pt x="7752" y="820"/>
                  </a:lnTo>
                  <a:lnTo>
                    <a:pt x="7754" y="809"/>
                  </a:lnTo>
                  <a:lnTo>
                    <a:pt x="7756" y="799"/>
                  </a:lnTo>
                  <a:lnTo>
                    <a:pt x="7758" y="790"/>
                  </a:lnTo>
                  <a:lnTo>
                    <a:pt x="7760" y="782"/>
                  </a:lnTo>
                  <a:lnTo>
                    <a:pt x="7762" y="775"/>
                  </a:lnTo>
                  <a:lnTo>
                    <a:pt x="7764" y="768"/>
                  </a:lnTo>
                  <a:lnTo>
                    <a:pt x="7766" y="761"/>
                  </a:lnTo>
                  <a:lnTo>
                    <a:pt x="7768" y="754"/>
                  </a:lnTo>
                  <a:lnTo>
                    <a:pt x="7769" y="748"/>
                  </a:lnTo>
                  <a:lnTo>
                    <a:pt x="7771" y="742"/>
                  </a:lnTo>
                  <a:lnTo>
                    <a:pt x="7773" y="736"/>
                  </a:lnTo>
                  <a:lnTo>
                    <a:pt x="7775" y="731"/>
                  </a:lnTo>
                  <a:lnTo>
                    <a:pt x="7777" y="727"/>
                  </a:lnTo>
                  <a:lnTo>
                    <a:pt x="7779" y="723"/>
                  </a:lnTo>
                  <a:lnTo>
                    <a:pt x="7781" y="719"/>
                  </a:lnTo>
                  <a:lnTo>
                    <a:pt x="7783" y="715"/>
                  </a:lnTo>
                  <a:lnTo>
                    <a:pt x="7785" y="713"/>
                  </a:lnTo>
                  <a:lnTo>
                    <a:pt x="7787" y="711"/>
                  </a:lnTo>
                  <a:lnTo>
                    <a:pt x="7789" y="710"/>
                  </a:lnTo>
                  <a:lnTo>
                    <a:pt x="7791" y="710"/>
                  </a:lnTo>
                  <a:lnTo>
                    <a:pt x="7793" y="710"/>
                  </a:lnTo>
                  <a:lnTo>
                    <a:pt x="7795" y="712"/>
                  </a:lnTo>
                  <a:lnTo>
                    <a:pt x="7797" y="713"/>
                  </a:lnTo>
                  <a:lnTo>
                    <a:pt x="7799" y="714"/>
                  </a:lnTo>
                  <a:lnTo>
                    <a:pt x="7801" y="717"/>
                  </a:lnTo>
                  <a:lnTo>
                    <a:pt x="7803" y="720"/>
                  </a:lnTo>
                  <a:lnTo>
                    <a:pt x="7804" y="723"/>
                  </a:lnTo>
                  <a:lnTo>
                    <a:pt x="7806" y="726"/>
                  </a:lnTo>
                  <a:lnTo>
                    <a:pt x="7808" y="730"/>
                  </a:lnTo>
                  <a:lnTo>
                    <a:pt x="7810" y="734"/>
                  </a:lnTo>
                  <a:lnTo>
                    <a:pt x="7812" y="737"/>
                  </a:lnTo>
                  <a:lnTo>
                    <a:pt x="7814" y="739"/>
                  </a:lnTo>
                  <a:lnTo>
                    <a:pt x="7816" y="741"/>
                  </a:lnTo>
                  <a:lnTo>
                    <a:pt x="7818" y="742"/>
                  </a:lnTo>
                  <a:lnTo>
                    <a:pt x="7820" y="742"/>
                  </a:lnTo>
                  <a:lnTo>
                    <a:pt x="7822" y="741"/>
                  </a:lnTo>
                  <a:lnTo>
                    <a:pt x="7824" y="740"/>
                  </a:lnTo>
                  <a:lnTo>
                    <a:pt x="7826" y="738"/>
                  </a:lnTo>
                  <a:lnTo>
                    <a:pt x="7828" y="735"/>
                  </a:lnTo>
                  <a:lnTo>
                    <a:pt x="7830" y="729"/>
                  </a:lnTo>
                  <a:lnTo>
                    <a:pt x="7832" y="723"/>
                  </a:lnTo>
                  <a:lnTo>
                    <a:pt x="7834" y="716"/>
                  </a:lnTo>
                  <a:lnTo>
                    <a:pt x="7836" y="708"/>
                  </a:lnTo>
                  <a:lnTo>
                    <a:pt x="7838" y="699"/>
                  </a:lnTo>
                  <a:lnTo>
                    <a:pt x="7840" y="690"/>
                  </a:lnTo>
                  <a:lnTo>
                    <a:pt x="7841" y="679"/>
                  </a:lnTo>
                  <a:lnTo>
                    <a:pt x="7843" y="669"/>
                  </a:lnTo>
                  <a:lnTo>
                    <a:pt x="7845" y="657"/>
                  </a:lnTo>
                  <a:lnTo>
                    <a:pt x="7847" y="646"/>
                  </a:lnTo>
                  <a:lnTo>
                    <a:pt x="7849" y="636"/>
                  </a:lnTo>
                  <a:lnTo>
                    <a:pt x="7851" y="626"/>
                  </a:lnTo>
                  <a:lnTo>
                    <a:pt x="7853" y="617"/>
                  </a:lnTo>
                  <a:lnTo>
                    <a:pt x="7855" y="608"/>
                  </a:lnTo>
                  <a:lnTo>
                    <a:pt x="7857" y="600"/>
                  </a:lnTo>
                  <a:lnTo>
                    <a:pt x="7859" y="593"/>
                  </a:lnTo>
                  <a:lnTo>
                    <a:pt x="7861" y="585"/>
                  </a:lnTo>
                  <a:lnTo>
                    <a:pt x="7863" y="579"/>
                  </a:lnTo>
                  <a:lnTo>
                    <a:pt x="7865" y="575"/>
                  </a:lnTo>
                  <a:lnTo>
                    <a:pt x="7867" y="572"/>
                  </a:lnTo>
                  <a:lnTo>
                    <a:pt x="7869" y="568"/>
                  </a:lnTo>
                  <a:lnTo>
                    <a:pt x="7871" y="566"/>
                  </a:lnTo>
                  <a:lnTo>
                    <a:pt x="7873" y="562"/>
                  </a:lnTo>
                  <a:lnTo>
                    <a:pt x="7875" y="560"/>
                  </a:lnTo>
                  <a:lnTo>
                    <a:pt x="7877" y="559"/>
                  </a:lnTo>
                  <a:lnTo>
                    <a:pt x="7878" y="558"/>
                  </a:lnTo>
                  <a:lnTo>
                    <a:pt x="7880" y="559"/>
                  </a:lnTo>
                  <a:lnTo>
                    <a:pt x="7882" y="559"/>
                  </a:lnTo>
                  <a:lnTo>
                    <a:pt x="7884" y="560"/>
                  </a:lnTo>
                  <a:lnTo>
                    <a:pt x="7886" y="561"/>
                  </a:lnTo>
                  <a:lnTo>
                    <a:pt x="7888" y="562"/>
                  </a:lnTo>
                  <a:lnTo>
                    <a:pt x="7890" y="564"/>
                  </a:lnTo>
                  <a:lnTo>
                    <a:pt x="7892" y="565"/>
                  </a:lnTo>
                  <a:lnTo>
                    <a:pt x="7894" y="567"/>
                  </a:lnTo>
                  <a:lnTo>
                    <a:pt x="7896" y="570"/>
                  </a:lnTo>
                  <a:lnTo>
                    <a:pt x="7898" y="572"/>
                  </a:lnTo>
                  <a:lnTo>
                    <a:pt x="7900" y="575"/>
                  </a:lnTo>
                  <a:lnTo>
                    <a:pt x="7902" y="578"/>
                  </a:lnTo>
                  <a:lnTo>
                    <a:pt x="7904" y="581"/>
                  </a:lnTo>
                  <a:lnTo>
                    <a:pt x="7906" y="584"/>
                  </a:lnTo>
                  <a:lnTo>
                    <a:pt x="7908" y="587"/>
                  </a:lnTo>
                  <a:lnTo>
                    <a:pt x="7910" y="590"/>
                  </a:lnTo>
                  <a:lnTo>
                    <a:pt x="7912" y="594"/>
                  </a:lnTo>
                  <a:lnTo>
                    <a:pt x="7914" y="597"/>
                  </a:lnTo>
                  <a:lnTo>
                    <a:pt x="7915" y="601"/>
                  </a:lnTo>
                  <a:lnTo>
                    <a:pt x="7917" y="605"/>
                  </a:lnTo>
                  <a:lnTo>
                    <a:pt x="7919" y="609"/>
                  </a:lnTo>
                  <a:lnTo>
                    <a:pt x="7921" y="613"/>
                  </a:lnTo>
                  <a:lnTo>
                    <a:pt x="7923" y="618"/>
                  </a:lnTo>
                  <a:lnTo>
                    <a:pt x="7925" y="623"/>
                  </a:lnTo>
                  <a:lnTo>
                    <a:pt x="7927" y="627"/>
                  </a:lnTo>
                  <a:lnTo>
                    <a:pt x="7929" y="632"/>
                  </a:lnTo>
                  <a:lnTo>
                    <a:pt x="7931" y="635"/>
                  </a:lnTo>
                  <a:lnTo>
                    <a:pt x="7933" y="639"/>
                  </a:lnTo>
                  <a:lnTo>
                    <a:pt x="7935" y="642"/>
                  </a:lnTo>
                  <a:lnTo>
                    <a:pt x="7937" y="646"/>
                  </a:lnTo>
                  <a:lnTo>
                    <a:pt x="7939" y="650"/>
                  </a:lnTo>
                  <a:lnTo>
                    <a:pt x="7941" y="653"/>
                  </a:lnTo>
                  <a:lnTo>
                    <a:pt x="7943" y="656"/>
                  </a:lnTo>
                  <a:lnTo>
                    <a:pt x="7945" y="658"/>
                  </a:lnTo>
                  <a:lnTo>
                    <a:pt x="7947" y="661"/>
                  </a:lnTo>
                  <a:lnTo>
                    <a:pt x="7949" y="662"/>
                  </a:lnTo>
                  <a:lnTo>
                    <a:pt x="7951" y="663"/>
                  </a:lnTo>
                  <a:lnTo>
                    <a:pt x="7952" y="664"/>
                  </a:lnTo>
                  <a:lnTo>
                    <a:pt x="7954" y="665"/>
                  </a:lnTo>
                  <a:lnTo>
                    <a:pt x="7956" y="665"/>
                  </a:lnTo>
                  <a:lnTo>
                    <a:pt x="7958" y="664"/>
                  </a:lnTo>
                  <a:lnTo>
                    <a:pt x="7960" y="663"/>
                  </a:lnTo>
                  <a:lnTo>
                    <a:pt x="7962" y="662"/>
                  </a:lnTo>
                  <a:lnTo>
                    <a:pt x="7964" y="661"/>
                  </a:lnTo>
                  <a:lnTo>
                    <a:pt x="7966" y="659"/>
                  </a:lnTo>
                  <a:lnTo>
                    <a:pt x="7968" y="656"/>
                  </a:lnTo>
                  <a:lnTo>
                    <a:pt x="7970" y="653"/>
                  </a:lnTo>
                  <a:lnTo>
                    <a:pt x="7972" y="649"/>
                  </a:lnTo>
                </a:path>
              </a:pathLst>
            </a:custGeom>
            <a:solidFill>
              <a:srgbClr val="FFFF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2" name="Line 97"/>
            <p:cNvSpPr>
              <a:spLocks noChangeShapeType="1"/>
            </p:cNvSpPr>
            <p:nvPr/>
          </p:nvSpPr>
          <p:spPr bwMode="auto">
            <a:xfrm>
              <a:off x="4944" y="1285"/>
              <a:ext cx="1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3" name="Freeform 98"/>
            <p:cNvSpPr>
              <a:spLocks/>
            </p:cNvSpPr>
            <p:nvPr/>
          </p:nvSpPr>
          <p:spPr bwMode="auto">
            <a:xfrm flipV="1">
              <a:off x="4944" y="811"/>
              <a:ext cx="4293" cy="920"/>
            </a:xfrm>
            <a:custGeom>
              <a:avLst/>
              <a:gdLst>
                <a:gd name="T0" fmla="*/ 123 w 7972"/>
                <a:gd name="T1" fmla="*/ 811 h 1667"/>
                <a:gd name="T2" fmla="*/ 248 w 7972"/>
                <a:gd name="T3" fmla="*/ 893 h 1667"/>
                <a:gd name="T4" fmla="*/ 372 w 7972"/>
                <a:gd name="T5" fmla="*/ 739 h 1667"/>
                <a:gd name="T6" fmla="*/ 497 w 7972"/>
                <a:gd name="T7" fmla="*/ 819 h 1667"/>
                <a:gd name="T8" fmla="*/ 622 w 7972"/>
                <a:gd name="T9" fmla="*/ 781 h 1667"/>
                <a:gd name="T10" fmla="*/ 746 w 7972"/>
                <a:gd name="T11" fmla="*/ 788 h 1667"/>
                <a:gd name="T12" fmla="*/ 871 w 7972"/>
                <a:gd name="T13" fmla="*/ 797 h 1667"/>
                <a:gd name="T14" fmla="*/ 995 w 7972"/>
                <a:gd name="T15" fmla="*/ 802 h 1667"/>
                <a:gd name="T16" fmla="*/ 1120 w 7972"/>
                <a:gd name="T17" fmla="*/ 806 h 1667"/>
                <a:gd name="T18" fmla="*/ 1245 w 7972"/>
                <a:gd name="T19" fmla="*/ 809 h 1667"/>
                <a:gd name="T20" fmla="*/ 1369 w 7972"/>
                <a:gd name="T21" fmla="*/ 813 h 1667"/>
                <a:gd name="T22" fmla="*/ 1494 w 7972"/>
                <a:gd name="T23" fmla="*/ 809 h 1667"/>
                <a:gd name="T24" fmla="*/ 1619 w 7972"/>
                <a:gd name="T25" fmla="*/ 864 h 1667"/>
                <a:gd name="T26" fmla="*/ 1743 w 7972"/>
                <a:gd name="T27" fmla="*/ 831 h 1667"/>
                <a:gd name="T28" fmla="*/ 1868 w 7972"/>
                <a:gd name="T29" fmla="*/ 845 h 1667"/>
                <a:gd name="T30" fmla="*/ 1992 w 7972"/>
                <a:gd name="T31" fmla="*/ 1021 h 1667"/>
                <a:gd name="T32" fmla="*/ 2117 w 7972"/>
                <a:gd name="T33" fmla="*/ 794 h 1667"/>
                <a:gd name="T34" fmla="*/ 2242 w 7972"/>
                <a:gd name="T35" fmla="*/ 775 h 1667"/>
                <a:gd name="T36" fmla="*/ 2366 w 7972"/>
                <a:gd name="T37" fmla="*/ 773 h 1667"/>
                <a:gd name="T38" fmla="*/ 2491 w 7972"/>
                <a:gd name="T39" fmla="*/ 780 h 1667"/>
                <a:gd name="T40" fmla="*/ 2615 w 7972"/>
                <a:gd name="T41" fmla="*/ 785 h 1667"/>
                <a:gd name="T42" fmla="*/ 2740 w 7972"/>
                <a:gd name="T43" fmla="*/ 783 h 1667"/>
                <a:gd name="T44" fmla="*/ 2865 w 7972"/>
                <a:gd name="T45" fmla="*/ 789 h 1667"/>
                <a:gd name="T46" fmla="*/ 2989 w 7972"/>
                <a:gd name="T47" fmla="*/ 795 h 1667"/>
                <a:gd name="T48" fmla="*/ 3114 w 7972"/>
                <a:gd name="T49" fmla="*/ 801 h 1667"/>
                <a:gd name="T50" fmla="*/ 3239 w 7972"/>
                <a:gd name="T51" fmla="*/ 810 h 1667"/>
                <a:gd name="T52" fmla="*/ 3363 w 7972"/>
                <a:gd name="T53" fmla="*/ 820 h 1667"/>
                <a:gd name="T54" fmla="*/ 3488 w 7972"/>
                <a:gd name="T55" fmla="*/ 840 h 1667"/>
                <a:gd name="T56" fmla="*/ 3612 w 7972"/>
                <a:gd name="T57" fmla="*/ 992 h 1667"/>
                <a:gd name="T58" fmla="*/ 3737 w 7972"/>
                <a:gd name="T59" fmla="*/ 797 h 1667"/>
                <a:gd name="T60" fmla="*/ 3862 w 7972"/>
                <a:gd name="T61" fmla="*/ 801 h 1667"/>
                <a:gd name="T62" fmla="*/ 3986 w 7972"/>
                <a:gd name="T63" fmla="*/ 804 h 1667"/>
                <a:gd name="T64" fmla="*/ 4111 w 7972"/>
                <a:gd name="T65" fmla="*/ 676 h 1667"/>
                <a:gd name="T66" fmla="*/ 4235 w 7972"/>
                <a:gd name="T67" fmla="*/ 771 h 1667"/>
                <a:gd name="T68" fmla="*/ 4360 w 7972"/>
                <a:gd name="T69" fmla="*/ 793 h 1667"/>
                <a:gd name="T70" fmla="*/ 4485 w 7972"/>
                <a:gd name="T71" fmla="*/ 797 h 1667"/>
                <a:gd name="T72" fmla="*/ 4609 w 7972"/>
                <a:gd name="T73" fmla="*/ 800 h 1667"/>
                <a:gd name="T74" fmla="*/ 4734 w 7972"/>
                <a:gd name="T75" fmla="*/ 803 h 1667"/>
                <a:gd name="T76" fmla="*/ 4859 w 7972"/>
                <a:gd name="T77" fmla="*/ 809 h 1667"/>
                <a:gd name="T78" fmla="*/ 4983 w 7972"/>
                <a:gd name="T79" fmla="*/ 830 h 1667"/>
                <a:gd name="T80" fmla="*/ 5108 w 7972"/>
                <a:gd name="T81" fmla="*/ 1009 h 1667"/>
                <a:gd name="T82" fmla="*/ 5232 w 7972"/>
                <a:gd name="T83" fmla="*/ 1115 h 1667"/>
                <a:gd name="T84" fmla="*/ 5357 w 7972"/>
                <a:gd name="T85" fmla="*/ 1033 h 1667"/>
                <a:gd name="T86" fmla="*/ 5482 w 7972"/>
                <a:gd name="T87" fmla="*/ 1575 h 1667"/>
                <a:gd name="T88" fmla="*/ 5606 w 7972"/>
                <a:gd name="T89" fmla="*/ 429 h 1667"/>
                <a:gd name="T90" fmla="*/ 5731 w 7972"/>
                <a:gd name="T91" fmla="*/ 640 h 1667"/>
                <a:gd name="T92" fmla="*/ 5855 w 7972"/>
                <a:gd name="T93" fmla="*/ 713 h 1667"/>
                <a:gd name="T94" fmla="*/ 5980 w 7972"/>
                <a:gd name="T95" fmla="*/ 755 h 1667"/>
                <a:gd name="T96" fmla="*/ 6105 w 7972"/>
                <a:gd name="T97" fmla="*/ 795 h 1667"/>
                <a:gd name="T98" fmla="*/ 6229 w 7972"/>
                <a:gd name="T99" fmla="*/ 850 h 1667"/>
                <a:gd name="T100" fmla="*/ 6354 w 7972"/>
                <a:gd name="T101" fmla="*/ 1358 h 1667"/>
                <a:gd name="T102" fmla="*/ 6479 w 7972"/>
                <a:gd name="T103" fmla="*/ 1238 h 1667"/>
                <a:gd name="T104" fmla="*/ 6603 w 7972"/>
                <a:gd name="T105" fmla="*/ 491 h 1667"/>
                <a:gd name="T106" fmla="*/ 6728 w 7972"/>
                <a:gd name="T107" fmla="*/ 689 h 1667"/>
                <a:gd name="T108" fmla="*/ 6852 w 7972"/>
                <a:gd name="T109" fmla="*/ 758 h 1667"/>
                <a:gd name="T110" fmla="*/ 6977 w 7972"/>
                <a:gd name="T111" fmla="*/ 809 h 1667"/>
                <a:gd name="T112" fmla="*/ 7102 w 7972"/>
                <a:gd name="T113" fmla="*/ 886 h 1667"/>
                <a:gd name="T114" fmla="*/ 7226 w 7972"/>
                <a:gd name="T115" fmla="*/ 890 h 1667"/>
                <a:gd name="T116" fmla="*/ 7351 w 7972"/>
                <a:gd name="T117" fmla="*/ 675 h 1667"/>
                <a:gd name="T118" fmla="*/ 7475 w 7972"/>
                <a:gd name="T119" fmla="*/ 223 h 1667"/>
                <a:gd name="T120" fmla="*/ 7600 w 7972"/>
                <a:gd name="T121" fmla="*/ 988 h 1667"/>
                <a:gd name="T122" fmla="*/ 7725 w 7972"/>
                <a:gd name="T123" fmla="*/ 1149 h 1667"/>
                <a:gd name="T124" fmla="*/ 7849 w 7972"/>
                <a:gd name="T125" fmla="*/ 542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72" h="1667">
                  <a:moveTo>
                    <a:pt x="0" y="806"/>
                  </a:moveTo>
                  <a:lnTo>
                    <a:pt x="2" y="806"/>
                  </a:lnTo>
                  <a:lnTo>
                    <a:pt x="4" y="806"/>
                  </a:lnTo>
                  <a:lnTo>
                    <a:pt x="6" y="806"/>
                  </a:lnTo>
                  <a:lnTo>
                    <a:pt x="8" y="807"/>
                  </a:lnTo>
                  <a:lnTo>
                    <a:pt x="10" y="807"/>
                  </a:lnTo>
                  <a:lnTo>
                    <a:pt x="12" y="807"/>
                  </a:lnTo>
                  <a:lnTo>
                    <a:pt x="14" y="807"/>
                  </a:lnTo>
                  <a:lnTo>
                    <a:pt x="16" y="807"/>
                  </a:lnTo>
                  <a:lnTo>
                    <a:pt x="18" y="807"/>
                  </a:lnTo>
                  <a:lnTo>
                    <a:pt x="20" y="807"/>
                  </a:lnTo>
                  <a:lnTo>
                    <a:pt x="22" y="807"/>
                  </a:lnTo>
                  <a:lnTo>
                    <a:pt x="24" y="807"/>
                  </a:lnTo>
                  <a:lnTo>
                    <a:pt x="26" y="807"/>
                  </a:lnTo>
                  <a:lnTo>
                    <a:pt x="28" y="807"/>
                  </a:lnTo>
                  <a:lnTo>
                    <a:pt x="30" y="807"/>
                  </a:lnTo>
                  <a:lnTo>
                    <a:pt x="32" y="807"/>
                  </a:lnTo>
                  <a:lnTo>
                    <a:pt x="34" y="807"/>
                  </a:lnTo>
                  <a:lnTo>
                    <a:pt x="36" y="807"/>
                  </a:lnTo>
                  <a:lnTo>
                    <a:pt x="37" y="807"/>
                  </a:lnTo>
                  <a:lnTo>
                    <a:pt x="39" y="807"/>
                  </a:lnTo>
                  <a:lnTo>
                    <a:pt x="41" y="807"/>
                  </a:lnTo>
                  <a:lnTo>
                    <a:pt x="43" y="807"/>
                  </a:lnTo>
                  <a:lnTo>
                    <a:pt x="45" y="807"/>
                  </a:lnTo>
                  <a:lnTo>
                    <a:pt x="47" y="807"/>
                  </a:lnTo>
                  <a:lnTo>
                    <a:pt x="49" y="807"/>
                  </a:lnTo>
                  <a:lnTo>
                    <a:pt x="51" y="807"/>
                  </a:lnTo>
                  <a:lnTo>
                    <a:pt x="53" y="808"/>
                  </a:lnTo>
                  <a:lnTo>
                    <a:pt x="55" y="808"/>
                  </a:lnTo>
                  <a:lnTo>
                    <a:pt x="57" y="808"/>
                  </a:lnTo>
                  <a:lnTo>
                    <a:pt x="59" y="808"/>
                  </a:lnTo>
                  <a:lnTo>
                    <a:pt x="61" y="808"/>
                  </a:lnTo>
                  <a:lnTo>
                    <a:pt x="63" y="808"/>
                  </a:lnTo>
                  <a:lnTo>
                    <a:pt x="65" y="808"/>
                  </a:lnTo>
                  <a:lnTo>
                    <a:pt x="67" y="808"/>
                  </a:lnTo>
                  <a:lnTo>
                    <a:pt x="69" y="808"/>
                  </a:lnTo>
                  <a:lnTo>
                    <a:pt x="71" y="808"/>
                  </a:lnTo>
                  <a:lnTo>
                    <a:pt x="73" y="808"/>
                  </a:lnTo>
                  <a:lnTo>
                    <a:pt x="74" y="808"/>
                  </a:lnTo>
                  <a:lnTo>
                    <a:pt x="76" y="808"/>
                  </a:lnTo>
                  <a:lnTo>
                    <a:pt x="78" y="808"/>
                  </a:lnTo>
                  <a:lnTo>
                    <a:pt x="80" y="809"/>
                  </a:lnTo>
                  <a:lnTo>
                    <a:pt x="82" y="809"/>
                  </a:lnTo>
                  <a:lnTo>
                    <a:pt x="84" y="809"/>
                  </a:lnTo>
                  <a:lnTo>
                    <a:pt x="86" y="809"/>
                  </a:lnTo>
                  <a:lnTo>
                    <a:pt x="88" y="809"/>
                  </a:lnTo>
                  <a:lnTo>
                    <a:pt x="90" y="809"/>
                  </a:lnTo>
                  <a:lnTo>
                    <a:pt x="92" y="809"/>
                  </a:lnTo>
                  <a:lnTo>
                    <a:pt x="94" y="809"/>
                  </a:lnTo>
                  <a:lnTo>
                    <a:pt x="96" y="809"/>
                  </a:lnTo>
                  <a:lnTo>
                    <a:pt x="98" y="809"/>
                  </a:lnTo>
                  <a:lnTo>
                    <a:pt x="100" y="809"/>
                  </a:lnTo>
                  <a:lnTo>
                    <a:pt x="102" y="810"/>
                  </a:lnTo>
                  <a:lnTo>
                    <a:pt x="104" y="810"/>
                  </a:lnTo>
                  <a:lnTo>
                    <a:pt x="106" y="810"/>
                  </a:lnTo>
                  <a:lnTo>
                    <a:pt x="108" y="810"/>
                  </a:lnTo>
                  <a:lnTo>
                    <a:pt x="110" y="810"/>
                  </a:lnTo>
                  <a:lnTo>
                    <a:pt x="111" y="810"/>
                  </a:lnTo>
                  <a:lnTo>
                    <a:pt x="113" y="810"/>
                  </a:lnTo>
                  <a:lnTo>
                    <a:pt x="115" y="811"/>
                  </a:lnTo>
                  <a:lnTo>
                    <a:pt x="117" y="811"/>
                  </a:lnTo>
                  <a:lnTo>
                    <a:pt x="119" y="811"/>
                  </a:lnTo>
                  <a:lnTo>
                    <a:pt x="121" y="811"/>
                  </a:lnTo>
                  <a:lnTo>
                    <a:pt x="123" y="811"/>
                  </a:lnTo>
                  <a:lnTo>
                    <a:pt x="125" y="811"/>
                  </a:lnTo>
                  <a:lnTo>
                    <a:pt x="127" y="811"/>
                  </a:lnTo>
                  <a:lnTo>
                    <a:pt x="129" y="812"/>
                  </a:lnTo>
                  <a:lnTo>
                    <a:pt x="131" y="812"/>
                  </a:lnTo>
                  <a:lnTo>
                    <a:pt x="133" y="812"/>
                  </a:lnTo>
                  <a:lnTo>
                    <a:pt x="135" y="812"/>
                  </a:lnTo>
                  <a:lnTo>
                    <a:pt x="137" y="812"/>
                  </a:lnTo>
                  <a:lnTo>
                    <a:pt x="139" y="813"/>
                  </a:lnTo>
                  <a:lnTo>
                    <a:pt x="141" y="813"/>
                  </a:lnTo>
                  <a:lnTo>
                    <a:pt x="143" y="813"/>
                  </a:lnTo>
                  <a:lnTo>
                    <a:pt x="145" y="813"/>
                  </a:lnTo>
                  <a:lnTo>
                    <a:pt x="147" y="814"/>
                  </a:lnTo>
                  <a:lnTo>
                    <a:pt x="148" y="814"/>
                  </a:lnTo>
                  <a:lnTo>
                    <a:pt x="150" y="814"/>
                  </a:lnTo>
                  <a:lnTo>
                    <a:pt x="152" y="814"/>
                  </a:lnTo>
                  <a:lnTo>
                    <a:pt x="154" y="815"/>
                  </a:lnTo>
                  <a:lnTo>
                    <a:pt x="156" y="815"/>
                  </a:lnTo>
                  <a:lnTo>
                    <a:pt x="158" y="815"/>
                  </a:lnTo>
                  <a:lnTo>
                    <a:pt x="160" y="816"/>
                  </a:lnTo>
                  <a:lnTo>
                    <a:pt x="162" y="816"/>
                  </a:lnTo>
                  <a:lnTo>
                    <a:pt x="164" y="816"/>
                  </a:lnTo>
                  <a:lnTo>
                    <a:pt x="166" y="817"/>
                  </a:lnTo>
                  <a:lnTo>
                    <a:pt x="168" y="817"/>
                  </a:lnTo>
                  <a:lnTo>
                    <a:pt x="170" y="818"/>
                  </a:lnTo>
                  <a:lnTo>
                    <a:pt x="172" y="818"/>
                  </a:lnTo>
                  <a:lnTo>
                    <a:pt x="174" y="818"/>
                  </a:lnTo>
                  <a:lnTo>
                    <a:pt x="176" y="819"/>
                  </a:lnTo>
                  <a:lnTo>
                    <a:pt x="178" y="819"/>
                  </a:lnTo>
                  <a:lnTo>
                    <a:pt x="180" y="820"/>
                  </a:lnTo>
                  <a:lnTo>
                    <a:pt x="182" y="820"/>
                  </a:lnTo>
                  <a:lnTo>
                    <a:pt x="183" y="821"/>
                  </a:lnTo>
                  <a:lnTo>
                    <a:pt x="185" y="821"/>
                  </a:lnTo>
                  <a:lnTo>
                    <a:pt x="187" y="822"/>
                  </a:lnTo>
                  <a:lnTo>
                    <a:pt x="189" y="823"/>
                  </a:lnTo>
                  <a:lnTo>
                    <a:pt x="191" y="823"/>
                  </a:lnTo>
                  <a:lnTo>
                    <a:pt x="193" y="824"/>
                  </a:lnTo>
                  <a:lnTo>
                    <a:pt x="195" y="825"/>
                  </a:lnTo>
                  <a:lnTo>
                    <a:pt x="197" y="826"/>
                  </a:lnTo>
                  <a:lnTo>
                    <a:pt x="199" y="827"/>
                  </a:lnTo>
                  <a:lnTo>
                    <a:pt x="201" y="827"/>
                  </a:lnTo>
                  <a:lnTo>
                    <a:pt x="203" y="828"/>
                  </a:lnTo>
                  <a:lnTo>
                    <a:pt x="205" y="829"/>
                  </a:lnTo>
                  <a:lnTo>
                    <a:pt x="207" y="831"/>
                  </a:lnTo>
                  <a:lnTo>
                    <a:pt x="209" y="832"/>
                  </a:lnTo>
                  <a:lnTo>
                    <a:pt x="211" y="833"/>
                  </a:lnTo>
                  <a:lnTo>
                    <a:pt x="213" y="834"/>
                  </a:lnTo>
                  <a:lnTo>
                    <a:pt x="215" y="836"/>
                  </a:lnTo>
                  <a:lnTo>
                    <a:pt x="217" y="837"/>
                  </a:lnTo>
                  <a:lnTo>
                    <a:pt x="219" y="839"/>
                  </a:lnTo>
                  <a:lnTo>
                    <a:pt x="220" y="841"/>
                  </a:lnTo>
                  <a:lnTo>
                    <a:pt x="222" y="843"/>
                  </a:lnTo>
                  <a:lnTo>
                    <a:pt x="224" y="845"/>
                  </a:lnTo>
                  <a:lnTo>
                    <a:pt x="226" y="848"/>
                  </a:lnTo>
                  <a:lnTo>
                    <a:pt x="228" y="850"/>
                  </a:lnTo>
                  <a:lnTo>
                    <a:pt x="230" y="853"/>
                  </a:lnTo>
                  <a:lnTo>
                    <a:pt x="232" y="856"/>
                  </a:lnTo>
                  <a:lnTo>
                    <a:pt x="234" y="860"/>
                  </a:lnTo>
                  <a:lnTo>
                    <a:pt x="236" y="863"/>
                  </a:lnTo>
                  <a:lnTo>
                    <a:pt x="238" y="867"/>
                  </a:lnTo>
                  <a:lnTo>
                    <a:pt x="240" y="872"/>
                  </a:lnTo>
                  <a:lnTo>
                    <a:pt x="242" y="876"/>
                  </a:lnTo>
                  <a:lnTo>
                    <a:pt x="244" y="882"/>
                  </a:lnTo>
                  <a:lnTo>
                    <a:pt x="246" y="887"/>
                  </a:lnTo>
                  <a:lnTo>
                    <a:pt x="248" y="893"/>
                  </a:lnTo>
                  <a:lnTo>
                    <a:pt x="250" y="899"/>
                  </a:lnTo>
                  <a:lnTo>
                    <a:pt x="252" y="905"/>
                  </a:lnTo>
                  <a:lnTo>
                    <a:pt x="254" y="912"/>
                  </a:lnTo>
                  <a:lnTo>
                    <a:pt x="256" y="919"/>
                  </a:lnTo>
                  <a:lnTo>
                    <a:pt x="257" y="926"/>
                  </a:lnTo>
                  <a:lnTo>
                    <a:pt x="259" y="933"/>
                  </a:lnTo>
                  <a:lnTo>
                    <a:pt x="261" y="941"/>
                  </a:lnTo>
                  <a:lnTo>
                    <a:pt x="263" y="949"/>
                  </a:lnTo>
                  <a:lnTo>
                    <a:pt x="265" y="956"/>
                  </a:lnTo>
                  <a:lnTo>
                    <a:pt x="267" y="964"/>
                  </a:lnTo>
                  <a:lnTo>
                    <a:pt x="269" y="971"/>
                  </a:lnTo>
                  <a:lnTo>
                    <a:pt x="271" y="978"/>
                  </a:lnTo>
                  <a:lnTo>
                    <a:pt x="273" y="985"/>
                  </a:lnTo>
                  <a:lnTo>
                    <a:pt x="275" y="991"/>
                  </a:lnTo>
                  <a:lnTo>
                    <a:pt x="277" y="996"/>
                  </a:lnTo>
                  <a:lnTo>
                    <a:pt x="279" y="1001"/>
                  </a:lnTo>
                  <a:lnTo>
                    <a:pt x="281" y="1005"/>
                  </a:lnTo>
                  <a:lnTo>
                    <a:pt x="283" y="1007"/>
                  </a:lnTo>
                  <a:lnTo>
                    <a:pt x="285" y="1009"/>
                  </a:lnTo>
                  <a:lnTo>
                    <a:pt x="287" y="1009"/>
                  </a:lnTo>
                  <a:lnTo>
                    <a:pt x="289" y="1008"/>
                  </a:lnTo>
                  <a:lnTo>
                    <a:pt x="291" y="1006"/>
                  </a:lnTo>
                  <a:lnTo>
                    <a:pt x="293" y="1002"/>
                  </a:lnTo>
                  <a:lnTo>
                    <a:pt x="294" y="997"/>
                  </a:lnTo>
                  <a:lnTo>
                    <a:pt x="296" y="991"/>
                  </a:lnTo>
                  <a:lnTo>
                    <a:pt x="298" y="983"/>
                  </a:lnTo>
                  <a:lnTo>
                    <a:pt x="300" y="975"/>
                  </a:lnTo>
                  <a:lnTo>
                    <a:pt x="302" y="965"/>
                  </a:lnTo>
                  <a:lnTo>
                    <a:pt x="304" y="955"/>
                  </a:lnTo>
                  <a:lnTo>
                    <a:pt x="306" y="943"/>
                  </a:lnTo>
                  <a:lnTo>
                    <a:pt x="308" y="931"/>
                  </a:lnTo>
                  <a:lnTo>
                    <a:pt x="310" y="919"/>
                  </a:lnTo>
                  <a:lnTo>
                    <a:pt x="312" y="907"/>
                  </a:lnTo>
                  <a:lnTo>
                    <a:pt x="314" y="894"/>
                  </a:lnTo>
                  <a:lnTo>
                    <a:pt x="316" y="881"/>
                  </a:lnTo>
                  <a:lnTo>
                    <a:pt x="318" y="869"/>
                  </a:lnTo>
                  <a:lnTo>
                    <a:pt x="320" y="857"/>
                  </a:lnTo>
                  <a:lnTo>
                    <a:pt x="322" y="845"/>
                  </a:lnTo>
                  <a:lnTo>
                    <a:pt x="324" y="834"/>
                  </a:lnTo>
                  <a:lnTo>
                    <a:pt x="326" y="823"/>
                  </a:lnTo>
                  <a:lnTo>
                    <a:pt x="328" y="813"/>
                  </a:lnTo>
                  <a:lnTo>
                    <a:pt x="330" y="804"/>
                  </a:lnTo>
                  <a:lnTo>
                    <a:pt x="331" y="795"/>
                  </a:lnTo>
                  <a:lnTo>
                    <a:pt x="333" y="787"/>
                  </a:lnTo>
                  <a:lnTo>
                    <a:pt x="335" y="780"/>
                  </a:lnTo>
                  <a:lnTo>
                    <a:pt x="337" y="773"/>
                  </a:lnTo>
                  <a:lnTo>
                    <a:pt x="339" y="767"/>
                  </a:lnTo>
                  <a:lnTo>
                    <a:pt x="341" y="762"/>
                  </a:lnTo>
                  <a:lnTo>
                    <a:pt x="343" y="757"/>
                  </a:lnTo>
                  <a:lnTo>
                    <a:pt x="345" y="754"/>
                  </a:lnTo>
                  <a:lnTo>
                    <a:pt x="347" y="750"/>
                  </a:lnTo>
                  <a:lnTo>
                    <a:pt x="349" y="747"/>
                  </a:lnTo>
                  <a:lnTo>
                    <a:pt x="351" y="745"/>
                  </a:lnTo>
                  <a:lnTo>
                    <a:pt x="353" y="743"/>
                  </a:lnTo>
                  <a:lnTo>
                    <a:pt x="355" y="741"/>
                  </a:lnTo>
                  <a:lnTo>
                    <a:pt x="357" y="740"/>
                  </a:lnTo>
                  <a:lnTo>
                    <a:pt x="359" y="739"/>
                  </a:lnTo>
                  <a:lnTo>
                    <a:pt x="361" y="738"/>
                  </a:lnTo>
                  <a:lnTo>
                    <a:pt x="363" y="738"/>
                  </a:lnTo>
                  <a:lnTo>
                    <a:pt x="365" y="738"/>
                  </a:lnTo>
                  <a:lnTo>
                    <a:pt x="367" y="738"/>
                  </a:lnTo>
                  <a:lnTo>
                    <a:pt x="368" y="738"/>
                  </a:lnTo>
                  <a:lnTo>
                    <a:pt x="370" y="738"/>
                  </a:lnTo>
                  <a:lnTo>
                    <a:pt x="372" y="739"/>
                  </a:lnTo>
                  <a:lnTo>
                    <a:pt x="374" y="739"/>
                  </a:lnTo>
                  <a:lnTo>
                    <a:pt x="376" y="740"/>
                  </a:lnTo>
                  <a:lnTo>
                    <a:pt x="378" y="740"/>
                  </a:lnTo>
                  <a:lnTo>
                    <a:pt x="380" y="741"/>
                  </a:lnTo>
                  <a:lnTo>
                    <a:pt x="382" y="742"/>
                  </a:lnTo>
                  <a:lnTo>
                    <a:pt x="384" y="743"/>
                  </a:lnTo>
                  <a:lnTo>
                    <a:pt x="386" y="743"/>
                  </a:lnTo>
                  <a:lnTo>
                    <a:pt x="388" y="744"/>
                  </a:lnTo>
                  <a:lnTo>
                    <a:pt x="390" y="745"/>
                  </a:lnTo>
                  <a:lnTo>
                    <a:pt x="392" y="746"/>
                  </a:lnTo>
                  <a:lnTo>
                    <a:pt x="394" y="747"/>
                  </a:lnTo>
                  <a:lnTo>
                    <a:pt x="396" y="748"/>
                  </a:lnTo>
                  <a:lnTo>
                    <a:pt x="398" y="749"/>
                  </a:lnTo>
                  <a:lnTo>
                    <a:pt x="400" y="750"/>
                  </a:lnTo>
                  <a:lnTo>
                    <a:pt x="402" y="751"/>
                  </a:lnTo>
                  <a:lnTo>
                    <a:pt x="404" y="752"/>
                  </a:lnTo>
                  <a:lnTo>
                    <a:pt x="405" y="753"/>
                  </a:lnTo>
                  <a:lnTo>
                    <a:pt x="407" y="754"/>
                  </a:lnTo>
                  <a:lnTo>
                    <a:pt x="409" y="755"/>
                  </a:lnTo>
                  <a:lnTo>
                    <a:pt x="411" y="756"/>
                  </a:lnTo>
                  <a:lnTo>
                    <a:pt x="413" y="757"/>
                  </a:lnTo>
                  <a:lnTo>
                    <a:pt x="415" y="759"/>
                  </a:lnTo>
                  <a:lnTo>
                    <a:pt x="417" y="760"/>
                  </a:lnTo>
                  <a:lnTo>
                    <a:pt x="419" y="761"/>
                  </a:lnTo>
                  <a:lnTo>
                    <a:pt x="421" y="763"/>
                  </a:lnTo>
                  <a:lnTo>
                    <a:pt x="423" y="764"/>
                  </a:lnTo>
                  <a:lnTo>
                    <a:pt x="425" y="766"/>
                  </a:lnTo>
                  <a:lnTo>
                    <a:pt x="427" y="767"/>
                  </a:lnTo>
                  <a:lnTo>
                    <a:pt x="429" y="769"/>
                  </a:lnTo>
                  <a:lnTo>
                    <a:pt x="431" y="771"/>
                  </a:lnTo>
                  <a:lnTo>
                    <a:pt x="433" y="772"/>
                  </a:lnTo>
                  <a:lnTo>
                    <a:pt x="435" y="774"/>
                  </a:lnTo>
                  <a:lnTo>
                    <a:pt x="437" y="776"/>
                  </a:lnTo>
                  <a:lnTo>
                    <a:pt x="439" y="778"/>
                  </a:lnTo>
                  <a:lnTo>
                    <a:pt x="441" y="780"/>
                  </a:lnTo>
                  <a:lnTo>
                    <a:pt x="442" y="781"/>
                  </a:lnTo>
                  <a:lnTo>
                    <a:pt x="444" y="783"/>
                  </a:lnTo>
                  <a:lnTo>
                    <a:pt x="446" y="785"/>
                  </a:lnTo>
                  <a:lnTo>
                    <a:pt x="448" y="787"/>
                  </a:lnTo>
                  <a:lnTo>
                    <a:pt x="450" y="789"/>
                  </a:lnTo>
                  <a:lnTo>
                    <a:pt x="452" y="790"/>
                  </a:lnTo>
                  <a:lnTo>
                    <a:pt x="454" y="792"/>
                  </a:lnTo>
                  <a:lnTo>
                    <a:pt x="456" y="794"/>
                  </a:lnTo>
                  <a:lnTo>
                    <a:pt x="458" y="795"/>
                  </a:lnTo>
                  <a:lnTo>
                    <a:pt x="460" y="797"/>
                  </a:lnTo>
                  <a:lnTo>
                    <a:pt x="462" y="798"/>
                  </a:lnTo>
                  <a:lnTo>
                    <a:pt x="464" y="799"/>
                  </a:lnTo>
                  <a:lnTo>
                    <a:pt x="466" y="800"/>
                  </a:lnTo>
                  <a:lnTo>
                    <a:pt x="468" y="801"/>
                  </a:lnTo>
                  <a:lnTo>
                    <a:pt x="470" y="802"/>
                  </a:lnTo>
                  <a:lnTo>
                    <a:pt x="472" y="803"/>
                  </a:lnTo>
                  <a:lnTo>
                    <a:pt x="474" y="804"/>
                  </a:lnTo>
                  <a:lnTo>
                    <a:pt x="476" y="805"/>
                  </a:lnTo>
                  <a:lnTo>
                    <a:pt x="478" y="806"/>
                  </a:lnTo>
                  <a:lnTo>
                    <a:pt x="479" y="806"/>
                  </a:lnTo>
                  <a:lnTo>
                    <a:pt x="481" y="807"/>
                  </a:lnTo>
                  <a:lnTo>
                    <a:pt x="483" y="808"/>
                  </a:lnTo>
                  <a:lnTo>
                    <a:pt x="485" y="810"/>
                  </a:lnTo>
                  <a:lnTo>
                    <a:pt x="487" y="811"/>
                  </a:lnTo>
                  <a:lnTo>
                    <a:pt x="489" y="812"/>
                  </a:lnTo>
                  <a:lnTo>
                    <a:pt x="491" y="813"/>
                  </a:lnTo>
                  <a:lnTo>
                    <a:pt x="493" y="815"/>
                  </a:lnTo>
                  <a:lnTo>
                    <a:pt x="495" y="817"/>
                  </a:lnTo>
                  <a:lnTo>
                    <a:pt x="497" y="819"/>
                  </a:lnTo>
                  <a:lnTo>
                    <a:pt x="499" y="821"/>
                  </a:lnTo>
                  <a:lnTo>
                    <a:pt x="501" y="823"/>
                  </a:lnTo>
                  <a:lnTo>
                    <a:pt x="503" y="825"/>
                  </a:lnTo>
                  <a:lnTo>
                    <a:pt x="505" y="828"/>
                  </a:lnTo>
                  <a:lnTo>
                    <a:pt x="507" y="830"/>
                  </a:lnTo>
                  <a:lnTo>
                    <a:pt x="509" y="833"/>
                  </a:lnTo>
                  <a:lnTo>
                    <a:pt x="511" y="835"/>
                  </a:lnTo>
                  <a:lnTo>
                    <a:pt x="513" y="838"/>
                  </a:lnTo>
                  <a:lnTo>
                    <a:pt x="515" y="841"/>
                  </a:lnTo>
                  <a:lnTo>
                    <a:pt x="516" y="843"/>
                  </a:lnTo>
                  <a:lnTo>
                    <a:pt x="518" y="845"/>
                  </a:lnTo>
                  <a:lnTo>
                    <a:pt x="520" y="848"/>
                  </a:lnTo>
                  <a:lnTo>
                    <a:pt x="522" y="850"/>
                  </a:lnTo>
                  <a:lnTo>
                    <a:pt x="524" y="851"/>
                  </a:lnTo>
                  <a:lnTo>
                    <a:pt x="526" y="853"/>
                  </a:lnTo>
                  <a:lnTo>
                    <a:pt x="528" y="854"/>
                  </a:lnTo>
                  <a:lnTo>
                    <a:pt x="530" y="855"/>
                  </a:lnTo>
                  <a:lnTo>
                    <a:pt x="532" y="855"/>
                  </a:lnTo>
                  <a:lnTo>
                    <a:pt x="534" y="855"/>
                  </a:lnTo>
                  <a:lnTo>
                    <a:pt x="536" y="855"/>
                  </a:lnTo>
                  <a:lnTo>
                    <a:pt x="538" y="854"/>
                  </a:lnTo>
                  <a:lnTo>
                    <a:pt x="540" y="853"/>
                  </a:lnTo>
                  <a:lnTo>
                    <a:pt x="542" y="851"/>
                  </a:lnTo>
                  <a:lnTo>
                    <a:pt x="544" y="849"/>
                  </a:lnTo>
                  <a:lnTo>
                    <a:pt x="546" y="847"/>
                  </a:lnTo>
                  <a:lnTo>
                    <a:pt x="548" y="844"/>
                  </a:lnTo>
                  <a:lnTo>
                    <a:pt x="550" y="841"/>
                  </a:lnTo>
                  <a:lnTo>
                    <a:pt x="552" y="838"/>
                  </a:lnTo>
                  <a:lnTo>
                    <a:pt x="553" y="835"/>
                  </a:lnTo>
                  <a:lnTo>
                    <a:pt x="555" y="832"/>
                  </a:lnTo>
                  <a:lnTo>
                    <a:pt x="557" y="829"/>
                  </a:lnTo>
                  <a:lnTo>
                    <a:pt x="559" y="825"/>
                  </a:lnTo>
                  <a:lnTo>
                    <a:pt x="561" y="822"/>
                  </a:lnTo>
                  <a:lnTo>
                    <a:pt x="563" y="818"/>
                  </a:lnTo>
                  <a:lnTo>
                    <a:pt x="565" y="815"/>
                  </a:lnTo>
                  <a:lnTo>
                    <a:pt x="567" y="812"/>
                  </a:lnTo>
                  <a:lnTo>
                    <a:pt x="569" y="809"/>
                  </a:lnTo>
                  <a:lnTo>
                    <a:pt x="571" y="806"/>
                  </a:lnTo>
                  <a:lnTo>
                    <a:pt x="573" y="803"/>
                  </a:lnTo>
                  <a:lnTo>
                    <a:pt x="575" y="800"/>
                  </a:lnTo>
                  <a:lnTo>
                    <a:pt x="577" y="798"/>
                  </a:lnTo>
                  <a:lnTo>
                    <a:pt x="579" y="796"/>
                  </a:lnTo>
                  <a:lnTo>
                    <a:pt x="581" y="793"/>
                  </a:lnTo>
                  <a:lnTo>
                    <a:pt x="583" y="791"/>
                  </a:lnTo>
                  <a:lnTo>
                    <a:pt x="585" y="790"/>
                  </a:lnTo>
                  <a:lnTo>
                    <a:pt x="587" y="788"/>
                  </a:lnTo>
                  <a:lnTo>
                    <a:pt x="588" y="787"/>
                  </a:lnTo>
                  <a:lnTo>
                    <a:pt x="590" y="786"/>
                  </a:lnTo>
                  <a:lnTo>
                    <a:pt x="592" y="784"/>
                  </a:lnTo>
                  <a:lnTo>
                    <a:pt x="594" y="784"/>
                  </a:lnTo>
                  <a:lnTo>
                    <a:pt x="596" y="783"/>
                  </a:lnTo>
                  <a:lnTo>
                    <a:pt x="598" y="782"/>
                  </a:lnTo>
                  <a:lnTo>
                    <a:pt x="600" y="782"/>
                  </a:lnTo>
                  <a:lnTo>
                    <a:pt x="602" y="781"/>
                  </a:lnTo>
                  <a:lnTo>
                    <a:pt x="604" y="781"/>
                  </a:lnTo>
                  <a:lnTo>
                    <a:pt x="606" y="781"/>
                  </a:lnTo>
                  <a:lnTo>
                    <a:pt x="608" y="780"/>
                  </a:lnTo>
                  <a:lnTo>
                    <a:pt x="610" y="780"/>
                  </a:lnTo>
                  <a:lnTo>
                    <a:pt x="612" y="780"/>
                  </a:lnTo>
                  <a:lnTo>
                    <a:pt x="614" y="780"/>
                  </a:lnTo>
                  <a:lnTo>
                    <a:pt x="616" y="781"/>
                  </a:lnTo>
                  <a:lnTo>
                    <a:pt x="618" y="781"/>
                  </a:lnTo>
                  <a:lnTo>
                    <a:pt x="620" y="781"/>
                  </a:lnTo>
                  <a:lnTo>
                    <a:pt x="622" y="781"/>
                  </a:lnTo>
                  <a:lnTo>
                    <a:pt x="624" y="781"/>
                  </a:lnTo>
                  <a:lnTo>
                    <a:pt x="625" y="782"/>
                  </a:lnTo>
                  <a:lnTo>
                    <a:pt x="627" y="782"/>
                  </a:lnTo>
                  <a:lnTo>
                    <a:pt x="629" y="782"/>
                  </a:lnTo>
                  <a:lnTo>
                    <a:pt x="631" y="783"/>
                  </a:lnTo>
                  <a:lnTo>
                    <a:pt x="633" y="783"/>
                  </a:lnTo>
                  <a:lnTo>
                    <a:pt x="635" y="784"/>
                  </a:lnTo>
                  <a:lnTo>
                    <a:pt x="637" y="784"/>
                  </a:lnTo>
                  <a:lnTo>
                    <a:pt x="639" y="784"/>
                  </a:lnTo>
                  <a:lnTo>
                    <a:pt x="641" y="785"/>
                  </a:lnTo>
                  <a:lnTo>
                    <a:pt x="643" y="785"/>
                  </a:lnTo>
                  <a:lnTo>
                    <a:pt x="645" y="786"/>
                  </a:lnTo>
                  <a:lnTo>
                    <a:pt x="647" y="786"/>
                  </a:lnTo>
                  <a:lnTo>
                    <a:pt x="649" y="786"/>
                  </a:lnTo>
                  <a:lnTo>
                    <a:pt x="651" y="787"/>
                  </a:lnTo>
                  <a:lnTo>
                    <a:pt x="653" y="787"/>
                  </a:lnTo>
                  <a:lnTo>
                    <a:pt x="655" y="788"/>
                  </a:lnTo>
                  <a:lnTo>
                    <a:pt x="657" y="788"/>
                  </a:lnTo>
                  <a:lnTo>
                    <a:pt x="659" y="789"/>
                  </a:lnTo>
                  <a:lnTo>
                    <a:pt x="661" y="789"/>
                  </a:lnTo>
                  <a:lnTo>
                    <a:pt x="662" y="789"/>
                  </a:lnTo>
                  <a:lnTo>
                    <a:pt x="664" y="790"/>
                  </a:lnTo>
                  <a:lnTo>
                    <a:pt x="666" y="790"/>
                  </a:lnTo>
                  <a:lnTo>
                    <a:pt x="668" y="790"/>
                  </a:lnTo>
                  <a:lnTo>
                    <a:pt x="670" y="791"/>
                  </a:lnTo>
                  <a:lnTo>
                    <a:pt x="672" y="791"/>
                  </a:lnTo>
                  <a:lnTo>
                    <a:pt x="674" y="791"/>
                  </a:lnTo>
                  <a:lnTo>
                    <a:pt x="676" y="791"/>
                  </a:lnTo>
                  <a:lnTo>
                    <a:pt x="678" y="792"/>
                  </a:lnTo>
                  <a:lnTo>
                    <a:pt x="680" y="792"/>
                  </a:lnTo>
                  <a:lnTo>
                    <a:pt x="682" y="792"/>
                  </a:lnTo>
                  <a:lnTo>
                    <a:pt x="684" y="792"/>
                  </a:lnTo>
                  <a:lnTo>
                    <a:pt x="686" y="793"/>
                  </a:lnTo>
                  <a:lnTo>
                    <a:pt x="688" y="793"/>
                  </a:lnTo>
                  <a:lnTo>
                    <a:pt x="690" y="793"/>
                  </a:lnTo>
                  <a:lnTo>
                    <a:pt x="692" y="793"/>
                  </a:lnTo>
                  <a:lnTo>
                    <a:pt x="694" y="793"/>
                  </a:lnTo>
                  <a:lnTo>
                    <a:pt x="696" y="793"/>
                  </a:lnTo>
                  <a:lnTo>
                    <a:pt x="698" y="793"/>
                  </a:lnTo>
                  <a:lnTo>
                    <a:pt x="699" y="793"/>
                  </a:lnTo>
                  <a:lnTo>
                    <a:pt x="701" y="793"/>
                  </a:lnTo>
                  <a:lnTo>
                    <a:pt x="703" y="792"/>
                  </a:lnTo>
                  <a:lnTo>
                    <a:pt x="705" y="792"/>
                  </a:lnTo>
                  <a:lnTo>
                    <a:pt x="707" y="792"/>
                  </a:lnTo>
                  <a:lnTo>
                    <a:pt x="709" y="792"/>
                  </a:lnTo>
                  <a:lnTo>
                    <a:pt x="711" y="792"/>
                  </a:lnTo>
                  <a:lnTo>
                    <a:pt x="713" y="791"/>
                  </a:lnTo>
                  <a:lnTo>
                    <a:pt x="715" y="791"/>
                  </a:lnTo>
                  <a:lnTo>
                    <a:pt x="717" y="791"/>
                  </a:lnTo>
                  <a:lnTo>
                    <a:pt x="719" y="791"/>
                  </a:lnTo>
                  <a:lnTo>
                    <a:pt x="721" y="790"/>
                  </a:lnTo>
                  <a:lnTo>
                    <a:pt x="723" y="790"/>
                  </a:lnTo>
                  <a:lnTo>
                    <a:pt x="725" y="790"/>
                  </a:lnTo>
                  <a:lnTo>
                    <a:pt x="727" y="789"/>
                  </a:lnTo>
                  <a:lnTo>
                    <a:pt x="729" y="789"/>
                  </a:lnTo>
                  <a:lnTo>
                    <a:pt x="731" y="789"/>
                  </a:lnTo>
                  <a:lnTo>
                    <a:pt x="733" y="789"/>
                  </a:lnTo>
                  <a:lnTo>
                    <a:pt x="735" y="789"/>
                  </a:lnTo>
                  <a:lnTo>
                    <a:pt x="736" y="789"/>
                  </a:lnTo>
                  <a:lnTo>
                    <a:pt x="738" y="788"/>
                  </a:lnTo>
                  <a:lnTo>
                    <a:pt x="740" y="788"/>
                  </a:lnTo>
                  <a:lnTo>
                    <a:pt x="742" y="788"/>
                  </a:lnTo>
                  <a:lnTo>
                    <a:pt x="744" y="788"/>
                  </a:lnTo>
                  <a:lnTo>
                    <a:pt x="746" y="788"/>
                  </a:lnTo>
                  <a:lnTo>
                    <a:pt x="748" y="788"/>
                  </a:lnTo>
                  <a:lnTo>
                    <a:pt x="750" y="788"/>
                  </a:lnTo>
                  <a:lnTo>
                    <a:pt x="752" y="788"/>
                  </a:lnTo>
                  <a:lnTo>
                    <a:pt x="754" y="788"/>
                  </a:lnTo>
                  <a:lnTo>
                    <a:pt x="756" y="789"/>
                  </a:lnTo>
                  <a:lnTo>
                    <a:pt x="758" y="789"/>
                  </a:lnTo>
                  <a:lnTo>
                    <a:pt x="760" y="789"/>
                  </a:lnTo>
                  <a:lnTo>
                    <a:pt x="762" y="789"/>
                  </a:lnTo>
                  <a:lnTo>
                    <a:pt x="764" y="789"/>
                  </a:lnTo>
                  <a:lnTo>
                    <a:pt x="766" y="789"/>
                  </a:lnTo>
                  <a:lnTo>
                    <a:pt x="768" y="789"/>
                  </a:lnTo>
                  <a:lnTo>
                    <a:pt x="770" y="790"/>
                  </a:lnTo>
                  <a:lnTo>
                    <a:pt x="772" y="790"/>
                  </a:lnTo>
                  <a:lnTo>
                    <a:pt x="773" y="790"/>
                  </a:lnTo>
                  <a:lnTo>
                    <a:pt x="775" y="790"/>
                  </a:lnTo>
                  <a:lnTo>
                    <a:pt x="777" y="790"/>
                  </a:lnTo>
                  <a:lnTo>
                    <a:pt x="779" y="790"/>
                  </a:lnTo>
                  <a:lnTo>
                    <a:pt x="781" y="791"/>
                  </a:lnTo>
                  <a:lnTo>
                    <a:pt x="783" y="791"/>
                  </a:lnTo>
                  <a:lnTo>
                    <a:pt x="785" y="791"/>
                  </a:lnTo>
                  <a:lnTo>
                    <a:pt x="787" y="791"/>
                  </a:lnTo>
                  <a:lnTo>
                    <a:pt x="789" y="791"/>
                  </a:lnTo>
                  <a:lnTo>
                    <a:pt x="791" y="791"/>
                  </a:lnTo>
                  <a:lnTo>
                    <a:pt x="793" y="792"/>
                  </a:lnTo>
                  <a:lnTo>
                    <a:pt x="795" y="792"/>
                  </a:lnTo>
                  <a:lnTo>
                    <a:pt x="797" y="792"/>
                  </a:lnTo>
                  <a:lnTo>
                    <a:pt x="799" y="792"/>
                  </a:lnTo>
                  <a:lnTo>
                    <a:pt x="801" y="792"/>
                  </a:lnTo>
                  <a:lnTo>
                    <a:pt x="803" y="792"/>
                  </a:lnTo>
                  <a:lnTo>
                    <a:pt x="805" y="792"/>
                  </a:lnTo>
                  <a:lnTo>
                    <a:pt x="807" y="793"/>
                  </a:lnTo>
                  <a:lnTo>
                    <a:pt x="809" y="793"/>
                  </a:lnTo>
                  <a:lnTo>
                    <a:pt x="810" y="793"/>
                  </a:lnTo>
                  <a:lnTo>
                    <a:pt x="812" y="793"/>
                  </a:lnTo>
                  <a:lnTo>
                    <a:pt x="814" y="793"/>
                  </a:lnTo>
                  <a:lnTo>
                    <a:pt x="816" y="793"/>
                  </a:lnTo>
                  <a:lnTo>
                    <a:pt x="818" y="793"/>
                  </a:lnTo>
                  <a:lnTo>
                    <a:pt x="820" y="794"/>
                  </a:lnTo>
                  <a:lnTo>
                    <a:pt x="822" y="794"/>
                  </a:lnTo>
                  <a:lnTo>
                    <a:pt x="824" y="794"/>
                  </a:lnTo>
                  <a:lnTo>
                    <a:pt x="826" y="794"/>
                  </a:lnTo>
                  <a:lnTo>
                    <a:pt x="828" y="794"/>
                  </a:lnTo>
                  <a:lnTo>
                    <a:pt x="830" y="794"/>
                  </a:lnTo>
                  <a:lnTo>
                    <a:pt x="832" y="794"/>
                  </a:lnTo>
                  <a:lnTo>
                    <a:pt x="834" y="795"/>
                  </a:lnTo>
                  <a:lnTo>
                    <a:pt x="836" y="795"/>
                  </a:lnTo>
                  <a:lnTo>
                    <a:pt x="838" y="795"/>
                  </a:lnTo>
                  <a:lnTo>
                    <a:pt x="840" y="795"/>
                  </a:lnTo>
                  <a:lnTo>
                    <a:pt x="842" y="795"/>
                  </a:lnTo>
                  <a:lnTo>
                    <a:pt x="844" y="795"/>
                  </a:lnTo>
                  <a:lnTo>
                    <a:pt x="846" y="795"/>
                  </a:lnTo>
                  <a:lnTo>
                    <a:pt x="847" y="795"/>
                  </a:lnTo>
                  <a:lnTo>
                    <a:pt x="849" y="795"/>
                  </a:lnTo>
                  <a:lnTo>
                    <a:pt x="851" y="796"/>
                  </a:lnTo>
                  <a:lnTo>
                    <a:pt x="853" y="796"/>
                  </a:lnTo>
                  <a:lnTo>
                    <a:pt x="855" y="796"/>
                  </a:lnTo>
                  <a:lnTo>
                    <a:pt x="857" y="796"/>
                  </a:lnTo>
                  <a:lnTo>
                    <a:pt x="859" y="796"/>
                  </a:lnTo>
                  <a:lnTo>
                    <a:pt x="861" y="796"/>
                  </a:lnTo>
                  <a:lnTo>
                    <a:pt x="863" y="796"/>
                  </a:lnTo>
                  <a:lnTo>
                    <a:pt x="865" y="796"/>
                  </a:lnTo>
                  <a:lnTo>
                    <a:pt x="867" y="796"/>
                  </a:lnTo>
                  <a:lnTo>
                    <a:pt x="869" y="797"/>
                  </a:lnTo>
                  <a:lnTo>
                    <a:pt x="871" y="797"/>
                  </a:lnTo>
                  <a:lnTo>
                    <a:pt x="873" y="797"/>
                  </a:lnTo>
                  <a:lnTo>
                    <a:pt x="875" y="797"/>
                  </a:lnTo>
                  <a:lnTo>
                    <a:pt x="877" y="797"/>
                  </a:lnTo>
                  <a:lnTo>
                    <a:pt x="879" y="797"/>
                  </a:lnTo>
                  <a:lnTo>
                    <a:pt x="881" y="797"/>
                  </a:lnTo>
                  <a:lnTo>
                    <a:pt x="883" y="797"/>
                  </a:lnTo>
                  <a:lnTo>
                    <a:pt x="884" y="797"/>
                  </a:lnTo>
                  <a:lnTo>
                    <a:pt x="886" y="798"/>
                  </a:lnTo>
                  <a:lnTo>
                    <a:pt x="888" y="798"/>
                  </a:lnTo>
                  <a:lnTo>
                    <a:pt x="890" y="798"/>
                  </a:lnTo>
                  <a:lnTo>
                    <a:pt x="892" y="798"/>
                  </a:lnTo>
                  <a:lnTo>
                    <a:pt x="894" y="798"/>
                  </a:lnTo>
                  <a:lnTo>
                    <a:pt x="896" y="798"/>
                  </a:lnTo>
                  <a:lnTo>
                    <a:pt x="898" y="798"/>
                  </a:lnTo>
                  <a:lnTo>
                    <a:pt x="900" y="798"/>
                  </a:lnTo>
                  <a:lnTo>
                    <a:pt x="902" y="798"/>
                  </a:lnTo>
                  <a:lnTo>
                    <a:pt x="904" y="798"/>
                  </a:lnTo>
                  <a:lnTo>
                    <a:pt x="906" y="798"/>
                  </a:lnTo>
                  <a:lnTo>
                    <a:pt x="908" y="799"/>
                  </a:lnTo>
                  <a:lnTo>
                    <a:pt x="910" y="799"/>
                  </a:lnTo>
                  <a:lnTo>
                    <a:pt x="912" y="799"/>
                  </a:lnTo>
                  <a:lnTo>
                    <a:pt x="914" y="799"/>
                  </a:lnTo>
                  <a:lnTo>
                    <a:pt x="916" y="799"/>
                  </a:lnTo>
                  <a:lnTo>
                    <a:pt x="918" y="799"/>
                  </a:lnTo>
                  <a:lnTo>
                    <a:pt x="920" y="799"/>
                  </a:lnTo>
                  <a:lnTo>
                    <a:pt x="921" y="799"/>
                  </a:lnTo>
                  <a:lnTo>
                    <a:pt x="923" y="799"/>
                  </a:lnTo>
                  <a:lnTo>
                    <a:pt x="925" y="799"/>
                  </a:lnTo>
                  <a:lnTo>
                    <a:pt x="927" y="799"/>
                  </a:lnTo>
                  <a:lnTo>
                    <a:pt x="929" y="799"/>
                  </a:lnTo>
                  <a:lnTo>
                    <a:pt x="931" y="799"/>
                  </a:lnTo>
                  <a:lnTo>
                    <a:pt x="933" y="800"/>
                  </a:lnTo>
                  <a:lnTo>
                    <a:pt x="935" y="800"/>
                  </a:lnTo>
                  <a:lnTo>
                    <a:pt x="937" y="800"/>
                  </a:lnTo>
                  <a:lnTo>
                    <a:pt x="939" y="800"/>
                  </a:lnTo>
                  <a:lnTo>
                    <a:pt x="941" y="800"/>
                  </a:lnTo>
                  <a:lnTo>
                    <a:pt x="943" y="800"/>
                  </a:lnTo>
                  <a:lnTo>
                    <a:pt x="945" y="800"/>
                  </a:lnTo>
                  <a:lnTo>
                    <a:pt x="947" y="800"/>
                  </a:lnTo>
                  <a:lnTo>
                    <a:pt x="949" y="800"/>
                  </a:lnTo>
                  <a:lnTo>
                    <a:pt x="951" y="800"/>
                  </a:lnTo>
                  <a:lnTo>
                    <a:pt x="953" y="800"/>
                  </a:lnTo>
                  <a:lnTo>
                    <a:pt x="955" y="800"/>
                  </a:lnTo>
                  <a:lnTo>
                    <a:pt x="957" y="801"/>
                  </a:lnTo>
                  <a:lnTo>
                    <a:pt x="958" y="801"/>
                  </a:lnTo>
                  <a:lnTo>
                    <a:pt x="960" y="801"/>
                  </a:lnTo>
                  <a:lnTo>
                    <a:pt x="962" y="801"/>
                  </a:lnTo>
                  <a:lnTo>
                    <a:pt x="964" y="801"/>
                  </a:lnTo>
                  <a:lnTo>
                    <a:pt x="966" y="801"/>
                  </a:lnTo>
                  <a:lnTo>
                    <a:pt x="968" y="801"/>
                  </a:lnTo>
                  <a:lnTo>
                    <a:pt x="970" y="801"/>
                  </a:lnTo>
                  <a:lnTo>
                    <a:pt x="972" y="801"/>
                  </a:lnTo>
                  <a:lnTo>
                    <a:pt x="974" y="801"/>
                  </a:lnTo>
                  <a:lnTo>
                    <a:pt x="976" y="801"/>
                  </a:lnTo>
                  <a:lnTo>
                    <a:pt x="978" y="801"/>
                  </a:lnTo>
                  <a:lnTo>
                    <a:pt x="980" y="801"/>
                  </a:lnTo>
                  <a:lnTo>
                    <a:pt x="982" y="801"/>
                  </a:lnTo>
                  <a:lnTo>
                    <a:pt x="984" y="802"/>
                  </a:lnTo>
                  <a:lnTo>
                    <a:pt x="986" y="802"/>
                  </a:lnTo>
                  <a:lnTo>
                    <a:pt x="988" y="802"/>
                  </a:lnTo>
                  <a:lnTo>
                    <a:pt x="990" y="802"/>
                  </a:lnTo>
                  <a:lnTo>
                    <a:pt x="992" y="802"/>
                  </a:lnTo>
                  <a:lnTo>
                    <a:pt x="993" y="802"/>
                  </a:lnTo>
                  <a:lnTo>
                    <a:pt x="995" y="802"/>
                  </a:lnTo>
                  <a:lnTo>
                    <a:pt x="997" y="802"/>
                  </a:lnTo>
                  <a:lnTo>
                    <a:pt x="999" y="802"/>
                  </a:lnTo>
                  <a:lnTo>
                    <a:pt x="1001" y="802"/>
                  </a:lnTo>
                  <a:lnTo>
                    <a:pt x="1003" y="802"/>
                  </a:lnTo>
                  <a:lnTo>
                    <a:pt x="1005" y="802"/>
                  </a:lnTo>
                  <a:lnTo>
                    <a:pt x="1007" y="802"/>
                  </a:lnTo>
                  <a:lnTo>
                    <a:pt x="1009" y="802"/>
                  </a:lnTo>
                  <a:lnTo>
                    <a:pt x="1011" y="802"/>
                  </a:lnTo>
                  <a:lnTo>
                    <a:pt x="1013" y="802"/>
                  </a:lnTo>
                  <a:lnTo>
                    <a:pt x="1015" y="803"/>
                  </a:lnTo>
                  <a:lnTo>
                    <a:pt x="1017" y="803"/>
                  </a:lnTo>
                  <a:lnTo>
                    <a:pt x="1019" y="803"/>
                  </a:lnTo>
                  <a:lnTo>
                    <a:pt x="1021" y="803"/>
                  </a:lnTo>
                  <a:lnTo>
                    <a:pt x="1023" y="803"/>
                  </a:lnTo>
                  <a:lnTo>
                    <a:pt x="1025" y="803"/>
                  </a:lnTo>
                  <a:lnTo>
                    <a:pt x="1027" y="803"/>
                  </a:lnTo>
                  <a:lnTo>
                    <a:pt x="1029" y="803"/>
                  </a:lnTo>
                  <a:lnTo>
                    <a:pt x="1030" y="803"/>
                  </a:lnTo>
                  <a:lnTo>
                    <a:pt x="1032" y="803"/>
                  </a:lnTo>
                  <a:lnTo>
                    <a:pt x="1034" y="803"/>
                  </a:lnTo>
                  <a:lnTo>
                    <a:pt x="1036" y="803"/>
                  </a:lnTo>
                  <a:lnTo>
                    <a:pt x="1038" y="803"/>
                  </a:lnTo>
                  <a:lnTo>
                    <a:pt x="1040" y="803"/>
                  </a:lnTo>
                  <a:lnTo>
                    <a:pt x="1042" y="803"/>
                  </a:lnTo>
                  <a:lnTo>
                    <a:pt x="1044" y="803"/>
                  </a:lnTo>
                  <a:lnTo>
                    <a:pt x="1046" y="803"/>
                  </a:lnTo>
                  <a:lnTo>
                    <a:pt x="1048" y="804"/>
                  </a:lnTo>
                  <a:lnTo>
                    <a:pt x="1050" y="804"/>
                  </a:lnTo>
                  <a:lnTo>
                    <a:pt x="1052" y="804"/>
                  </a:lnTo>
                  <a:lnTo>
                    <a:pt x="1054" y="804"/>
                  </a:lnTo>
                  <a:lnTo>
                    <a:pt x="1056" y="804"/>
                  </a:lnTo>
                  <a:lnTo>
                    <a:pt x="1058" y="804"/>
                  </a:lnTo>
                  <a:lnTo>
                    <a:pt x="1060" y="804"/>
                  </a:lnTo>
                  <a:lnTo>
                    <a:pt x="1062" y="804"/>
                  </a:lnTo>
                  <a:lnTo>
                    <a:pt x="1064" y="804"/>
                  </a:lnTo>
                  <a:lnTo>
                    <a:pt x="1066" y="804"/>
                  </a:lnTo>
                  <a:lnTo>
                    <a:pt x="1067" y="804"/>
                  </a:lnTo>
                  <a:lnTo>
                    <a:pt x="1069" y="804"/>
                  </a:lnTo>
                  <a:lnTo>
                    <a:pt x="1071" y="804"/>
                  </a:lnTo>
                  <a:lnTo>
                    <a:pt x="1073" y="804"/>
                  </a:lnTo>
                  <a:lnTo>
                    <a:pt x="1075" y="804"/>
                  </a:lnTo>
                  <a:lnTo>
                    <a:pt x="1077" y="804"/>
                  </a:lnTo>
                  <a:lnTo>
                    <a:pt x="1079" y="805"/>
                  </a:lnTo>
                  <a:lnTo>
                    <a:pt x="1081" y="805"/>
                  </a:lnTo>
                  <a:lnTo>
                    <a:pt x="1083" y="805"/>
                  </a:lnTo>
                  <a:lnTo>
                    <a:pt x="1085" y="805"/>
                  </a:lnTo>
                  <a:lnTo>
                    <a:pt x="1087" y="805"/>
                  </a:lnTo>
                  <a:lnTo>
                    <a:pt x="1089" y="805"/>
                  </a:lnTo>
                  <a:lnTo>
                    <a:pt x="1091" y="805"/>
                  </a:lnTo>
                  <a:lnTo>
                    <a:pt x="1093" y="805"/>
                  </a:lnTo>
                  <a:lnTo>
                    <a:pt x="1095" y="805"/>
                  </a:lnTo>
                  <a:lnTo>
                    <a:pt x="1097" y="805"/>
                  </a:lnTo>
                  <a:lnTo>
                    <a:pt x="1099" y="805"/>
                  </a:lnTo>
                  <a:lnTo>
                    <a:pt x="1101" y="805"/>
                  </a:lnTo>
                  <a:lnTo>
                    <a:pt x="1103" y="805"/>
                  </a:lnTo>
                  <a:lnTo>
                    <a:pt x="1104" y="805"/>
                  </a:lnTo>
                  <a:lnTo>
                    <a:pt x="1106" y="805"/>
                  </a:lnTo>
                  <a:lnTo>
                    <a:pt x="1108" y="805"/>
                  </a:lnTo>
                  <a:lnTo>
                    <a:pt x="1110" y="805"/>
                  </a:lnTo>
                  <a:lnTo>
                    <a:pt x="1112" y="805"/>
                  </a:lnTo>
                  <a:lnTo>
                    <a:pt x="1114" y="806"/>
                  </a:lnTo>
                  <a:lnTo>
                    <a:pt x="1116" y="806"/>
                  </a:lnTo>
                  <a:lnTo>
                    <a:pt x="1118" y="806"/>
                  </a:lnTo>
                  <a:lnTo>
                    <a:pt x="1120" y="806"/>
                  </a:lnTo>
                  <a:lnTo>
                    <a:pt x="1122" y="806"/>
                  </a:lnTo>
                  <a:lnTo>
                    <a:pt x="1124" y="806"/>
                  </a:lnTo>
                  <a:lnTo>
                    <a:pt x="1126" y="806"/>
                  </a:lnTo>
                  <a:lnTo>
                    <a:pt x="1128" y="806"/>
                  </a:lnTo>
                  <a:lnTo>
                    <a:pt x="1130" y="806"/>
                  </a:lnTo>
                  <a:lnTo>
                    <a:pt x="1132" y="806"/>
                  </a:lnTo>
                  <a:lnTo>
                    <a:pt x="1134" y="806"/>
                  </a:lnTo>
                  <a:lnTo>
                    <a:pt x="1136" y="806"/>
                  </a:lnTo>
                  <a:lnTo>
                    <a:pt x="1138" y="806"/>
                  </a:lnTo>
                  <a:lnTo>
                    <a:pt x="1140" y="806"/>
                  </a:lnTo>
                  <a:lnTo>
                    <a:pt x="1141" y="806"/>
                  </a:lnTo>
                  <a:lnTo>
                    <a:pt x="1143" y="806"/>
                  </a:lnTo>
                  <a:lnTo>
                    <a:pt x="1145" y="807"/>
                  </a:lnTo>
                  <a:lnTo>
                    <a:pt x="1147" y="807"/>
                  </a:lnTo>
                  <a:lnTo>
                    <a:pt x="1149" y="807"/>
                  </a:lnTo>
                  <a:lnTo>
                    <a:pt x="1151" y="807"/>
                  </a:lnTo>
                  <a:lnTo>
                    <a:pt x="1153" y="807"/>
                  </a:lnTo>
                  <a:lnTo>
                    <a:pt x="1155" y="807"/>
                  </a:lnTo>
                  <a:lnTo>
                    <a:pt x="1157" y="807"/>
                  </a:lnTo>
                  <a:lnTo>
                    <a:pt x="1159" y="807"/>
                  </a:lnTo>
                  <a:lnTo>
                    <a:pt x="1161" y="807"/>
                  </a:lnTo>
                  <a:lnTo>
                    <a:pt x="1163" y="807"/>
                  </a:lnTo>
                  <a:lnTo>
                    <a:pt x="1165" y="807"/>
                  </a:lnTo>
                  <a:lnTo>
                    <a:pt x="1167" y="807"/>
                  </a:lnTo>
                  <a:lnTo>
                    <a:pt x="1169" y="807"/>
                  </a:lnTo>
                  <a:lnTo>
                    <a:pt x="1171" y="807"/>
                  </a:lnTo>
                  <a:lnTo>
                    <a:pt x="1173" y="807"/>
                  </a:lnTo>
                  <a:lnTo>
                    <a:pt x="1175" y="807"/>
                  </a:lnTo>
                  <a:lnTo>
                    <a:pt x="1177" y="808"/>
                  </a:lnTo>
                  <a:lnTo>
                    <a:pt x="1178" y="808"/>
                  </a:lnTo>
                  <a:lnTo>
                    <a:pt x="1180" y="808"/>
                  </a:lnTo>
                  <a:lnTo>
                    <a:pt x="1182" y="808"/>
                  </a:lnTo>
                  <a:lnTo>
                    <a:pt x="1184" y="808"/>
                  </a:lnTo>
                  <a:lnTo>
                    <a:pt x="1186" y="808"/>
                  </a:lnTo>
                  <a:lnTo>
                    <a:pt x="1188" y="808"/>
                  </a:lnTo>
                  <a:lnTo>
                    <a:pt x="1190" y="808"/>
                  </a:lnTo>
                  <a:lnTo>
                    <a:pt x="1192" y="808"/>
                  </a:lnTo>
                  <a:lnTo>
                    <a:pt x="1194" y="808"/>
                  </a:lnTo>
                  <a:lnTo>
                    <a:pt x="1196" y="808"/>
                  </a:lnTo>
                  <a:lnTo>
                    <a:pt x="1198" y="808"/>
                  </a:lnTo>
                  <a:lnTo>
                    <a:pt x="1200" y="808"/>
                  </a:lnTo>
                  <a:lnTo>
                    <a:pt x="1202" y="808"/>
                  </a:lnTo>
                  <a:lnTo>
                    <a:pt x="1204" y="808"/>
                  </a:lnTo>
                  <a:lnTo>
                    <a:pt x="1206" y="808"/>
                  </a:lnTo>
                  <a:lnTo>
                    <a:pt x="1208" y="808"/>
                  </a:lnTo>
                  <a:lnTo>
                    <a:pt x="1210" y="808"/>
                  </a:lnTo>
                  <a:lnTo>
                    <a:pt x="1212" y="808"/>
                  </a:lnTo>
                  <a:lnTo>
                    <a:pt x="1214" y="809"/>
                  </a:lnTo>
                  <a:lnTo>
                    <a:pt x="1215" y="809"/>
                  </a:lnTo>
                  <a:lnTo>
                    <a:pt x="1217" y="809"/>
                  </a:lnTo>
                  <a:lnTo>
                    <a:pt x="1219" y="809"/>
                  </a:lnTo>
                  <a:lnTo>
                    <a:pt x="1221" y="809"/>
                  </a:lnTo>
                  <a:lnTo>
                    <a:pt x="1223" y="809"/>
                  </a:lnTo>
                  <a:lnTo>
                    <a:pt x="1225" y="809"/>
                  </a:lnTo>
                  <a:lnTo>
                    <a:pt x="1227" y="809"/>
                  </a:lnTo>
                  <a:lnTo>
                    <a:pt x="1229" y="809"/>
                  </a:lnTo>
                  <a:lnTo>
                    <a:pt x="1231" y="809"/>
                  </a:lnTo>
                  <a:lnTo>
                    <a:pt x="1233" y="809"/>
                  </a:lnTo>
                  <a:lnTo>
                    <a:pt x="1235" y="809"/>
                  </a:lnTo>
                  <a:lnTo>
                    <a:pt x="1237" y="809"/>
                  </a:lnTo>
                  <a:lnTo>
                    <a:pt x="1239" y="809"/>
                  </a:lnTo>
                  <a:lnTo>
                    <a:pt x="1241" y="809"/>
                  </a:lnTo>
                  <a:lnTo>
                    <a:pt x="1243" y="809"/>
                  </a:lnTo>
                  <a:lnTo>
                    <a:pt x="1245" y="809"/>
                  </a:lnTo>
                  <a:lnTo>
                    <a:pt x="1247" y="809"/>
                  </a:lnTo>
                  <a:lnTo>
                    <a:pt x="1249" y="810"/>
                  </a:lnTo>
                  <a:lnTo>
                    <a:pt x="1251" y="810"/>
                  </a:lnTo>
                  <a:lnTo>
                    <a:pt x="1252" y="810"/>
                  </a:lnTo>
                  <a:lnTo>
                    <a:pt x="1254" y="810"/>
                  </a:lnTo>
                  <a:lnTo>
                    <a:pt x="1256" y="810"/>
                  </a:lnTo>
                  <a:lnTo>
                    <a:pt x="1258" y="810"/>
                  </a:lnTo>
                  <a:lnTo>
                    <a:pt x="1260" y="810"/>
                  </a:lnTo>
                  <a:lnTo>
                    <a:pt x="1262" y="810"/>
                  </a:lnTo>
                  <a:lnTo>
                    <a:pt x="1264" y="810"/>
                  </a:lnTo>
                  <a:lnTo>
                    <a:pt x="1266" y="810"/>
                  </a:lnTo>
                  <a:lnTo>
                    <a:pt x="1268" y="810"/>
                  </a:lnTo>
                  <a:lnTo>
                    <a:pt x="1270" y="810"/>
                  </a:lnTo>
                  <a:lnTo>
                    <a:pt x="1272" y="810"/>
                  </a:lnTo>
                  <a:lnTo>
                    <a:pt x="1274" y="810"/>
                  </a:lnTo>
                  <a:lnTo>
                    <a:pt x="1276" y="810"/>
                  </a:lnTo>
                  <a:lnTo>
                    <a:pt x="1278" y="810"/>
                  </a:lnTo>
                  <a:lnTo>
                    <a:pt x="1280" y="810"/>
                  </a:lnTo>
                  <a:lnTo>
                    <a:pt x="1282" y="811"/>
                  </a:lnTo>
                  <a:lnTo>
                    <a:pt x="1284" y="811"/>
                  </a:lnTo>
                  <a:lnTo>
                    <a:pt x="1286" y="811"/>
                  </a:lnTo>
                  <a:lnTo>
                    <a:pt x="1288" y="811"/>
                  </a:lnTo>
                  <a:lnTo>
                    <a:pt x="1289" y="811"/>
                  </a:lnTo>
                  <a:lnTo>
                    <a:pt x="1291" y="811"/>
                  </a:lnTo>
                  <a:lnTo>
                    <a:pt x="1293" y="811"/>
                  </a:lnTo>
                  <a:lnTo>
                    <a:pt x="1295" y="811"/>
                  </a:lnTo>
                  <a:lnTo>
                    <a:pt x="1297" y="811"/>
                  </a:lnTo>
                  <a:lnTo>
                    <a:pt x="1299" y="811"/>
                  </a:lnTo>
                  <a:lnTo>
                    <a:pt x="1301" y="811"/>
                  </a:lnTo>
                  <a:lnTo>
                    <a:pt x="1303" y="811"/>
                  </a:lnTo>
                  <a:lnTo>
                    <a:pt x="1305" y="811"/>
                  </a:lnTo>
                  <a:lnTo>
                    <a:pt x="1307" y="811"/>
                  </a:lnTo>
                  <a:lnTo>
                    <a:pt x="1309" y="811"/>
                  </a:lnTo>
                  <a:lnTo>
                    <a:pt x="1311" y="811"/>
                  </a:lnTo>
                  <a:lnTo>
                    <a:pt x="1313" y="811"/>
                  </a:lnTo>
                  <a:lnTo>
                    <a:pt x="1315" y="812"/>
                  </a:lnTo>
                  <a:lnTo>
                    <a:pt x="1317" y="812"/>
                  </a:lnTo>
                  <a:lnTo>
                    <a:pt x="1319" y="812"/>
                  </a:lnTo>
                  <a:lnTo>
                    <a:pt x="1321" y="812"/>
                  </a:lnTo>
                  <a:lnTo>
                    <a:pt x="1323" y="812"/>
                  </a:lnTo>
                  <a:lnTo>
                    <a:pt x="1325" y="812"/>
                  </a:lnTo>
                  <a:lnTo>
                    <a:pt x="1326" y="812"/>
                  </a:lnTo>
                  <a:lnTo>
                    <a:pt x="1328" y="812"/>
                  </a:lnTo>
                  <a:lnTo>
                    <a:pt x="1330" y="812"/>
                  </a:lnTo>
                  <a:lnTo>
                    <a:pt x="1332" y="812"/>
                  </a:lnTo>
                  <a:lnTo>
                    <a:pt x="1334" y="812"/>
                  </a:lnTo>
                  <a:lnTo>
                    <a:pt x="1336" y="812"/>
                  </a:lnTo>
                  <a:lnTo>
                    <a:pt x="1338" y="812"/>
                  </a:lnTo>
                  <a:lnTo>
                    <a:pt x="1340" y="812"/>
                  </a:lnTo>
                  <a:lnTo>
                    <a:pt x="1342" y="812"/>
                  </a:lnTo>
                  <a:lnTo>
                    <a:pt x="1344" y="812"/>
                  </a:lnTo>
                  <a:lnTo>
                    <a:pt x="1346" y="813"/>
                  </a:lnTo>
                  <a:lnTo>
                    <a:pt x="1348" y="813"/>
                  </a:lnTo>
                  <a:lnTo>
                    <a:pt x="1350" y="813"/>
                  </a:lnTo>
                  <a:lnTo>
                    <a:pt x="1352" y="813"/>
                  </a:lnTo>
                  <a:lnTo>
                    <a:pt x="1354" y="813"/>
                  </a:lnTo>
                  <a:lnTo>
                    <a:pt x="1356" y="813"/>
                  </a:lnTo>
                  <a:lnTo>
                    <a:pt x="1358" y="813"/>
                  </a:lnTo>
                  <a:lnTo>
                    <a:pt x="1360" y="813"/>
                  </a:lnTo>
                  <a:lnTo>
                    <a:pt x="1362" y="813"/>
                  </a:lnTo>
                  <a:lnTo>
                    <a:pt x="1363" y="813"/>
                  </a:lnTo>
                  <a:lnTo>
                    <a:pt x="1365" y="813"/>
                  </a:lnTo>
                  <a:lnTo>
                    <a:pt x="1367" y="813"/>
                  </a:lnTo>
                  <a:lnTo>
                    <a:pt x="1369" y="813"/>
                  </a:lnTo>
                  <a:lnTo>
                    <a:pt x="1371" y="814"/>
                  </a:lnTo>
                  <a:lnTo>
                    <a:pt x="1373" y="814"/>
                  </a:lnTo>
                  <a:lnTo>
                    <a:pt x="1375" y="814"/>
                  </a:lnTo>
                  <a:lnTo>
                    <a:pt x="1377" y="814"/>
                  </a:lnTo>
                  <a:lnTo>
                    <a:pt x="1379" y="814"/>
                  </a:lnTo>
                  <a:lnTo>
                    <a:pt x="1381" y="814"/>
                  </a:lnTo>
                  <a:lnTo>
                    <a:pt x="1383" y="814"/>
                  </a:lnTo>
                  <a:lnTo>
                    <a:pt x="1385" y="814"/>
                  </a:lnTo>
                  <a:lnTo>
                    <a:pt x="1387" y="814"/>
                  </a:lnTo>
                  <a:lnTo>
                    <a:pt x="1389" y="814"/>
                  </a:lnTo>
                  <a:lnTo>
                    <a:pt x="1391" y="815"/>
                  </a:lnTo>
                  <a:lnTo>
                    <a:pt x="1393" y="815"/>
                  </a:lnTo>
                  <a:lnTo>
                    <a:pt x="1395" y="815"/>
                  </a:lnTo>
                  <a:lnTo>
                    <a:pt x="1397" y="815"/>
                  </a:lnTo>
                  <a:lnTo>
                    <a:pt x="1398" y="815"/>
                  </a:lnTo>
                  <a:lnTo>
                    <a:pt x="1400" y="815"/>
                  </a:lnTo>
                  <a:lnTo>
                    <a:pt x="1402" y="815"/>
                  </a:lnTo>
                  <a:lnTo>
                    <a:pt x="1404" y="816"/>
                  </a:lnTo>
                  <a:lnTo>
                    <a:pt x="1406" y="816"/>
                  </a:lnTo>
                  <a:lnTo>
                    <a:pt x="1408" y="816"/>
                  </a:lnTo>
                  <a:lnTo>
                    <a:pt x="1410" y="816"/>
                  </a:lnTo>
                  <a:lnTo>
                    <a:pt x="1412" y="816"/>
                  </a:lnTo>
                  <a:lnTo>
                    <a:pt x="1414" y="816"/>
                  </a:lnTo>
                  <a:lnTo>
                    <a:pt x="1416" y="816"/>
                  </a:lnTo>
                  <a:lnTo>
                    <a:pt x="1418" y="817"/>
                  </a:lnTo>
                  <a:lnTo>
                    <a:pt x="1420" y="817"/>
                  </a:lnTo>
                  <a:lnTo>
                    <a:pt x="1422" y="817"/>
                  </a:lnTo>
                  <a:lnTo>
                    <a:pt x="1424" y="817"/>
                  </a:lnTo>
                  <a:lnTo>
                    <a:pt x="1426" y="817"/>
                  </a:lnTo>
                  <a:lnTo>
                    <a:pt x="1428" y="818"/>
                  </a:lnTo>
                  <a:lnTo>
                    <a:pt x="1430" y="818"/>
                  </a:lnTo>
                  <a:lnTo>
                    <a:pt x="1432" y="818"/>
                  </a:lnTo>
                  <a:lnTo>
                    <a:pt x="1434" y="818"/>
                  </a:lnTo>
                  <a:lnTo>
                    <a:pt x="1435" y="818"/>
                  </a:lnTo>
                  <a:lnTo>
                    <a:pt x="1437" y="818"/>
                  </a:lnTo>
                  <a:lnTo>
                    <a:pt x="1439" y="819"/>
                  </a:lnTo>
                  <a:lnTo>
                    <a:pt x="1441" y="819"/>
                  </a:lnTo>
                  <a:lnTo>
                    <a:pt x="1443" y="819"/>
                  </a:lnTo>
                  <a:lnTo>
                    <a:pt x="1445" y="819"/>
                  </a:lnTo>
                  <a:lnTo>
                    <a:pt x="1447" y="819"/>
                  </a:lnTo>
                  <a:lnTo>
                    <a:pt x="1449" y="819"/>
                  </a:lnTo>
                  <a:lnTo>
                    <a:pt x="1451" y="819"/>
                  </a:lnTo>
                  <a:lnTo>
                    <a:pt x="1453" y="819"/>
                  </a:lnTo>
                  <a:lnTo>
                    <a:pt x="1455" y="819"/>
                  </a:lnTo>
                  <a:lnTo>
                    <a:pt x="1457" y="819"/>
                  </a:lnTo>
                  <a:lnTo>
                    <a:pt x="1459" y="819"/>
                  </a:lnTo>
                  <a:lnTo>
                    <a:pt x="1461" y="819"/>
                  </a:lnTo>
                  <a:lnTo>
                    <a:pt x="1463" y="819"/>
                  </a:lnTo>
                  <a:lnTo>
                    <a:pt x="1465" y="819"/>
                  </a:lnTo>
                  <a:lnTo>
                    <a:pt x="1467" y="818"/>
                  </a:lnTo>
                  <a:lnTo>
                    <a:pt x="1469" y="818"/>
                  </a:lnTo>
                  <a:lnTo>
                    <a:pt x="1471" y="818"/>
                  </a:lnTo>
                  <a:lnTo>
                    <a:pt x="1472" y="817"/>
                  </a:lnTo>
                  <a:lnTo>
                    <a:pt x="1474" y="817"/>
                  </a:lnTo>
                  <a:lnTo>
                    <a:pt x="1476" y="816"/>
                  </a:lnTo>
                  <a:lnTo>
                    <a:pt x="1478" y="815"/>
                  </a:lnTo>
                  <a:lnTo>
                    <a:pt x="1480" y="815"/>
                  </a:lnTo>
                  <a:lnTo>
                    <a:pt x="1482" y="814"/>
                  </a:lnTo>
                  <a:lnTo>
                    <a:pt x="1484" y="813"/>
                  </a:lnTo>
                  <a:lnTo>
                    <a:pt x="1486" y="812"/>
                  </a:lnTo>
                  <a:lnTo>
                    <a:pt x="1488" y="811"/>
                  </a:lnTo>
                  <a:lnTo>
                    <a:pt x="1490" y="811"/>
                  </a:lnTo>
                  <a:lnTo>
                    <a:pt x="1492" y="810"/>
                  </a:lnTo>
                  <a:lnTo>
                    <a:pt x="1494" y="809"/>
                  </a:lnTo>
                  <a:lnTo>
                    <a:pt x="1496" y="808"/>
                  </a:lnTo>
                  <a:lnTo>
                    <a:pt x="1498" y="807"/>
                  </a:lnTo>
                  <a:lnTo>
                    <a:pt x="1500" y="806"/>
                  </a:lnTo>
                  <a:lnTo>
                    <a:pt x="1502" y="806"/>
                  </a:lnTo>
                  <a:lnTo>
                    <a:pt x="1504" y="805"/>
                  </a:lnTo>
                  <a:lnTo>
                    <a:pt x="1506" y="804"/>
                  </a:lnTo>
                  <a:lnTo>
                    <a:pt x="1508" y="804"/>
                  </a:lnTo>
                  <a:lnTo>
                    <a:pt x="1509" y="803"/>
                  </a:lnTo>
                  <a:lnTo>
                    <a:pt x="1511" y="803"/>
                  </a:lnTo>
                  <a:lnTo>
                    <a:pt x="1513" y="803"/>
                  </a:lnTo>
                  <a:lnTo>
                    <a:pt x="1515" y="802"/>
                  </a:lnTo>
                  <a:lnTo>
                    <a:pt x="1517" y="802"/>
                  </a:lnTo>
                  <a:lnTo>
                    <a:pt x="1519" y="802"/>
                  </a:lnTo>
                  <a:lnTo>
                    <a:pt x="1521" y="802"/>
                  </a:lnTo>
                  <a:lnTo>
                    <a:pt x="1523" y="802"/>
                  </a:lnTo>
                  <a:lnTo>
                    <a:pt x="1525" y="802"/>
                  </a:lnTo>
                  <a:lnTo>
                    <a:pt x="1527" y="802"/>
                  </a:lnTo>
                  <a:lnTo>
                    <a:pt x="1529" y="802"/>
                  </a:lnTo>
                  <a:lnTo>
                    <a:pt x="1531" y="803"/>
                  </a:lnTo>
                  <a:lnTo>
                    <a:pt x="1533" y="803"/>
                  </a:lnTo>
                  <a:lnTo>
                    <a:pt x="1535" y="803"/>
                  </a:lnTo>
                  <a:lnTo>
                    <a:pt x="1537" y="804"/>
                  </a:lnTo>
                  <a:lnTo>
                    <a:pt x="1539" y="804"/>
                  </a:lnTo>
                  <a:lnTo>
                    <a:pt x="1541" y="805"/>
                  </a:lnTo>
                  <a:lnTo>
                    <a:pt x="1543" y="805"/>
                  </a:lnTo>
                  <a:lnTo>
                    <a:pt x="1545" y="806"/>
                  </a:lnTo>
                  <a:lnTo>
                    <a:pt x="1546" y="806"/>
                  </a:lnTo>
                  <a:lnTo>
                    <a:pt x="1548" y="807"/>
                  </a:lnTo>
                  <a:lnTo>
                    <a:pt x="1550" y="807"/>
                  </a:lnTo>
                  <a:lnTo>
                    <a:pt x="1552" y="808"/>
                  </a:lnTo>
                  <a:lnTo>
                    <a:pt x="1554" y="809"/>
                  </a:lnTo>
                  <a:lnTo>
                    <a:pt x="1556" y="809"/>
                  </a:lnTo>
                  <a:lnTo>
                    <a:pt x="1558" y="810"/>
                  </a:lnTo>
                  <a:lnTo>
                    <a:pt x="1560" y="811"/>
                  </a:lnTo>
                  <a:lnTo>
                    <a:pt x="1562" y="811"/>
                  </a:lnTo>
                  <a:lnTo>
                    <a:pt x="1564" y="812"/>
                  </a:lnTo>
                  <a:lnTo>
                    <a:pt x="1566" y="813"/>
                  </a:lnTo>
                  <a:lnTo>
                    <a:pt x="1568" y="814"/>
                  </a:lnTo>
                  <a:lnTo>
                    <a:pt x="1570" y="815"/>
                  </a:lnTo>
                  <a:lnTo>
                    <a:pt x="1572" y="816"/>
                  </a:lnTo>
                  <a:lnTo>
                    <a:pt x="1574" y="817"/>
                  </a:lnTo>
                  <a:lnTo>
                    <a:pt x="1576" y="818"/>
                  </a:lnTo>
                  <a:lnTo>
                    <a:pt x="1578" y="819"/>
                  </a:lnTo>
                  <a:lnTo>
                    <a:pt x="1580" y="820"/>
                  </a:lnTo>
                  <a:lnTo>
                    <a:pt x="1582" y="822"/>
                  </a:lnTo>
                  <a:lnTo>
                    <a:pt x="1583" y="823"/>
                  </a:lnTo>
                  <a:lnTo>
                    <a:pt x="1585" y="824"/>
                  </a:lnTo>
                  <a:lnTo>
                    <a:pt x="1587" y="826"/>
                  </a:lnTo>
                  <a:lnTo>
                    <a:pt x="1589" y="828"/>
                  </a:lnTo>
                  <a:lnTo>
                    <a:pt x="1591" y="829"/>
                  </a:lnTo>
                  <a:lnTo>
                    <a:pt x="1593" y="831"/>
                  </a:lnTo>
                  <a:lnTo>
                    <a:pt x="1595" y="833"/>
                  </a:lnTo>
                  <a:lnTo>
                    <a:pt x="1597" y="835"/>
                  </a:lnTo>
                  <a:lnTo>
                    <a:pt x="1599" y="837"/>
                  </a:lnTo>
                  <a:lnTo>
                    <a:pt x="1601" y="840"/>
                  </a:lnTo>
                  <a:lnTo>
                    <a:pt x="1603" y="842"/>
                  </a:lnTo>
                  <a:lnTo>
                    <a:pt x="1605" y="845"/>
                  </a:lnTo>
                  <a:lnTo>
                    <a:pt x="1607" y="847"/>
                  </a:lnTo>
                  <a:lnTo>
                    <a:pt x="1609" y="850"/>
                  </a:lnTo>
                  <a:lnTo>
                    <a:pt x="1611" y="853"/>
                  </a:lnTo>
                  <a:lnTo>
                    <a:pt x="1613" y="856"/>
                  </a:lnTo>
                  <a:lnTo>
                    <a:pt x="1615" y="858"/>
                  </a:lnTo>
                  <a:lnTo>
                    <a:pt x="1617" y="861"/>
                  </a:lnTo>
                  <a:lnTo>
                    <a:pt x="1619" y="864"/>
                  </a:lnTo>
                  <a:lnTo>
                    <a:pt x="1620" y="867"/>
                  </a:lnTo>
                  <a:lnTo>
                    <a:pt x="1622" y="870"/>
                  </a:lnTo>
                  <a:lnTo>
                    <a:pt x="1624" y="873"/>
                  </a:lnTo>
                  <a:lnTo>
                    <a:pt x="1626" y="876"/>
                  </a:lnTo>
                  <a:lnTo>
                    <a:pt x="1628" y="878"/>
                  </a:lnTo>
                  <a:lnTo>
                    <a:pt x="1630" y="881"/>
                  </a:lnTo>
                  <a:lnTo>
                    <a:pt x="1632" y="883"/>
                  </a:lnTo>
                  <a:lnTo>
                    <a:pt x="1634" y="885"/>
                  </a:lnTo>
                  <a:lnTo>
                    <a:pt x="1636" y="887"/>
                  </a:lnTo>
                  <a:lnTo>
                    <a:pt x="1638" y="889"/>
                  </a:lnTo>
                  <a:lnTo>
                    <a:pt x="1640" y="891"/>
                  </a:lnTo>
                  <a:lnTo>
                    <a:pt x="1642" y="892"/>
                  </a:lnTo>
                  <a:lnTo>
                    <a:pt x="1644" y="894"/>
                  </a:lnTo>
                  <a:lnTo>
                    <a:pt x="1646" y="895"/>
                  </a:lnTo>
                  <a:lnTo>
                    <a:pt x="1648" y="895"/>
                  </a:lnTo>
                  <a:lnTo>
                    <a:pt x="1650" y="896"/>
                  </a:lnTo>
                  <a:lnTo>
                    <a:pt x="1652" y="896"/>
                  </a:lnTo>
                  <a:lnTo>
                    <a:pt x="1654" y="896"/>
                  </a:lnTo>
                  <a:lnTo>
                    <a:pt x="1656" y="896"/>
                  </a:lnTo>
                  <a:lnTo>
                    <a:pt x="1657" y="895"/>
                  </a:lnTo>
                  <a:lnTo>
                    <a:pt x="1659" y="895"/>
                  </a:lnTo>
                  <a:lnTo>
                    <a:pt x="1661" y="894"/>
                  </a:lnTo>
                  <a:lnTo>
                    <a:pt x="1663" y="893"/>
                  </a:lnTo>
                  <a:lnTo>
                    <a:pt x="1665" y="892"/>
                  </a:lnTo>
                  <a:lnTo>
                    <a:pt x="1667" y="891"/>
                  </a:lnTo>
                  <a:lnTo>
                    <a:pt x="1669" y="889"/>
                  </a:lnTo>
                  <a:lnTo>
                    <a:pt x="1671" y="888"/>
                  </a:lnTo>
                  <a:lnTo>
                    <a:pt x="1673" y="886"/>
                  </a:lnTo>
                  <a:lnTo>
                    <a:pt x="1675" y="884"/>
                  </a:lnTo>
                  <a:lnTo>
                    <a:pt x="1677" y="883"/>
                  </a:lnTo>
                  <a:lnTo>
                    <a:pt x="1679" y="881"/>
                  </a:lnTo>
                  <a:lnTo>
                    <a:pt x="1681" y="879"/>
                  </a:lnTo>
                  <a:lnTo>
                    <a:pt x="1683" y="877"/>
                  </a:lnTo>
                  <a:lnTo>
                    <a:pt x="1685" y="875"/>
                  </a:lnTo>
                  <a:lnTo>
                    <a:pt x="1687" y="873"/>
                  </a:lnTo>
                  <a:lnTo>
                    <a:pt x="1689" y="871"/>
                  </a:lnTo>
                  <a:lnTo>
                    <a:pt x="1691" y="869"/>
                  </a:lnTo>
                  <a:lnTo>
                    <a:pt x="1693" y="867"/>
                  </a:lnTo>
                  <a:lnTo>
                    <a:pt x="1694" y="866"/>
                  </a:lnTo>
                  <a:lnTo>
                    <a:pt x="1696" y="864"/>
                  </a:lnTo>
                  <a:lnTo>
                    <a:pt x="1698" y="862"/>
                  </a:lnTo>
                  <a:lnTo>
                    <a:pt x="1700" y="860"/>
                  </a:lnTo>
                  <a:lnTo>
                    <a:pt x="1702" y="858"/>
                  </a:lnTo>
                  <a:lnTo>
                    <a:pt x="1704" y="857"/>
                  </a:lnTo>
                  <a:lnTo>
                    <a:pt x="1706" y="855"/>
                  </a:lnTo>
                  <a:lnTo>
                    <a:pt x="1708" y="853"/>
                  </a:lnTo>
                  <a:lnTo>
                    <a:pt x="1710" y="852"/>
                  </a:lnTo>
                  <a:lnTo>
                    <a:pt x="1712" y="850"/>
                  </a:lnTo>
                  <a:lnTo>
                    <a:pt x="1714" y="849"/>
                  </a:lnTo>
                  <a:lnTo>
                    <a:pt x="1716" y="847"/>
                  </a:lnTo>
                  <a:lnTo>
                    <a:pt x="1718" y="846"/>
                  </a:lnTo>
                  <a:lnTo>
                    <a:pt x="1720" y="844"/>
                  </a:lnTo>
                  <a:lnTo>
                    <a:pt x="1722" y="843"/>
                  </a:lnTo>
                  <a:lnTo>
                    <a:pt x="1724" y="842"/>
                  </a:lnTo>
                  <a:lnTo>
                    <a:pt x="1726" y="840"/>
                  </a:lnTo>
                  <a:lnTo>
                    <a:pt x="1728" y="839"/>
                  </a:lnTo>
                  <a:lnTo>
                    <a:pt x="1730" y="838"/>
                  </a:lnTo>
                  <a:lnTo>
                    <a:pt x="1731" y="837"/>
                  </a:lnTo>
                  <a:lnTo>
                    <a:pt x="1733" y="836"/>
                  </a:lnTo>
                  <a:lnTo>
                    <a:pt x="1735" y="835"/>
                  </a:lnTo>
                  <a:lnTo>
                    <a:pt x="1737" y="834"/>
                  </a:lnTo>
                  <a:lnTo>
                    <a:pt x="1739" y="833"/>
                  </a:lnTo>
                  <a:lnTo>
                    <a:pt x="1741" y="832"/>
                  </a:lnTo>
                  <a:lnTo>
                    <a:pt x="1743" y="831"/>
                  </a:lnTo>
                  <a:lnTo>
                    <a:pt x="1745" y="830"/>
                  </a:lnTo>
                  <a:lnTo>
                    <a:pt x="1747" y="830"/>
                  </a:lnTo>
                  <a:lnTo>
                    <a:pt x="1749" y="829"/>
                  </a:lnTo>
                  <a:lnTo>
                    <a:pt x="1751" y="828"/>
                  </a:lnTo>
                  <a:lnTo>
                    <a:pt x="1753" y="828"/>
                  </a:lnTo>
                  <a:lnTo>
                    <a:pt x="1755" y="827"/>
                  </a:lnTo>
                  <a:lnTo>
                    <a:pt x="1757" y="826"/>
                  </a:lnTo>
                  <a:lnTo>
                    <a:pt x="1759" y="826"/>
                  </a:lnTo>
                  <a:lnTo>
                    <a:pt x="1761" y="825"/>
                  </a:lnTo>
                  <a:lnTo>
                    <a:pt x="1763" y="825"/>
                  </a:lnTo>
                  <a:lnTo>
                    <a:pt x="1765" y="825"/>
                  </a:lnTo>
                  <a:lnTo>
                    <a:pt x="1767" y="824"/>
                  </a:lnTo>
                  <a:lnTo>
                    <a:pt x="1768" y="824"/>
                  </a:lnTo>
                  <a:lnTo>
                    <a:pt x="1770" y="824"/>
                  </a:lnTo>
                  <a:lnTo>
                    <a:pt x="1772" y="823"/>
                  </a:lnTo>
                  <a:lnTo>
                    <a:pt x="1774" y="823"/>
                  </a:lnTo>
                  <a:lnTo>
                    <a:pt x="1776" y="823"/>
                  </a:lnTo>
                  <a:lnTo>
                    <a:pt x="1778" y="823"/>
                  </a:lnTo>
                  <a:lnTo>
                    <a:pt x="1780" y="823"/>
                  </a:lnTo>
                  <a:lnTo>
                    <a:pt x="1782" y="823"/>
                  </a:lnTo>
                  <a:lnTo>
                    <a:pt x="1784" y="823"/>
                  </a:lnTo>
                  <a:lnTo>
                    <a:pt x="1786" y="823"/>
                  </a:lnTo>
                  <a:lnTo>
                    <a:pt x="1788" y="824"/>
                  </a:lnTo>
                  <a:lnTo>
                    <a:pt x="1790" y="824"/>
                  </a:lnTo>
                  <a:lnTo>
                    <a:pt x="1792" y="824"/>
                  </a:lnTo>
                  <a:lnTo>
                    <a:pt x="1794" y="825"/>
                  </a:lnTo>
                  <a:lnTo>
                    <a:pt x="1796" y="825"/>
                  </a:lnTo>
                  <a:lnTo>
                    <a:pt x="1798" y="825"/>
                  </a:lnTo>
                  <a:lnTo>
                    <a:pt x="1800" y="826"/>
                  </a:lnTo>
                  <a:lnTo>
                    <a:pt x="1802" y="827"/>
                  </a:lnTo>
                  <a:lnTo>
                    <a:pt x="1803" y="827"/>
                  </a:lnTo>
                  <a:lnTo>
                    <a:pt x="1805" y="828"/>
                  </a:lnTo>
                  <a:lnTo>
                    <a:pt x="1807" y="829"/>
                  </a:lnTo>
                  <a:lnTo>
                    <a:pt x="1809" y="829"/>
                  </a:lnTo>
                  <a:lnTo>
                    <a:pt x="1811" y="830"/>
                  </a:lnTo>
                  <a:lnTo>
                    <a:pt x="1813" y="831"/>
                  </a:lnTo>
                  <a:lnTo>
                    <a:pt x="1815" y="832"/>
                  </a:lnTo>
                  <a:lnTo>
                    <a:pt x="1817" y="833"/>
                  </a:lnTo>
                  <a:lnTo>
                    <a:pt x="1819" y="833"/>
                  </a:lnTo>
                  <a:lnTo>
                    <a:pt x="1821" y="834"/>
                  </a:lnTo>
                  <a:lnTo>
                    <a:pt x="1823" y="835"/>
                  </a:lnTo>
                  <a:lnTo>
                    <a:pt x="1825" y="836"/>
                  </a:lnTo>
                  <a:lnTo>
                    <a:pt x="1827" y="837"/>
                  </a:lnTo>
                  <a:lnTo>
                    <a:pt x="1829" y="838"/>
                  </a:lnTo>
                  <a:lnTo>
                    <a:pt x="1831" y="838"/>
                  </a:lnTo>
                  <a:lnTo>
                    <a:pt x="1833" y="839"/>
                  </a:lnTo>
                  <a:lnTo>
                    <a:pt x="1835" y="840"/>
                  </a:lnTo>
                  <a:lnTo>
                    <a:pt x="1837" y="840"/>
                  </a:lnTo>
                  <a:lnTo>
                    <a:pt x="1839" y="841"/>
                  </a:lnTo>
                  <a:lnTo>
                    <a:pt x="1840" y="842"/>
                  </a:lnTo>
                  <a:lnTo>
                    <a:pt x="1842" y="842"/>
                  </a:lnTo>
                  <a:lnTo>
                    <a:pt x="1844" y="843"/>
                  </a:lnTo>
                  <a:lnTo>
                    <a:pt x="1846" y="843"/>
                  </a:lnTo>
                  <a:lnTo>
                    <a:pt x="1848" y="843"/>
                  </a:lnTo>
                  <a:lnTo>
                    <a:pt x="1850" y="844"/>
                  </a:lnTo>
                  <a:lnTo>
                    <a:pt x="1852" y="844"/>
                  </a:lnTo>
                  <a:lnTo>
                    <a:pt x="1854" y="844"/>
                  </a:lnTo>
                  <a:lnTo>
                    <a:pt x="1856" y="845"/>
                  </a:lnTo>
                  <a:lnTo>
                    <a:pt x="1858" y="845"/>
                  </a:lnTo>
                  <a:lnTo>
                    <a:pt x="1860" y="845"/>
                  </a:lnTo>
                  <a:lnTo>
                    <a:pt x="1862" y="845"/>
                  </a:lnTo>
                  <a:lnTo>
                    <a:pt x="1864" y="845"/>
                  </a:lnTo>
                  <a:lnTo>
                    <a:pt x="1866" y="845"/>
                  </a:lnTo>
                  <a:lnTo>
                    <a:pt x="1868" y="845"/>
                  </a:lnTo>
                  <a:lnTo>
                    <a:pt x="1870" y="845"/>
                  </a:lnTo>
                  <a:lnTo>
                    <a:pt x="1872" y="846"/>
                  </a:lnTo>
                  <a:lnTo>
                    <a:pt x="1874" y="846"/>
                  </a:lnTo>
                  <a:lnTo>
                    <a:pt x="1876" y="846"/>
                  </a:lnTo>
                  <a:lnTo>
                    <a:pt x="1877" y="846"/>
                  </a:lnTo>
                  <a:lnTo>
                    <a:pt x="1879" y="846"/>
                  </a:lnTo>
                  <a:lnTo>
                    <a:pt x="1881" y="846"/>
                  </a:lnTo>
                  <a:lnTo>
                    <a:pt x="1883" y="846"/>
                  </a:lnTo>
                  <a:lnTo>
                    <a:pt x="1885" y="846"/>
                  </a:lnTo>
                  <a:lnTo>
                    <a:pt x="1887" y="846"/>
                  </a:lnTo>
                  <a:lnTo>
                    <a:pt x="1889" y="846"/>
                  </a:lnTo>
                  <a:lnTo>
                    <a:pt x="1891" y="846"/>
                  </a:lnTo>
                  <a:lnTo>
                    <a:pt x="1893" y="846"/>
                  </a:lnTo>
                  <a:lnTo>
                    <a:pt x="1895" y="846"/>
                  </a:lnTo>
                  <a:lnTo>
                    <a:pt x="1897" y="847"/>
                  </a:lnTo>
                  <a:lnTo>
                    <a:pt x="1899" y="847"/>
                  </a:lnTo>
                  <a:lnTo>
                    <a:pt x="1901" y="847"/>
                  </a:lnTo>
                  <a:lnTo>
                    <a:pt x="1903" y="847"/>
                  </a:lnTo>
                  <a:lnTo>
                    <a:pt x="1905" y="848"/>
                  </a:lnTo>
                  <a:lnTo>
                    <a:pt x="1907" y="848"/>
                  </a:lnTo>
                  <a:lnTo>
                    <a:pt x="1909" y="848"/>
                  </a:lnTo>
                  <a:lnTo>
                    <a:pt x="1911" y="849"/>
                  </a:lnTo>
                  <a:lnTo>
                    <a:pt x="1913" y="849"/>
                  </a:lnTo>
                  <a:lnTo>
                    <a:pt x="1914" y="850"/>
                  </a:lnTo>
                  <a:lnTo>
                    <a:pt x="1916" y="850"/>
                  </a:lnTo>
                  <a:lnTo>
                    <a:pt x="1918" y="851"/>
                  </a:lnTo>
                  <a:lnTo>
                    <a:pt x="1920" y="852"/>
                  </a:lnTo>
                  <a:lnTo>
                    <a:pt x="1922" y="853"/>
                  </a:lnTo>
                  <a:lnTo>
                    <a:pt x="1924" y="854"/>
                  </a:lnTo>
                  <a:lnTo>
                    <a:pt x="1926" y="854"/>
                  </a:lnTo>
                  <a:lnTo>
                    <a:pt x="1928" y="856"/>
                  </a:lnTo>
                  <a:lnTo>
                    <a:pt x="1930" y="857"/>
                  </a:lnTo>
                  <a:lnTo>
                    <a:pt x="1932" y="858"/>
                  </a:lnTo>
                  <a:lnTo>
                    <a:pt x="1934" y="859"/>
                  </a:lnTo>
                  <a:lnTo>
                    <a:pt x="1936" y="861"/>
                  </a:lnTo>
                  <a:lnTo>
                    <a:pt x="1938" y="863"/>
                  </a:lnTo>
                  <a:lnTo>
                    <a:pt x="1940" y="865"/>
                  </a:lnTo>
                  <a:lnTo>
                    <a:pt x="1942" y="867"/>
                  </a:lnTo>
                  <a:lnTo>
                    <a:pt x="1944" y="869"/>
                  </a:lnTo>
                  <a:lnTo>
                    <a:pt x="1946" y="871"/>
                  </a:lnTo>
                  <a:lnTo>
                    <a:pt x="1948" y="874"/>
                  </a:lnTo>
                  <a:lnTo>
                    <a:pt x="1950" y="877"/>
                  </a:lnTo>
                  <a:lnTo>
                    <a:pt x="1951" y="881"/>
                  </a:lnTo>
                  <a:lnTo>
                    <a:pt x="1953" y="884"/>
                  </a:lnTo>
                  <a:lnTo>
                    <a:pt x="1955" y="888"/>
                  </a:lnTo>
                  <a:lnTo>
                    <a:pt x="1957" y="892"/>
                  </a:lnTo>
                  <a:lnTo>
                    <a:pt x="1959" y="897"/>
                  </a:lnTo>
                  <a:lnTo>
                    <a:pt x="1961" y="902"/>
                  </a:lnTo>
                  <a:lnTo>
                    <a:pt x="1963" y="907"/>
                  </a:lnTo>
                  <a:lnTo>
                    <a:pt x="1965" y="913"/>
                  </a:lnTo>
                  <a:lnTo>
                    <a:pt x="1967" y="919"/>
                  </a:lnTo>
                  <a:lnTo>
                    <a:pt x="1969" y="926"/>
                  </a:lnTo>
                  <a:lnTo>
                    <a:pt x="1971" y="933"/>
                  </a:lnTo>
                  <a:lnTo>
                    <a:pt x="1973" y="940"/>
                  </a:lnTo>
                  <a:lnTo>
                    <a:pt x="1975" y="948"/>
                  </a:lnTo>
                  <a:lnTo>
                    <a:pt x="1977" y="955"/>
                  </a:lnTo>
                  <a:lnTo>
                    <a:pt x="1979" y="964"/>
                  </a:lnTo>
                  <a:lnTo>
                    <a:pt x="1981" y="972"/>
                  </a:lnTo>
                  <a:lnTo>
                    <a:pt x="1983" y="980"/>
                  </a:lnTo>
                  <a:lnTo>
                    <a:pt x="1985" y="989"/>
                  </a:lnTo>
                  <a:lnTo>
                    <a:pt x="1987" y="997"/>
                  </a:lnTo>
                  <a:lnTo>
                    <a:pt x="1988" y="1005"/>
                  </a:lnTo>
                  <a:lnTo>
                    <a:pt x="1990" y="1013"/>
                  </a:lnTo>
                  <a:lnTo>
                    <a:pt x="1992" y="1021"/>
                  </a:lnTo>
                  <a:lnTo>
                    <a:pt x="1994" y="1028"/>
                  </a:lnTo>
                  <a:lnTo>
                    <a:pt x="1996" y="1035"/>
                  </a:lnTo>
                  <a:lnTo>
                    <a:pt x="1998" y="1041"/>
                  </a:lnTo>
                  <a:lnTo>
                    <a:pt x="2000" y="1046"/>
                  </a:lnTo>
                  <a:lnTo>
                    <a:pt x="2002" y="1051"/>
                  </a:lnTo>
                  <a:lnTo>
                    <a:pt x="2004" y="1054"/>
                  </a:lnTo>
                  <a:lnTo>
                    <a:pt x="2006" y="1057"/>
                  </a:lnTo>
                  <a:lnTo>
                    <a:pt x="2008" y="1058"/>
                  </a:lnTo>
                  <a:lnTo>
                    <a:pt x="2010" y="1058"/>
                  </a:lnTo>
                  <a:lnTo>
                    <a:pt x="2012" y="1057"/>
                  </a:lnTo>
                  <a:lnTo>
                    <a:pt x="2014" y="1055"/>
                  </a:lnTo>
                  <a:lnTo>
                    <a:pt x="2016" y="1052"/>
                  </a:lnTo>
                  <a:lnTo>
                    <a:pt x="2018" y="1047"/>
                  </a:lnTo>
                  <a:lnTo>
                    <a:pt x="2020" y="1042"/>
                  </a:lnTo>
                  <a:lnTo>
                    <a:pt x="2022" y="1036"/>
                  </a:lnTo>
                  <a:lnTo>
                    <a:pt x="2024" y="1029"/>
                  </a:lnTo>
                  <a:lnTo>
                    <a:pt x="2025" y="1021"/>
                  </a:lnTo>
                  <a:lnTo>
                    <a:pt x="2027" y="1013"/>
                  </a:lnTo>
                  <a:lnTo>
                    <a:pt x="2029" y="1004"/>
                  </a:lnTo>
                  <a:lnTo>
                    <a:pt x="2031" y="995"/>
                  </a:lnTo>
                  <a:lnTo>
                    <a:pt x="2033" y="985"/>
                  </a:lnTo>
                  <a:lnTo>
                    <a:pt x="2035" y="975"/>
                  </a:lnTo>
                  <a:lnTo>
                    <a:pt x="2037" y="966"/>
                  </a:lnTo>
                  <a:lnTo>
                    <a:pt x="2039" y="956"/>
                  </a:lnTo>
                  <a:lnTo>
                    <a:pt x="2041" y="947"/>
                  </a:lnTo>
                  <a:lnTo>
                    <a:pt x="2043" y="937"/>
                  </a:lnTo>
                  <a:lnTo>
                    <a:pt x="2045" y="928"/>
                  </a:lnTo>
                  <a:lnTo>
                    <a:pt x="2047" y="919"/>
                  </a:lnTo>
                  <a:lnTo>
                    <a:pt x="2049" y="911"/>
                  </a:lnTo>
                  <a:lnTo>
                    <a:pt x="2051" y="903"/>
                  </a:lnTo>
                  <a:lnTo>
                    <a:pt x="2053" y="895"/>
                  </a:lnTo>
                  <a:lnTo>
                    <a:pt x="2055" y="888"/>
                  </a:lnTo>
                  <a:lnTo>
                    <a:pt x="2057" y="881"/>
                  </a:lnTo>
                  <a:lnTo>
                    <a:pt x="2059" y="874"/>
                  </a:lnTo>
                  <a:lnTo>
                    <a:pt x="2061" y="868"/>
                  </a:lnTo>
                  <a:lnTo>
                    <a:pt x="2062" y="862"/>
                  </a:lnTo>
                  <a:lnTo>
                    <a:pt x="2064" y="857"/>
                  </a:lnTo>
                  <a:lnTo>
                    <a:pt x="2066" y="852"/>
                  </a:lnTo>
                  <a:lnTo>
                    <a:pt x="2068" y="847"/>
                  </a:lnTo>
                  <a:lnTo>
                    <a:pt x="2070" y="843"/>
                  </a:lnTo>
                  <a:lnTo>
                    <a:pt x="2072" y="839"/>
                  </a:lnTo>
                  <a:lnTo>
                    <a:pt x="2074" y="835"/>
                  </a:lnTo>
                  <a:lnTo>
                    <a:pt x="2076" y="832"/>
                  </a:lnTo>
                  <a:lnTo>
                    <a:pt x="2078" y="829"/>
                  </a:lnTo>
                  <a:lnTo>
                    <a:pt x="2080" y="826"/>
                  </a:lnTo>
                  <a:lnTo>
                    <a:pt x="2082" y="823"/>
                  </a:lnTo>
                  <a:lnTo>
                    <a:pt x="2084" y="820"/>
                  </a:lnTo>
                  <a:lnTo>
                    <a:pt x="2086" y="818"/>
                  </a:lnTo>
                  <a:lnTo>
                    <a:pt x="2088" y="816"/>
                  </a:lnTo>
                  <a:lnTo>
                    <a:pt x="2090" y="813"/>
                  </a:lnTo>
                  <a:lnTo>
                    <a:pt x="2092" y="811"/>
                  </a:lnTo>
                  <a:lnTo>
                    <a:pt x="2094" y="810"/>
                  </a:lnTo>
                  <a:lnTo>
                    <a:pt x="2096" y="808"/>
                  </a:lnTo>
                  <a:lnTo>
                    <a:pt x="2098" y="806"/>
                  </a:lnTo>
                  <a:lnTo>
                    <a:pt x="2099" y="805"/>
                  </a:lnTo>
                  <a:lnTo>
                    <a:pt x="2101" y="803"/>
                  </a:lnTo>
                  <a:lnTo>
                    <a:pt x="2103" y="802"/>
                  </a:lnTo>
                  <a:lnTo>
                    <a:pt x="2105" y="800"/>
                  </a:lnTo>
                  <a:lnTo>
                    <a:pt x="2107" y="799"/>
                  </a:lnTo>
                  <a:lnTo>
                    <a:pt x="2109" y="798"/>
                  </a:lnTo>
                  <a:lnTo>
                    <a:pt x="2111" y="797"/>
                  </a:lnTo>
                  <a:lnTo>
                    <a:pt x="2113" y="796"/>
                  </a:lnTo>
                  <a:lnTo>
                    <a:pt x="2115" y="795"/>
                  </a:lnTo>
                  <a:lnTo>
                    <a:pt x="2117" y="794"/>
                  </a:lnTo>
                  <a:lnTo>
                    <a:pt x="2119" y="793"/>
                  </a:lnTo>
                  <a:lnTo>
                    <a:pt x="2121" y="792"/>
                  </a:lnTo>
                  <a:lnTo>
                    <a:pt x="2123" y="792"/>
                  </a:lnTo>
                  <a:lnTo>
                    <a:pt x="2125" y="791"/>
                  </a:lnTo>
                  <a:lnTo>
                    <a:pt x="2127" y="790"/>
                  </a:lnTo>
                  <a:lnTo>
                    <a:pt x="2129" y="789"/>
                  </a:lnTo>
                  <a:lnTo>
                    <a:pt x="2131" y="789"/>
                  </a:lnTo>
                  <a:lnTo>
                    <a:pt x="2133" y="788"/>
                  </a:lnTo>
                  <a:lnTo>
                    <a:pt x="2135" y="788"/>
                  </a:lnTo>
                  <a:lnTo>
                    <a:pt x="2136" y="787"/>
                  </a:lnTo>
                  <a:lnTo>
                    <a:pt x="2138" y="787"/>
                  </a:lnTo>
                  <a:lnTo>
                    <a:pt x="2140" y="786"/>
                  </a:lnTo>
                  <a:lnTo>
                    <a:pt x="2142" y="786"/>
                  </a:lnTo>
                  <a:lnTo>
                    <a:pt x="2144" y="785"/>
                  </a:lnTo>
                  <a:lnTo>
                    <a:pt x="2146" y="785"/>
                  </a:lnTo>
                  <a:lnTo>
                    <a:pt x="2148" y="784"/>
                  </a:lnTo>
                  <a:lnTo>
                    <a:pt x="2150" y="784"/>
                  </a:lnTo>
                  <a:lnTo>
                    <a:pt x="2152" y="784"/>
                  </a:lnTo>
                  <a:lnTo>
                    <a:pt x="2154" y="783"/>
                  </a:lnTo>
                  <a:lnTo>
                    <a:pt x="2156" y="783"/>
                  </a:lnTo>
                  <a:lnTo>
                    <a:pt x="2158" y="783"/>
                  </a:lnTo>
                  <a:lnTo>
                    <a:pt x="2160" y="782"/>
                  </a:lnTo>
                  <a:lnTo>
                    <a:pt x="2162" y="782"/>
                  </a:lnTo>
                  <a:lnTo>
                    <a:pt x="2164" y="782"/>
                  </a:lnTo>
                  <a:lnTo>
                    <a:pt x="2166" y="781"/>
                  </a:lnTo>
                  <a:lnTo>
                    <a:pt x="2168" y="781"/>
                  </a:lnTo>
                  <a:lnTo>
                    <a:pt x="2170" y="781"/>
                  </a:lnTo>
                  <a:lnTo>
                    <a:pt x="2171" y="781"/>
                  </a:lnTo>
                  <a:lnTo>
                    <a:pt x="2173" y="780"/>
                  </a:lnTo>
                  <a:lnTo>
                    <a:pt x="2175" y="780"/>
                  </a:lnTo>
                  <a:lnTo>
                    <a:pt x="2177" y="780"/>
                  </a:lnTo>
                  <a:lnTo>
                    <a:pt x="2179" y="779"/>
                  </a:lnTo>
                  <a:lnTo>
                    <a:pt x="2181" y="779"/>
                  </a:lnTo>
                  <a:lnTo>
                    <a:pt x="2183" y="779"/>
                  </a:lnTo>
                  <a:lnTo>
                    <a:pt x="2185" y="779"/>
                  </a:lnTo>
                  <a:lnTo>
                    <a:pt x="2187" y="779"/>
                  </a:lnTo>
                  <a:lnTo>
                    <a:pt x="2189" y="778"/>
                  </a:lnTo>
                  <a:lnTo>
                    <a:pt x="2191" y="778"/>
                  </a:lnTo>
                  <a:lnTo>
                    <a:pt x="2193" y="778"/>
                  </a:lnTo>
                  <a:lnTo>
                    <a:pt x="2195" y="778"/>
                  </a:lnTo>
                  <a:lnTo>
                    <a:pt x="2197" y="778"/>
                  </a:lnTo>
                  <a:lnTo>
                    <a:pt x="2199" y="777"/>
                  </a:lnTo>
                  <a:lnTo>
                    <a:pt x="2201" y="777"/>
                  </a:lnTo>
                  <a:lnTo>
                    <a:pt x="2203" y="777"/>
                  </a:lnTo>
                  <a:lnTo>
                    <a:pt x="2205" y="777"/>
                  </a:lnTo>
                  <a:lnTo>
                    <a:pt x="2207" y="777"/>
                  </a:lnTo>
                  <a:lnTo>
                    <a:pt x="2208" y="777"/>
                  </a:lnTo>
                  <a:lnTo>
                    <a:pt x="2210" y="776"/>
                  </a:lnTo>
                  <a:lnTo>
                    <a:pt x="2212" y="776"/>
                  </a:lnTo>
                  <a:lnTo>
                    <a:pt x="2214" y="776"/>
                  </a:lnTo>
                  <a:lnTo>
                    <a:pt x="2216" y="776"/>
                  </a:lnTo>
                  <a:lnTo>
                    <a:pt x="2218" y="776"/>
                  </a:lnTo>
                  <a:lnTo>
                    <a:pt x="2220" y="776"/>
                  </a:lnTo>
                  <a:lnTo>
                    <a:pt x="2222" y="776"/>
                  </a:lnTo>
                  <a:lnTo>
                    <a:pt x="2224" y="776"/>
                  </a:lnTo>
                  <a:lnTo>
                    <a:pt x="2226" y="775"/>
                  </a:lnTo>
                  <a:lnTo>
                    <a:pt x="2228" y="775"/>
                  </a:lnTo>
                  <a:lnTo>
                    <a:pt x="2230" y="775"/>
                  </a:lnTo>
                  <a:lnTo>
                    <a:pt x="2232" y="775"/>
                  </a:lnTo>
                  <a:lnTo>
                    <a:pt x="2234" y="775"/>
                  </a:lnTo>
                  <a:lnTo>
                    <a:pt x="2236" y="775"/>
                  </a:lnTo>
                  <a:lnTo>
                    <a:pt x="2238" y="775"/>
                  </a:lnTo>
                  <a:lnTo>
                    <a:pt x="2240" y="775"/>
                  </a:lnTo>
                  <a:lnTo>
                    <a:pt x="2242" y="775"/>
                  </a:lnTo>
                  <a:lnTo>
                    <a:pt x="2244" y="774"/>
                  </a:lnTo>
                  <a:lnTo>
                    <a:pt x="2245" y="774"/>
                  </a:lnTo>
                  <a:lnTo>
                    <a:pt x="2247" y="774"/>
                  </a:lnTo>
                  <a:lnTo>
                    <a:pt x="2249" y="774"/>
                  </a:lnTo>
                  <a:lnTo>
                    <a:pt x="2251" y="774"/>
                  </a:lnTo>
                  <a:lnTo>
                    <a:pt x="2253" y="774"/>
                  </a:lnTo>
                  <a:lnTo>
                    <a:pt x="2255" y="774"/>
                  </a:lnTo>
                  <a:lnTo>
                    <a:pt x="2257" y="774"/>
                  </a:lnTo>
                  <a:lnTo>
                    <a:pt x="2259" y="773"/>
                  </a:lnTo>
                  <a:lnTo>
                    <a:pt x="2261" y="773"/>
                  </a:lnTo>
                  <a:lnTo>
                    <a:pt x="2263" y="773"/>
                  </a:lnTo>
                  <a:lnTo>
                    <a:pt x="2265" y="773"/>
                  </a:lnTo>
                  <a:lnTo>
                    <a:pt x="2267" y="773"/>
                  </a:lnTo>
                  <a:lnTo>
                    <a:pt x="2269" y="773"/>
                  </a:lnTo>
                  <a:lnTo>
                    <a:pt x="2271" y="773"/>
                  </a:lnTo>
                  <a:lnTo>
                    <a:pt x="2273" y="773"/>
                  </a:lnTo>
                  <a:lnTo>
                    <a:pt x="2275" y="773"/>
                  </a:lnTo>
                  <a:lnTo>
                    <a:pt x="2277" y="773"/>
                  </a:lnTo>
                  <a:lnTo>
                    <a:pt x="2279" y="773"/>
                  </a:lnTo>
                  <a:lnTo>
                    <a:pt x="2281" y="772"/>
                  </a:lnTo>
                  <a:lnTo>
                    <a:pt x="2282" y="772"/>
                  </a:lnTo>
                  <a:lnTo>
                    <a:pt x="2284" y="772"/>
                  </a:lnTo>
                  <a:lnTo>
                    <a:pt x="2286" y="772"/>
                  </a:lnTo>
                  <a:lnTo>
                    <a:pt x="2288" y="772"/>
                  </a:lnTo>
                  <a:lnTo>
                    <a:pt x="2290" y="772"/>
                  </a:lnTo>
                  <a:lnTo>
                    <a:pt x="2292" y="772"/>
                  </a:lnTo>
                  <a:lnTo>
                    <a:pt x="2294" y="772"/>
                  </a:lnTo>
                  <a:lnTo>
                    <a:pt x="2296" y="772"/>
                  </a:lnTo>
                  <a:lnTo>
                    <a:pt x="2298" y="772"/>
                  </a:lnTo>
                  <a:lnTo>
                    <a:pt x="2300" y="772"/>
                  </a:lnTo>
                  <a:lnTo>
                    <a:pt x="2302" y="772"/>
                  </a:lnTo>
                  <a:lnTo>
                    <a:pt x="2304" y="772"/>
                  </a:lnTo>
                  <a:lnTo>
                    <a:pt x="2306" y="772"/>
                  </a:lnTo>
                  <a:lnTo>
                    <a:pt x="2308" y="772"/>
                  </a:lnTo>
                  <a:lnTo>
                    <a:pt x="2310" y="772"/>
                  </a:lnTo>
                  <a:lnTo>
                    <a:pt x="2312" y="772"/>
                  </a:lnTo>
                  <a:lnTo>
                    <a:pt x="2314" y="772"/>
                  </a:lnTo>
                  <a:lnTo>
                    <a:pt x="2316" y="772"/>
                  </a:lnTo>
                  <a:lnTo>
                    <a:pt x="2318" y="772"/>
                  </a:lnTo>
                  <a:lnTo>
                    <a:pt x="2319" y="772"/>
                  </a:lnTo>
                  <a:lnTo>
                    <a:pt x="2321" y="772"/>
                  </a:lnTo>
                  <a:lnTo>
                    <a:pt x="2323" y="772"/>
                  </a:lnTo>
                  <a:lnTo>
                    <a:pt x="2325" y="772"/>
                  </a:lnTo>
                  <a:lnTo>
                    <a:pt x="2327" y="772"/>
                  </a:lnTo>
                  <a:lnTo>
                    <a:pt x="2329" y="772"/>
                  </a:lnTo>
                  <a:lnTo>
                    <a:pt x="2331" y="772"/>
                  </a:lnTo>
                  <a:lnTo>
                    <a:pt x="2333" y="772"/>
                  </a:lnTo>
                  <a:lnTo>
                    <a:pt x="2335" y="772"/>
                  </a:lnTo>
                  <a:lnTo>
                    <a:pt x="2337" y="772"/>
                  </a:lnTo>
                  <a:lnTo>
                    <a:pt x="2339" y="772"/>
                  </a:lnTo>
                  <a:lnTo>
                    <a:pt x="2341" y="772"/>
                  </a:lnTo>
                  <a:lnTo>
                    <a:pt x="2343" y="772"/>
                  </a:lnTo>
                  <a:lnTo>
                    <a:pt x="2345" y="772"/>
                  </a:lnTo>
                  <a:lnTo>
                    <a:pt x="2347" y="772"/>
                  </a:lnTo>
                  <a:lnTo>
                    <a:pt x="2349" y="772"/>
                  </a:lnTo>
                  <a:lnTo>
                    <a:pt x="2351" y="772"/>
                  </a:lnTo>
                  <a:lnTo>
                    <a:pt x="2353" y="772"/>
                  </a:lnTo>
                  <a:lnTo>
                    <a:pt x="2355" y="772"/>
                  </a:lnTo>
                  <a:lnTo>
                    <a:pt x="2356" y="772"/>
                  </a:lnTo>
                  <a:lnTo>
                    <a:pt x="2358" y="772"/>
                  </a:lnTo>
                  <a:lnTo>
                    <a:pt x="2360" y="772"/>
                  </a:lnTo>
                  <a:lnTo>
                    <a:pt x="2362" y="772"/>
                  </a:lnTo>
                  <a:lnTo>
                    <a:pt x="2364" y="772"/>
                  </a:lnTo>
                  <a:lnTo>
                    <a:pt x="2366" y="773"/>
                  </a:lnTo>
                  <a:lnTo>
                    <a:pt x="2368" y="773"/>
                  </a:lnTo>
                  <a:lnTo>
                    <a:pt x="2370" y="773"/>
                  </a:lnTo>
                  <a:lnTo>
                    <a:pt x="2372" y="773"/>
                  </a:lnTo>
                  <a:lnTo>
                    <a:pt x="2374" y="773"/>
                  </a:lnTo>
                  <a:lnTo>
                    <a:pt x="2376" y="773"/>
                  </a:lnTo>
                  <a:lnTo>
                    <a:pt x="2378" y="773"/>
                  </a:lnTo>
                  <a:lnTo>
                    <a:pt x="2380" y="773"/>
                  </a:lnTo>
                  <a:lnTo>
                    <a:pt x="2382" y="773"/>
                  </a:lnTo>
                  <a:lnTo>
                    <a:pt x="2384" y="773"/>
                  </a:lnTo>
                  <a:lnTo>
                    <a:pt x="2386" y="773"/>
                  </a:lnTo>
                  <a:lnTo>
                    <a:pt x="2388" y="773"/>
                  </a:lnTo>
                  <a:lnTo>
                    <a:pt x="2390" y="773"/>
                  </a:lnTo>
                  <a:lnTo>
                    <a:pt x="2392" y="774"/>
                  </a:lnTo>
                  <a:lnTo>
                    <a:pt x="2393" y="774"/>
                  </a:lnTo>
                  <a:lnTo>
                    <a:pt x="2395" y="774"/>
                  </a:lnTo>
                  <a:lnTo>
                    <a:pt x="2397" y="774"/>
                  </a:lnTo>
                  <a:lnTo>
                    <a:pt x="2399" y="774"/>
                  </a:lnTo>
                  <a:lnTo>
                    <a:pt x="2401" y="774"/>
                  </a:lnTo>
                  <a:lnTo>
                    <a:pt x="2403" y="774"/>
                  </a:lnTo>
                  <a:lnTo>
                    <a:pt x="2405" y="774"/>
                  </a:lnTo>
                  <a:lnTo>
                    <a:pt x="2407" y="774"/>
                  </a:lnTo>
                  <a:lnTo>
                    <a:pt x="2409" y="774"/>
                  </a:lnTo>
                  <a:lnTo>
                    <a:pt x="2411" y="774"/>
                  </a:lnTo>
                  <a:lnTo>
                    <a:pt x="2413" y="774"/>
                  </a:lnTo>
                  <a:lnTo>
                    <a:pt x="2415" y="774"/>
                  </a:lnTo>
                  <a:lnTo>
                    <a:pt x="2417" y="774"/>
                  </a:lnTo>
                  <a:lnTo>
                    <a:pt x="2419" y="774"/>
                  </a:lnTo>
                  <a:lnTo>
                    <a:pt x="2421" y="775"/>
                  </a:lnTo>
                  <a:lnTo>
                    <a:pt x="2423" y="775"/>
                  </a:lnTo>
                  <a:lnTo>
                    <a:pt x="2425" y="775"/>
                  </a:lnTo>
                  <a:lnTo>
                    <a:pt x="2427" y="775"/>
                  </a:lnTo>
                  <a:lnTo>
                    <a:pt x="2429" y="775"/>
                  </a:lnTo>
                  <a:lnTo>
                    <a:pt x="2430" y="775"/>
                  </a:lnTo>
                  <a:lnTo>
                    <a:pt x="2432" y="775"/>
                  </a:lnTo>
                  <a:lnTo>
                    <a:pt x="2434" y="776"/>
                  </a:lnTo>
                  <a:lnTo>
                    <a:pt x="2436" y="776"/>
                  </a:lnTo>
                  <a:lnTo>
                    <a:pt x="2438" y="776"/>
                  </a:lnTo>
                  <a:lnTo>
                    <a:pt x="2440" y="776"/>
                  </a:lnTo>
                  <a:lnTo>
                    <a:pt x="2442" y="776"/>
                  </a:lnTo>
                  <a:lnTo>
                    <a:pt x="2444" y="776"/>
                  </a:lnTo>
                  <a:lnTo>
                    <a:pt x="2446" y="777"/>
                  </a:lnTo>
                  <a:lnTo>
                    <a:pt x="2448" y="777"/>
                  </a:lnTo>
                  <a:lnTo>
                    <a:pt x="2450" y="777"/>
                  </a:lnTo>
                  <a:lnTo>
                    <a:pt x="2452" y="777"/>
                  </a:lnTo>
                  <a:lnTo>
                    <a:pt x="2454" y="777"/>
                  </a:lnTo>
                  <a:lnTo>
                    <a:pt x="2456" y="777"/>
                  </a:lnTo>
                  <a:lnTo>
                    <a:pt x="2458" y="778"/>
                  </a:lnTo>
                  <a:lnTo>
                    <a:pt x="2460" y="778"/>
                  </a:lnTo>
                  <a:lnTo>
                    <a:pt x="2462" y="778"/>
                  </a:lnTo>
                  <a:lnTo>
                    <a:pt x="2464" y="778"/>
                  </a:lnTo>
                  <a:lnTo>
                    <a:pt x="2466" y="778"/>
                  </a:lnTo>
                  <a:lnTo>
                    <a:pt x="2467" y="778"/>
                  </a:lnTo>
                  <a:lnTo>
                    <a:pt x="2469" y="778"/>
                  </a:lnTo>
                  <a:lnTo>
                    <a:pt x="2471" y="779"/>
                  </a:lnTo>
                  <a:lnTo>
                    <a:pt x="2473" y="779"/>
                  </a:lnTo>
                  <a:lnTo>
                    <a:pt x="2475" y="779"/>
                  </a:lnTo>
                  <a:lnTo>
                    <a:pt x="2477" y="779"/>
                  </a:lnTo>
                  <a:lnTo>
                    <a:pt x="2479" y="779"/>
                  </a:lnTo>
                  <a:lnTo>
                    <a:pt x="2481" y="779"/>
                  </a:lnTo>
                  <a:lnTo>
                    <a:pt x="2483" y="779"/>
                  </a:lnTo>
                  <a:lnTo>
                    <a:pt x="2485" y="780"/>
                  </a:lnTo>
                  <a:lnTo>
                    <a:pt x="2487" y="780"/>
                  </a:lnTo>
                  <a:lnTo>
                    <a:pt x="2489" y="780"/>
                  </a:lnTo>
                  <a:lnTo>
                    <a:pt x="2491" y="780"/>
                  </a:lnTo>
                  <a:lnTo>
                    <a:pt x="2493" y="780"/>
                  </a:lnTo>
                  <a:lnTo>
                    <a:pt x="2495" y="780"/>
                  </a:lnTo>
                  <a:lnTo>
                    <a:pt x="2497" y="780"/>
                  </a:lnTo>
                  <a:lnTo>
                    <a:pt x="2499" y="781"/>
                  </a:lnTo>
                  <a:lnTo>
                    <a:pt x="2501" y="781"/>
                  </a:lnTo>
                  <a:lnTo>
                    <a:pt x="2503" y="781"/>
                  </a:lnTo>
                  <a:lnTo>
                    <a:pt x="2504" y="781"/>
                  </a:lnTo>
                  <a:lnTo>
                    <a:pt x="2506" y="781"/>
                  </a:lnTo>
                  <a:lnTo>
                    <a:pt x="2508" y="781"/>
                  </a:lnTo>
                  <a:lnTo>
                    <a:pt x="2510" y="782"/>
                  </a:lnTo>
                  <a:lnTo>
                    <a:pt x="2512" y="782"/>
                  </a:lnTo>
                  <a:lnTo>
                    <a:pt x="2514" y="782"/>
                  </a:lnTo>
                  <a:lnTo>
                    <a:pt x="2516" y="782"/>
                  </a:lnTo>
                  <a:lnTo>
                    <a:pt x="2518" y="782"/>
                  </a:lnTo>
                  <a:lnTo>
                    <a:pt x="2520" y="783"/>
                  </a:lnTo>
                  <a:lnTo>
                    <a:pt x="2522" y="783"/>
                  </a:lnTo>
                  <a:lnTo>
                    <a:pt x="2524" y="783"/>
                  </a:lnTo>
                  <a:lnTo>
                    <a:pt x="2526" y="783"/>
                  </a:lnTo>
                  <a:lnTo>
                    <a:pt x="2528" y="784"/>
                  </a:lnTo>
                  <a:lnTo>
                    <a:pt x="2530" y="784"/>
                  </a:lnTo>
                  <a:lnTo>
                    <a:pt x="2532" y="784"/>
                  </a:lnTo>
                  <a:lnTo>
                    <a:pt x="2534" y="784"/>
                  </a:lnTo>
                  <a:lnTo>
                    <a:pt x="2536" y="785"/>
                  </a:lnTo>
                  <a:lnTo>
                    <a:pt x="2538" y="785"/>
                  </a:lnTo>
                  <a:lnTo>
                    <a:pt x="2540" y="785"/>
                  </a:lnTo>
                  <a:lnTo>
                    <a:pt x="2541" y="786"/>
                  </a:lnTo>
                  <a:lnTo>
                    <a:pt x="2543" y="786"/>
                  </a:lnTo>
                  <a:lnTo>
                    <a:pt x="2545" y="786"/>
                  </a:lnTo>
                  <a:lnTo>
                    <a:pt x="2547" y="787"/>
                  </a:lnTo>
                  <a:lnTo>
                    <a:pt x="2549" y="787"/>
                  </a:lnTo>
                  <a:lnTo>
                    <a:pt x="2551" y="788"/>
                  </a:lnTo>
                  <a:lnTo>
                    <a:pt x="2553" y="788"/>
                  </a:lnTo>
                  <a:lnTo>
                    <a:pt x="2555" y="789"/>
                  </a:lnTo>
                  <a:lnTo>
                    <a:pt x="2557" y="789"/>
                  </a:lnTo>
                  <a:lnTo>
                    <a:pt x="2559" y="790"/>
                  </a:lnTo>
                  <a:lnTo>
                    <a:pt x="2561" y="790"/>
                  </a:lnTo>
                  <a:lnTo>
                    <a:pt x="2563" y="791"/>
                  </a:lnTo>
                  <a:lnTo>
                    <a:pt x="2565" y="791"/>
                  </a:lnTo>
                  <a:lnTo>
                    <a:pt x="2567" y="792"/>
                  </a:lnTo>
                  <a:lnTo>
                    <a:pt x="2569" y="792"/>
                  </a:lnTo>
                  <a:lnTo>
                    <a:pt x="2571" y="793"/>
                  </a:lnTo>
                  <a:lnTo>
                    <a:pt x="2573" y="793"/>
                  </a:lnTo>
                  <a:lnTo>
                    <a:pt x="2575" y="793"/>
                  </a:lnTo>
                  <a:lnTo>
                    <a:pt x="2576" y="794"/>
                  </a:lnTo>
                  <a:lnTo>
                    <a:pt x="2578" y="794"/>
                  </a:lnTo>
                  <a:lnTo>
                    <a:pt x="2580" y="794"/>
                  </a:lnTo>
                  <a:lnTo>
                    <a:pt x="2582" y="795"/>
                  </a:lnTo>
                  <a:lnTo>
                    <a:pt x="2584" y="795"/>
                  </a:lnTo>
                  <a:lnTo>
                    <a:pt x="2586" y="795"/>
                  </a:lnTo>
                  <a:lnTo>
                    <a:pt x="2588" y="795"/>
                  </a:lnTo>
                  <a:lnTo>
                    <a:pt x="2590" y="794"/>
                  </a:lnTo>
                  <a:lnTo>
                    <a:pt x="2592" y="794"/>
                  </a:lnTo>
                  <a:lnTo>
                    <a:pt x="2594" y="794"/>
                  </a:lnTo>
                  <a:lnTo>
                    <a:pt x="2596" y="793"/>
                  </a:lnTo>
                  <a:lnTo>
                    <a:pt x="2598" y="793"/>
                  </a:lnTo>
                  <a:lnTo>
                    <a:pt x="2600" y="792"/>
                  </a:lnTo>
                  <a:lnTo>
                    <a:pt x="2602" y="791"/>
                  </a:lnTo>
                  <a:lnTo>
                    <a:pt x="2604" y="791"/>
                  </a:lnTo>
                  <a:lnTo>
                    <a:pt x="2606" y="790"/>
                  </a:lnTo>
                  <a:lnTo>
                    <a:pt x="2608" y="789"/>
                  </a:lnTo>
                  <a:lnTo>
                    <a:pt x="2610" y="788"/>
                  </a:lnTo>
                  <a:lnTo>
                    <a:pt x="2612" y="787"/>
                  </a:lnTo>
                  <a:lnTo>
                    <a:pt x="2613" y="786"/>
                  </a:lnTo>
                  <a:lnTo>
                    <a:pt x="2615" y="785"/>
                  </a:lnTo>
                  <a:lnTo>
                    <a:pt x="2617" y="784"/>
                  </a:lnTo>
                  <a:lnTo>
                    <a:pt x="2619" y="783"/>
                  </a:lnTo>
                  <a:lnTo>
                    <a:pt x="2621" y="782"/>
                  </a:lnTo>
                  <a:lnTo>
                    <a:pt x="2623" y="781"/>
                  </a:lnTo>
                  <a:lnTo>
                    <a:pt x="2625" y="780"/>
                  </a:lnTo>
                  <a:lnTo>
                    <a:pt x="2627" y="779"/>
                  </a:lnTo>
                  <a:lnTo>
                    <a:pt x="2629" y="778"/>
                  </a:lnTo>
                  <a:lnTo>
                    <a:pt x="2631" y="777"/>
                  </a:lnTo>
                  <a:lnTo>
                    <a:pt x="2633" y="777"/>
                  </a:lnTo>
                  <a:lnTo>
                    <a:pt x="2635" y="776"/>
                  </a:lnTo>
                  <a:lnTo>
                    <a:pt x="2637" y="776"/>
                  </a:lnTo>
                  <a:lnTo>
                    <a:pt x="2639" y="775"/>
                  </a:lnTo>
                  <a:lnTo>
                    <a:pt x="2641" y="775"/>
                  </a:lnTo>
                  <a:lnTo>
                    <a:pt x="2643" y="775"/>
                  </a:lnTo>
                  <a:lnTo>
                    <a:pt x="2645" y="775"/>
                  </a:lnTo>
                  <a:lnTo>
                    <a:pt x="2647" y="775"/>
                  </a:lnTo>
                  <a:lnTo>
                    <a:pt x="2649" y="774"/>
                  </a:lnTo>
                  <a:lnTo>
                    <a:pt x="2650" y="774"/>
                  </a:lnTo>
                  <a:lnTo>
                    <a:pt x="2652" y="774"/>
                  </a:lnTo>
                  <a:lnTo>
                    <a:pt x="2654" y="774"/>
                  </a:lnTo>
                  <a:lnTo>
                    <a:pt x="2656" y="775"/>
                  </a:lnTo>
                  <a:lnTo>
                    <a:pt x="2658" y="775"/>
                  </a:lnTo>
                  <a:lnTo>
                    <a:pt x="2660" y="775"/>
                  </a:lnTo>
                  <a:lnTo>
                    <a:pt x="2662" y="775"/>
                  </a:lnTo>
                  <a:lnTo>
                    <a:pt x="2664" y="775"/>
                  </a:lnTo>
                  <a:lnTo>
                    <a:pt x="2666" y="775"/>
                  </a:lnTo>
                  <a:lnTo>
                    <a:pt x="2668" y="775"/>
                  </a:lnTo>
                  <a:lnTo>
                    <a:pt x="2670" y="776"/>
                  </a:lnTo>
                  <a:lnTo>
                    <a:pt x="2672" y="776"/>
                  </a:lnTo>
                  <a:lnTo>
                    <a:pt x="2674" y="776"/>
                  </a:lnTo>
                  <a:lnTo>
                    <a:pt x="2676" y="776"/>
                  </a:lnTo>
                  <a:lnTo>
                    <a:pt x="2678" y="776"/>
                  </a:lnTo>
                  <a:lnTo>
                    <a:pt x="2680" y="777"/>
                  </a:lnTo>
                  <a:lnTo>
                    <a:pt x="2682" y="777"/>
                  </a:lnTo>
                  <a:lnTo>
                    <a:pt x="2684" y="777"/>
                  </a:lnTo>
                  <a:lnTo>
                    <a:pt x="2686" y="777"/>
                  </a:lnTo>
                  <a:lnTo>
                    <a:pt x="2687" y="777"/>
                  </a:lnTo>
                  <a:lnTo>
                    <a:pt x="2689" y="778"/>
                  </a:lnTo>
                  <a:lnTo>
                    <a:pt x="2691" y="778"/>
                  </a:lnTo>
                  <a:lnTo>
                    <a:pt x="2693" y="778"/>
                  </a:lnTo>
                  <a:lnTo>
                    <a:pt x="2695" y="778"/>
                  </a:lnTo>
                  <a:lnTo>
                    <a:pt x="2697" y="778"/>
                  </a:lnTo>
                  <a:lnTo>
                    <a:pt x="2699" y="779"/>
                  </a:lnTo>
                  <a:lnTo>
                    <a:pt x="2701" y="779"/>
                  </a:lnTo>
                  <a:lnTo>
                    <a:pt x="2703" y="779"/>
                  </a:lnTo>
                  <a:lnTo>
                    <a:pt x="2705" y="779"/>
                  </a:lnTo>
                  <a:lnTo>
                    <a:pt x="2707" y="780"/>
                  </a:lnTo>
                  <a:lnTo>
                    <a:pt x="2709" y="780"/>
                  </a:lnTo>
                  <a:lnTo>
                    <a:pt x="2711" y="780"/>
                  </a:lnTo>
                  <a:lnTo>
                    <a:pt x="2713" y="780"/>
                  </a:lnTo>
                  <a:lnTo>
                    <a:pt x="2715" y="780"/>
                  </a:lnTo>
                  <a:lnTo>
                    <a:pt x="2717" y="781"/>
                  </a:lnTo>
                  <a:lnTo>
                    <a:pt x="2719" y="781"/>
                  </a:lnTo>
                  <a:lnTo>
                    <a:pt x="2721" y="781"/>
                  </a:lnTo>
                  <a:lnTo>
                    <a:pt x="2723" y="781"/>
                  </a:lnTo>
                  <a:lnTo>
                    <a:pt x="2724" y="781"/>
                  </a:lnTo>
                  <a:lnTo>
                    <a:pt x="2726" y="782"/>
                  </a:lnTo>
                  <a:lnTo>
                    <a:pt x="2728" y="782"/>
                  </a:lnTo>
                  <a:lnTo>
                    <a:pt x="2730" y="782"/>
                  </a:lnTo>
                  <a:lnTo>
                    <a:pt x="2732" y="782"/>
                  </a:lnTo>
                  <a:lnTo>
                    <a:pt x="2734" y="782"/>
                  </a:lnTo>
                  <a:lnTo>
                    <a:pt x="2736" y="782"/>
                  </a:lnTo>
                  <a:lnTo>
                    <a:pt x="2738" y="782"/>
                  </a:lnTo>
                  <a:lnTo>
                    <a:pt x="2740" y="783"/>
                  </a:lnTo>
                  <a:lnTo>
                    <a:pt x="2742" y="783"/>
                  </a:lnTo>
                  <a:lnTo>
                    <a:pt x="2744" y="783"/>
                  </a:lnTo>
                  <a:lnTo>
                    <a:pt x="2746" y="783"/>
                  </a:lnTo>
                  <a:lnTo>
                    <a:pt x="2748" y="783"/>
                  </a:lnTo>
                  <a:lnTo>
                    <a:pt x="2750" y="783"/>
                  </a:lnTo>
                  <a:lnTo>
                    <a:pt x="2752" y="783"/>
                  </a:lnTo>
                  <a:lnTo>
                    <a:pt x="2754" y="783"/>
                  </a:lnTo>
                  <a:lnTo>
                    <a:pt x="2756" y="783"/>
                  </a:lnTo>
                  <a:lnTo>
                    <a:pt x="2758" y="783"/>
                  </a:lnTo>
                  <a:lnTo>
                    <a:pt x="2760" y="783"/>
                  </a:lnTo>
                  <a:lnTo>
                    <a:pt x="2761" y="784"/>
                  </a:lnTo>
                  <a:lnTo>
                    <a:pt x="2763" y="784"/>
                  </a:lnTo>
                  <a:lnTo>
                    <a:pt x="2765" y="784"/>
                  </a:lnTo>
                  <a:lnTo>
                    <a:pt x="2767" y="784"/>
                  </a:lnTo>
                  <a:lnTo>
                    <a:pt x="2769" y="784"/>
                  </a:lnTo>
                  <a:lnTo>
                    <a:pt x="2771" y="784"/>
                  </a:lnTo>
                  <a:lnTo>
                    <a:pt x="2773" y="784"/>
                  </a:lnTo>
                  <a:lnTo>
                    <a:pt x="2775" y="784"/>
                  </a:lnTo>
                  <a:lnTo>
                    <a:pt x="2777" y="784"/>
                  </a:lnTo>
                  <a:lnTo>
                    <a:pt x="2779" y="784"/>
                  </a:lnTo>
                  <a:lnTo>
                    <a:pt x="2781" y="784"/>
                  </a:lnTo>
                  <a:lnTo>
                    <a:pt x="2783" y="784"/>
                  </a:lnTo>
                  <a:lnTo>
                    <a:pt x="2785" y="784"/>
                  </a:lnTo>
                  <a:lnTo>
                    <a:pt x="2787" y="785"/>
                  </a:lnTo>
                  <a:lnTo>
                    <a:pt x="2789" y="785"/>
                  </a:lnTo>
                  <a:lnTo>
                    <a:pt x="2791" y="785"/>
                  </a:lnTo>
                  <a:lnTo>
                    <a:pt x="2793" y="785"/>
                  </a:lnTo>
                  <a:lnTo>
                    <a:pt x="2795" y="785"/>
                  </a:lnTo>
                  <a:lnTo>
                    <a:pt x="2797" y="785"/>
                  </a:lnTo>
                  <a:lnTo>
                    <a:pt x="2798" y="785"/>
                  </a:lnTo>
                  <a:lnTo>
                    <a:pt x="2800" y="786"/>
                  </a:lnTo>
                  <a:lnTo>
                    <a:pt x="2802" y="786"/>
                  </a:lnTo>
                  <a:lnTo>
                    <a:pt x="2804" y="786"/>
                  </a:lnTo>
                  <a:lnTo>
                    <a:pt x="2806" y="786"/>
                  </a:lnTo>
                  <a:lnTo>
                    <a:pt x="2808" y="786"/>
                  </a:lnTo>
                  <a:lnTo>
                    <a:pt x="2810" y="786"/>
                  </a:lnTo>
                  <a:lnTo>
                    <a:pt x="2812" y="786"/>
                  </a:lnTo>
                  <a:lnTo>
                    <a:pt x="2814" y="787"/>
                  </a:lnTo>
                  <a:lnTo>
                    <a:pt x="2816" y="787"/>
                  </a:lnTo>
                  <a:lnTo>
                    <a:pt x="2818" y="787"/>
                  </a:lnTo>
                  <a:lnTo>
                    <a:pt x="2820" y="787"/>
                  </a:lnTo>
                  <a:lnTo>
                    <a:pt x="2822" y="787"/>
                  </a:lnTo>
                  <a:lnTo>
                    <a:pt x="2824" y="787"/>
                  </a:lnTo>
                  <a:lnTo>
                    <a:pt x="2826" y="787"/>
                  </a:lnTo>
                  <a:lnTo>
                    <a:pt x="2828" y="787"/>
                  </a:lnTo>
                  <a:lnTo>
                    <a:pt x="2830" y="787"/>
                  </a:lnTo>
                  <a:lnTo>
                    <a:pt x="2832" y="787"/>
                  </a:lnTo>
                  <a:lnTo>
                    <a:pt x="2834" y="788"/>
                  </a:lnTo>
                  <a:lnTo>
                    <a:pt x="2835" y="788"/>
                  </a:lnTo>
                  <a:lnTo>
                    <a:pt x="2837" y="788"/>
                  </a:lnTo>
                  <a:lnTo>
                    <a:pt x="2839" y="788"/>
                  </a:lnTo>
                  <a:lnTo>
                    <a:pt x="2841" y="788"/>
                  </a:lnTo>
                  <a:lnTo>
                    <a:pt x="2843" y="788"/>
                  </a:lnTo>
                  <a:lnTo>
                    <a:pt x="2845" y="788"/>
                  </a:lnTo>
                  <a:lnTo>
                    <a:pt x="2847" y="788"/>
                  </a:lnTo>
                  <a:lnTo>
                    <a:pt x="2849" y="788"/>
                  </a:lnTo>
                  <a:lnTo>
                    <a:pt x="2851" y="788"/>
                  </a:lnTo>
                  <a:lnTo>
                    <a:pt x="2853" y="788"/>
                  </a:lnTo>
                  <a:lnTo>
                    <a:pt x="2855" y="788"/>
                  </a:lnTo>
                  <a:lnTo>
                    <a:pt x="2857" y="789"/>
                  </a:lnTo>
                  <a:lnTo>
                    <a:pt x="2859" y="789"/>
                  </a:lnTo>
                  <a:lnTo>
                    <a:pt x="2861" y="789"/>
                  </a:lnTo>
                  <a:lnTo>
                    <a:pt x="2863" y="789"/>
                  </a:lnTo>
                  <a:lnTo>
                    <a:pt x="2865" y="789"/>
                  </a:lnTo>
                  <a:lnTo>
                    <a:pt x="2867" y="789"/>
                  </a:lnTo>
                  <a:lnTo>
                    <a:pt x="2869" y="789"/>
                  </a:lnTo>
                  <a:lnTo>
                    <a:pt x="2871" y="789"/>
                  </a:lnTo>
                  <a:lnTo>
                    <a:pt x="2872" y="789"/>
                  </a:lnTo>
                  <a:lnTo>
                    <a:pt x="2874" y="789"/>
                  </a:lnTo>
                  <a:lnTo>
                    <a:pt x="2876" y="789"/>
                  </a:lnTo>
                  <a:lnTo>
                    <a:pt x="2878" y="789"/>
                  </a:lnTo>
                  <a:lnTo>
                    <a:pt x="2880" y="789"/>
                  </a:lnTo>
                  <a:lnTo>
                    <a:pt x="2882" y="790"/>
                  </a:lnTo>
                  <a:lnTo>
                    <a:pt x="2884" y="790"/>
                  </a:lnTo>
                  <a:lnTo>
                    <a:pt x="2886" y="790"/>
                  </a:lnTo>
                  <a:lnTo>
                    <a:pt x="2888" y="790"/>
                  </a:lnTo>
                  <a:lnTo>
                    <a:pt x="2890" y="790"/>
                  </a:lnTo>
                  <a:lnTo>
                    <a:pt x="2892" y="790"/>
                  </a:lnTo>
                  <a:lnTo>
                    <a:pt x="2894" y="790"/>
                  </a:lnTo>
                  <a:lnTo>
                    <a:pt x="2896" y="790"/>
                  </a:lnTo>
                  <a:lnTo>
                    <a:pt x="2898" y="790"/>
                  </a:lnTo>
                  <a:lnTo>
                    <a:pt x="2900" y="790"/>
                  </a:lnTo>
                  <a:lnTo>
                    <a:pt x="2902" y="790"/>
                  </a:lnTo>
                  <a:lnTo>
                    <a:pt x="2904" y="791"/>
                  </a:lnTo>
                  <a:lnTo>
                    <a:pt x="2906" y="791"/>
                  </a:lnTo>
                  <a:lnTo>
                    <a:pt x="2908" y="791"/>
                  </a:lnTo>
                  <a:lnTo>
                    <a:pt x="2909" y="791"/>
                  </a:lnTo>
                  <a:lnTo>
                    <a:pt x="2911" y="791"/>
                  </a:lnTo>
                  <a:lnTo>
                    <a:pt x="2913" y="791"/>
                  </a:lnTo>
                  <a:lnTo>
                    <a:pt x="2915" y="791"/>
                  </a:lnTo>
                  <a:lnTo>
                    <a:pt x="2917" y="791"/>
                  </a:lnTo>
                  <a:lnTo>
                    <a:pt x="2919" y="791"/>
                  </a:lnTo>
                  <a:lnTo>
                    <a:pt x="2921" y="792"/>
                  </a:lnTo>
                  <a:lnTo>
                    <a:pt x="2923" y="792"/>
                  </a:lnTo>
                  <a:lnTo>
                    <a:pt x="2925" y="792"/>
                  </a:lnTo>
                  <a:lnTo>
                    <a:pt x="2927" y="792"/>
                  </a:lnTo>
                  <a:lnTo>
                    <a:pt x="2929" y="792"/>
                  </a:lnTo>
                  <a:lnTo>
                    <a:pt x="2931" y="792"/>
                  </a:lnTo>
                  <a:lnTo>
                    <a:pt x="2933" y="792"/>
                  </a:lnTo>
                  <a:lnTo>
                    <a:pt x="2935" y="792"/>
                  </a:lnTo>
                  <a:lnTo>
                    <a:pt x="2937" y="792"/>
                  </a:lnTo>
                  <a:lnTo>
                    <a:pt x="2939" y="792"/>
                  </a:lnTo>
                  <a:lnTo>
                    <a:pt x="2941" y="792"/>
                  </a:lnTo>
                  <a:lnTo>
                    <a:pt x="2943" y="793"/>
                  </a:lnTo>
                  <a:lnTo>
                    <a:pt x="2945" y="793"/>
                  </a:lnTo>
                  <a:lnTo>
                    <a:pt x="2946" y="793"/>
                  </a:lnTo>
                  <a:lnTo>
                    <a:pt x="2948" y="793"/>
                  </a:lnTo>
                  <a:lnTo>
                    <a:pt x="2950" y="793"/>
                  </a:lnTo>
                  <a:lnTo>
                    <a:pt x="2952" y="793"/>
                  </a:lnTo>
                  <a:lnTo>
                    <a:pt x="2954" y="793"/>
                  </a:lnTo>
                  <a:lnTo>
                    <a:pt x="2956" y="793"/>
                  </a:lnTo>
                  <a:lnTo>
                    <a:pt x="2958" y="793"/>
                  </a:lnTo>
                  <a:lnTo>
                    <a:pt x="2960" y="793"/>
                  </a:lnTo>
                  <a:lnTo>
                    <a:pt x="2962" y="793"/>
                  </a:lnTo>
                  <a:lnTo>
                    <a:pt x="2964" y="793"/>
                  </a:lnTo>
                  <a:lnTo>
                    <a:pt x="2966" y="793"/>
                  </a:lnTo>
                  <a:lnTo>
                    <a:pt x="2968" y="793"/>
                  </a:lnTo>
                  <a:lnTo>
                    <a:pt x="2970" y="794"/>
                  </a:lnTo>
                  <a:lnTo>
                    <a:pt x="2972" y="794"/>
                  </a:lnTo>
                  <a:lnTo>
                    <a:pt x="2974" y="794"/>
                  </a:lnTo>
                  <a:lnTo>
                    <a:pt x="2976" y="794"/>
                  </a:lnTo>
                  <a:lnTo>
                    <a:pt x="2978" y="794"/>
                  </a:lnTo>
                  <a:lnTo>
                    <a:pt x="2980" y="794"/>
                  </a:lnTo>
                  <a:lnTo>
                    <a:pt x="2981" y="794"/>
                  </a:lnTo>
                  <a:lnTo>
                    <a:pt x="2983" y="794"/>
                  </a:lnTo>
                  <a:lnTo>
                    <a:pt x="2985" y="794"/>
                  </a:lnTo>
                  <a:lnTo>
                    <a:pt x="2987" y="794"/>
                  </a:lnTo>
                  <a:lnTo>
                    <a:pt x="2989" y="795"/>
                  </a:lnTo>
                  <a:lnTo>
                    <a:pt x="2991" y="795"/>
                  </a:lnTo>
                  <a:lnTo>
                    <a:pt x="2993" y="795"/>
                  </a:lnTo>
                  <a:lnTo>
                    <a:pt x="2995" y="795"/>
                  </a:lnTo>
                  <a:lnTo>
                    <a:pt x="2997" y="795"/>
                  </a:lnTo>
                  <a:lnTo>
                    <a:pt x="2999" y="795"/>
                  </a:lnTo>
                  <a:lnTo>
                    <a:pt x="3001" y="795"/>
                  </a:lnTo>
                  <a:lnTo>
                    <a:pt x="3003" y="795"/>
                  </a:lnTo>
                  <a:lnTo>
                    <a:pt x="3005" y="795"/>
                  </a:lnTo>
                  <a:lnTo>
                    <a:pt x="3007" y="795"/>
                  </a:lnTo>
                  <a:lnTo>
                    <a:pt x="3009" y="796"/>
                  </a:lnTo>
                  <a:lnTo>
                    <a:pt x="3011" y="796"/>
                  </a:lnTo>
                  <a:lnTo>
                    <a:pt x="3013" y="796"/>
                  </a:lnTo>
                  <a:lnTo>
                    <a:pt x="3015" y="796"/>
                  </a:lnTo>
                  <a:lnTo>
                    <a:pt x="3017" y="796"/>
                  </a:lnTo>
                  <a:lnTo>
                    <a:pt x="3018" y="796"/>
                  </a:lnTo>
                  <a:lnTo>
                    <a:pt x="3020" y="796"/>
                  </a:lnTo>
                  <a:lnTo>
                    <a:pt x="3022" y="796"/>
                  </a:lnTo>
                  <a:lnTo>
                    <a:pt x="3024" y="796"/>
                  </a:lnTo>
                  <a:lnTo>
                    <a:pt x="3026" y="796"/>
                  </a:lnTo>
                  <a:lnTo>
                    <a:pt x="3028" y="796"/>
                  </a:lnTo>
                  <a:lnTo>
                    <a:pt x="3030" y="796"/>
                  </a:lnTo>
                  <a:lnTo>
                    <a:pt x="3032" y="796"/>
                  </a:lnTo>
                  <a:lnTo>
                    <a:pt x="3034" y="797"/>
                  </a:lnTo>
                  <a:lnTo>
                    <a:pt x="3036" y="797"/>
                  </a:lnTo>
                  <a:lnTo>
                    <a:pt x="3038" y="797"/>
                  </a:lnTo>
                  <a:lnTo>
                    <a:pt x="3040" y="797"/>
                  </a:lnTo>
                  <a:lnTo>
                    <a:pt x="3042" y="797"/>
                  </a:lnTo>
                  <a:lnTo>
                    <a:pt x="3044" y="797"/>
                  </a:lnTo>
                  <a:lnTo>
                    <a:pt x="3046" y="797"/>
                  </a:lnTo>
                  <a:lnTo>
                    <a:pt x="3048" y="797"/>
                  </a:lnTo>
                  <a:lnTo>
                    <a:pt x="3050" y="797"/>
                  </a:lnTo>
                  <a:lnTo>
                    <a:pt x="3052" y="798"/>
                  </a:lnTo>
                  <a:lnTo>
                    <a:pt x="3054" y="798"/>
                  </a:lnTo>
                  <a:lnTo>
                    <a:pt x="3055" y="798"/>
                  </a:lnTo>
                  <a:lnTo>
                    <a:pt x="3057" y="798"/>
                  </a:lnTo>
                  <a:lnTo>
                    <a:pt x="3059" y="798"/>
                  </a:lnTo>
                  <a:lnTo>
                    <a:pt x="3061" y="798"/>
                  </a:lnTo>
                  <a:lnTo>
                    <a:pt x="3063" y="798"/>
                  </a:lnTo>
                  <a:lnTo>
                    <a:pt x="3065" y="798"/>
                  </a:lnTo>
                  <a:lnTo>
                    <a:pt x="3067" y="798"/>
                  </a:lnTo>
                  <a:lnTo>
                    <a:pt x="3069" y="799"/>
                  </a:lnTo>
                  <a:lnTo>
                    <a:pt x="3071" y="799"/>
                  </a:lnTo>
                  <a:lnTo>
                    <a:pt x="3073" y="799"/>
                  </a:lnTo>
                  <a:lnTo>
                    <a:pt x="3075" y="799"/>
                  </a:lnTo>
                  <a:lnTo>
                    <a:pt x="3077" y="799"/>
                  </a:lnTo>
                  <a:lnTo>
                    <a:pt x="3079" y="799"/>
                  </a:lnTo>
                  <a:lnTo>
                    <a:pt x="3081" y="799"/>
                  </a:lnTo>
                  <a:lnTo>
                    <a:pt x="3083" y="799"/>
                  </a:lnTo>
                  <a:lnTo>
                    <a:pt x="3085" y="799"/>
                  </a:lnTo>
                  <a:lnTo>
                    <a:pt x="3087" y="799"/>
                  </a:lnTo>
                  <a:lnTo>
                    <a:pt x="3089" y="799"/>
                  </a:lnTo>
                  <a:lnTo>
                    <a:pt x="3091" y="799"/>
                  </a:lnTo>
                  <a:lnTo>
                    <a:pt x="3092" y="800"/>
                  </a:lnTo>
                  <a:lnTo>
                    <a:pt x="3094" y="800"/>
                  </a:lnTo>
                  <a:lnTo>
                    <a:pt x="3096" y="800"/>
                  </a:lnTo>
                  <a:lnTo>
                    <a:pt x="3098" y="800"/>
                  </a:lnTo>
                  <a:lnTo>
                    <a:pt x="3100" y="800"/>
                  </a:lnTo>
                  <a:lnTo>
                    <a:pt x="3102" y="800"/>
                  </a:lnTo>
                  <a:lnTo>
                    <a:pt x="3104" y="800"/>
                  </a:lnTo>
                  <a:lnTo>
                    <a:pt x="3106" y="800"/>
                  </a:lnTo>
                  <a:lnTo>
                    <a:pt x="3108" y="800"/>
                  </a:lnTo>
                  <a:lnTo>
                    <a:pt x="3110" y="801"/>
                  </a:lnTo>
                  <a:lnTo>
                    <a:pt x="3112" y="801"/>
                  </a:lnTo>
                  <a:lnTo>
                    <a:pt x="3114" y="801"/>
                  </a:lnTo>
                  <a:lnTo>
                    <a:pt x="3116" y="801"/>
                  </a:lnTo>
                  <a:lnTo>
                    <a:pt x="3118" y="801"/>
                  </a:lnTo>
                  <a:lnTo>
                    <a:pt x="3120" y="801"/>
                  </a:lnTo>
                  <a:lnTo>
                    <a:pt x="3122" y="801"/>
                  </a:lnTo>
                  <a:lnTo>
                    <a:pt x="3124" y="802"/>
                  </a:lnTo>
                  <a:lnTo>
                    <a:pt x="3126" y="802"/>
                  </a:lnTo>
                  <a:lnTo>
                    <a:pt x="3128" y="802"/>
                  </a:lnTo>
                  <a:lnTo>
                    <a:pt x="3129" y="802"/>
                  </a:lnTo>
                  <a:lnTo>
                    <a:pt x="3131" y="802"/>
                  </a:lnTo>
                  <a:lnTo>
                    <a:pt x="3133" y="802"/>
                  </a:lnTo>
                  <a:lnTo>
                    <a:pt x="3135" y="802"/>
                  </a:lnTo>
                  <a:lnTo>
                    <a:pt x="3137" y="803"/>
                  </a:lnTo>
                  <a:lnTo>
                    <a:pt x="3139" y="803"/>
                  </a:lnTo>
                  <a:lnTo>
                    <a:pt x="3141" y="803"/>
                  </a:lnTo>
                  <a:lnTo>
                    <a:pt x="3143" y="803"/>
                  </a:lnTo>
                  <a:lnTo>
                    <a:pt x="3145" y="803"/>
                  </a:lnTo>
                  <a:lnTo>
                    <a:pt x="3147" y="803"/>
                  </a:lnTo>
                  <a:lnTo>
                    <a:pt x="3149" y="803"/>
                  </a:lnTo>
                  <a:lnTo>
                    <a:pt x="3151" y="804"/>
                  </a:lnTo>
                  <a:lnTo>
                    <a:pt x="3153" y="804"/>
                  </a:lnTo>
                  <a:lnTo>
                    <a:pt x="3155" y="804"/>
                  </a:lnTo>
                  <a:lnTo>
                    <a:pt x="3157" y="804"/>
                  </a:lnTo>
                  <a:lnTo>
                    <a:pt x="3159" y="804"/>
                  </a:lnTo>
                  <a:lnTo>
                    <a:pt x="3161" y="804"/>
                  </a:lnTo>
                  <a:lnTo>
                    <a:pt x="3163" y="804"/>
                  </a:lnTo>
                  <a:lnTo>
                    <a:pt x="3165" y="805"/>
                  </a:lnTo>
                  <a:lnTo>
                    <a:pt x="3166" y="805"/>
                  </a:lnTo>
                  <a:lnTo>
                    <a:pt x="3168" y="805"/>
                  </a:lnTo>
                  <a:lnTo>
                    <a:pt x="3170" y="805"/>
                  </a:lnTo>
                  <a:lnTo>
                    <a:pt x="3172" y="805"/>
                  </a:lnTo>
                  <a:lnTo>
                    <a:pt x="3174" y="805"/>
                  </a:lnTo>
                  <a:lnTo>
                    <a:pt x="3176" y="805"/>
                  </a:lnTo>
                  <a:lnTo>
                    <a:pt x="3178" y="806"/>
                  </a:lnTo>
                  <a:lnTo>
                    <a:pt x="3180" y="806"/>
                  </a:lnTo>
                  <a:lnTo>
                    <a:pt x="3182" y="806"/>
                  </a:lnTo>
                  <a:lnTo>
                    <a:pt x="3184" y="806"/>
                  </a:lnTo>
                  <a:lnTo>
                    <a:pt x="3186" y="806"/>
                  </a:lnTo>
                  <a:lnTo>
                    <a:pt x="3188" y="806"/>
                  </a:lnTo>
                  <a:lnTo>
                    <a:pt x="3190" y="806"/>
                  </a:lnTo>
                  <a:lnTo>
                    <a:pt x="3192" y="807"/>
                  </a:lnTo>
                  <a:lnTo>
                    <a:pt x="3194" y="807"/>
                  </a:lnTo>
                  <a:lnTo>
                    <a:pt x="3196" y="807"/>
                  </a:lnTo>
                  <a:lnTo>
                    <a:pt x="3198" y="807"/>
                  </a:lnTo>
                  <a:lnTo>
                    <a:pt x="3200" y="807"/>
                  </a:lnTo>
                  <a:lnTo>
                    <a:pt x="3202" y="807"/>
                  </a:lnTo>
                  <a:lnTo>
                    <a:pt x="3203" y="807"/>
                  </a:lnTo>
                  <a:lnTo>
                    <a:pt x="3205" y="808"/>
                  </a:lnTo>
                  <a:lnTo>
                    <a:pt x="3207" y="808"/>
                  </a:lnTo>
                  <a:lnTo>
                    <a:pt x="3209" y="808"/>
                  </a:lnTo>
                  <a:lnTo>
                    <a:pt x="3211" y="808"/>
                  </a:lnTo>
                  <a:lnTo>
                    <a:pt x="3213" y="808"/>
                  </a:lnTo>
                  <a:lnTo>
                    <a:pt x="3215" y="808"/>
                  </a:lnTo>
                  <a:lnTo>
                    <a:pt x="3217" y="808"/>
                  </a:lnTo>
                  <a:lnTo>
                    <a:pt x="3219" y="808"/>
                  </a:lnTo>
                  <a:lnTo>
                    <a:pt x="3221" y="809"/>
                  </a:lnTo>
                  <a:lnTo>
                    <a:pt x="3223" y="809"/>
                  </a:lnTo>
                  <a:lnTo>
                    <a:pt x="3225" y="809"/>
                  </a:lnTo>
                  <a:lnTo>
                    <a:pt x="3227" y="809"/>
                  </a:lnTo>
                  <a:lnTo>
                    <a:pt x="3229" y="809"/>
                  </a:lnTo>
                  <a:lnTo>
                    <a:pt x="3231" y="809"/>
                  </a:lnTo>
                  <a:lnTo>
                    <a:pt x="3233" y="809"/>
                  </a:lnTo>
                  <a:lnTo>
                    <a:pt x="3235" y="809"/>
                  </a:lnTo>
                  <a:lnTo>
                    <a:pt x="3237" y="810"/>
                  </a:lnTo>
                  <a:lnTo>
                    <a:pt x="3239" y="810"/>
                  </a:lnTo>
                  <a:lnTo>
                    <a:pt x="3240" y="810"/>
                  </a:lnTo>
                  <a:lnTo>
                    <a:pt x="3242" y="810"/>
                  </a:lnTo>
                  <a:lnTo>
                    <a:pt x="3244" y="810"/>
                  </a:lnTo>
                  <a:lnTo>
                    <a:pt x="3246" y="810"/>
                  </a:lnTo>
                  <a:lnTo>
                    <a:pt x="3248" y="810"/>
                  </a:lnTo>
                  <a:lnTo>
                    <a:pt x="3250" y="810"/>
                  </a:lnTo>
                  <a:lnTo>
                    <a:pt x="3252" y="811"/>
                  </a:lnTo>
                  <a:lnTo>
                    <a:pt x="3254" y="811"/>
                  </a:lnTo>
                  <a:lnTo>
                    <a:pt x="3256" y="811"/>
                  </a:lnTo>
                  <a:lnTo>
                    <a:pt x="3258" y="811"/>
                  </a:lnTo>
                  <a:lnTo>
                    <a:pt x="3260" y="811"/>
                  </a:lnTo>
                  <a:lnTo>
                    <a:pt x="3262" y="811"/>
                  </a:lnTo>
                  <a:lnTo>
                    <a:pt x="3264" y="812"/>
                  </a:lnTo>
                  <a:lnTo>
                    <a:pt x="3266" y="812"/>
                  </a:lnTo>
                  <a:lnTo>
                    <a:pt x="3268" y="812"/>
                  </a:lnTo>
                  <a:lnTo>
                    <a:pt x="3270" y="812"/>
                  </a:lnTo>
                  <a:lnTo>
                    <a:pt x="3272" y="812"/>
                  </a:lnTo>
                  <a:lnTo>
                    <a:pt x="3274" y="812"/>
                  </a:lnTo>
                  <a:lnTo>
                    <a:pt x="3276" y="813"/>
                  </a:lnTo>
                  <a:lnTo>
                    <a:pt x="3277" y="813"/>
                  </a:lnTo>
                  <a:lnTo>
                    <a:pt x="3279" y="813"/>
                  </a:lnTo>
                  <a:lnTo>
                    <a:pt x="3281" y="813"/>
                  </a:lnTo>
                  <a:lnTo>
                    <a:pt x="3283" y="813"/>
                  </a:lnTo>
                  <a:lnTo>
                    <a:pt x="3285" y="813"/>
                  </a:lnTo>
                  <a:lnTo>
                    <a:pt x="3287" y="814"/>
                  </a:lnTo>
                  <a:lnTo>
                    <a:pt x="3289" y="814"/>
                  </a:lnTo>
                  <a:lnTo>
                    <a:pt x="3291" y="814"/>
                  </a:lnTo>
                  <a:lnTo>
                    <a:pt x="3293" y="814"/>
                  </a:lnTo>
                  <a:lnTo>
                    <a:pt x="3295" y="814"/>
                  </a:lnTo>
                  <a:lnTo>
                    <a:pt x="3297" y="814"/>
                  </a:lnTo>
                  <a:lnTo>
                    <a:pt x="3299" y="815"/>
                  </a:lnTo>
                  <a:lnTo>
                    <a:pt x="3301" y="815"/>
                  </a:lnTo>
                  <a:lnTo>
                    <a:pt x="3303" y="815"/>
                  </a:lnTo>
                  <a:lnTo>
                    <a:pt x="3305" y="815"/>
                  </a:lnTo>
                  <a:lnTo>
                    <a:pt x="3307" y="815"/>
                  </a:lnTo>
                  <a:lnTo>
                    <a:pt x="3309" y="815"/>
                  </a:lnTo>
                  <a:lnTo>
                    <a:pt x="3311" y="816"/>
                  </a:lnTo>
                  <a:lnTo>
                    <a:pt x="3313" y="816"/>
                  </a:lnTo>
                  <a:lnTo>
                    <a:pt x="3314" y="816"/>
                  </a:lnTo>
                  <a:lnTo>
                    <a:pt x="3316" y="816"/>
                  </a:lnTo>
                  <a:lnTo>
                    <a:pt x="3318" y="816"/>
                  </a:lnTo>
                  <a:lnTo>
                    <a:pt x="3320" y="816"/>
                  </a:lnTo>
                  <a:lnTo>
                    <a:pt x="3322" y="816"/>
                  </a:lnTo>
                  <a:lnTo>
                    <a:pt x="3324" y="817"/>
                  </a:lnTo>
                  <a:lnTo>
                    <a:pt x="3326" y="817"/>
                  </a:lnTo>
                  <a:lnTo>
                    <a:pt x="3328" y="817"/>
                  </a:lnTo>
                  <a:lnTo>
                    <a:pt x="3330" y="817"/>
                  </a:lnTo>
                  <a:lnTo>
                    <a:pt x="3332" y="817"/>
                  </a:lnTo>
                  <a:lnTo>
                    <a:pt x="3334" y="817"/>
                  </a:lnTo>
                  <a:lnTo>
                    <a:pt x="3336" y="818"/>
                  </a:lnTo>
                  <a:lnTo>
                    <a:pt x="3338" y="818"/>
                  </a:lnTo>
                  <a:lnTo>
                    <a:pt x="3340" y="818"/>
                  </a:lnTo>
                  <a:lnTo>
                    <a:pt x="3342" y="818"/>
                  </a:lnTo>
                  <a:lnTo>
                    <a:pt x="3344" y="818"/>
                  </a:lnTo>
                  <a:lnTo>
                    <a:pt x="3346" y="818"/>
                  </a:lnTo>
                  <a:lnTo>
                    <a:pt x="3348" y="819"/>
                  </a:lnTo>
                  <a:lnTo>
                    <a:pt x="3350" y="819"/>
                  </a:lnTo>
                  <a:lnTo>
                    <a:pt x="3351" y="819"/>
                  </a:lnTo>
                  <a:lnTo>
                    <a:pt x="3353" y="819"/>
                  </a:lnTo>
                  <a:lnTo>
                    <a:pt x="3355" y="819"/>
                  </a:lnTo>
                  <a:lnTo>
                    <a:pt x="3357" y="819"/>
                  </a:lnTo>
                  <a:lnTo>
                    <a:pt x="3359" y="820"/>
                  </a:lnTo>
                  <a:lnTo>
                    <a:pt x="3361" y="820"/>
                  </a:lnTo>
                  <a:lnTo>
                    <a:pt x="3363" y="820"/>
                  </a:lnTo>
                  <a:lnTo>
                    <a:pt x="3365" y="820"/>
                  </a:lnTo>
                  <a:lnTo>
                    <a:pt x="3367" y="820"/>
                  </a:lnTo>
                  <a:lnTo>
                    <a:pt x="3369" y="821"/>
                  </a:lnTo>
                  <a:lnTo>
                    <a:pt x="3371" y="821"/>
                  </a:lnTo>
                  <a:lnTo>
                    <a:pt x="3373" y="821"/>
                  </a:lnTo>
                  <a:lnTo>
                    <a:pt x="3375" y="821"/>
                  </a:lnTo>
                  <a:lnTo>
                    <a:pt x="3377" y="822"/>
                  </a:lnTo>
                  <a:lnTo>
                    <a:pt x="3379" y="822"/>
                  </a:lnTo>
                  <a:lnTo>
                    <a:pt x="3381" y="822"/>
                  </a:lnTo>
                  <a:lnTo>
                    <a:pt x="3383" y="822"/>
                  </a:lnTo>
                  <a:lnTo>
                    <a:pt x="3385" y="823"/>
                  </a:lnTo>
                  <a:lnTo>
                    <a:pt x="3386" y="823"/>
                  </a:lnTo>
                  <a:lnTo>
                    <a:pt x="3388" y="823"/>
                  </a:lnTo>
                  <a:lnTo>
                    <a:pt x="3390" y="823"/>
                  </a:lnTo>
                  <a:lnTo>
                    <a:pt x="3392" y="824"/>
                  </a:lnTo>
                  <a:lnTo>
                    <a:pt x="3394" y="824"/>
                  </a:lnTo>
                  <a:lnTo>
                    <a:pt x="3396" y="824"/>
                  </a:lnTo>
                  <a:lnTo>
                    <a:pt x="3398" y="824"/>
                  </a:lnTo>
                  <a:lnTo>
                    <a:pt x="3400" y="825"/>
                  </a:lnTo>
                  <a:lnTo>
                    <a:pt x="3402" y="825"/>
                  </a:lnTo>
                  <a:lnTo>
                    <a:pt x="3404" y="825"/>
                  </a:lnTo>
                  <a:lnTo>
                    <a:pt x="3406" y="825"/>
                  </a:lnTo>
                  <a:lnTo>
                    <a:pt x="3408" y="826"/>
                  </a:lnTo>
                  <a:lnTo>
                    <a:pt x="3410" y="826"/>
                  </a:lnTo>
                  <a:lnTo>
                    <a:pt x="3412" y="826"/>
                  </a:lnTo>
                  <a:lnTo>
                    <a:pt x="3414" y="826"/>
                  </a:lnTo>
                  <a:lnTo>
                    <a:pt x="3416" y="827"/>
                  </a:lnTo>
                  <a:lnTo>
                    <a:pt x="3418" y="827"/>
                  </a:lnTo>
                  <a:lnTo>
                    <a:pt x="3420" y="827"/>
                  </a:lnTo>
                  <a:lnTo>
                    <a:pt x="3422" y="827"/>
                  </a:lnTo>
                  <a:lnTo>
                    <a:pt x="3423" y="828"/>
                  </a:lnTo>
                  <a:lnTo>
                    <a:pt x="3425" y="828"/>
                  </a:lnTo>
                  <a:lnTo>
                    <a:pt x="3427" y="828"/>
                  </a:lnTo>
                  <a:lnTo>
                    <a:pt x="3429" y="828"/>
                  </a:lnTo>
                  <a:lnTo>
                    <a:pt x="3431" y="829"/>
                  </a:lnTo>
                  <a:lnTo>
                    <a:pt x="3433" y="829"/>
                  </a:lnTo>
                  <a:lnTo>
                    <a:pt x="3435" y="829"/>
                  </a:lnTo>
                  <a:lnTo>
                    <a:pt x="3437" y="830"/>
                  </a:lnTo>
                  <a:lnTo>
                    <a:pt x="3439" y="830"/>
                  </a:lnTo>
                  <a:lnTo>
                    <a:pt x="3441" y="830"/>
                  </a:lnTo>
                  <a:lnTo>
                    <a:pt x="3443" y="831"/>
                  </a:lnTo>
                  <a:lnTo>
                    <a:pt x="3445" y="831"/>
                  </a:lnTo>
                  <a:lnTo>
                    <a:pt x="3447" y="831"/>
                  </a:lnTo>
                  <a:lnTo>
                    <a:pt x="3449" y="832"/>
                  </a:lnTo>
                  <a:lnTo>
                    <a:pt x="3451" y="832"/>
                  </a:lnTo>
                  <a:lnTo>
                    <a:pt x="3453" y="833"/>
                  </a:lnTo>
                  <a:lnTo>
                    <a:pt x="3455" y="833"/>
                  </a:lnTo>
                  <a:lnTo>
                    <a:pt x="3457" y="833"/>
                  </a:lnTo>
                  <a:lnTo>
                    <a:pt x="3459" y="834"/>
                  </a:lnTo>
                  <a:lnTo>
                    <a:pt x="3460" y="834"/>
                  </a:lnTo>
                  <a:lnTo>
                    <a:pt x="3462" y="835"/>
                  </a:lnTo>
                  <a:lnTo>
                    <a:pt x="3464" y="835"/>
                  </a:lnTo>
                  <a:lnTo>
                    <a:pt x="3466" y="835"/>
                  </a:lnTo>
                  <a:lnTo>
                    <a:pt x="3468" y="836"/>
                  </a:lnTo>
                  <a:lnTo>
                    <a:pt x="3470" y="836"/>
                  </a:lnTo>
                  <a:lnTo>
                    <a:pt x="3472" y="837"/>
                  </a:lnTo>
                  <a:lnTo>
                    <a:pt x="3474" y="837"/>
                  </a:lnTo>
                  <a:lnTo>
                    <a:pt x="3476" y="838"/>
                  </a:lnTo>
                  <a:lnTo>
                    <a:pt x="3478" y="838"/>
                  </a:lnTo>
                  <a:lnTo>
                    <a:pt x="3480" y="838"/>
                  </a:lnTo>
                  <a:lnTo>
                    <a:pt x="3482" y="839"/>
                  </a:lnTo>
                  <a:lnTo>
                    <a:pt x="3484" y="839"/>
                  </a:lnTo>
                  <a:lnTo>
                    <a:pt x="3486" y="840"/>
                  </a:lnTo>
                  <a:lnTo>
                    <a:pt x="3488" y="840"/>
                  </a:lnTo>
                  <a:lnTo>
                    <a:pt x="3490" y="841"/>
                  </a:lnTo>
                  <a:lnTo>
                    <a:pt x="3492" y="841"/>
                  </a:lnTo>
                  <a:lnTo>
                    <a:pt x="3494" y="842"/>
                  </a:lnTo>
                  <a:lnTo>
                    <a:pt x="3496" y="843"/>
                  </a:lnTo>
                  <a:lnTo>
                    <a:pt x="3497" y="843"/>
                  </a:lnTo>
                  <a:lnTo>
                    <a:pt x="3499" y="844"/>
                  </a:lnTo>
                  <a:lnTo>
                    <a:pt x="3501" y="844"/>
                  </a:lnTo>
                  <a:lnTo>
                    <a:pt x="3503" y="845"/>
                  </a:lnTo>
                  <a:lnTo>
                    <a:pt x="3505" y="846"/>
                  </a:lnTo>
                  <a:lnTo>
                    <a:pt x="3507" y="847"/>
                  </a:lnTo>
                  <a:lnTo>
                    <a:pt x="3509" y="847"/>
                  </a:lnTo>
                  <a:lnTo>
                    <a:pt x="3511" y="848"/>
                  </a:lnTo>
                  <a:lnTo>
                    <a:pt x="3513" y="849"/>
                  </a:lnTo>
                  <a:lnTo>
                    <a:pt x="3515" y="850"/>
                  </a:lnTo>
                  <a:lnTo>
                    <a:pt x="3517" y="851"/>
                  </a:lnTo>
                  <a:lnTo>
                    <a:pt x="3519" y="852"/>
                  </a:lnTo>
                  <a:lnTo>
                    <a:pt x="3521" y="853"/>
                  </a:lnTo>
                  <a:lnTo>
                    <a:pt x="3523" y="854"/>
                  </a:lnTo>
                  <a:lnTo>
                    <a:pt x="3525" y="855"/>
                  </a:lnTo>
                  <a:lnTo>
                    <a:pt x="3527" y="856"/>
                  </a:lnTo>
                  <a:lnTo>
                    <a:pt x="3529" y="857"/>
                  </a:lnTo>
                  <a:lnTo>
                    <a:pt x="3531" y="858"/>
                  </a:lnTo>
                  <a:lnTo>
                    <a:pt x="3533" y="859"/>
                  </a:lnTo>
                  <a:lnTo>
                    <a:pt x="3534" y="860"/>
                  </a:lnTo>
                  <a:lnTo>
                    <a:pt x="3536" y="861"/>
                  </a:lnTo>
                  <a:lnTo>
                    <a:pt x="3538" y="863"/>
                  </a:lnTo>
                  <a:lnTo>
                    <a:pt x="3540" y="864"/>
                  </a:lnTo>
                  <a:lnTo>
                    <a:pt x="3542" y="865"/>
                  </a:lnTo>
                  <a:lnTo>
                    <a:pt x="3544" y="867"/>
                  </a:lnTo>
                  <a:lnTo>
                    <a:pt x="3546" y="868"/>
                  </a:lnTo>
                  <a:lnTo>
                    <a:pt x="3548" y="870"/>
                  </a:lnTo>
                  <a:lnTo>
                    <a:pt x="3550" y="871"/>
                  </a:lnTo>
                  <a:lnTo>
                    <a:pt x="3552" y="873"/>
                  </a:lnTo>
                  <a:lnTo>
                    <a:pt x="3554" y="874"/>
                  </a:lnTo>
                  <a:lnTo>
                    <a:pt x="3556" y="876"/>
                  </a:lnTo>
                  <a:lnTo>
                    <a:pt x="3558" y="878"/>
                  </a:lnTo>
                  <a:lnTo>
                    <a:pt x="3560" y="880"/>
                  </a:lnTo>
                  <a:lnTo>
                    <a:pt x="3562" y="882"/>
                  </a:lnTo>
                  <a:lnTo>
                    <a:pt x="3564" y="884"/>
                  </a:lnTo>
                  <a:lnTo>
                    <a:pt x="3566" y="886"/>
                  </a:lnTo>
                  <a:lnTo>
                    <a:pt x="3568" y="888"/>
                  </a:lnTo>
                  <a:lnTo>
                    <a:pt x="3570" y="890"/>
                  </a:lnTo>
                  <a:lnTo>
                    <a:pt x="3571" y="892"/>
                  </a:lnTo>
                  <a:lnTo>
                    <a:pt x="3573" y="895"/>
                  </a:lnTo>
                  <a:lnTo>
                    <a:pt x="3575" y="897"/>
                  </a:lnTo>
                  <a:lnTo>
                    <a:pt x="3577" y="900"/>
                  </a:lnTo>
                  <a:lnTo>
                    <a:pt x="3579" y="902"/>
                  </a:lnTo>
                  <a:lnTo>
                    <a:pt x="3581" y="905"/>
                  </a:lnTo>
                  <a:lnTo>
                    <a:pt x="3583" y="908"/>
                  </a:lnTo>
                  <a:lnTo>
                    <a:pt x="3585" y="912"/>
                  </a:lnTo>
                  <a:lnTo>
                    <a:pt x="3587" y="915"/>
                  </a:lnTo>
                  <a:lnTo>
                    <a:pt x="3589" y="919"/>
                  </a:lnTo>
                  <a:lnTo>
                    <a:pt x="3591" y="923"/>
                  </a:lnTo>
                  <a:lnTo>
                    <a:pt x="3593" y="927"/>
                  </a:lnTo>
                  <a:lnTo>
                    <a:pt x="3595" y="932"/>
                  </a:lnTo>
                  <a:lnTo>
                    <a:pt x="3597" y="937"/>
                  </a:lnTo>
                  <a:lnTo>
                    <a:pt x="3599" y="942"/>
                  </a:lnTo>
                  <a:lnTo>
                    <a:pt x="3601" y="948"/>
                  </a:lnTo>
                  <a:lnTo>
                    <a:pt x="3603" y="954"/>
                  </a:lnTo>
                  <a:lnTo>
                    <a:pt x="3605" y="961"/>
                  </a:lnTo>
                  <a:lnTo>
                    <a:pt x="3607" y="968"/>
                  </a:lnTo>
                  <a:lnTo>
                    <a:pt x="3608" y="975"/>
                  </a:lnTo>
                  <a:lnTo>
                    <a:pt x="3610" y="983"/>
                  </a:lnTo>
                  <a:lnTo>
                    <a:pt x="3612" y="992"/>
                  </a:lnTo>
                  <a:lnTo>
                    <a:pt x="3614" y="1001"/>
                  </a:lnTo>
                  <a:lnTo>
                    <a:pt x="3616" y="1010"/>
                  </a:lnTo>
                  <a:lnTo>
                    <a:pt x="3618" y="1020"/>
                  </a:lnTo>
                  <a:lnTo>
                    <a:pt x="3620" y="1030"/>
                  </a:lnTo>
                  <a:lnTo>
                    <a:pt x="3622" y="1041"/>
                  </a:lnTo>
                  <a:lnTo>
                    <a:pt x="3624" y="1052"/>
                  </a:lnTo>
                  <a:lnTo>
                    <a:pt x="3626" y="1063"/>
                  </a:lnTo>
                  <a:lnTo>
                    <a:pt x="3628" y="1074"/>
                  </a:lnTo>
                  <a:lnTo>
                    <a:pt x="3630" y="1085"/>
                  </a:lnTo>
                  <a:lnTo>
                    <a:pt x="3632" y="1096"/>
                  </a:lnTo>
                  <a:lnTo>
                    <a:pt x="3634" y="1107"/>
                  </a:lnTo>
                  <a:lnTo>
                    <a:pt x="3636" y="1118"/>
                  </a:lnTo>
                  <a:lnTo>
                    <a:pt x="3638" y="1128"/>
                  </a:lnTo>
                  <a:lnTo>
                    <a:pt x="3640" y="1137"/>
                  </a:lnTo>
                  <a:lnTo>
                    <a:pt x="3642" y="1146"/>
                  </a:lnTo>
                  <a:lnTo>
                    <a:pt x="3644" y="1153"/>
                  </a:lnTo>
                  <a:lnTo>
                    <a:pt x="3645" y="1160"/>
                  </a:lnTo>
                  <a:lnTo>
                    <a:pt x="3647" y="1166"/>
                  </a:lnTo>
                  <a:lnTo>
                    <a:pt x="3649" y="1170"/>
                  </a:lnTo>
                  <a:lnTo>
                    <a:pt x="3651" y="1172"/>
                  </a:lnTo>
                  <a:lnTo>
                    <a:pt x="3653" y="1173"/>
                  </a:lnTo>
                  <a:lnTo>
                    <a:pt x="3655" y="1173"/>
                  </a:lnTo>
                  <a:lnTo>
                    <a:pt x="3657" y="1171"/>
                  </a:lnTo>
                  <a:lnTo>
                    <a:pt x="3659" y="1167"/>
                  </a:lnTo>
                  <a:lnTo>
                    <a:pt x="3661" y="1162"/>
                  </a:lnTo>
                  <a:lnTo>
                    <a:pt x="3663" y="1155"/>
                  </a:lnTo>
                  <a:lnTo>
                    <a:pt x="3665" y="1146"/>
                  </a:lnTo>
                  <a:lnTo>
                    <a:pt x="3667" y="1137"/>
                  </a:lnTo>
                  <a:lnTo>
                    <a:pt x="3669" y="1125"/>
                  </a:lnTo>
                  <a:lnTo>
                    <a:pt x="3671" y="1113"/>
                  </a:lnTo>
                  <a:lnTo>
                    <a:pt x="3673" y="1100"/>
                  </a:lnTo>
                  <a:lnTo>
                    <a:pt x="3675" y="1086"/>
                  </a:lnTo>
                  <a:lnTo>
                    <a:pt x="3677" y="1071"/>
                  </a:lnTo>
                  <a:lnTo>
                    <a:pt x="3679" y="1056"/>
                  </a:lnTo>
                  <a:lnTo>
                    <a:pt x="3681" y="1040"/>
                  </a:lnTo>
                  <a:lnTo>
                    <a:pt x="3682" y="1024"/>
                  </a:lnTo>
                  <a:lnTo>
                    <a:pt x="3684" y="1008"/>
                  </a:lnTo>
                  <a:lnTo>
                    <a:pt x="3686" y="992"/>
                  </a:lnTo>
                  <a:lnTo>
                    <a:pt x="3688" y="976"/>
                  </a:lnTo>
                  <a:lnTo>
                    <a:pt x="3690" y="961"/>
                  </a:lnTo>
                  <a:lnTo>
                    <a:pt x="3692" y="946"/>
                  </a:lnTo>
                  <a:lnTo>
                    <a:pt x="3694" y="932"/>
                  </a:lnTo>
                  <a:lnTo>
                    <a:pt x="3696" y="919"/>
                  </a:lnTo>
                  <a:lnTo>
                    <a:pt x="3698" y="906"/>
                  </a:lnTo>
                  <a:lnTo>
                    <a:pt x="3700" y="894"/>
                  </a:lnTo>
                  <a:lnTo>
                    <a:pt x="3702" y="882"/>
                  </a:lnTo>
                  <a:lnTo>
                    <a:pt x="3704" y="872"/>
                  </a:lnTo>
                  <a:lnTo>
                    <a:pt x="3706" y="862"/>
                  </a:lnTo>
                  <a:lnTo>
                    <a:pt x="3708" y="854"/>
                  </a:lnTo>
                  <a:lnTo>
                    <a:pt x="3710" y="846"/>
                  </a:lnTo>
                  <a:lnTo>
                    <a:pt x="3712" y="839"/>
                  </a:lnTo>
                  <a:lnTo>
                    <a:pt x="3714" y="832"/>
                  </a:lnTo>
                  <a:lnTo>
                    <a:pt x="3716" y="826"/>
                  </a:lnTo>
                  <a:lnTo>
                    <a:pt x="3718" y="821"/>
                  </a:lnTo>
                  <a:lnTo>
                    <a:pt x="3719" y="817"/>
                  </a:lnTo>
                  <a:lnTo>
                    <a:pt x="3721" y="813"/>
                  </a:lnTo>
                  <a:lnTo>
                    <a:pt x="3723" y="810"/>
                  </a:lnTo>
                  <a:lnTo>
                    <a:pt x="3725" y="807"/>
                  </a:lnTo>
                  <a:lnTo>
                    <a:pt x="3727" y="804"/>
                  </a:lnTo>
                  <a:lnTo>
                    <a:pt x="3729" y="802"/>
                  </a:lnTo>
                  <a:lnTo>
                    <a:pt x="3731" y="800"/>
                  </a:lnTo>
                  <a:lnTo>
                    <a:pt x="3733" y="799"/>
                  </a:lnTo>
                  <a:lnTo>
                    <a:pt x="3735" y="798"/>
                  </a:lnTo>
                  <a:lnTo>
                    <a:pt x="3737" y="797"/>
                  </a:lnTo>
                  <a:lnTo>
                    <a:pt x="3739" y="796"/>
                  </a:lnTo>
                  <a:lnTo>
                    <a:pt x="3741" y="795"/>
                  </a:lnTo>
                  <a:lnTo>
                    <a:pt x="3743" y="795"/>
                  </a:lnTo>
                  <a:lnTo>
                    <a:pt x="3745" y="794"/>
                  </a:lnTo>
                  <a:lnTo>
                    <a:pt x="3747" y="794"/>
                  </a:lnTo>
                  <a:lnTo>
                    <a:pt x="3749" y="794"/>
                  </a:lnTo>
                  <a:lnTo>
                    <a:pt x="3751" y="794"/>
                  </a:lnTo>
                  <a:lnTo>
                    <a:pt x="3753" y="794"/>
                  </a:lnTo>
                  <a:lnTo>
                    <a:pt x="3755" y="794"/>
                  </a:lnTo>
                  <a:lnTo>
                    <a:pt x="3756" y="794"/>
                  </a:lnTo>
                  <a:lnTo>
                    <a:pt x="3758" y="794"/>
                  </a:lnTo>
                  <a:lnTo>
                    <a:pt x="3760" y="794"/>
                  </a:lnTo>
                  <a:lnTo>
                    <a:pt x="3762" y="794"/>
                  </a:lnTo>
                  <a:lnTo>
                    <a:pt x="3764" y="794"/>
                  </a:lnTo>
                  <a:lnTo>
                    <a:pt x="3766" y="794"/>
                  </a:lnTo>
                  <a:lnTo>
                    <a:pt x="3768" y="794"/>
                  </a:lnTo>
                  <a:lnTo>
                    <a:pt x="3770" y="795"/>
                  </a:lnTo>
                  <a:lnTo>
                    <a:pt x="3772" y="795"/>
                  </a:lnTo>
                  <a:lnTo>
                    <a:pt x="3774" y="795"/>
                  </a:lnTo>
                  <a:lnTo>
                    <a:pt x="3776" y="795"/>
                  </a:lnTo>
                  <a:lnTo>
                    <a:pt x="3778" y="795"/>
                  </a:lnTo>
                  <a:lnTo>
                    <a:pt x="3780" y="795"/>
                  </a:lnTo>
                  <a:lnTo>
                    <a:pt x="3782" y="795"/>
                  </a:lnTo>
                  <a:lnTo>
                    <a:pt x="3784" y="795"/>
                  </a:lnTo>
                  <a:lnTo>
                    <a:pt x="3786" y="796"/>
                  </a:lnTo>
                  <a:lnTo>
                    <a:pt x="3788" y="796"/>
                  </a:lnTo>
                  <a:lnTo>
                    <a:pt x="3790" y="796"/>
                  </a:lnTo>
                  <a:lnTo>
                    <a:pt x="3791" y="796"/>
                  </a:lnTo>
                  <a:lnTo>
                    <a:pt x="3793" y="796"/>
                  </a:lnTo>
                  <a:lnTo>
                    <a:pt x="3795" y="796"/>
                  </a:lnTo>
                  <a:lnTo>
                    <a:pt x="3797" y="796"/>
                  </a:lnTo>
                  <a:lnTo>
                    <a:pt x="3799" y="796"/>
                  </a:lnTo>
                  <a:lnTo>
                    <a:pt x="3801" y="796"/>
                  </a:lnTo>
                  <a:lnTo>
                    <a:pt x="3803" y="796"/>
                  </a:lnTo>
                  <a:lnTo>
                    <a:pt x="3805" y="797"/>
                  </a:lnTo>
                  <a:lnTo>
                    <a:pt x="3807" y="797"/>
                  </a:lnTo>
                  <a:lnTo>
                    <a:pt x="3809" y="797"/>
                  </a:lnTo>
                  <a:lnTo>
                    <a:pt x="3811" y="797"/>
                  </a:lnTo>
                  <a:lnTo>
                    <a:pt x="3813" y="797"/>
                  </a:lnTo>
                  <a:lnTo>
                    <a:pt x="3815" y="797"/>
                  </a:lnTo>
                  <a:lnTo>
                    <a:pt x="3817" y="797"/>
                  </a:lnTo>
                  <a:lnTo>
                    <a:pt x="3819" y="797"/>
                  </a:lnTo>
                  <a:lnTo>
                    <a:pt x="3821" y="798"/>
                  </a:lnTo>
                  <a:lnTo>
                    <a:pt x="3823" y="798"/>
                  </a:lnTo>
                  <a:lnTo>
                    <a:pt x="3825" y="798"/>
                  </a:lnTo>
                  <a:lnTo>
                    <a:pt x="3827" y="798"/>
                  </a:lnTo>
                  <a:lnTo>
                    <a:pt x="3828" y="798"/>
                  </a:lnTo>
                  <a:lnTo>
                    <a:pt x="3830" y="798"/>
                  </a:lnTo>
                  <a:lnTo>
                    <a:pt x="3832" y="798"/>
                  </a:lnTo>
                  <a:lnTo>
                    <a:pt x="3834" y="798"/>
                  </a:lnTo>
                  <a:lnTo>
                    <a:pt x="3836" y="799"/>
                  </a:lnTo>
                  <a:lnTo>
                    <a:pt x="3838" y="799"/>
                  </a:lnTo>
                  <a:lnTo>
                    <a:pt x="3840" y="799"/>
                  </a:lnTo>
                  <a:lnTo>
                    <a:pt x="3842" y="799"/>
                  </a:lnTo>
                  <a:lnTo>
                    <a:pt x="3844" y="799"/>
                  </a:lnTo>
                  <a:lnTo>
                    <a:pt x="3846" y="799"/>
                  </a:lnTo>
                  <a:lnTo>
                    <a:pt x="3848" y="799"/>
                  </a:lnTo>
                  <a:lnTo>
                    <a:pt x="3850" y="800"/>
                  </a:lnTo>
                  <a:lnTo>
                    <a:pt x="3852" y="800"/>
                  </a:lnTo>
                  <a:lnTo>
                    <a:pt x="3854" y="800"/>
                  </a:lnTo>
                  <a:lnTo>
                    <a:pt x="3856" y="800"/>
                  </a:lnTo>
                  <a:lnTo>
                    <a:pt x="3858" y="800"/>
                  </a:lnTo>
                  <a:lnTo>
                    <a:pt x="3860" y="801"/>
                  </a:lnTo>
                  <a:lnTo>
                    <a:pt x="3862" y="801"/>
                  </a:lnTo>
                  <a:lnTo>
                    <a:pt x="3864" y="801"/>
                  </a:lnTo>
                  <a:lnTo>
                    <a:pt x="3865" y="801"/>
                  </a:lnTo>
                  <a:lnTo>
                    <a:pt x="3867" y="801"/>
                  </a:lnTo>
                  <a:lnTo>
                    <a:pt x="3869" y="801"/>
                  </a:lnTo>
                  <a:lnTo>
                    <a:pt x="3871" y="801"/>
                  </a:lnTo>
                  <a:lnTo>
                    <a:pt x="3873" y="802"/>
                  </a:lnTo>
                  <a:lnTo>
                    <a:pt x="3875" y="802"/>
                  </a:lnTo>
                  <a:lnTo>
                    <a:pt x="3877" y="802"/>
                  </a:lnTo>
                  <a:lnTo>
                    <a:pt x="3879" y="802"/>
                  </a:lnTo>
                  <a:lnTo>
                    <a:pt x="3881" y="802"/>
                  </a:lnTo>
                  <a:lnTo>
                    <a:pt x="3883" y="802"/>
                  </a:lnTo>
                  <a:lnTo>
                    <a:pt x="3885" y="802"/>
                  </a:lnTo>
                  <a:lnTo>
                    <a:pt x="3887" y="802"/>
                  </a:lnTo>
                  <a:lnTo>
                    <a:pt x="3889" y="802"/>
                  </a:lnTo>
                  <a:lnTo>
                    <a:pt x="3891" y="802"/>
                  </a:lnTo>
                  <a:lnTo>
                    <a:pt x="3893" y="802"/>
                  </a:lnTo>
                  <a:lnTo>
                    <a:pt x="3895" y="802"/>
                  </a:lnTo>
                  <a:lnTo>
                    <a:pt x="3897" y="803"/>
                  </a:lnTo>
                  <a:lnTo>
                    <a:pt x="3899" y="803"/>
                  </a:lnTo>
                  <a:lnTo>
                    <a:pt x="3901" y="803"/>
                  </a:lnTo>
                  <a:lnTo>
                    <a:pt x="3902" y="803"/>
                  </a:lnTo>
                  <a:lnTo>
                    <a:pt x="3904" y="803"/>
                  </a:lnTo>
                  <a:lnTo>
                    <a:pt x="3906" y="803"/>
                  </a:lnTo>
                  <a:lnTo>
                    <a:pt x="3908" y="803"/>
                  </a:lnTo>
                  <a:lnTo>
                    <a:pt x="3910" y="803"/>
                  </a:lnTo>
                  <a:lnTo>
                    <a:pt x="3912" y="803"/>
                  </a:lnTo>
                  <a:lnTo>
                    <a:pt x="3914" y="804"/>
                  </a:lnTo>
                  <a:lnTo>
                    <a:pt x="3916" y="804"/>
                  </a:lnTo>
                  <a:lnTo>
                    <a:pt x="3918" y="804"/>
                  </a:lnTo>
                  <a:lnTo>
                    <a:pt x="3920" y="804"/>
                  </a:lnTo>
                  <a:lnTo>
                    <a:pt x="3922" y="804"/>
                  </a:lnTo>
                  <a:lnTo>
                    <a:pt x="3924" y="804"/>
                  </a:lnTo>
                  <a:lnTo>
                    <a:pt x="3926" y="804"/>
                  </a:lnTo>
                  <a:lnTo>
                    <a:pt x="3928" y="805"/>
                  </a:lnTo>
                  <a:lnTo>
                    <a:pt x="3930" y="805"/>
                  </a:lnTo>
                  <a:lnTo>
                    <a:pt x="3932" y="805"/>
                  </a:lnTo>
                  <a:lnTo>
                    <a:pt x="3934" y="805"/>
                  </a:lnTo>
                  <a:lnTo>
                    <a:pt x="3936" y="805"/>
                  </a:lnTo>
                  <a:lnTo>
                    <a:pt x="3938" y="805"/>
                  </a:lnTo>
                  <a:lnTo>
                    <a:pt x="3939" y="805"/>
                  </a:lnTo>
                  <a:lnTo>
                    <a:pt x="3941" y="805"/>
                  </a:lnTo>
                  <a:lnTo>
                    <a:pt x="3943" y="805"/>
                  </a:lnTo>
                  <a:lnTo>
                    <a:pt x="3945" y="805"/>
                  </a:lnTo>
                  <a:lnTo>
                    <a:pt x="3947" y="805"/>
                  </a:lnTo>
                  <a:lnTo>
                    <a:pt x="3949" y="805"/>
                  </a:lnTo>
                  <a:lnTo>
                    <a:pt x="3951" y="805"/>
                  </a:lnTo>
                  <a:lnTo>
                    <a:pt x="3953" y="805"/>
                  </a:lnTo>
                  <a:lnTo>
                    <a:pt x="3955" y="805"/>
                  </a:lnTo>
                  <a:lnTo>
                    <a:pt x="3957" y="805"/>
                  </a:lnTo>
                  <a:lnTo>
                    <a:pt x="3959" y="805"/>
                  </a:lnTo>
                  <a:lnTo>
                    <a:pt x="3961" y="805"/>
                  </a:lnTo>
                  <a:lnTo>
                    <a:pt x="3963" y="805"/>
                  </a:lnTo>
                  <a:lnTo>
                    <a:pt x="3965" y="805"/>
                  </a:lnTo>
                  <a:lnTo>
                    <a:pt x="3967" y="805"/>
                  </a:lnTo>
                  <a:lnTo>
                    <a:pt x="3969" y="805"/>
                  </a:lnTo>
                  <a:lnTo>
                    <a:pt x="3971" y="805"/>
                  </a:lnTo>
                  <a:lnTo>
                    <a:pt x="3973" y="805"/>
                  </a:lnTo>
                  <a:lnTo>
                    <a:pt x="3975" y="805"/>
                  </a:lnTo>
                  <a:lnTo>
                    <a:pt x="3976" y="805"/>
                  </a:lnTo>
                  <a:lnTo>
                    <a:pt x="3978" y="804"/>
                  </a:lnTo>
                  <a:lnTo>
                    <a:pt x="3980" y="804"/>
                  </a:lnTo>
                  <a:lnTo>
                    <a:pt x="3982" y="804"/>
                  </a:lnTo>
                  <a:lnTo>
                    <a:pt x="3984" y="804"/>
                  </a:lnTo>
                  <a:lnTo>
                    <a:pt x="3986" y="804"/>
                  </a:lnTo>
                  <a:lnTo>
                    <a:pt x="3988" y="804"/>
                  </a:lnTo>
                  <a:lnTo>
                    <a:pt x="3990" y="804"/>
                  </a:lnTo>
                  <a:lnTo>
                    <a:pt x="3992" y="804"/>
                  </a:lnTo>
                  <a:lnTo>
                    <a:pt x="3994" y="803"/>
                  </a:lnTo>
                  <a:lnTo>
                    <a:pt x="3996" y="803"/>
                  </a:lnTo>
                  <a:lnTo>
                    <a:pt x="3998" y="803"/>
                  </a:lnTo>
                  <a:lnTo>
                    <a:pt x="4000" y="803"/>
                  </a:lnTo>
                  <a:lnTo>
                    <a:pt x="4002" y="803"/>
                  </a:lnTo>
                  <a:lnTo>
                    <a:pt x="4004" y="802"/>
                  </a:lnTo>
                  <a:lnTo>
                    <a:pt x="4006" y="802"/>
                  </a:lnTo>
                  <a:lnTo>
                    <a:pt x="4008" y="802"/>
                  </a:lnTo>
                  <a:lnTo>
                    <a:pt x="4010" y="801"/>
                  </a:lnTo>
                  <a:lnTo>
                    <a:pt x="4012" y="801"/>
                  </a:lnTo>
                  <a:lnTo>
                    <a:pt x="4013" y="801"/>
                  </a:lnTo>
                  <a:lnTo>
                    <a:pt x="4015" y="800"/>
                  </a:lnTo>
                  <a:lnTo>
                    <a:pt x="4017" y="800"/>
                  </a:lnTo>
                  <a:lnTo>
                    <a:pt x="4019" y="799"/>
                  </a:lnTo>
                  <a:lnTo>
                    <a:pt x="4021" y="799"/>
                  </a:lnTo>
                  <a:lnTo>
                    <a:pt x="4023" y="798"/>
                  </a:lnTo>
                  <a:lnTo>
                    <a:pt x="4025" y="798"/>
                  </a:lnTo>
                  <a:lnTo>
                    <a:pt x="4027" y="797"/>
                  </a:lnTo>
                  <a:lnTo>
                    <a:pt x="4029" y="797"/>
                  </a:lnTo>
                  <a:lnTo>
                    <a:pt x="4031" y="796"/>
                  </a:lnTo>
                  <a:lnTo>
                    <a:pt x="4033" y="796"/>
                  </a:lnTo>
                  <a:lnTo>
                    <a:pt x="4035" y="795"/>
                  </a:lnTo>
                  <a:lnTo>
                    <a:pt x="4037" y="794"/>
                  </a:lnTo>
                  <a:lnTo>
                    <a:pt x="4039" y="794"/>
                  </a:lnTo>
                  <a:lnTo>
                    <a:pt x="4041" y="793"/>
                  </a:lnTo>
                  <a:lnTo>
                    <a:pt x="4043" y="792"/>
                  </a:lnTo>
                  <a:lnTo>
                    <a:pt x="4045" y="791"/>
                  </a:lnTo>
                  <a:lnTo>
                    <a:pt x="4047" y="790"/>
                  </a:lnTo>
                  <a:lnTo>
                    <a:pt x="4049" y="789"/>
                  </a:lnTo>
                  <a:lnTo>
                    <a:pt x="4050" y="788"/>
                  </a:lnTo>
                  <a:lnTo>
                    <a:pt x="4052" y="787"/>
                  </a:lnTo>
                  <a:lnTo>
                    <a:pt x="4054" y="786"/>
                  </a:lnTo>
                  <a:lnTo>
                    <a:pt x="4056" y="785"/>
                  </a:lnTo>
                  <a:lnTo>
                    <a:pt x="4058" y="784"/>
                  </a:lnTo>
                  <a:lnTo>
                    <a:pt x="4060" y="783"/>
                  </a:lnTo>
                  <a:lnTo>
                    <a:pt x="4062" y="781"/>
                  </a:lnTo>
                  <a:lnTo>
                    <a:pt x="4064" y="780"/>
                  </a:lnTo>
                  <a:lnTo>
                    <a:pt x="4066" y="778"/>
                  </a:lnTo>
                  <a:lnTo>
                    <a:pt x="4068" y="776"/>
                  </a:lnTo>
                  <a:lnTo>
                    <a:pt x="4070" y="775"/>
                  </a:lnTo>
                  <a:lnTo>
                    <a:pt x="4072" y="772"/>
                  </a:lnTo>
                  <a:lnTo>
                    <a:pt x="4074" y="770"/>
                  </a:lnTo>
                  <a:lnTo>
                    <a:pt x="4076" y="768"/>
                  </a:lnTo>
                  <a:lnTo>
                    <a:pt x="4078" y="765"/>
                  </a:lnTo>
                  <a:lnTo>
                    <a:pt x="4080" y="762"/>
                  </a:lnTo>
                  <a:lnTo>
                    <a:pt x="4082" y="759"/>
                  </a:lnTo>
                  <a:lnTo>
                    <a:pt x="4084" y="756"/>
                  </a:lnTo>
                  <a:lnTo>
                    <a:pt x="4086" y="752"/>
                  </a:lnTo>
                  <a:lnTo>
                    <a:pt x="4087" y="748"/>
                  </a:lnTo>
                  <a:lnTo>
                    <a:pt x="4089" y="744"/>
                  </a:lnTo>
                  <a:lnTo>
                    <a:pt x="4091" y="739"/>
                  </a:lnTo>
                  <a:lnTo>
                    <a:pt x="4093" y="735"/>
                  </a:lnTo>
                  <a:lnTo>
                    <a:pt x="4095" y="729"/>
                  </a:lnTo>
                  <a:lnTo>
                    <a:pt x="4097" y="724"/>
                  </a:lnTo>
                  <a:lnTo>
                    <a:pt x="4099" y="718"/>
                  </a:lnTo>
                  <a:lnTo>
                    <a:pt x="4101" y="712"/>
                  </a:lnTo>
                  <a:lnTo>
                    <a:pt x="4103" y="705"/>
                  </a:lnTo>
                  <a:lnTo>
                    <a:pt x="4105" y="698"/>
                  </a:lnTo>
                  <a:lnTo>
                    <a:pt x="4107" y="691"/>
                  </a:lnTo>
                  <a:lnTo>
                    <a:pt x="4109" y="684"/>
                  </a:lnTo>
                  <a:lnTo>
                    <a:pt x="4111" y="676"/>
                  </a:lnTo>
                  <a:lnTo>
                    <a:pt x="4113" y="668"/>
                  </a:lnTo>
                  <a:lnTo>
                    <a:pt x="4115" y="660"/>
                  </a:lnTo>
                  <a:lnTo>
                    <a:pt x="4117" y="652"/>
                  </a:lnTo>
                  <a:lnTo>
                    <a:pt x="4119" y="644"/>
                  </a:lnTo>
                  <a:lnTo>
                    <a:pt x="4121" y="637"/>
                  </a:lnTo>
                  <a:lnTo>
                    <a:pt x="4123" y="629"/>
                  </a:lnTo>
                  <a:lnTo>
                    <a:pt x="4124" y="622"/>
                  </a:lnTo>
                  <a:lnTo>
                    <a:pt x="4126" y="615"/>
                  </a:lnTo>
                  <a:lnTo>
                    <a:pt x="4128" y="608"/>
                  </a:lnTo>
                  <a:lnTo>
                    <a:pt x="4130" y="602"/>
                  </a:lnTo>
                  <a:lnTo>
                    <a:pt x="4132" y="597"/>
                  </a:lnTo>
                  <a:lnTo>
                    <a:pt x="4134" y="592"/>
                  </a:lnTo>
                  <a:lnTo>
                    <a:pt x="4136" y="588"/>
                  </a:lnTo>
                  <a:lnTo>
                    <a:pt x="4138" y="585"/>
                  </a:lnTo>
                  <a:lnTo>
                    <a:pt x="4140" y="583"/>
                  </a:lnTo>
                  <a:lnTo>
                    <a:pt x="4142" y="582"/>
                  </a:lnTo>
                  <a:lnTo>
                    <a:pt x="4144" y="582"/>
                  </a:lnTo>
                  <a:lnTo>
                    <a:pt x="4146" y="583"/>
                  </a:lnTo>
                  <a:lnTo>
                    <a:pt x="4148" y="585"/>
                  </a:lnTo>
                  <a:lnTo>
                    <a:pt x="4150" y="588"/>
                  </a:lnTo>
                  <a:lnTo>
                    <a:pt x="4152" y="591"/>
                  </a:lnTo>
                  <a:lnTo>
                    <a:pt x="4154" y="596"/>
                  </a:lnTo>
                  <a:lnTo>
                    <a:pt x="4156" y="601"/>
                  </a:lnTo>
                  <a:lnTo>
                    <a:pt x="4158" y="606"/>
                  </a:lnTo>
                  <a:lnTo>
                    <a:pt x="4160" y="612"/>
                  </a:lnTo>
                  <a:lnTo>
                    <a:pt x="4161" y="619"/>
                  </a:lnTo>
                  <a:lnTo>
                    <a:pt x="4163" y="626"/>
                  </a:lnTo>
                  <a:lnTo>
                    <a:pt x="4165" y="633"/>
                  </a:lnTo>
                  <a:lnTo>
                    <a:pt x="4167" y="640"/>
                  </a:lnTo>
                  <a:lnTo>
                    <a:pt x="4169" y="648"/>
                  </a:lnTo>
                  <a:lnTo>
                    <a:pt x="4171" y="655"/>
                  </a:lnTo>
                  <a:lnTo>
                    <a:pt x="4173" y="662"/>
                  </a:lnTo>
                  <a:lnTo>
                    <a:pt x="4175" y="669"/>
                  </a:lnTo>
                  <a:lnTo>
                    <a:pt x="4177" y="676"/>
                  </a:lnTo>
                  <a:lnTo>
                    <a:pt x="4179" y="683"/>
                  </a:lnTo>
                  <a:lnTo>
                    <a:pt x="4181" y="690"/>
                  </a:lnTo>
                  <a:lnTo>
                    <a:pt x="4183" y="696"/>
                  </a:lnTo>
                  <a:lnTo>
                    <a:pt x="4185" y="702"/>
                  </a:lnTo>
                  <a:lnTo>
                    <a:pt x="4187" y="707"/>
                  </a:lnTo>
                  <a:lnTo>
                    <a:pt x="4189" y="713"/>
                  </a:lnTo>
                  <a:lnTo>
                    <a:pt x="4191" y="718"/>
                  </a:lnTo>
                  <a:lnTo>
                    <a:pt x="4193" y="722"/>
                  </a:lnTo>
                  <a:lnTo>
                    <a:pt x="4195" y="727"/>
                  </a:lnTo>
                  <a:lnTo>
                    <a:pt x="4196" y="731"/>
                  </a:lnTo>
                  <a:lnTo>
                    <a:pt x="4198" y="734"/>
                  </a:lnTo>
                  <a:lnTo>
                    <a:pt x="4200" y="738"/>
                  </a:lnTo>
                  <a:lnTo>
                    <a:pt x="4202" y="741"/>
                  </a:lnTo>
                  <a:lnTo>
                    <a:pt x="4204" y="744"/>
                  </a:lnTo>
                  <a:lnTo>
                    <a:pt x="4206" y="747"/>
                  </a:lnTo>
                  <a:lnTo>
                    <a:pt x="4208" y="749"/>
                  </a:lnTo>
                  <a:lnTo>
                    <a:pt x="4210" y="752"/>
                  </a:lnTo>
                  <a:lnTo>
                    <a:pt x="4212" y="754"/>
                  </a:lnTo>
                  <a:lnTo>
                    <a:pt x="4214" y="756"/>
                  </a:lnTo>
                  <a:lnTo>
                    <a:pt x="4216" y="758"/>
                  </a:lnTo>
                  <a:lnTo>
                    <a:pt x="4218" y="759"/>
                  </a:lnTo>
                  <a:lnTo>
                    <a:pt x="4220" y="761"/>
                  </a:lnTo>
                  <a:lnTo>
                    <a:pt x="4222" y="762"/>
                  </a:lnTo>
                  <a:lnTo>
                    <a:pt x="4224" y="764"/>
                  </a:lnTo>
                  <a:lnTo>
                    <a:pt x="4226" y="765"/>
                  </a:lnTo>
                  <a:lnTo>
                    <a:pt x="4228" y="766"/>
                  </a:lnTo>
                  <a:lnTo>
                    <a:pt x="4230" y="768"/>
                  </a:lnTo>
                  <a:lnTo>
                    <a:pt x="4232" y="769"/>
                  </a:lnTo>
                  <a:lnTo>
                    <a:pt x="4233" y="770"/>
                  </a:lnTo>
                  <a:lnTo>
                    <a:pt x="4235" y="771"/>
                  </a:lnTo>
                  <a:lnTo>
                    <a:pt x="4237" y="772"/>
                  </a:lnTo>
                  <a:lnTo>
                    <a:pt x="4239" y="773"/>
                  </a:lnTo>
                  <a:lnTo>
                    <a:pt x="4241" y="774"/>
                  </a:lnTo>
                  <a:lnTo>
                    <a:pt x="4243" y="774"/>
                  </a:lnTo>
                  <a:lnTo>
                    <a:pt x="4245" y="775"/>
                  </a:lnTo>
                  <a:lnTo>
                    <a:pt x="4247" y="776"/>
                  </a:lnTo>
                  <a:lnTo>
                    <a:pt x="4249" y="777"/>
                  </a:lnTo>
                  <a:lnTo>
                    <a:pt x="4251" y="777"/>
                  </a:lnTo>
                  <a:lnTo>
                    <a:pt x="4253" y="778"/>
                  </a:lnTo>
                  <a:lnTo>
                    <a:pt x="4255" y="778"/>
                  </a:lnTo>
                  <a:lnTo>
                    <a:pt x="4257" y="779"/>
                  </a:lnTo>
                  <a:lnTo>
                    <a:pt x="4259" y="780"/>
                  </a:lnTo>
                  <a:lnTo>
                    <a:pt x="4261" y="780"/>
                  </a:lnTo>
                  <a:lnTo>
                    <a:pt x="4263" y="781"/>
                  </a:lnTo>
                  <a:lnTo>
                    <a:pt x="4265" y="781"/>
                  </a:lnTo>
                  <a:lnTo>
                    <a:pt x="4267" y="782"/>
                  </a:lnTo>
                  <a:lnTo>
                    <a:pt x="4269" y="782"/>
                  </a:lnTo>
                  <a:lnTo>
                    <a:pt x="4270" y="782"/>
                  </a:lnTo>
                  <a:lnTo>
                    <a:pt x="4272" y="783"/>
                  </a:lnTo>
                  <a:lnTo>
                    <a:pt x="4274" y="783"/>
                  </a:lnTo>
                  <a:lnTo>
                    <a:pt x="4276" y="784"/>
                  </a:lnTo>
                  <a:lnTo>
                    <a:pt x="4278" y="784"/>
                  </a:lnTo>
                  <a:lnTo>
                    <a:pt x="4280" y="784"/>
                  </a:lnTo>
                  <a:lnTo>
                    <a:pt x="4282" y="785"/>
                  </a:lnTo>
                  <a:lnTo>
                    <a:pt x="4284" y="785"/>
                  </a:lnTo>
                  <a:lnTo>
                    <a:pt x="4286" y="786"/>
                  </a:lnTo>
                  <a:lnTo>
                    <a:pt x="4288" y="786"/>
                  </a:lnTo>
                  <a:lnTo>
                    <a:pt x="4290" y="786"/>
                  </a:lnTo>
                  <a:lnTo>
                    <a:pt x="4292" y="786"/>
                  </a:lnTo>
                  <a:lnTo>
                    <a:pt x="4294" y="787"/>
                  </a:lnTo>
                  <a:lnTo>
                    <a:pt x="4296" y="787"/>
                  </a:lnTo>
                  <a:lnTo>
                    <a:pt x="4298" y="787"/>
                  </a:lnTo>
                  <a:lnTo>
                    <a:pt x="4300" y="788"/>
                  </a:lnTo>
                  <a:lnTo>
                    <a:pt x="4302" y="788"/>
                  </a:lnTo>
                  <a:lnTo>
                    <a:pt x="4304" y="788"/>
                  </a:lnTo>
                  <a:lnTo>
                    <a:pt x="4306" y="788"/>
                  </a:lnTo>
                  <a:lnTo>
                    <a:pt x="4307" y="788"/>
                  </a:lnTo>
                  <a:lnTo>
                    <a:pt x="4309" y="789"/>
                  </a:lnTo>
                  <a:lnTo>
                    <a:pt x="4311" y="789"/>
                  </a:lnTo>
                  <a:lnTo>
                    <a:pt x="4313" y="789"/>
                  </a:lnTo>
                  <a:lnTo>
                    <a:pt x="4315" y="789"/>
                  </a:lnTo>
                  <a:lnTo>
                    <a:pt x="4317" y="789"/>
                  </a:lnTo>
                  <a:lnTo>
                    <a:pt x="4319" y="790"/>
                  </a:lnTo>
                  <a:lnTo>
                    <a:pt x="4321" y="790"/>
                  </a:lnTo>
                  <a:lnTo>
                    <a:pt x="4323" y="790"/>
                  </a:lnTo>
                  <a:lnTo>
                    <a:pt x="4325" y="790"/>
                  </a:lnTo>
                  <a:lnTo>
                    <a:pt x="4327" y="790"/>
                  </a:lnTo>
                  <a:lnTo>
                    <a:pt x="4329" y="791"/>
                  </a:lnTo>
                  <a:lnTo>
                    <a:pt x="4331" y="791"/>
                  </a:lnTo>
                  <a:lnTo>
                    <a:pt x="4333" y="791"/>
                  </a:lnTo>
                  <a:lnTo>
                    <a:pt x="4335" y="791"/>
                  </a:lnTo>
                  <a:lnTo>
                    <a:pt x="4337" y="791"/>
                  </a:lnTo>
                  <a:lnTo>
                    <a:pt x="4339" y="791"/>
                  </a:lnTo>
                  <a:lnTo>
                    <a:pt x="4341" y="792"/>
                  </a:lnTo>
                  <a:lnTo>
                    <a:pt x="4343" y="792"/>
                  </a:lnTo>
                  <a:lnTo>
                    <a:pt x="4344" y="792"/>
                  </a:lnTo>
                  <a:lnTo>
                    <a:pt x="4346" y="792"/>
                  </a:lnTo>
                  <a:lnTo>
                    <a:pt x="4348" y="792"/>
                  </a:lnTo>
                  <a:lnTo>
                    <a:pt x="4350" y="792"/>
                  </a:lnTo>
                  <a:lnTo>
                    <a:pt x="4352" y="792"/>
                  </a:lnTo>
                  <a:lnTo>
                    <a:pt x="4354" y="792"/>
                  </a:lnTo>
                  <a:lnTo>
                    <a:pt x="4356" y="792"/>
                  </a:lnTo>
                  <a:lnTo>
                    <a:pt x="4358" y="792"/>
                  </a:lnTo>
                  <a:lnTo>
                    <a:pt x="4360" y="793"/>
                  </a:lnTo>
                  <a:lnTo>
                    <a:pt x="4362" y="793"/>
                  </a:lnTo>
                  <a:lnTo>
                    <a:pt x="4364" y="793"/>
                  </a:lnTo>
                  <a:lnTo>
                    <a:pt x="4366" y="793"/>
                  </a:lnTo>
                  <a:lnTo>
                    <a:pt x="4368" y="793"/>
                  </a:lnTo>
                  <a:lnTo>
                    <a:pt x="4370" y="793"/>
                  </a:lnTo>
                  <a:lnTo>
                    <a:pt x="4372" y="793"/>
                  </a:lnTo>
                  <a:lnTo>
                    <a:pt x="4374" y="793"/>
                  </a:lnTo>
                  <a:lnTo>
                    <a:pt x="4376" y="793"/>
                  </a:lnTo>
                  <a:lnTo>
                    <a:pt x="4378" y="794"/>
                  </a:lnTo>
                  <a:lnTo>
                    <a:pt x="4380" y="794"/>
                  </a:lnTo>
                  <a:lnTo>
                    <a:pt x="4381" y="794"/>
                  </a:lnTo>
                  <a:lnTo>
                    <a:pt x="4383" y="794"/>
                  </a:lnTo>
                  <a:lnTo>
                    <a:pt x="4385" y="794"/>
                  </a:lnTo>
                  <a:lnTo>
                    <a:pt x="4387" y="794"/>
                  </a:lnTo>
                  <a:lnTo>
                    <a:pt x="4389" y="794"/>
                  </a:lnTo>
                  <a:lnTo>
                    <a:pt x="4391" y="794"/>
                  </a:lnTo>
                  <a:lnTo>
                    <a:pt x="4393" y="794"/>
                  </a:lnTo>
                  <a:lnTo>
                    <a:pt x="4395" y="795"/>
                  </a:lnTo>
                  <a:lnTo>
                    <a:pt x="4397" y="795"/>
                  </a:lnTo>
                  <a:lnTo>
                    <a:pt x="4399" y="795"/>
                  </a:lnTo>
                  <a:lnTo>
                    <a:pt x="4401" y="795"/>
                  </a:lnTo>
                  <a:lnTo>
                    <a:pt x="4403" y="795"/>
                  </a:lnTo>
                  <a:lnTo>
                    <a:pt x="4405" y="795"/>
                  </a:lnTo>
                  <a:lnTo>
                    <a:pt x="4407" y="795"/>
                  </a:lnTo>
                  <a:lnTo>
                    <a:pt x="4409" y="796"/>
                  </a:lnTo>
                  <a:lnTo>
                    <a:pt x="4411" y="796"/>
                  </a:lnTo>
                  <a:lnTo>
                    <a:pt x="4413" y="796"/>
                  </a:lnTo>
                  <a:lnTo>
                    <a:pt x="4415" y="796"/>
                  </a:lnTo>
                  <a:lnTo>
                    <a:pt x="4417" y="796"/>
                  </a:lnTo>
                  <a:lnTo>
                    <a:pt x="4418" y="796"/>
                  </a:lnTo>
                  <a:lnTo>
                    <a:pt x="4420" y="796"/>
                  </a:lnTo>
                  <a:lnTo>
                    <a:pt x="4422" y="796"/>
                  </a:lnTo>
                  <a:lnTo>
                    <a:pt x="4424" y="796"/>
                  </a:lnTo>
                  <a:lnTo>
                    <a:pt x="4426" y="796"/>
                  </a:lnTo>
                  <a:lnTo>
                    <a:pt x="4428" y="796"/>
                  </a:lnTo>
                  <a:lnTo>
                    <a:pt x="4430" y="796"/>
                  </a:lnTo>
                  <a:lnTo>
                    <a:pt x="4432" y="796"/>
                  </a:lnTo>
                  <a:lnTo>
                    <a:pt x="4434" y="796"/>
                  </a:lnTo>
                  <a:lnTo>
                    <a:pt x="4436" y="796"/>
                  </a:lnTo>
                  <a:lnTo>
                    <a:pt x="4438" y="796"/>
                  </a:lnTo>
                  <a:lnTo>
                    <a:pt x="4440" y="796"/>
                  </a:lnTo>
                  <a:lnTo>
                    <a:pt x="4442" y="796"/>
                  </a:lnTo>
                  <a:lnTo>
                    <a:pt x="4444" y="796"/>
                  </a:lnTo>
                  <a:lnTo>
                    <a:pt x="4446" y="796"/>
                  </a:lnTo>
                  <a:lnTo>
                    <a:pt x="4448" y="796"/>
                  </a:lnTo>
                  <a:lnTo>
                    <a:pt x="4450" y="796"/>
                  </a:lnTo>
                  <a:lnTo>
                    <a:pt x="4452" y="796"/>
                  </a:lnTo>
                  <a:lnTo>
                    <a:pt x="4454" y="796"/>
                  </a:lnTo>
                  <a:lnTo>
                    <a:pt x="4455" y="796"/>
                  </a:lnTo>
                  <a:lnTo>
                    <a:pt x="4457" y="796"/>
                  </a:lnTo>
                  <a:lnTo>
                    <a:pt x="4459" y="796"/>
                  </a:lnTo>
                  <a:lnTo>
                    <a:pt x="4461" y="796"/>
                  </a:lnTo>
                  <a:lnTo>
                    <a:pt x="4463" y="796"/>
                  </a:lnTo>
                  <a:lnTo>
                    <a:pt x="4465" y="796"/>
                  </a:lnTo>
                  <a:lnTo>
                    <a:pt x="4467" y="796"/>
                  </a:lnTo>
                  <a:lnTo>
                    <a:pt x="4469" y="796"/>
                  </a:lnTo>
                  <a:lnTo>
                    <a:pt x="4471" y="796"/>
                  </a:lnTo>
                  <a:lnTo>
                    <a:pt x="4473" y="797"/>
                  </a:lnTo>
                  <a:lnTo>
                    <a:pt x="4475" y="797"/>
                  </a:lnTo>
                  <a:lnTo>
                    <a:pt x="4477" y="797"/>
                  </a:lnTo>
                  <a:lnTo>
                    <a:pt x="4479" y="797"/>
                  </a:lnTo>
                  <a:lnTo>
                    <a:pt x="4481" y="797"/>
                  </a:lnTo>
                  <a:lnTo>
                    <a:pt x="4483" y="797"/>
                  </a:lnTo>
                  <a:lnTo>
                    <a:pt x="4485" y="797"/>
                  </a:lnTo>
                  <a:lnTo>
                    <a:pt x="4487" y="797"/>
                  </a:lnTo>
                  <a:lnTo>
                    <a:pt x="4489" y="797"/>
                  </a:lnTo>
                  <a:lnTo>
                    <a:pt x="4491" y="797"/>
                  </a:lnTo>
                  <a:lnTo>
                    <a:pt x="4492" y="797"/>
                  </a:lnTo>
                  <a:lnTo>
                    <a:pt x="4494" y="797"/>
                  </a:lnTo>
                  <a:lnTo>
                    <a:pt x="4496" y="798"/>
                  </a:lnTo>
                  <a:lnTo>
                    <a:pt x="4498" y="798"/>
                  </a:lnTo>
                  <a:lnTo>
                    <a:pt x="4500" y="798"/>
                  </a:lnTo>
                  <a:lnTo>
                    <a:pt x="4502" y="798"/>
                  </a:lnTo>
                  <a:lnTo>
                    <a:pt x="4504" y="798"/>
                  </a:lnTo>
                  <a:lnTo>
                    <a:pt x="4506" y="798"/>
                  </a:lnTo>
                  <a:lnTo>
                    <a:pt x="4508" y="798"/>
                  </a:lnTo>
                  <a:lnTo>
                    <a:pt x="4510" y="798"/>
                  </a:lnTo>
                  <a:lnTo>
                    <a:pt x="4512" y="798"/>
                  </a:lnTo>
                  <a:lnTo>
                    <a:pt x="4514" y="798"/>
                  </a:lnTo>
                  <a:lnTo>
                    <a:pt x="4516" y="798"/>
                  </a:lnTo>
                  <a:lnTo>
                    <a:pt x="4518" y="798"/>
                  </a:lnTo>
                  <a:lnTo>
                    <a:pt x="4520" y="798"/>
                  </a:lnTo>
                  <a:lnTo>
                    <a:pt x="4522" y="799"/>
                  </a:lnTo>
                  <a:lnTo>
                    <a:pt x="4524" y="799"/>
                  </a:lnTo>
                  <a:lnTo>
                    <a:pt x="4526" y="799"/>
                  </a:lnTo>
                  <a:lnTo>
                    <a:pt x="4528" y="799"/>
                  </a:lnTo>
                  <a:lnTo>
                    <a:pt x="4529" y="799"/>
                  </a:lnTo>
                  <a:lnTo>
                    <a:pt x="4531" y="799"/>
                  </a:lnTo>
                  <a:lnTo>
                    <a:pt x="4533" y="799"/>
                  </a:lnTo>
                  <a:lnTo>
                    <a:pt x="4535" y="799"/>
                  </a:lnTo>
                  <a:lnTo>
                    <a:pt x="4537" y="799"/>
                  </a:lnTo>
                  <a:lnTo>
                    <a:pt x="4539" y="799"/>
                  </a:lnTo>
                  <a:lnTo>
                    <a:pt x="4541" y="799"/>
                  </a:lnTo>
                  <a:lnTo>
                    <a:pt x="4543" y="799"/>
                  </a:lnTo>
                  <a:lnTo>
                    <a:pt x="4545" y="799"/>
                  </a:lnTo>
                  <a:lnTo>
                    <a:pt x="4547" y="799"/>
                  </a:lnTo>
                  <a:lnTo>
                    <a:pt x="4549" y="799"/>
                  </a:lnTo>
                  <a:lnTo>
                    <a:pt x="4551" y="799"/>
                  </a:lnTo>
                  <a:lnTo>
                    <a:pt x="4553" y="799"/>
                  </a:lnTo>
                  <a:lnTo>
                    <a:pt x="4555" y="799"/>
                  </a:lnTo>
                  <a:lnTo>
                    <a:pt x="4557" y="799"/>
                  </a:lnTo>
                  <a:lnTo>
                    <a:pt x="4559" y="799"/>
                  </a:lnTo>
                  <a:lnTo>
                    <a:pt x="4561" y="799"/>
                  </a:lnTo>
                  <a:lnTo>
                    <a:pt x="4563" y="799"/>
                  </a:lnTo>
                  <a:lnTo>
                    <a:pt x="4565" y="799"/>
                  </a:lnTo>
                  <a:lnTo>
                    <a:pt x="4566" y="799"/>
                  </a:lnTo>
                  <a:lnTo>
                    <a:pt x="4568" y="799"/>
                  </a:lnTo>
                  <a:lnTo>
                    <a:pt x="4570" y="799"/>
                  </a:lnTo>
                  <a:lnTo>
                    <a:pt x="4572" y="799"/>
                  </a:lnTo>
                  <a:lnTo>
                    <a:pt x="4574" y="799"/>
                  </a:lnTo>
                  <a:lnTo>
                    <a:pt x="4576" y="799"/>
                  </a:lnTo>
                  <a:lnTo>
                    <a:pt x="4578" y="799"/>
                  </a:lnTo>
                  <a:lnTo>
                    <a:pt x="4580" y="799"/>
                  </a:lnTo>
                  <a:lnTo>
                    <a:pt x="4582" y="799"/>
                  </a:lnTo>
                  <a:lnTo>
                    <a:pt x="4584" y="799"/>
                  </a:lnTo>
                  <a:lnTo>
                    <a:pt x="4586" y="799"/>
                  </a:lnTo>
                  <a:lnTo>
                    <a:pt x="4588" y="799"/>
                  </a:lnTo>
                  <a:lnTo>
                    <a:pt x="4590" y="799"/>
                  </a:lnTo>
                  <a:lnTo>
                    <a:pt x="4592" y="799"/>
                  </a:lnTo>
                  <a:lnTo>
                    <a:pt x="4594" y="799"/>
                  </a:lnTo>
                  <a:lnTo>
                    <a:pt x="4596" y="799"/>
                  </a:lnTo>
                  <a:lnTo>
                    <a:pt x="4598" y="799"/>
                  </a:lnTo>
                  <a:lnTo>
                    <a:pt x="4600" y="799"/>
                  </a:lnTo>
                  <a:lnTo>
                    <a:pt x="4601" y="799"/>
                  </a:lnTo>
                  <a:lnTo>
                    <a:pt x="4603" y="800"/>
                  </a:lnTo>
                  <a:lnTo>
                    <a:pt x="4605" y="800"/>
                  </a:lnTo>
                  <a:lnTo>
                    <a:pt x="4607" y="800"/>
                  </a:lnTo>
                  <a:lnTo>
                    <a:pt x="4609" y="800"/>
                  </a:lnTo>
                  <a:lnTo>
                    <a:pt x="4611" y="800"/>
                  </a:lnTo>
                  <a:lnTo>
                    <a:pt x="4613" y="800"/>
                  </a:lnTo>
                  <a:lnTo>
                    <a:pt x="4615" y="800"/>
                  </a:lnTo>
                  <a:lnTo>
                    <a:pt x="4617" y="800"/>
                  </a:lnTo>
                  <a:lnTo>
                    <a:pt x="4619" y="800"/>
                  </a:lnTo>
                  <a:lnTo>
                    <a:pt x="4621" y="800"/>
                  </a:lnTo>
                  <a:lnTo>
                    <a:pt x="4623" y="800"/>
                  </a:lnTo>
                  <a:lnTo>
                    <a:pt x="4625" y="800"/>
                  </a:lnTo>
                  <a:lnTo>
                    <a:pt x="4627" y="800"/>
                  </a:lnTo>
                  <a:lnTo>
                    <a:pt x="4629" y="800"/>
                  </a:lnTo>
                  <a:lnTo>
                    <a:pt x="4631" y="800"/>
                  </a:lnTo>
                  <a:lnTo>
                    <a:pt x="4633" y="801"/>
                  </a:lnTo>
                  <a:lnTo>
                    <a:pt x="4635" y="801"/>
                  </a:lnTo>
                  <a:lnTo>
                    <a:pt x="4637" y="801"/>
                  </a:lnTo>
                  <a:lnTo>
                    <a:pt x="4638" y="801"/>
                  </a:lnTo>
                  <a:lnTo>
                    <a:pt x="4640" y="801"/>
                  </a:lnTo>
                  <a:lnTo>
                    <a:pt x="4642" y="801"/>
                  </a:lnTo>
                  <a:lnTo>
                    <a:pt x="4644" y="801"/>
                  </a:lnTo>
                  <a:lnTo>
                    <a:pt x="4646" y="801"/>
                  </a:lnTo>
                  <a:lnTo>
                    <a:pt x="4648" y="801"/>
                  </a:lnTo>
                  <a:lnTo>
                    <a:pt x="4650" y="801"/>
                  </a:lnTo>
                  <a:lnTo>
                    <a:pt x="4652" y="801"/>
                  </a:lnTo>
                  <a:lnTo>
                    <a:pt x="4654" y="801"/>
                  </a:lnTo>
                  <a:lnTo>
                    <a:pt x="4656" y="801"/>
                  </a:lnTo>
                  <a:lnTo>
                    <a:pt x="4658" y="801"/>
                  </a:lnTo>
                  <a:lnTo>
                    <a:pt x="4660" y="801"/>
                  </a:lnTo>
                  <a:lnTo>
                    <a:pt x="4662" y="801"/>
                  </a:lnTo>
                  <a:lnTo>
                    <a:pt x="4664" y="801"/>
                  </a:lnTo>
                  <a:lnTo>
                    <a:pt x="4666" y="801"/>
                  </a:lnTo>
                  <a:lnTo>
                    <a:pt x="4668" y="801"/>
                  </a:lnTo>
                  <a:lnTo>
                    <a:pt x="4670" y="801"/>
                  </a:lnTo>
                  <a:lnTo>
                    <a:pt x="4672" y="801"/>
                  </a:lnTo>
                  <a:lnTo>
                    <a:pt x="4674" y="801"/>
                  </a:lnTo>
                  <a:lnTo>
                    <a:pt x="4675" y="801"/>
                  </a:lnTo>
                  <a:lnTo>
                    <a:pt x="4677" y="801"/>
                  </a:lnTo>
                  <a:lnTo>
                    <a:pt x="4679" y="801"/>
                  </a:lnTo>
                  <a:lnTo>
                    <a:pt x="4681" y="801"/>
                  </a:lnTo>
                  <a:lnTo>
                    <a:pt x="4683" y="801"/>
                  </a:lnTo>
                  <a:lnTo>
                    <a:pt x="4685" y="801"/>
                  </a:lnTo>
                  <a:lnTo>
                    <a:pt x="4687" y="802"/>
                  </a:lnTo>
                  <a:lnTo>
                    <a:pt x="4689" y="802"/>
                  </a:lnTo>
                  <a:lnTo>
                    <a:pt x="4691" y="802"/>
                  </a:lnTo>
                  <a:lnTo>
                    <a:pt x="4693" y="802"/>
                  </a:lnTo>
                  <a:lnTo>
                    <a:pt x="4695" y="802"/>
                  </a:lnTo>
                  <a:lnTo>
                    <a:pt x="4697" y="802"/>
                  </a:lnTo>
                  <a:lnTo>
                    <a:pt x="4699" y="802"/>
                  </a:lnTo>
                  <a:lnTo>
                    <a:pt x="4701" y="802"/>
                  </a:lnTo>
                  <a:lnTo>
                    <a:pt x="4703" y="802"/>
                  </a:lnTo>
                  <a:lnTo>
                    <a:pt x="4705" y="802"/>
                  </a:lnTo>
                  <a:lnTo>
                    <a:pt x="4707" y="802"/>
                  </a:lnTo>
                  <a:lnTo>
                    <a:pt x="4709" y="802"/>
                  </a:lnTo>
                  <a:lnTo>
                    <a:pt x="4711" y="802"/>
                  </a:lnTo>
                  <a:lnTo>
                    <a:pt x="4712" y="802"/>
                  </a:lnTo>
                  <a:lnTo>
                    <a:pt x="4714" y="802"/>
                  </a:lnTo>
                  <a:lnTo>
                    <a:pt x="4716" y="802"/>
                  </a:lnTo>
                  <a:lnTo>
                    <a:pt x="4718" y="802"/>
                  </a:lnTo>
                  <a:lnTo>
                    <a:pt x="4720" y="802"/>
                  </a:lnTo>
                  <a:lnTo>
                    <a:pt x="4722" y="802"/>
                  </a:lnTo>
                  <a:lnTo>
                    <a:pt x="4724" y="803"/>
                  </a:lnTo>
                  <a:lnTo>
                    <a:pt x="4726" y="803"/>
                  </a:lnTo>
                  <a:lnTo>
                    <a:pt x="4728" y="803"/>
                  </a:lnTo>
                  <a:lnTo>
                    <a:pt x="4730" y="803"/>
                  </a:lnTo>
                  <a:lnTo>
                    <a:pt x="4732" y="803"/>
                  </a:lnTo>
                  <a:lnTo>
                    <a:pt x="4734" y="803"/>
                  </a:lnTo>
                  <a:lnTo>
                    <a:pt x="4736" y="803"/>
                  </a:lnTo>
                  <a:lnTo>
                    <a:pt x="4738" y="803"/>
                  </a:lnTo>
                  <a:lnTo>
                    <a:pt x="4740" y="803"/>
                  </a:lnTo>
                  <a:lnTo>
                    <a:pt x="4742" y="804"/>
                  </a:lnTo>
                  <a:lnTo>
                    <a:pt x="4744" y="804"/>
                  </a:lnTo>
                  <a:lnTo>
                    <a:pt x="4746" y="804"/>
                  </a:lnTo>
                  <a:lnTo>
                    <a:pt x="4748" y="804"/>
                  </a:lnTo>
                  <a:lnTo>
                    <a:pt x="4749" y="804"/>
                  </a:lnTo>
                  <a:lnTo>
                    <a:pt x="4751" y="804"/>
                  </a:lnTo>
                  <a:lnTo>
                    <a:pt x="4753" y="804"/>
                  </a:lnTo>
                  <a:lnTo>
                    <a:pt x="4755" y="804"/>
                  </a:lnTo>
                  <a:lnTo>
                    <a:pt x="4757" y="804"/>
                  </a:lnTo>
                  <a:lnTo>
                    <a:pt x="4759" y="804"/>
                  </a:lnTo>
                  <a:lnTo>
                    <a:pt x="4761" y="804"/>
                  </a:lnTo>
                  <a:lnTo>
                    <a:pt x="4763" y="804"/>
                  </a:lnTo>
                  <a:lnTo>
                    <a:pt x="4765" y="804"/>
                  </a:lnTo>
                  <a:lnTo>
                    <a:pt x="4767" y="805"/>
                  </a:lnTo>
                  <a:lnTo>
                    <a:pt x="4769" y="805"/>
                  </a:lnTo>
                  <a:lnTo>
                    <a:pt x="4771" y="805"/>
                  </a:lnTo>
                  <a:lnTo>
                    <a:pt x="4773" y="805"/>
                  </a:lnTo>
                  <a:lnTo>
                    <a:pt x="4775" y="805"/>
                  </a:lnTo>
                  <a:lnTo>
                    <a:pt x="4777" y="805"/>
                  </a:lnTo>
                  <a:lnTo>
                    <a:pt x="4779" y="805"/>
                  </a:lnTo>
                  <a:lnTo>
                    <a:pt x="4781" y="805"/>
                  </a:lnTo>
                  <a:lnTo>
                    <a:pt x="4783" y="805"/>
                  </a:lnTo>
                  <a:lnTo>
                    <a:pt x="4785" y="805"/>
                  </a:lnTo>
                  <a:lnTo>
                    <a:pt x="4786" y="805"/>
                  </a:lnTo>
                  <a:lnTo>
                    <a:pt x="4788" y="805"/>
                  </a:lnTo>
                  <a:lnTo>
                    <a:pt x="4790" y="805"/>
                  </a:lnTo>
                  <a:lnTo>
                    <a:pt x="4792" y="805"/>
                  </a:lnTo>
                  <a:lnTo>
                    <a:pt x="4794" y="805"/>
                  </a:lnTo>
                  <a:lnTo>
                    <a:pt x="4796" y="805"/>
                  </a:lnTo>
                  <a:lnTo>
                    <a:pt x="4798" y="805"/>
                  </a:lnTo>
                  <a:lnTo>
                    <a:pt x="4800" y="806"/>
                  </a:lnTo>
                  <a:lnTo>
                    <a:pt x="4802" y="806"/>
                  </a:lnTo>
                  <a:lnTo>
                    <a:pt x="4804" y="806"/>
                  </a:lnTo>
                  <a:lnTo>
                    <a:pt x="4806" y="806"/>
                  </a:lnTo>
                  <a:lnTo>
                    <a:pt x="4808" y="806"/>
                  </a:lnTo>
                  <a:lnTo>
                    <a:pt x="4810" y="806"/>
                  </a:lnTo>
                  <a:lnTo>
                    <a:pt x="4812" y="806"/>
                  </a:lnTo>
                  <a:lnTo>
                    <a:pt x="4814" y="806"/>
                  </a:lnTo>
                  <a:lnTo>
                    <a:pt x="4816" y="806"/>
                  </a:lnTo>
                  <a:lnTo>
                    <a:pt x="4818" y="806"/>
                  </a:lnTo>
                  <a:lnTo>
                    <a:pt x="4820" y="806"/>
                  </a:lnTo>
                  <a:lnTo>
                    <a:pt x="4822" y="806"/>
                  </a:lnTo>
                  <a:lnTo>
                    <a:pt x="4823" y="806"/>
                  </a:lnTo>
                  <a:lnTo>
                    <a:pt x="4825" y="806"/>
                  </a:lnTo>
                  <a:lnTo>
                    <a:pt x="4827" y="807"/>
                  </a:lnTo>
                  <a:lnTo>
                    <a:pt x="4829" y="807"/>
                  </a:lnTo>
                  <a:lnTo>
                    <a:pt x="4831" y="807"/>
                  </a:lnTo>
                  <a:lnTo>
                    <a:pt x="4833" y="807"/>
                  </a:lnTo>
                  <a:lnTo>
                    <a:pt x="4835" y="807"/>
                  </a:lnTo>
                  <a:lnTo>
                    <a:pt x="4837" y="807"/>
                  </a:lnTo>
                  <a:lnTo>
                    <a:pt x="4839" y="807"/>
                  </a:lnTo>
                  <a:lnTo>
                    <a:pt x="4841" y="808"/>
                  </a:lnTo>
                  <a:lnTo>
                    <a:pt x="4843" y="808"/>
                  </a:lnTo>
                  <a:lnTo>
                    <a:pt x="4845" y="808"/>
                  </a:lnTo>
                  <a:lnTo>
                    <a:pt x="4847" y="808"/>
                  </a:lnTo>
                  <a:lnTo>
                    <a:pt x="4849" y="808"/>
                  </a:lnTo>
                  <a:lnTo>
                    <a:pt x="4851" y="808"/>
                  </a:lnTo>
                  <a:lnTo>
                    <a:pt x="4853" y="808"/>
                  </a:lnTo>
                  <a:lnTo>
                    <a:pt x="4855" y="809"/>
                  </a:lnTo>
                  <a:lnTo>
                    <a:pt x="4857" y="809"/>
                  </a:lnTo>
                  <a:lnTo>
                    <a:pt x="4859" y="809"/>
                  </a:lnTo>
                  <a:lnTo>
                    <a:pt x="4860" y="809"/>
                  </a:lnTo>
                  <a:lnTo>
                    <a:pt x="4862" y="809"/>
                  </a:lnTo>
                  <a:lnTo>
                    <a:pt x="4864" y="810"/>
                  </a:lnTo>
                  <a:lnTo>
                    <a:pt x="4866" y="810"/>
                  </a:lnTo>
                  <a:lnTo>
                    <a:pt x="4868" y="810"/>
                  </a:lnTo>
                  <a:lnTo>
                    <a:pt x="4870" y="810"/>
                  </a:lnTo>
                  <a:lnTo>
                    <a:pt x="4872" y="811"/>
                  </a:lnTo>
                  <a:lnTo>
                    <a:pt x="4874" y="811"/>
                  </a:lnTo>
                  <a:lnTo>
                    <a:pt x="4876" y="811"/>
                  </a:lnTo>
                  <a:lnTo>
                    <a:pt x="4878" y="811"/>
                  </a:lnTo>
                  <a:lnTo>
                    <a:pt x="4880" y="812"/>
                  </a:lnTo>
                  <a:lnTo>
                    <a:pt x="4882" y="812"/>
                  </a:lnTo>
                  <a:lnTo>
                    <a:pt x="4884" y="812"/>
                  </a:lnTo>
                  <a:lnTo>
                    <a:pt x="4886" y="812"/>
                  </a:lnTo>
                  <a:lnTo>
                    <a:pt x="4888" y="812"/>
                  </a:lnTo>
                  <a:lnTo>
                    <a:pt x="4890" y="812"/>
                  </a:lnTo>
                  <a:lnTo>
                    <a:pt x="4892" y="813"/>
                  </a:lnTo>
                  <a:lnTo>
                    <a:pt x="4894" y="813"/>
                  </a:lnTo>
                  <a:lnTo>
                    <a:pt x="4896" y="813"/>
                  </a:lnTo>
                  <a:lnTo>
                    <a:pt x="4897" y="813"/>
                  </a:lnTo>
                  <a:lnTo>
                    <a:pt x="4899" y="814"/>
                  </a:lnTo>
                  <a:lnTo>
                    <a:pt x="4901" y="814"/>
                  </a:lnTo>
                  <a:lnTo>
                    <a:pt x="4903" y="814"/>
                  </a:lnTo>
                  <a:lnTo>
                    <a:pt x="4905" y="814"/>
                  </a:lnTo>
                  <a:lnTo>
                    <a:pt x="4907" y="814"/>
                  </a:lnTo>
                  <a:lnTo>
                    <a:pt x="4909" y="815"/>
                  </a:lnTo>
                  <a:lnTo>
                    <a:pt x="4911" y="815"/>
                  </a:lnTo>
                  <a:lnTo>
                    <a:pt x="4913" y="815"/>
                  </a:lnTo>
                  <a:lnTo>
                    <a:pt x="4915" y="815"/>
                  </a:lnTo>
                  <a:lnTo>
                    <a:pt x="4917" y="816"/>
                  </a:lnTo>
                  <a:lnTo>
                    <a:pt x="4919" y="816"/>
                  </a:lnTo>
                  <a:lnTo>
                    <a:pt x="4921" y="816"/>
                  </a:lnTo>
                  <a:lnTo>
                    <a:pt x="4923" y="816"/>
                  </a:lnTo>
                  <a:lnTo>
                    <a:pt x="4925" y="817"/>
                  </a:lnTo>
                  <a:lnTo>
                    <a:pt x="4927" y="817"/>
                  </a:lnTo>
                  <a:lnTo>
                    <a:pt x="4929" y="817"/>
                  </a:lnTo>
                  <a:lnTo>
                    <a:pt x="4931" y="817"/>
                  </a:lnTo>
                  <a:lnTo>
                    <a:pt x="4933" y="818"/>
                  </a:lnTo>
                  <a:lnTo>
                    <a:pt x="4934" y="818"/>
                  </a:lnTo>
                  <a:lnTo>
                    <a:pt x="4936" y="818"/>
                  </a:lnTo>
                  <a:lnTo>
                    <a:pt x="4938" y="819"/>
                  </a:lnTo>
                  <a:lnTo>
                    <a:pt x="4940" y="819"/>
                  </a:lnTo>
                  <a:lnTo>
                    <a:pt x="4942" y="819"/>
                  </a:lnTo>
                  <a:lnTo>
                    <a:pt x="4944" y="820"/>
                  </a:lnTo>
                  <a:lnTo>
                    <a:pt x="4946" y="820"/>
                  </a:lnTo>
                  <a:lnTo>
                    <a:pt x="4948" y="820"/>
                  </a:lnTo>
                  <a:lnTo>
                    <a:pt x="4950" y="821"/>
                  </a:lnTo>
                  <a:lnTo>
                    <a:pt x="4952" y="821"/>
                  </a:lnTo>
                  <a:lnTo>
                    <a:pt x="4954" y="822"/>
                  </a:lnTo>
                  <a:lnTo>
                    <a:pt x="4956" y="822"/>
                  </a:lnTo>
                  <a:lnTo>
                    <a:pt x="4958" y="823"/>
                  </a:lnTo>
                  <a:lnTo>
                    <a:pt x="4960" y="823"/>
                  </a:lnTo>
                  <a:lnTo>
                    <a:pt x="4962" y="823"/>
                  </a:lnTo>
                  <a:lnTo>
                    <a:pt x="4964" y="824"/>
                  </a:lnTo>
                  <a:lnTo>
                    <a:pt x="4966" y="825"/>
                  </a:lnTo>
                  <a:lnTo>
                    <a:pt x="4968" y="825"/>
                  </a:lnTo>
                  <a:lnTo>
                    <a:pt x="4970" y="826"/>
                  </a:lnTo>
                  <a:lnTo>
                    <a:pt x="4971" y="826"/>
                  </a:lnTo>
                  <a:lnTo>
                    <a:pt x="4973" y="827"/>
                  </a:lnTo>
                  <a:lnTo>
                    <a:pt x="4975" y="828"/>
                  </a:lnTo>
                  <a:lnTo>
                    <a:pt x="4977" y="828"/>
                  </a:lnTo>
                  <a:lnTo>
                    <a:pt x="4979" y="829"/>
                  </a:lnTo>
                  <a:lnTo>
                    <a:pt x="4981" y="830"/>
                  </a:lnTo>
                  <a:lnTo>
                    <a:pt x="4983" y="830"/>
                  </a:lnTo>
                  <a:lnTo>
                    <a:pt x="4985" y="831"/>
                  </a:lnTo>
                  <a:lnTo>
                    <a:pt x="4987" y="831"/>
                  </a:lnTo>
                  <a:lnTo>
                    <a:pt x="4989" y="832"/>
                  </a:lnTo>
                  <a:lnTo>
                    <a:pt x="4991" y="833"/>
                  </a:lnTo>
                  <a:lnTo>
                    <a:pt x="4993" y="833"/>
                  </a:lnTo>
                  <a:lnTo>
                    <a:pt x="4995" y="834"/>
                  </a:lnTo>
                  <a:lnTo>
                    <a:pt x="4997" y="835"/>
                  </a:lnTo>
                  <a:lnTo>
                    <a:pt x="4999" y="835"/>
                  </a:lnTo>
                  <a:lnTo>
                    <a:pt x="5001" y="836"/>
                  </a:lnTo>
                  <a:lnTo>
                    <a:pt x="5003" y="837"/>
                  </a:lnTo>
                  <a:lnTo>
                    <a:pt x="5005" y="837"/>
                  </a:lnTo>
                  <a:lnTo>
                    <a:pt x="5006" y="838"/>
                  </a:lnTo>
                  <a:lnTo>
                    <a:pt x="5008" y="839"/>
                  </a:lnTo>
                  <a:lnTo>
                    <a:pt x="5010" y="840"/>
                  </a:lnTo>
                  <a:lnTo>
                    <a:pt x="5012" y="841"/>
                  </a:lnTo>
                  <a:lnTo>
                    <a:pt x="5014" y="842"/>
                  </a:lnTo>
                  <a:lnTo>
                    <a:pt x="5016" y="843"/>
                  </a:lnTo>
                  <a:lnTo>
                    <a:pt x="5018" y="844"/>
                  </a:lnTo>
                  <a:lnTo>
                    <a:pt x="5020" y="845"/>
                  </a:lnTo>
                  <a:lnTo>
                    <a:pt x="5022" y="846"/>
                  </a:lnTo>
                  <a:lnTo>
                    <a:pt x="5024" y="847"/>
                  </a:lnTo>
                  <a:lnTo>
                    <a:pt x="5026" y="848"/>
                  </a:lnTo>
                  <a:lnTo>
                    <a:pt x="5028" y="849"/>
                  </a:lnTo>
                  <a:lnTo>
                    <a:pt x="5030" y="851"/>
                  </a:lnTo>
                  <a:lnTo>
                    <a:pt x="5032" y="852"/>
                  </a:lnTo>
                  <a:lnTo>
                    <a:pt x="5034" y="853"/>
                  </a:lnTo>
                  <a:lnTo>
                    <a:pt x="5036" y="855"/>
                  </a:lnTo>
                  <a:lnTo>
                    <a:pt x="5038" y="856"/>
                  </a:lnTo>
                  <a:lnTo>
                    <a:pt x="5040" y="858"/>
                  </a:lnTo>
                  <a:lnTo>
                    <a:pt x="5042" y="859"/>
                  </a:lnTo>
                  <a:lnTo>
                    <a:pt x="5043" y="861"/>
                  </a:lnTo>
                  <a:lnTo>
                    <a:pt x="5045" y="862"/>
                  </a:lnTo>
                  <a:lnTo>
                    <a:pt x="5047" y="864"/>
                  </a:lnTo>
                  <a:lnTo>
                    <a:pt x="5049" y="866"/>
                  </a:lnTo>
                  <a:lnTo>
                    <a:pt x="5051" y="868"/>
                  </a:lnTo>
                  <a:lnTo>
                    <a:pt x="5053" y="870"/>
                  </a:lnTo>
                  <a:lnTo>
                    <a:pt x="5055" y="872"/>
                  </a:lnTo>
                  <a:lnTo>
                    <a:pt x="5057" y="874"/>
                  </a:lnTo>
                  <a:lnTo>
                    <a:pt x="5059" y="876"/>
                  </a:lnTo>
                  <a:lnTo>
                    <a:pt x="5061" y="879"/>
                  </a:lnTo>
                  <a:lnTo>
                    <a:pt x="5063" y="881"/>
                  </a:lnTo>
                  <a:lnTo>
                    <a:pt x="5065" y="884"/>
                  </a:lnTo>
                  <a:lnTo>
                    <a:pt x="5067" y="886"/>
                  </a:lnTo>
                  <a:lnTo>
                    <a:pt x="5069" y="889"/>
                  </a:lnTo>
                  <a:lnTo>
                    <a:pt x="5071" y="892"/>
                  </a:lnTo>
                  <a:lnTo>
                    <a:pt x="5073" y="895"/>
                  </a:lnTo>
                  <a:lnTo>
                    <a:pt x="5075" y="898"/>
                  </a:lnTo>
                  <a:lnTo>
                    <a:pt x="5077" y="902"/>
                  </a:lnTo>
                  <a:lnTo>
                    <a:pt x="5079" y="906"/>
                  </a:lnTo>
                  <a:lnTo>
                    <a:pt x="5080" y="910"/>
                  </a:lnTo>
                  <a:lnTo>
                    <a:pt x="5082" y="914"/>
                  </a:lnTo>
                  <a:lnTo>
                    <a:pt x="5084" y="918"/>
                  </a:lnTo>
                  <a:lnTo>
                    <a:pt x="5086" y="923"/>
                  </a:lnTo>
                  <a:lnTo>
                    <a:pt x="5088" y="929"/>
                  </a:lnTo>
                  <a:lnTo>
                    <a:pt x="5090" y="934"/>
                  </a:lnTo>
                  <a:lnTo>
                    <a:pt x="5092" y="941"/>
                  </a:lnTo>
                  <a:lnTo>
                    <a:pt x="5094" y="947"/>
                  </a:lnTo>
                  <a:lnTo>
                    <a:pt x="5096" y="954"/>
                  </a:lnTo>
                  <a:lnTo>
                    <a:pt x="5098" y="962"/>
                  </a:lnTo>
                  <a:lnTo>
                    <a:pt x="5100" y="970"/>
                  </a:lnTo>
                  <a:lnTo>
                    <a:pt x="5102" y="979"/>
                  </a:lnTo>
                  <a:lnTo>
                    <a:pt x="5104" y="988"/>
                  </a:lnTo>
                  <a:lnTo>
                    <a:pt x="5106" y="998"/>
                  </a:lnTo>
                  <a:lnTo>
                    <a:pt x="5108" y="1009"/>
                  </a:lnTo>
                  <a:lnTo>
                    <a:pt x="5110" y="1021"/>
                  </a:lnTo>
                  <a:lnTo>
                    <a:pt x="5112" y="1033"/>
                  </a:lnTo>
                  <a:lnTo>
                    <a:pt x="5114" y="1046"/>
                  </a:lnTo>
                  <a:lnTo>
                    <a:pt x="5116" y="1060"/>
                  </a:lnTo>
                  <a:lnTo>
                    <a:pt x="5117" y="1075"/>
                  </a:lnTo>
                  <a:lnTo>
                    <a:pt x="5119" y="1090"/>
                  </a:lnTo>
                  <a:lnTo>
                    <a:pt x="5121" y="1106"/>
                  </a:lnTo>
                  <a:lnTo>
                    <a:pt x="5123" y="1122"/>
                  </a:lnTo>
                  <a:lnTo>
                    <a:pt x="5125" y="1139"/>
                  </a:lnTo>
                  <a:lnTo>
                    <a:pt x="5127" y="1157"/>
                  </a:lnTo>
                  <a:lnTo>
                    <a:pt x="5129" y="1174"/>
                  </a:lnTo>
                  <a:lnTo>
                    <a:pt x="5131" y="1192"/>
                  </a:lnTo>
                  <a:lnTo>
                    <a:pt x="5133" y="1210"/>
                  </a:lnTo>
                  <a:lnTo>
                    <a:pt x="5135" y="1228"/>
                  </a:lnTo>
                  <a:lnTo>
                    <a:pt x="5137" y="1245"/>
                  </a:lnTo>
                  <a:lnTo>
                    <a:pt x="5139" y="1262"/>
                  </a:lnTo>
                  <a:lnTo>
                    <a:pt x="5141" y="1278"/>
                  </a:lnTo>
                  <a:lnTo>
                    <a:pt x="5143" y="1293"/>
                  </a:lnTo>
                  <a:lnTo>
                    <a:pt x="5145" y="1307"/>
                  </a:lnTo>
                  <a:lnTo>
                    <a:pt x="5147" y="1320"/>
                  </a:lnTo>
                  <a:lnTo>
                    <a:pt x="5149" y="1331"/>
                  </a:lnTo>
                  <a:lnTo>
                    <a:pt x="5151" y="1340"/>
                  </a:lnTo>
                  <a:lnTo>
                    <a:pt x="5153" y="1348"/>
                  </a:lnTo>
                  <a:lnTo>
                    <a:pt x="5154" y="1354"/>
                  </a:lnTo>
                  <a:lnTo>
                    <a:pt x="5156" y="1357"/>
                  </a:lnTo>
                  <a:lnTo>
                    <a:pt x="5158" y="1359"/>
                  </a:lnTo>
                  <a:lnTo>
                    <a:pt x="5160" y="1358"/>
                  </a:lnTo>
                  <a:lnTo>
                    <a:pt x="5162" y="1356"/>
                  </a:lnTo>
                  <a:lnTo>
                    <a:pt x="5164" y="1351"/>
                  </a:lnTo>
                  <a:lnTo>
                    <a:pt x="5166" y="1345"/>
                  </a:lnTo>
                  <a:lnTo>
                    <a:pt x="5168" y="1337"/>
                  </a:lnTo>
                  <a:lnTo>
                    <a:pt x="5170" y="1327"/>
                  </a:lnTo>
                  <a:lnTo>
                    <a:pt x="5172" y="1317"/>
                  </a:lnTo>
                  <a:lnTo>
                    <a:pt x="5174" y="1305"/>
                  </a:lnTo>
                  <a:lnTo>
                    <a:pt x="5176" y="1292"/>
                  </a:lnTo>
                  <a:lnTo>
                    <a:pt x="5178" y="1278"/>
                  </a:lnTo>
                  <a:lnTo>
                    <a:pt x="5180" y="1264"/>
                  </a:lnTo>
                  <a:lnTo>
                    <a:pt x="5182" y="1250"/>
                  </a:lnTo>
                  <a:lnTo>
                    <a:pt x="5184" y="1235"/>
                  </a:lnTo>
                  <a:lnTo>
                    <a:pt x="5186" y="1221"/>
                  </a:lnTo>
                  <a:lnTo>
                    <a:pt x="5188" y="1207"/>
                  </a:lnTo>
                  <a:lnTo>
                    <a:pt x="5190" y="1193"/>
                  </a:lnTo>
                  <a:lnTo>
                    <a:pt x="5191" y="1180"/>
                  </a:lnTo>
                  <a:lnTo>
                    <a:pt x="5193" y="1167"/>
                  </a:lnTo>
                  <a:lnTo>
                    <a:pt x="5195" y="1156"/>
                  </a:lnTo>
                  <a:lnTo>
                    <a:pt x="5197" y="1145"/>
                  </a:lnTo>
                  <a:lnTo>
                    <a:pt x="5199" y="1135"/>
                  </a:lnTo>
                  <a:lnTo>
                    <a:pt x="5201" y="1125"/>
                  </a:lnTo>
                  <a:lnTo>
                    <a:pt x="5203" y="1117"/>
                  </a:lnTo>
                  <a:lnTo>
                    <a:pt x="5205" y="1110"/>
                  </a:lnTo>
                  <a:lnTo>
                    <a:pt x="5207" y="1104"/>
                  </a:lnTo>
                  <a:lnTo>
                    <a:pt x="5209" y="1099"/>
                  </a:lnTo>
                  <a:lnTo>
                    <a:pt x="5211" y="1095"/>
                  </a:lnTo>
                  <a:lnTo>
                    <a:pt x="5213" y="1092"/>
                  </a:lnTo>
                  <a:lnTo>
                    <a:pt x="5215" y="1091"/>
                  </a:lnTo>
                  <a:lnTo>
                    <a:pt x="5217" y="1090"/>
                  </a:lnTo>
                  <a:lnTo>
                    <a:pt x="5219" y="1090"/>
                  </a:lnTo>
                  <a:lnTo>
                    <a:pt x="5221" y="1091"/>
                  </a:lnTo>
                  <a:lnTo>
                    <a:pt x="5223" y="1093"/>
                  </a:lnTo>
                  <a:lnTo>
                    <a:pt x="5225" y="1096"/>
                  </a:lnTo>
                  <a:lnTo>
                    <a:pt x="5227" y="1100"/>
                  </a:lnTo>
                  <a:lnTo>
                    <a:pt x="5228" y="1104"/>
                  </a:lnTo>
                  <a:lnTo>
                    <a:pt x="5230" y="1110"/>
                  </a:lnTo>
                  <a:lnTo>
                    <a:pt x="5232" y="1115"/>
                  </a:lnTo>
                  <a:lnTo>
                    <a:pt x="5234" y="1122"/>
                  </a:lnTo>
                  <a:lnTo>
                    <a:pt x="5236" y="1129"/>
                  </a:lnTo>
                  <a:lnTo>
                    <a:pt x="5238" y="1136"/>
                  </a:lnTo>
                  <a:lnTo>
                    <a:pt x="5240" y="1144"/>
                  </a:lnTo>
                  <a:lnTo>
                    <a:pt x="5242" y="1152"/>
                  </a:lnTo>
                  <a:lnTo>
                    <a:pt x="5244" y="1160"/>
                  </a:lnTo>
                  <a:lnTo>
                    <a:pt x="5246" y="1168"/>
                  </a:lnTo>
                  <a:lnTo>
                    <a:pt x="5248" y="1176"/>
                  </a:lnTo>
                  <a:lnTo>
                    <a:pt x="5250" y="1184"/>
                  </a:lnTo>
                  <a:lnTo>
                    <a:pt x="5252" y="1191"/>
                  </a:lnTo>
                  <a:lnTo>
                    <a:pt x="5254" y="1197"/>
                  </a:lnTo>
                  <a:lnTo>
                    <a:pt x="5256" y="1203"/>
                  </a:lnTo>
                  <a:lnTo>
                    <a:pt x="5258" y="1208"/>
                  </a:lnTo>
                  <a:lnTo>
                    <a:pt x="5260" y="1213"/>
                  </a:lnTo>
                  <a:lnTo>
                    <a:pt x="5262" y="1216"/>
                  </a:lnTo>
                  <a:lnTo>
                    <a:pt x="5264" y="1218"/>
                  </a:lnTo>
                  <a:lnTo>
                    <a:pt x="5265" y="1219"/>
                  </a:lnTo>
                  <a:lnTo>
                    <a:pt x="5267" y="1219"/>
                  </a:lnTo>
                  <a:lnTo>
                    <a:pt x="5269" y="1218"/>
                  </a:lnTo>
                  <a:lnTo>
                    <a:pt x="5271" y="1215"/>
                  </a:lnTo>
                  <a:lnTo>
                    <a:pt x="5273" y="1212"/>
                  </a:lnTo>
                  <a:lnTo>
                    <a:pt x="5275" y="1207"/>
                  </a:lnTo>
                  <a:lnTo>
                    <a:pt x="5277" y="1202"/>
                  </a:lnTo>
                  <a:lnTo>
                    <a:pt x="5279" y="1195"/>
                  </a:lnTo>
                  <a:lnTo>
                    <a:pt x="5281" y="1188"/>
                  </a:lnTo>
                  <a:lnTo>
                    <a:pt x="5283" y="1180"/>
                  </a:lnTo>
                  <a:lnTo>
                    <a:pt x="5285" y="1172"/>
                  </a:lnTo>
                  <a:lnTo>
                    <a:pt x="5287" y="1163"/>
                  </a:lnTo>
                  <a:lnTo>
                    <a:pt x="5289" y="1154"/>
                  </a:lnTo>
                  <a:lnTo>
                    <a:pt x="5291" y="1145"/>
                  </a:lnTo>
                  <a:lnTo>
                    <a:pt x="5293" y="1136"/>
                  </a:lnTo>
                  <a:lnTo>
                    <a:pt x="5295" y="1126"/>
                  </a:lnTo>
                  <a:lnTo>
                    <a:pt x="5297" y="1117"/>
                  </a:lnTo>
                  <a:lnTo>
                    <a:pt x="5299" y="1109"/>
                  </a:lnTo>
                  <a:lnTo>
                    <a:pt x="5301" y="1100"/>
                  </a:lnTo>
                  <a:lnTo>
                    <a:pt x="5302" y="1092"/>
                  </a:lnTo>
                  <a:lnTo>
                    <a:pt x="5304" y="1084"/>
                  </a:lnTo>
                  <a:lnTo>
                    <a:pt x="5306" y="1077"/>
                  </a:lnTo>
                  <a:lnTo>
                    <a:pt x="5308" y="1070"/>
                  </a:lnTo>
                  <a:lnTo>
                    <a:pt x="5310" y="1064"/>
                  </a:lnTo>
                  <a:lnTo>
                    <a:pt x="5312" y="1058"/>
                  </a:lnTo>
                  <a:lnTo>
                    <a:pt x="5314" y="1053"/>
                  </a:lnTo>
                  <a:lnTo>
                    <a:pt x="5316" y="1048"/>
                  </a:lnTo>
                  <a:lnTo>
                    <a:pt x="5318" y="1044"/>
                  </a:lnTo>
                  <a:lnTo>
                    <a:pt x="5320" y="1040"/>
                  </a:lnTo>
                  <a:lnTo>
                    <a:pt x="5322" y="1037"/>
                  </a:lnTo>
                  <a:lnTo>
                    <a:pt x="5324" y="1034"/>
                  </a:lnTo>
                  <a:lnTo>
                    <a:pt x="5326" y="1031"/>
                  </a:lnTo>
                  <a:lnTo>
                    <a:pt x="5328" y="1029"/>
                  </a:lnTo>
                  <a:lnTo>
                    <a:pt x="5330" y="1027"/>
                  </a:lnTo>
                  <a:lnTo>
                    <a:pt x="5332" y="1026"/>
                  </a:lnTo>
                  <a:lnTo>
                    <a:pt x="5334" y="1025"/>
                  </a:lnTo>
                  <a:lnTo>
                    <a:pt x="5336" y="1024"/>
                  </a:lnTo>
                  <a:lnTo>
                    <a:pt x="5338" y="1024"/>
                  </a:lnTo>
                  <a:lnTo>
                    <a:pt x="5339" y="1024"/>
                  </a:lnTo>
                  <a:lnTo>
                    <a:pt x="5341" y="1024"/>
                  </a:lnTo>
                  <a:lnTo>
                    <a:pt x="5343" y="1024"/>
                  </a:lnTo>
                  <a:lnTo>
                    <a:pt x="5345" y="1025"/>
                  </a:lnTo>
                  <a:lnTo>
                    <a:pt x="5347" y="1026"/>
                  </a:lnTo>
                  <a:lnTo>
                    <a:pt x="5349" y="1027"/>
                  </a:lnTo>
                  <a:lnTo>
                    <a:pt x="5351" y="1028"/>
                  </a:lnTo>
                  <a:lnTo>
                    <a:pt x="5353" y="1030"/>
                  </a:lnTo>
                  <a:lnTo>
                    <a:pt x="5355" y="1031"/>
                  </a:lnTo>
                  <a:lnTo>
                    <a:pt x="5357" y="1033"/>
                  </a:lnTo>
                  <a:lnTo>
                    <a:pt x="5359" y="1035"/>
                  </a:lnTo>
                  <a:lnTo>
                    <a:pt x="5361" y="1038"/>
                  </a:lnTo>
                  <a:lnTo>
                    <a:pt x="5363" y="1040"/>
                  </a:lnTo>
                  <a:lnTo>
                    <a:pt x="5365" y="1043"/>
                  </a:lnTo>
                  <a:lnTo>
                    <a:pt x="5367" y="1046"/>
                  </a:lnTo>
                  <a:lnTo>
                    <a:pt x="5369" y="1049"/>
                  </a:lnTo>
                  <a:lnTo>
                    <a:pt x="5371" y="1052"/>
                  </a:lnTo>
                  <a:lnTo>
                    <a:pt x="5373" y="1055"/>
                  </a:lnTo>
                  <a:lnTo>
                    <a:pt x="5375" y="1059"/>
                  </a:lnTo>
                  <a:lnTo>
                    <a:pt x="5376" y="1063"/>
                  </a:lnTo>
                  <a:lnTo>
                    <a:pt x="5378" y="1067"/>
                  </a:lnTo>
                  <a:lnTo>
                    <a:pt x="5380" y="1071"/>
                  </a:lnTo>
                  <a:lnTo>
                    <a:pt x="5382" y="1076"/>
                  </a:lnTo>
                  <a:lnTo>
                    <a:pt x="5384" y="1081"/>
                  </a:lnTo>
                  <a:lnTo>
                    <a:pt x="5386" y="1086"/>
                  </a:lnTo>
                  <a:lnTo>
                    <a:pt x="5388" y="1091"/>
                  </a:lnTo>
                  <a:lnTo>
                    <a:pt x="5390" y="1096"/>
                  </a:lnTo>
                  <a:lnTo>
                    <a:pt x="5392" y="1102"/>
                  </a:lnTo>
                  <a:lnTo>
                    <a:pt x="5394" y="1108"/>
                  </a:lnTo>
                  <a:lnTo>
                    <a:pt x="5396" y="1115"/>
                  </a:lnTo>
                  <a:lnTo>
                    <a:pt x="5398" y="1121"/>
                  </a:lnTo>
                  <a:lnTo>
                    <a:pt x="5400" y="1128"/>
                  </a:lnTo>
                  <a:lnTo>
                    <a:pt x="5402" y="1136"/>
                  </a:lnTo>
                  <a:lnTo>
                    <a:pt x="5404" y="1144"/>
                  </a:lnTo>
                  <a:lnTo>
                    <a:pt x="5406" y="1152"/>
                  </a:lnTo>
                  <a:lnTo>
                    <a:pt x="5408" y="1161"/>
                  </a:lnTo>
                  <a:lnTo>
                    <a:pt x="5410" y="1170"/>
                  </a:lnTo>
                  <a:lnTo>
                    <a:pt x="5411" y="1180"/>
                  </a:lnTo>
                  <a:lnTo>
                    <a:pt x="5413" y="1190"/>
                  </a:lnTo>
                  <a:lnTo>
                    <a:pt x="5415" y="1201"/>
                  </a:lnTo>
                  <a:lnTo>
                    <a:pt x="5417" y="1213"/>
                  </a:lnTo>
                  <a:lnTo>
                    <a:pt x="5419" y="1225"/>
                  </a:lnTo>
                  <a:lnTo>
                    <a:pt x="5421" y="1238"/>
                  </a:lnTo>
                  <a:lnTo>
                    <a:pt x="5423" y="1252"/>
                  </a:lnTo>
                  <a:lnTo>
                    <a:pt x="5425" y="1267"/>
                  </a:lnTo>
                  <a:lnTo>
                    <a:pt x="5427" y="1282"/>
                  </a:lnTo>
                  <a:lnTo>
                    <a:pt x="5429" y="1299"/>
                  </a:lnTo>
                  <a:lnTo>
                    <a:pt x="5431" y="1316"/>
                  </a:lnTo>
                  <a:lnTo>
                    <a:pt x="5433" y="1334"/>
                  </a:lnTo>
                  <a:lnTo>
                    <a:pt x="5435" y="1352"/>
                  </a:lnTo>
                  <a:lnTo>
                    <a:pt x="5437" y="1372"/>
                  </a:lnTo>
                  <a:lnTo>
                    <a:pt x="5439" y="1392"/>
                  </a:lnTo>
                  <a:lnTo>
                    <a:pt x="5441" y="1413"/>
                  </a:lnTo>
                  <a:lnTo>
                    <a:pt x="5443" y="1435"/>
                  </a:lnTo>
                  <a:lnTo>
                    <a:pt x="5445" y="1457"/>
                  </a:lnTo>
                  <a:lnTo>
                    <a:pt x="5447" y="1479"/>
                  </a:lnTo>
                  <a:lnTo>
                    <a:pt x="5448" y="1502"/>
                  </a:lnTo>
                  <a:lnTo>
                    <a:pt x="5450" y="1524"/>
                  </a:lnTo>
                  <a:lnTo>
                    <a:pt x="5452" y="1546"/>
                  </a:lnTo>
                  <a:lnTo>
                    <a:pt x="5454" y="1567"/>
                  </a:lnTo>
                  <a:lnTo>
                    <a:pt x="5456" y="1587"/>
                  </a:lnTo>
                  <a:lnTo>
                    <a:pt x="5458" y="1606"/>
                  </a:lnTo>
                  <a:lnTo>
                    <a:pt x="5460" y="1623"/>
                  </a:lnTo>
                  <a:lnTo>
                    <a:pt x="5462" y="1638"/>
                  </a:lnTo>
                  <a:lnTo>
                    <a:pt x="5464" y="1650"/>
                  </a:lnTo>
                  <a:lnTo>
                    <a:pt x="5466" y="1659"/>
                  </a:lnTo>
                  <a:lnTo>
                    <a:pt x="5468" y="1665"/>
                  </a:lnTo>
                  <a:lnTo>
                    <a:pt x="5470" y="1667"/>
                  </a:lnTo>
                  <a:lnTo>
                    <a:pt x="5472" y="1664"/>
                  </a:lnTo>
                  <a:lnTo>
                    <a:pt x="5474" y="1657"/>
                  </a:lnTo>
                  <a:lnTo>
                    <a:pt x="5476" y="1645"/>
                  </a:lnTo>
                  <a:lnTo>
                    <a:pt x="5478" y="1627"/>
                  </a:lnTo>
                  <a:lnTo>
                    <a:pt x="5480" y="1604"/>
                  </a:lnTo>
                  <a:lnTo>
                    <a:pt x="5482" y="1575"/>
                  </a:lnTo>
                  <a:lnTo>
                    <a:pt x="5484" y="1540"/>
                  </a:lnTo>
                  <a:lnTo>
                    <a:pt x="5485" y="1499"/>
                  </a:lnTo>
                  <a:lnTo>
                    <a:pt x="5487" y="1454"/>
                  </a:lnTo>
                  <a:lnTo>
                    <a:pt x="5489" y="1402"/>
                  </a:lnTo>
                  <a:lnTo>
                    <a:pt x="5491" y="1347"/>
                  </a:lnTo>
                  <a:lnTo>
                    <a:pt x="5493" y="1287"/>
                  </a:lnTo>
                  <a:lnTo>
                    <a:pt x="5495" y="1223"/>
                  </a:lnTo>
                  <a:lnTo>
                    <a:pt x="5497" y="1157"/>
                  </a:lnTo>
                  <a:lnTo>
                    <a:pt x="5499" y="1088"/>
                  </a:lnTo>
                  <a:lnTo>
                    <a:pt x="5501" y="1019"/>
                  </a:lnTo>
                  <a:lnTo>
                    <a:pt x="5503" y="949"/>
                  </a:lnTo>
                  <a:lnTo>
                    <a:pt x="5505" y="879"/>
                  </a:lnTo>
                  <a:lnTo>
                    <a:pt x="5507" y="810"/>
                  </a:lnTo>
                  <a:lnTo>
                    <a:pt x="5509" y="742"/>
                  </a:lnTo>
                  <a:lnTo>
                    <a:pt x="5511" y="677"/>
                  </a:lnTo>
                  <a:lnTo>
                    <a:pt x="5513" y="615"/>
                  </a:lnTo>
                  <a:lnTo>
                    <a:pt x="5515" y="557"/>
                  </a:lnTo>
                  <a:lnTo>
                    <a:pt x="5517" y="502"/>
                  </a:lnTo>
                  <a:lnTo>
                    <a:pt x="5519" y="451"/>
                  </a:lnTo>
                  <a:lnTo>
                    <a:pt x="5521" y="404"/>
                  </a:lnTo>
                  <a:lnTo>
                    <a:pt x="5522" y="361"/>
                  </a:lnTo>
                  <a:lnTo>
                    <a:pt x="5524" y="323"/>
                  </a:lnTo>
                  <a:lnTo>
                    <a:pt x="5526" y="289"/>
                  </a:lnTo>
                  <a:lnTo>
                    <a:pt x="5528" y="260"/>
                  </a:lnTo>
                  <a:lnTo>
                    <a:pt x="5530" y="235"/>
                  </a:lnTo>
                  <a:lnTo>
                    <a:pt x="5532" y="214"/>
                  </a:lnTo>
                  <a:lnTo>
                    <a:pt x="5534" y="196"/>
                  </a:lnTo>
                  <a:lnTo>
                    <a:pt x="5536" y="182"/>
                  </a:lnTo>
                  <a:lnTo>
                    <a:pt x="5538" y="172"/>
                  </a:lnTo>
                  <a:lnTo>
                    <a:pt x="5540" y="165"/>
                  </a:lnTo>
                  <a:lnTo>
                    <a:pt x="5542" y="160"/>
                  </a:lnTo>
                  <a:lnTo>
                    <a:pt x="5544" y="158"/>
                  </a:lnTo>
                  <a:lnTo>
                    <a:pt x="5546" y="159"/>
                  </a:lnTo>
                  <a:lnTo>
                    <a:pt x="5548" y="161"/>
                  </a:lnTo>
                  <a:lnTo>
                    <a:pt x="5550" y="166"/>
                  </a:lnTo>
                  <a:lnTo>
                    <a:pt x="5552" y="171"/>
                  </a:lnTo>
                  <a:lnTo>
                    <a:pt x="5554" y="178"/>
                  </a:lnTo>
                  <a:lnTo>
                    <a:pt x="5556" y="186"/>
                  </a:lnTo>
                  <a:lnTo>
                    <a:pt x="5558" y="195"/>
                  </a:lnTo>
                  <a:lnTo>
                    <a:pt x="5559" y="205"/>
                  </a:lnTo>
                  <a:lnTo>
                    <a:pt x="5561" y="215"/>
                  </a:lnTo>
                  <a:lnTo>
                    <a:pt x="5563" y="226"/>
                  </a:lnTo>
                  <a:lnTo>
                    <a:pt x="5565" y="237"/>
                  </a:lnTo>
                  <a:lnTo>
                    <a:pt x="5567" y="248"/>
                  </a:lnTo>
                  <a:lnTo>
                    <a:pt x="5569" y="259"/>
                  </a:lnTo>
                  <a:lnTo>
                    <a:pt x="5571" y="270"/>
                  </a:lnTo>
                  <a:lnTo>
                    <a:pt x="5573" y="281"/>
                  </a:lnTo>
                  <a:lnTo>
                    <a:pt x="5575" y="291"/>
                  </a:lnTo>
                  <a:lnTo>
                    <a:pt x="5577" y="302"/>
                  </a:lnTo>
                  <a:lnTo>
                    <a:pt x="5579" y="312"/>
                  </a:lnTo>
                  <a:lnTo>
                    <a:pt x="5581" y="322"/>
                  </a:lnTo>
                  <a:lnTo>
                    <a:pt x="5583" y="332"/>
                  </a:lnTo>
                  <a:lnTo>
                    <a:pt x="5585" y="342"/>
                  </a:lnTo>
                  <a:lnTo>
                    <a:pt x="5587" y="351"/>
                  </a:lnTo>
                  <a:lnTo>
                    <a:pt x="5589" y="360"/>
                  </a:lnTo>
                  <a:lnTo>
                    <a:pt x="5591" y="369"/>
                  </a:lnTo>
                  <a:lnTo>
                    <a:pt x="5593" y="377"/>
                  </a:lnTo>
                  <a:lnTo>
                    <a:pt x="5595" y="386"/>
                  </a:lnTo>
                  <a:lnTo>
                    <a:pt x="5596" y="394"/>
                  </a:lnTo>
                  <a:lnTo>
                    <a:pt x="5598" y="401"/>
                  </a:lnTo>
                  <a:lnTo>
                    <a:pt x="5600" y="409"/>
                  </a:lnTo>
                  <a:lnTo>
                    <a:pt x="5602" y="416"/>
                  </a:lnTo>
                  <a:lnTo>
                    <a:pt x="5604" y="423"/>
                  </a:lnTo>
                  <a:lnTo>
                    <a:pt x="5606" y="429"/>
                  </a:lnTo>
                  <a:lnTo>
                    <a:pt x="5608" y="436"/>
                  </a:lnTo>
                  <a:lnTo>
                    <a:pt x="5610" y="442"/>
                  </a:lnTo>
                  <a:lnTo>
                    <a:pt x="5612" y="448"/>
                  </a:lnTo>
                  <a:lnTo>
                    <a:pt x="5614" y="454"/>
                  </a:lnTo>
                  <a:lnTo>
                    <a:pt x="5616" y="459"/>
                  </a:lnTo>
                  <a:lnTo>
                    <a:pt x="5618" y="465"/>
                  </a:lnTo>
                  <a:lnTo>
                    <a:pt x="5620" y="470"/>
                  </a:lnTo>
                  <a:lnTo>
                    <a:pt x="5622" y="475"/>
                  </a:lnTo>
                  <a:lnTo>
                    <a:pt x="5624" y="480"/>
                  </a:lnTo>
                  <a:lnTo>
                    <a:pt x="5626" y="485"/>
                  </a:lnTo>
                  <a:lnTo>
                    <a:pt x="5628" y="490"/>
                  </a:lnTo>
                  <a:lnTo>
                    <a:pt x="5630" y="494"/>
                  </a:lnTo>
                  <a:lnTo>
                    <a:pt x="5632" y="499"/>
                  </a:lnTo>
                  <a:lnTo>
                    <a:pt x="5633" y="503"/>
                  </a:lnTo>
                  <a:lnTo>
                    <a:pt x="5635" y="507"/>
                  </a:lnTo>
                  <a:lnTo>
                    <a:pt x="5637" y="511"/>
                  </a:lnTo>
                  <a:lnTo>
                    <a:pt x="5639" y="515"/>
                  </a:lnTo>
                  <a:lnTo>
                    <a:pt x="5641" y="519"/>
                  </a:lnTo>
                  <a:lnTo>
                    <a:pt x="5643" y="523"/>
                  </a:lnTo>
                  <a:lnTo>
                    <a:pt x="5645" y="527"/>
                  </a:lnTo>
                  <a:lnTo>
                    <a:pt x="5647" y="531"/>
                  </a:lnTo>
                  <a:lnTo>
                    <a:pt x="5649" y="534"/>
                  </a:lnTo>
                  <a:lnTo>
                    <a:pt x="5651" y="538"/>
                  </a:lnTo>
                  <a:lnTo>
                    <a:pt x="5653" y="542"/>
                  </a:lnTo>
                  <a:lnTo>
                    <a:pt x="5655" y="545"/>
                  </a:lnTo>
                  <a:lnTo>
                    <a:pt x="5657" y="548"/>
                  </a:lnTo>
                  <a:lnTo>
                    <a:pt x="5659" y="552"/>
                  </a:lnTo>
                  <a:lnTo>
                    <a:pt x="5661" y="555"/>
                  </a:lnTo>
                  <a:lnTo>
                    <a:pt x="5663" y="558"/>
                  </a:lnTo>
                  <a:lnTo>
                    <a:pt x="5665" y="561"/>
                  </a:lnTo>
                  <a:lnTo>
                    <a:pt x="5667" y="565"/>
                  </a:lnTo>
                  <a:lnTo>
                    <a:pt x="5669" y="568"/>
                  </a:lnTo>
                  <a:lnTo>
                    <a:pt x="5670" y="571"/>
                  </a:lnTo>
                  <a:lnTo>
                    <a:pt x="5672" y="574"/>
                  </a:lnTo>
                  <a:lnTo>
                    <a:pt x="5674" y="577"/>
                  </a:lnTo>
                  <a:lnTo>
                    <a:pt x="5676" y="580"/>
                  </a:lnTo>
                  <a:lnTo>
                    <a:pt x="5678" y="583"/>
                  </a:lnTo>
                  <a:lnTo>
                    <a:pt x="5680" y="586"/>
                  </a:lnTo>
                  <a:lnTo>
                    <a:pt x="5682" y="588"/>
                  </a:lnTo>
                  <a:lnTo>
                    <a:pt x="5684" y="591"/>
                  </a:lnTo>
                  <a:lnTo>
                    <a:pt x="5686" y="594"/>
                  </a:lnTo>
                  <a:lnTo>
                    <a:pt x="5688" y="596"/>
                  </a:lnTo>
                  <a:lnTo>
                    <a:pt x="5690" y="599"/>
                  </a:lnTo>
                  <a:lnTo>
                    <a:pt x="5692" y="601"/>
                  </a:lnTo>
                  <a:lnTo>
                    <a:pt x="5694" y="604"/>
                  </a:lnTo>
                  <a:lnTo>
                    <a:pt x="5696" y="606"/>
                  </a:lnTo>
                  <a:lnTo>
                    <a:pt x="5698" y="608"/>
                  </a:lnTo>
                  <a:lnTo>
                    <a:pt x="5700" y="611"/>
                  </a:lnTo>
                  <a:lnTo>
                    <a:pt x="5702" y="613"/>
                  </a:lnTo>
                  <a:lnTo>
                    <a:pt x="5704" y="615"/>
                  </a:lnTo>
                  <a:lnTo>
                    <a:pt x="5706" y="617"/>
                  </a:lnTo>
                  <a:lnTo>
                    <a:pt x="5707" y="619"/>
                  </a:lnTo>
                  <a:lnTo>
                    <a:pt x="5709" y="621"/>
                  </a:lnTo>
                  <a:lnTo>
                    <a:pt x="5711" y="623"/>
                  </a:lnTo>
                  <a:lnTo>
                    <a:pt x="5713" y="625"/>
                  </a:lnTo>
                  <a:lnTo>
                    <a:pt x="5715" y="626"/>
                  </a:lnTo>
                  <a:lnTo>
                    <a:pt x="5717" y="628"/>
                  </a:lnTo>
                  <a:lnTo>
                    <a:pt x="5719" y="630"/>
                  </a:lnTo>
                  <a:lnTo>
                    <a:pt x="5721" y="632"/>
                  </a:lnTo>
                  <a:lnTo>
                    <a:pt x="5723" y="633"/>
                  </a:lnTo>
                  <a:lnTo>
                    <a:pt x="5725" y="635"/>
                  </a:lnTo>
                  <a:lnTo>
                    <a:pt x="5727" y="637"/>
                  </a:lnTo>
                  <a:lnTo>
                    <a:pt x="5729" y="638"/>
                  </a:lnTo>
                  <a:lnTo>
                    <a:pt x="5731" y="640"/>
                  </a:lnTo>
                  <a:lnTo>
                    <a:pt x="5733" y="641"/>
                  </a:lnTo>
                  <a:lnTo>
                    <a:pt x="5735" y="643"/>
                  </a:lnTo>
                  <a:lnTo>
                    <a:pt x="5737" y="644"/>
                  </a:lnTo>
                  <a:lnTo>
                    <a:pt x="5739" y="646"/>
                  </a:lnTo>
                  <a:lnTo>
                    <a:pt x="5741" y="647"/>
                  </a:lnTo>
                  <a:lnTo>
                    <a:pt x="5743" y="649"/>
                  </a:lnTo>
                  <a:lnTo>
                    <a:pt x="5744" y="650"/>
                  </a:lnTo>
                  <a:lnTo>
                    <a:pt x="5746" y="652"/>
                  </a:lnTo>
                  <a:lnTo>
                    <a:pt x="5748" y="653"/>
                  </a:lnTo>
                  <a:lnTo>
                    <a:pt x="5750" y="655"/>
                  </a:lnTo>
                  <a:lnTo>
                    <a:pt x="5752" y="656"/>
                  </a:lnTo>
                  <a:lnTo>
                    <a:pt x="5754" y="657"/>
                  </a:lnTo>
                  <a:lnTo>
                    <a:pt x="5756" y="659"/>
                  </a:lnTo>
                  <a:lnTo>
                    <a:pt x="5758" y="660"/>
                  </a:lnTo>
                  <a:lnTo>
                    <a:pt x="5760" y="662"/>
                  </a:lnTo>
                  <a:lnTo>
                    <a:pt x="5762" y="663"/>
                  </a:lnTo>
                  <a:lnTo>
                    <a:pt x="5764" y="665"/>
                  </a:lnTo>
                  <a:lnTo>
                    <a:pt x="5766" y="666"/>
                  </a:lnTo>
                  <a:lnTo>
                    <a:pt x="5768" y="668"/>
                  </a:lnTo>
                  <a:lnTo>
                    <a:pt x="5770" y="669"/>
                  </a:lnTo>
                  <a:lnTo>
                    <a:pt x="5772" y="670"/>
                  </a:lnTo>
                  <a:lnTo>
                    <a:pt x="5774" y="672"/>
                  </a:lnTo>
                  <a:lnTo>
                    <a:pt x="5776" y="673"/>
                  </a:lnTo>
                  <a:lnTo>
                    <a:pt x="5778" y="674"/>
                  </a:lnTo>
                  <a:lnTo>
                    <a:pt x="5780" y="676"/>
                  </a:lnTo>
                  <a:lnTo>
                    <a:pt x="5781" y="677"/>
                  </a:lnTo>
                  <a:lnTo>
                    <a:pt x="5783" y="678"/>
                  </a:lnTo>
                  <a:lnTo>
                    <a:pt x="5785" y="679"/>
                  </a:lnTo>
                  <a:lnTo>
                    <a:pt x="5787" y="680"/>
                  </a:lnTo>
                  <a:lnTo>
                    <a:pt x="5789" y="682"/>
                  </a:lnTo>
                  <a:lnTo>
                    <a:pt x="5791" y="683"/>
                  </a:lnTo>
                  <a:lnTo>
                    <a:pt x="5793" y="684"/>
                  </a:lnTo>
                  <a:lnTo>
                    <a:pt x="5795" y="685"/>
                  </a:lnTo>
                  <a:lnTo>
                    <a:pt x="5797" y="686"/>
                  </a:lnTo>
                  <a:lnTo>
                    <a:pt x="5799" y="687"/>
                  </a:lnTo>
                  <a:lnTo>
                    <a:pt x="5801" y="688"/>
                  </a:lnTo>
                  <a:lnTo>
                    <a:pt x="5803" y="689"/>
                  </a:lnTo>
                  <a:lnTo>
                    <a:pt x="5805" y="690"/>
                  </a:lnTo>
                  <a:lnTo>
                    <a:pt x="5807" y="691"/>
                  </a:lnTo>
                  <a:lnTo>
                    <a:pt x="5809" y="692"/>
                  </a:lnTo>
                  <a:lnTo>
                    <a:pt x="5811" y="693"/>
                  </a:lnTo>
                  <a:lnTo>
                    <a:pt x="5813" y="694"/>
                  </a:lnTo>
                  <a:lnTo>
                    <a:pt x="5815" y="695"/>
                  </a:lnTo>
                  <a:lnTo>
                    <a:pt x="5816" y="696"/>
                  </a:lnTo>
                  <a:lnTo>
                    <a:pt x="5818" y="697"/>
                  </a:lnTo>
                  <a:lnTo>
                    <a:pt x="5820" y="697"/>
                  </a:lnTo>
                  <a:lnTo>
                    <a:pt x="5822" y="698"/>
                  </a:lnTo>
                  <a:lnTo>
                    <a:pt x="5824" y="699"/>
                  </a:lnTo>
                  <a:lnTo>
                    <a:pt x="5826" y="700"/>
                  </a:lnTo>
                  <a:lnTo>
                    <a:pt x="5828" y="701"/>
                  </a:lnTo>
                  <a:lnTo>
                    <a:pt x="5830" y="702"/>
                  </a:lnTo>
                  <a:lnTo>
                    <a:pt x="5832" y="703"/>
                  </a:lnTo>
                  <a:lnTo>
                    <a:pt x="5834" y="704"/>
                  </a:lnTo>
                  <a:lnTo>
                    <a:pt x="5836" y="705"/>
                  </a:lnTo>
                  <a:lnTo>
                    <a:pt x="5838" y="705"/>
                  </a:lnTo>
                  <a:lnTo>
                    <a:pt x="5840" y="706"/>
                  </a:lnTo>
                  <a:lnTo>
                    <a:pt x="5842" y="707"/>
                  </a:lnTo>
                  <a:lnTo>
                    <a:pt x="5844" y="708"/>
                  </a:lnTo>
                  <a:lnTo>
                    <a:pt x="5846" y="709"/>
                  </a:lnTo>
                  <a:lnTo>
                    <a:pt x="5848" y="710"/>
                  </a:lnTo>
                  <a:lnTo>
                    <a:pt x="5850" y="711"/>
                  </a:lnTo>
                  <a:lnTo>
                    <a:pt x="5852" y="711"/>
                  </a:lnTo>
                  <a:lnTo>
                    <a:pt x="5853" y="712"/>
                  </a:lnTo>
                  <a:lnTo>
                    <a:pt x="5855" y="713"/>
                  </a:lnTo>
                  <a:lnTo>
                    <a:pt x="5857" y="714"/>
                  </a:lnTo>
                  <a:lnTo>
                    <a:pt x="5859" y="715"/>
                  </a:lnTo>
                  <a:lnTo>
                    <a:pt x="5861" y="716"/>
                  </a:lnTo>
                  <a:lnTo>
                    <a:pt x="5863" y="717"/>
                  </a:lnTo>
                  <a:lnTo>
                    <a:pt x="5865" y="717"/>
                  </a:lnTo>
                  <a:lnTo>
                    <a:pt x="5867" y="718"/>
                  </a:lnTo>
                  <a:lnTo>
                    <a:pt x="5869" y="719"/>
                  </a:lnTo>
                  <a:lnTo>
                    <a:pt x="5871" y="720"/>
                  </a:lnTo>
                  <a:lnTo>
                    <a:pt x="5873" y="721"/>
                  </a:lnTo>
                  <a:lnTo>
                    <a:pt x="5875" y="722"/>
                  </a:lnTo>
                  <a:lnTo>
                    <a:pt x="5877" y="723"/>
                  </a:lnTo>
                  <a:lnTo>
                    <a:pt x="5879" y="723"/>
                  </a:lnTo>
                  <a:lnTo>
                    <a:pt x="5881" y="724"/>
                  </a:lnTo>
                  <a:lnTo>
                    <a:pt x="5883" y="725"/>
                  </a:lnTo>
                  <a:lnTo>
                    <a:pt x="5885" y="726"/>
                  </a:lnTo>
                  <a:lnTo>
                    <a:pt x="5887" y="726"/>
                  </a:lnTo>
                  <a:lnTo>
                    <a:pt x="5889" y="727"/>
                  </a:lnTo>
                  <a:lnTo>
                    <a:pt x="5890" y="728"/>
                  </a:lnTo>
                  <a:lnTo>
                    <a:pt x="5892" y="728"/>
                  </a:lnTo>
                  <a:lnTo>
                    <a:pt x="5894" y="729"/>
                  </a:lnTo>
                  <a:lnTo>
                    <a:pt x="5896" y="730"/>
                  </a:lnTo>
                  <a:lnTo>
                    <a:pt x="5898" y="730"/>
                  </a:lnTo>
                  <a:lnTo>
                    <a:pt x="5900" y="731"/>
                  </a:lnTo>
                  <a:lnTo>
                    <a:pt x="5902" y="732"/>
                  </a:lnTo>
                  <a:lnTo>
                    <a:pt x="5904" y="732"/>
                  </a:lnTo>
                  <a:lnTo>
                    <a:pt x="5906" y="733"/>
                  </a:lnTo>
                  <a:lnTo>
                    <a:pt x="5908" y="733"/>
                  </a:lnTo>
                  <a:lnTo>
                    <a:pt x="5910" y="734"/>
                  </a:lnTo>
                  <a:lnTo>
                    <a:pt x="5912" y="735"/>
                  </a:lnTo>
                  <a:lnTo>
                    <a:pt x="5914" y="735"/>
                  </a:lnTo>
                  <a:lnTo>
                    <a:pt x="5916" y="736"/>
                  </a:lnTo>
                  <a:lnTo>
                    <a:pt x="5918" y="736"/>
                  </a:lnTo>
                  <a:lnTo>
                    <a:pt x="5920" y="737"/>
                  </a:lnTo>
                  <a:lnTo>
                    <a:pt x="5922" y="738"/>
                  </a:lnTo>
                  <a:lnTo>
                    <a:pt x="5924" y="738"/>
                  </a:lnTo>
                  <a:lnTo>
                    <a:pt x="5926" y="739"/>
                  </a:lnTo>
                  <a:lnTo>
                    <a:pt x="5927" y="739"/>
                  </a:lnTo>
                  <a:lnTo>
                    <a:pt x="5929" y="740"/>
                  </a:lnTo>
                  <a:lnTo>
                    <a:pt x="5931" y="741"/>
                  </a:lnTo>
                  <a:lnTo>
                    <a:pt x="5933" y="741"/>
                  </a:lnTo>
                  <a:lnTo>
                    <a:pt x="5935" y="742"/>
                  </a:lnTo>
                  <a:lnTo>
                    <a:pt x="5937" y="742"/>
                  </a:lnTo>
                  <a:lnTo>
                    <a:pt x="5939" y="743"/>
                  </a:lnTo>
                  <a:lnTo>
                    <a:pt x="5941" y="743"/>
                  </a:lnTo>
                  <a:lnTo>
                    <a:pt x="5943" y="744"/>
                  </a:lnTo>
                  <a:lnTo>
                    <a:pt x="5945" y="745"/>
                  </a:lnTo>
                  <a:lnTo>
                    <a:pt x="5947" y="745"/>
                  </a:lnTo>
                  <a:lnTo>
                    <a:pt x="5949" y="746"/>
                  </a:lnTo>
                  <a:lnTo>
                    <a:pt x="5951" y="746"/>
                  </a:lnTo>
                  <a:lnTo>
                    <a:pt x="5953" y="747"/>
                  </a:lnTo>
                  <a:lnTo>
                    <a:pt x="5955" y="747"/>
                  </a:lnTo>
                  <a:lnTo>
                    <a:pt x="5957" y="748"/>
                  </a:lnTo>
                  <a:lnTo>
                    <a:pt x="5959" y="749"/>
                  </a:lnTo>
                  <a:lnTo>
                    <a:pt x="5961" y="749"/>
                  </a:lnTo>
                  <a:lnTo>
                    <a:pt x="5963" y="750"/>
                  </a:lnTo>
                  <a:lnTo>
                    <a:pt x="5964" y="750"/>
                  </a:lnTo>
                  <a:lnTo>
                    <a:pt x="5966" y="751"/>
                  </a:lnTo>
                  <a:lnTo>
                    <a:pt x="5968" y="751"/>
                  </a:lnTo>
                  <a:lnTo>
                    <a:pt x="5970" y="752"/>
                  </a:lnTo>
                  <a:lnTo>
                    <a:pt x="5972" y="753"/>
                  </a:lnTo>
                  <a:lnTo>
                    <a:pt x="5974" y="753"/>
                  </a:lnTo>
                  <a:lnTo>
                    <a:pt x="5976" y="754"/>
                  </a:lnTo>
                  <a:lnTo>
                    <a:pt x="5978" y="754"/>
                  </a:lnTo>
                  <a:lnTo>
                    <a:pt x="5980" y="755"/>
                  </a:lnTo>
                  <a:lnTo>
                    <a:pt x="5982" y="756"/>
                  </a:lnTo>
                  <a:lnTo>
                    <a:pt x="5984" y="756"/>
                  </a:lnTo>
                  <a:lnTo>
                    <a:pt x="5986" y="757"/>
                  </a:lnTo>
                  <a:lnTo>
                    <a:pt x="5988" y="757"/>
                  </a:lnTo>
                  <a:lnTo>
                    <a:pt x="5990" y="758"/>
                  </a:lnTo>
                  <a:lnTo>
                    <a:pt x="5992" y="759"/>
                  </a:lnTo>
                  <a:lnTo>
                    <a:pt x="5994" y="759"/>
                  </a:lnTo>
                  <a:lnTo>
                    <a:pt x="5996" y="760"/>
                  </a:lnTo>
                  <a:lnTo>
                    <a:pt x="5998" y="760"/>
                  </a:lnTo>
                  <a:lnTo>
                    <a:pt x="6000" y="761"/>
                  </a:lnTo>
                  <a:lnTo>
                    <a:pt x="6001" y="762"/>
                  </a:lnTo>
                  <a:lnTo>
                    <a:pt x="6003" y="762"/>
                  </a:lnTo>
                  <a:lnTo>
                    <a:pt x="6005" y="763"/>
                  </a:lnTo>
                  <a:lnTo>
                    <a:pt x="6007" y="763"/>
                  </a:lnTo>
                  <a:lnTo>
                    <a:pt x="6009" y="764"/>
                  </a:lnTo>
                  <a:lnTo>
                    <a:pt x="6011" y="765"/>
                  </a:lnTo>
                  <a:lnTo>
                    <a:pt x="6013" y="765"/>
                  </a:lnTo>
                  <a:lnTo>
                    <a:pt x="6015" y="766"/>
                  </a:lnTo>
                  <a:lnTo>
                    <a:pt x="6017" y="766"/>
                  </a:lnTo>
                  <a:lnTo>
                    <a:pt x="6019" y="767"/>
                  </a:lnTo>
                  <a:lnTo>
                    <a:pt x="6021" y="768"/>
                  </a:lnTo>
                  <a:lnTo>
                    <a:pt x="6023" y="768"/>
                  </a:lnTo>
                  <a:lnTo>
                    <a:pt x="6025" y="769"/>
                  </a:lnTo>
                  <a:lnTo>
                    <a:pt x="6027" y="770"/>
                  </a:lnTo>
                  <a:lnTo>
                    <a:pt x="6029" y="770"/>
                  </a:lnTo>
                  <a:lnTo>
                    <a:pt x="6031" y="771"/>
                  </a:lnTo>
                  <a:lnTo>
                    <a:pt x="6033" y="772"/>
                  </a:lnTo>
                  <a:lnTo>
                    <a:pt x="6035" y="772"/>
                  </a:lnTo>
                  <a:lnTo>
                    <a:pt x="6037" y="773"/>
                  </a:lnTo>
                  <a:lnTo>
                    <a:pt x="6038" y="774"/>
                  </a:lnTo>
                  <a:lnTo>
                    <a:pt x="6040" y="774"/>
                  </a:lnTo>
                  <a:lnTo>
                    <a:pt x="6042" y="775"/>
                  </a:lnTo>
                  <a:lnTo>
                    <a:pt x="6044" y="776"/>
                  </a:lnTo>
                  <a:lnTo>
                    <a:pt x="6046" y="776"/>
                  </a:lnTo>
                  <a:lnTo>
                    <a:pt x="6048" y="777"/>
                  </a:lnTo>
                  <a:lnTo>
                    <a:pt x="6050" y="778"/>
                  </a:lnTo>
                  <a:lnTo>
                    <a:pt x="6052" y="778"/>
                  </a:lnTo>
                  <a:lnTo>
                    <a:pt x="6054" y="779"/>
                  </a:lnTo>
                  <a:lnTo>
                    <a:pt x="6056" y="780"/>
                  </a:lnTo>
                  <a:lnTo>
                    <a:pt x="6058" y="780"/>
                  </a:lnTo>
                  <a:lnTo>
                    <a:pt x="6060" y="781"/>
                  </a:lnTo>
                  <a:lnTo>
                    <a:pt x="6062" y="782"/>
                  </a:lnTo>
                  <a:lnTo>
                    <a:pt x="6064" y="782"/>
                  </a:lnTo>
                  <a:lnTo>
                    <a:pt x="6066" y="783"/>
                  </a:lnTo>
                  <a:lnTo>
                    <a:pt x="6068" y="784"/>
                  </a:lnTo>
                  <a:lnTo>
                    <a:pt x="6070" y="784"/>
                  </a:lnTo>
                  <a:lnTo>
                    <a:pt x="6072" y="785"/>
                  </a:lnTo>
                  <a:lnTo>
                    <a:pt x="6074" y="786"/>
                  </a:lnTo>
                  <a:lnTo>
                    <a:pt x="6075" y="786"/>
                  </a:lnTo>
                  <a:lnTo>
                    <a:pt x="6077" y="787"/>
                  </a:lnTo>
                  <a:lnTo>
                    <a:pt x="6079" y="787"/>
                  </a:lnTo>
                  <a:lnTo>
                    <a:pt x="6081" y="788"/>
                  </a:lnTo>
                  <a:lnTo>
                    <a:pt x="6083" y="789"/>
                  </a:lnTo>
                  <a:lnTo>
                    <a:pt x="6085" y="789"/>
                  </a:lnTo>
                  <a:lnTo>
                    <a:pt x="6087" y="790"/>
                  </a:lnTo>
                  <a:lnTo>
                    <a:pt x="6089" y="790"/>
                  </a:lnTo>
                  <a:lnTo>
                    <a:pt x="6091" y="791"/>
                  </a:lnTo>
                  <a:lnTo>
                    <a:pt x="6093" y="791"/>
                  </a:lnTo>
                  <a:lnTo>
                    <a:pt x="6095" y="792"/>
                  </a:lnTo>
                  <a:lnTo>
                    <a:pt x="6097" y="793"/>
                  </a:lnTo>
                  <a:lnTo>
                    <a:pt x="6099" y="793"/>
                  </a:lnTo>
                  <a:lnTo>
                    <a:pt x="6101" y="794"/>
                  </a:lnTo>
                  <a:lnTo>
                    <a:pt x="6103" y="794"/>
                  </a:lnTo>
                  <a:lnTo>
                    <a:pt x="6105" y="795"/>
                  </a:lnTo>
                  <a:lnTo>
                    <a:pt x="6107" y="795"/>
                  </a:lnTo>
                  <a:lnTo>
                    <a:pt x="6109" y="796"/>
                  </a:lnTo>
                  <a:lnTo>
                    <a:pt x="6111" y="797"/>
                  </a:lnTo>
                  <a:lnTo>
                    <a:pt x="6112" y="797"/>
                  </a:lnTo>
                  <a:lnTo>
                    <a:pt x="6114" y="798"/>
                  </a:lnTo>
                  <a:lnTo>
                    <a:pt x="6116" y="798"/>
                  </a:lnTo>
                  <a:lnTo>
                    <a:pt x="6118" y="799"/>
                  </a:lnTo>
                  <a:lnTo>
                    <a:pt x="6120" y="800"/>
                  </a:lnTo>
                  <a:lnTo>
                    <a:pt x="6122" y="800"/>
                  </a:lnTo>
                  <a:lnTo>
                    <a:pt x="6124" y="801"/>
                  </a:lnTo>
                  <a:lnTo>
                    <a:pt x="6126" y="801"/>
                  </a:lnTo>
                  <a:lnTo>
                    <a:pt x="6128" y="802"/>
                  </a:lnTo>
                  <a:lnTo>
                    <a:pt x="6130" y="803"/>
                  </a:lnTo>
                  <a:lnTo>
                    <a:pt x="6132" y="803"/>
                  </a:lnTo>
                  <a:lnTo>
                    <a:pt x="6134" y="804"/>
                  </a:lnTo>
                  <a:lnTo>
                    <a:pt x="6136" y="805"/>
                  </a:lnTo>
                  <a:lnTo>
                    <a:pt x="6138" y="805"/>
                  </a:lnTo>
                  <a:lnTo>
                    <a:pt x="6140" y="806"/>
                  </a:lnTo>
                  <a:lnTo>
                    <a:pt x="6142" y="807"/>
                  </a:lnTo>
                  <a:lnTo>
                    <a:pt x="6144" y="807"/>
                  </a:lnTo>
                  <a:lnTo>
                    <a:pt x="6146" y="808"/>
                  </a:lnTo>
                  <a:lnTo>
                    <a:pt x="6148" y="809"/>
                  </a:lnTo>
                  <a:lnTo>
                    <a:pt x="6149" y="809"/>
                  </a:lnTo>
                  <a:lnTo>
                    <a:pt x="6151" y="810"/>
                  </a:lnTo>
                  <a:lnTo>
                    <a:pt x="6153" y="811"/>
                  </a:lnTo>
                  <a:lnTo>
                    <a:pt x="6155" y="811"/>
                  </a:lnTo>
                  <a:lnTo>
                    <a:pt x="6157" y="812"/>
                  </a:lnTo>
                  <a:lnTo>
                    <a:pt x="6159" y="813"/>
                  </a:lnTo>
                  <a:lnTo>
                    <a:pt x="6161" y="813"/>
                  </a:lnTo>
                  <a:lnTo>
                    <a:pt x="6163" y="814"/>
                  </a:lnTo>
                  <a:lnTo>
                    <a:pt x="6165" y="815"/>
                  </a:lnTo>
                  <a:lnTo>
                    <a:pt x="6167" y="815"/>
                  </a:lnTo>
                  <a:lnTo>
                    <a:pt x="6169" y="816"/>
                  </a:lnTo>
                  <a:lnTo>
                    <a:pt x="6171" y="817"/>
                  </a:lnTo>
                  <a:lnTo>
                    <a:pt x="6173" y="818"/>
                  </a:lnTo>
                  <a:lnTo>
                    <a:pt x="6175" y="818"/>
                  </a:lnTo>
                  <a:lnTo>
                    <a:pt x="6177" y="819"/>
                  </a:lnTo>
                  <a:lnTo>
                    <a:pt x="6179" y="820"/>
                  </a:lnTo>
                  <a:lnTo>
                    <a:pt x="6181" y="821"/>
                  </a:lnTo>
                  <a:lnTo>
                    <a:pt x="6183" y="822"/>
                  </a:lnTo>
                  <a:lnTo>
                    <a:pt x="6184" y="823"/>
                  </a:lnTo>
                  <a:lnTo>
                    <a:pt x="6186" y="824"/>
                  </a:lnTo>
                  <a:lnTo>
                    <a:pt x="6188" y="825"/>
                  </a:lnTo>
                  <a:lnTo>
                    <a:pt x="6190" y="826"/>
                  </a:lnTo>
                  <a:lnTo>
                    <a:pt x="6192" y="827"/>
                  </a:lnTo>
                  <a:lnTo>
                    <a:pt x="6194" y="828"/>
                  </a:lnTo>
                  <a:lnTo>
                    <a:pt x="6196" y="829"/>
                  </a:lnTo>
                  <a:lnTo>
                    <a:pt x="6198" y="830"/>
                  </a:lnTo>
                  <a:lnTo>
                    <a:pt x="6200" y="831"/>
                  </a:lnTo>
                  <a:lnTo>
                    <a:pt x="6202" y="832"/>
                  </a:lnTo>
                  <a:lnTo>
                    <a:pt x="6204" y="833"/>
                  </a:lnTo>
                  <a:lnTo>
                    <a:pt x="6206" y="834"/>
                  </a:lnTo>
                  <a:lnTo>
                    <a:pt x="6208" y="835"/>
                  </a:lnTo>
                  <a:lnTo>
                    <a:pt x="6210" y="837"/>
                  </a:lnTo>
                  <a:lnTo>
                    <a:pt x="6212" y="838"/>
                  </a:lnTo>
                  <a:lnTo>
                    <a:pt x="6214" y="839"/>
                  </a:lnTo>
                  <a:lnTo>
                    <a:pt x="6216" y="840"/>
                  </a:lnTo>
                  <a:lnTo>
                    <a:pt x="6218" y="842"/>
                  </a:lnTo>
                  <a:lnTo>
                    <a:pt x="6220" y="843"/>
                  </a:lnTo>
                  <a:lnTo>
                    <a:pt x="6221" y="844"/>
                  </a:lnTo>
                  <a:lnTo>
                    <a:pt x="6223" y="846"/>
                  </a:lnTo>
                  <a:lnTo>
                    <a:pt x="6225" y="847"/>
                  </a:lnTo>
                  <a:lnTo>
                    <a:pt x="6227" y="849"/>
                  </a:lnTo>
                  <a:lnTo>
                    <a:pt x="6229" y="850"/>
                  </a:lnTo>
                  <a:lnTo>
                    <a:pt x="6231" y="852"/>
                  </a:lnTo>
                  <a:lnTo>
                    <a:pt x="6233" y="853"/>
                  </a:lnTo>
                  <a:lnTo>
                    <a:pt x="6235" y="855"/>
                  </a:lnTo>
                  <a:lnTo>
                    <a:pt x="6237" y="856"/>
                  </a:lnTo>
                  <a:lnTo>
                    <a:pt x="6239" y="858"/>
                  </a:lnTo>
                  <a:lnTo>
                    <a:pt x="6241" y="860"/>
                  </a:lnTo>
                  <a:lnTo>
                    <a:pt x="6243" y="862"/>
                  </a:lnTo>
                  <a:lnTo>
                    <a:pt x="6245" y="864"/>
                  </a:lnTo>
                  <a:lnTo>
                    <a:pt x="6247" y="866"/>
                  </a:lnTo>
                  <a:lnTo>
                    <a:pt x="6249" y="868"/>
                  </a:lnTo>
                  <a:lnTo>
                    <a:pt x="6251" y="870"/>
                  </a:lnTo>
                  <a:lnTo>
                    <a:pt x="6253" y="872"/>
                  </a:lnTo>
                  <a:lnTo>
                    <a:pt x="6255" y="874"/>
                  </a:lnTo>
                  <a:lnTo>
                    <a:pt x="6257" y="877"/>
                  </a:lnTo>
                  <a:lnTo>
                    <a:pt x="6258" y="879"/>
                  </a:lnTo>
                  <a:lnTo>
                    <a:pt x="6260" y="882"/>
                  </a:lnTo>
                  <a:lnTo>
                    <a:pt x="6262" y="884"/>
                  </a:lnTo>
                  <a:lnTo>
                    <a:pt x="6264" y="887"/>
                  </a:lnTo>
                  <a:lnTo>
                    <a:pt x="6266" y="890"/>
                  </a:lnTo>
                  <a:lnTo>
                    <a:pt x="6268" y="893"/>
                  </a:lnTo>
                  <a:lnTo>
                    <a:pt x="6270" y="896"/>
                  </a:lnTo>
                  <a:lnTo>
                    <a:pt x="6272" y="900"/>
                  </a:lnTo>
                  <a:lnTo>
                    <a:pt x="6274" y="903"/>
                  </a:lnTo>
                  <a:lnTo>
                    <a:pt x="6276" y="907"/>
                  </a:lnTo>
                  <a:lnTo>
                    <a:pt x="6278" y="911"/>
                  </a:lnTo>
                  <a:lnTo>
                    <a:pt x="6280" y="916"/>
                  </a:lnTo>
                  <a:lnTo>
                    <a:pt x="6282" y="920"/>
                  </a:lnTo>
                  <a:lnTo>
                    <a:pt x="6284" y="925"/>
                  </a:lnTo>
                  <a:lnTo>
                    <a:pt x="6286" y="931"/>
                  </a:lnTo>
                  <a:lnTo>
                    <a:pt x="6288" y="937"/>
                  </a:lnTo>
                  <a:lnTo>
                    <a:pt x="6290" y="943"/>
                  </a:lnTo>
                  <a:lnTo>
                    <a:pt x="6292" y="949"/>
                  </a:lnTo>
                  <a:lnTo>
                    <a:pt x="6294" y="957"/>
                  </a:lnTo>
                  <a:lnTo>
                    <a:pt x="6295" y="964"/>
                  </a:lnTo>
                  <a:lnTo>
                    <a:pt x="6297" y="973"/>
                  </a:lnTo>
                  <a:lnTo>
                    <a:pt x="6299" y="981"/>
                  </a:lnTo>
                  <a:lnTo>
                    <a:pt x="6301" y="991"/>
                  </a:lnTo>
                  <a:lnTo>
                    <a:pt x="6303" y="1001"/>
                  </a:lnTo>
                  <a:lnTo>
                    <a:pt x="6305" y="1012"/>
                  </a:lnTo>
                  <a:lnTo>
                    <a:pt x="6307" y="1023"/>
                  </a:lnTo>
                  <a:lnTo>
                    <a:pt x="6309" y="1035"/>
                  </a:lnTo>
                  <a:lnTo>
                    <a:pt x="6311" y="1048"/>
                  </a:lnTo>
                  <a:lnTo>
                    <a:pt x="6313" y="1062"/>
                  </a:lnTo>
                  <a:lnTo>
                    <a:pt x="6315" y="1076"/>
                  </a:lnTo>
                  <a:lnTo>
                    <a:pt x="6317" y="1091"/>
                  </a:lnTo>
                  <a:lnTo>
                    <a:pt x="6319" y="1107"/>
                  </a:lnTo>
                  <a:lnTo>
                    <a:pt x="6321" y="1123"/>
                  </a:lnTo>
                  <a:lnTo>
                    <a:pt x="6323" y="1139"/>
                  </a:lnTo>
                  <a:lnTo>
                    <a:pt x="6325" y="1156"/>
                  </a:lnTo>
                  <a:lnTo>
                    <a:pt x="6327" y="1174"/>
                  </a:lnTo>
                  <a:lnTo>
                    <a:pt x="6329" y="1191"/>
                  </a:lnTo>
                  <a:lnTo>
                    <a:pt x="6331" y="1209"/>
                  </a:lnTo>
                  <a:lnTo>
                    <a:pt x="6332" y="1226"/>
                  </a:lnTo>
                  <a:lnTo>
                    <a:pt x="6334" y="1243"/>
                  </a:lnTo>
                  <a:lnTo>
                    <a:pt x="6336" y="1260"/>
                  </a:lnTo>
                  <a:lnTo>
                    <a:pt x="6338" y="1276"/>
                  </a:lnTo>
                  <a:lnTo>
                    <a:pt x="6340" y="1291"/>
                  </a:lnTo>
                  <a:lnTo>
                    <a:pt x="6342" y="1305"/>
                  </a:lnTo>
                  <a:lnTo>
                    <a:pt x="6344" y="1318"/>
                  </a:lnTo>
                  <a:lnTo>
                    <a:pt x="6346" y="1329"/>
                  </a:lnTo>
                  <a:lnTo>
                    <a:pt x="6348" y="1339"/>
                  </a:lnTo>
                  <a:lnTo>
                    <a:pt x="6350" y="1347"/>
                  </a:lnTo>
                  <a:lnTo>
                    <a:pt x="6352" y="1354"/>
                  </a:lnTo>
                  <a:lnTo>
                    <a:pt x="6354" y="1358"/>
                  </a:lnTo>
                  <a:lnTo>
                    <a:pt x="6356" y="1361"/>
                  </a:lnTo>
                  <a:lnTo>
                    <a:pt x="6358" y="1361"/>
                  </a:lnTo>
                  <a:lnTo>
                    <a:pt x="6360" y="1360"/>
                  </a:lnTo>
                  <a:lnTo>
                    <a:pt x="6362" y="1357"/>
                  </a:lnTo>
                  <a:lnTo>
                    <a:pt x="6364" y="1353"/>
                  </a:lnTo>
                  <a:lnTo>
                    <a:pt x="6366" y="1347"/>
                  </a:lnTo>
                  <a:lnTo>
                    <a:pt x="6368" y="1339"/>
                  </a:lnTo>
                  <a:lnTo>
                    <a:pt x="6369" y="1330"/>
                  </a:lnTo>
                  <a:lnTo>
                    <a:pt x="6371" y="1321"/>
                  </a:lnTo>
                  <a:lnTo>
                    <a:pt x="6373" y="1310"/>
                  </a:lnTo>
                  <a:lnTo>
                    <a:pt x="6375" y="1299"/>
                  </a:lnTo>
                  <a:lnTo>
                    <a:pt x="6377" y="1287"/>
                  </a:lnTo>
                  <a:lnTo>
                    <a:pt x="6379" y="1275"/>
                  </a:lnTo>
                  <a:lnTo>
                    <a:pt x="6381" y="1263"/>
                  </a:lnTo>
                  <a:lnTo>
                    <a:pt x="6383" y="1250"/>
                  </a:lnTo>
                  <a:lnTo>
                    <a:pt x="6385" y="1238"/>
                  </a:lnTo>
                  <a:lnTo>
                    <a:pt x="6387" y="1227"/>
                  </a:lnTo>
                  <a:lnTo>
                    <a:pt x="6389" y="1215"/>
                  </a:lnTo>
                  <a:lnTo>
                    <a:pt x="6391" y="1204"/>
                  </a:lnTo>
                  <a:lnTo>
                    <a:pt x="6393" y="1194"/>
                  </a:lnTo>
                  <a:lnTo>
                    <a:pt x="6395" y="1185"/>
                  </a:lnTo>
                  <a:lnTo>
                    <a:pt x="6397" y="1176"/>
                  </a:lnTo>
                  <a:lnTo>
                    <a:pt x="6399" y="1167"/>
                  </a:lnTo>
                  <a:lnTo>
                    <a:pt x="6401" y="1160"/>
                  </a:lnTo>
                  <a:lnTo>
                    <a:pt x="6403" y="1153"/>
                  </a:lnTo>
                  <a:lnTo>
                    <a:pt x="6405" y="1147"/>
                  </a:lnTo>
                  <a:lnTo>
                    <a:pt x="6406" y="1141"/>
                  </a:lnTo>
                  <a:lnTo>
                    <a:pt x="6408" y="1137"/>
                  </a:lnTo>
                  <a:lnTo>
                    <a:pt x="6410" y="1133"/>
                  </a:lnTo>
                  <a:lnTo>
                    <a:pt x="6412" y="1130"/>
                  </a:lnTo>
                  <a:lnTo>
                    <a:pt x="6414" y="1127"/>
                  </a:lnTo>
                  <a:lnTo>
                    <a:pt x="6416" y="1125"/>
                  </a:lnTo>
                  <a:lnTo>
                    <a:pt x="6418" y="1124"/>
                  </a:lnTo>
                  <a:lnTo>
                    <a:pt x="6420" y="1123"/>
                  </a:lnTo>
                  <a:lnTo>
                    <a:pt x="6422" y="1122"/>
                  </a:lnTo>
                  <a:lnTo>
                    <a:pt x="6424" y="1123"/>
                  </a:lnTo>
                  <a:lnTo>
                    <a:pt x="6426" y="1123"/>
                  </a:lnTo>
                  <a:lnTo>
                    <a:pt x="6428" y="1124"/>
                  </a:lnTo>
                  <a:lnTo>
                    <a:pt x="6430" y="1126"/>
                  </a:lnTo>
                  <a:lnTo>
                    <a:pt x="6432" y="1128"/>
                  </a:lnTo>
                  <a:lnTo>
                    <a:pt x="6434" y="1130"/>
                  </a:lnTo>
                  <a:lnTo>
                    <a:pt x="6436" y="1133"/>
                  </a:lnTo>
                  <a:lnTo>
                    <a:pt x="6438" y="1136"/>
                  </a:lnTo>
                  <a:lnTo>
                    <a:pt x="6440" y="1139"/>
                  </a:lnTo>
                  <a:lnTo>
                    <a:pt x="6442" y="1143"/>
                  </a:lnTo>
                  <a:lnTo>
                    <a:pt x="6443" y="1147"/>
                  </a:lnTo>
                  <a:lnTo>
                    <a:pt x="6445" y="1151"/>
                  </a:lnTo>
                  <a:lnTo>
                    <a:pt x="6447" y="1156"/>
                  </a:lnTo>
                  <a:lnTo>
                    <a:pt x="6449" y="1161"/>
                  </a:lnTo>
                  <a:lnTo>
                    <a:pt x="6451" y="1166"/>
                  </a:lnTo>
                  <a:lnTo>
                    <a:pt x="6453" y="1171"/>
                  </a:lnTo>
                  <a:lnTo>
                    <a:pt x="6455" y="1177"/>
                  </a:lnTo>
                  <a:lnTo>
                    <a:pt x="6457" y="1183"/>
                  </a:lnTo>
                  <a:lnTo>
                    <a:pt x="6459" y="1189"/>
                  </a:lnTo>
                  <a:lnTo>
                    <a:pt x="6461" y="1195"/>
                  </a:lnTo>
                  <a:lnTo>
                    <a:pt x="6463" y="1200"/>
                  </a:lnTo>
                  <a:lnTo>
                    <a:pt x="6465" y="1206"/>
                  </a:lnTo>
                  <a:lnTo>
                    <a:pt x="6467" y="1212"/>
                  </a:lnTo>
                  <a:lnTo>
                    <a:pt x="6469" y="1218"/>
                  </a:lnTo>
                  <a:lnTo>
                    <a:pt x="6471" y="1223"/>
                  </a:lnTo>
                  <a:lnTo>
                    <a:pt x="6473" y="1228"/>
                  </a:lnTo>
                  <a:lnTo>
                    <a:pt x="6475" y="1232"/>
                  </a:lnTo>
                  <a:lnTo>
                    <a:pt x="6477" y="1235"/>
                  </a:lnTo>
                  <a:lnTo>
                    <a:pt x="6479" y="1238"/>
                  </a:lnTo>
                  <a:lnTo>
                    <a:pt x="6480" y="1240"/>
                  </a:lnTo>
                  <a:lnTo>
                    <a:pt x="6482" y="1240"/>
                  </a:lnTo>
                  <a:lnTo>
                    <a:pt x="6484" y="1239"/>
                  </a:lnTo>
                  <a:lnTo>
                    <a:pt x="6486" y="1236"/>
                  </a:lnTo>
                  <a:lnTo>
                    <a:pt x="6488" y="1232"/>
                  </a:lnTo>
                  <a:lnTo>
                    <a:pt x="6490" y="1226"/>
                  </a:lnTo>
                  <a:lnTo>
                    <a:pt x="6492" y="1217"/>
                  </a:lnTo>
                  <a:lnTo>
                    <a:pt x="6494" y="1207"/>
                  </a:lnTo>
                  <a:lnTo>
                    <a:pt x="6496" y="1194"/>
                  </a:lnTo>
                  <a:lnTo>
                    <a:pt x="6498" y="1178"/>
                  </a:lnTo>
                  <a:lnTo>
                    <a:pt x="6500" y="1160"/>
                  </a:lnTo>
                  <a:lnTo>
                    <a:pt x="6502" y="1139"/>
                  </a:lnTo>
                  <a:lnTo>
                    <a:pt x="6504" y="1115"/>
                  </a:lnTo>
                  <a:lnTo>
                    <a:pt x="6506" y="1089"/>
                  </a:lnTo>
                  <a:lnTo>
                    <a:pt x="6508" y="1060"/>
                  </a:lnTo>
                  <a:lnTo>
                    <a:pt x="6510" y="1029"/>
                  </a:lnTo>
                  <a:lnTo>
                    <a:pt x="6512" y="995"/>
                  </a:lnTo>
                  <a:lnTo>
                    <a:pt x="6514" y="959"/>
                  </a:lnTo>
                  <a:lnTo>
                    <a:pt x="6516" y="922"/>
                  </a:lnTo>
                  <a:lnTo>
                    <a:pt x="6517" y="883"/>
                  </a:lnTo>
                  <a:lnTo>
                    <a:pt x="6519" y="844"/>
                  </a:lnTo>
                  <a:lnTo>
                    <a:pt x="6521" y="804"/>
                  </a:lnTo>
                  <a:lnTo>
                    <a:pt x="6523" y="763"/>
                  </a:lnTo>
                  <a:lnTo>
                    <a:pt x="6525" y="723"/>
                  </a:lnTo>
                  <a:lnTo>
                    <a:pt x="6527" y="684"/>
                  </a:lnTo>
                  <a:lnTo>
                    <a:pt x="6529" y="645"/>
                  </a:lnTo>
                  <a:lnTo>
                    <a:pt x="6531" y="609"/>
                  </a:lnTo>
                  <a:lnTo>
                    <a:pt x="6533" y="574"/>
                  </a:lnTo>
                  <a:lnTo>
                    <a:pt x="6535" y="541"/>
                  </a:lnTo>
                  <a:lnTo>
                    <a:pt x="6537" y="510"/>
                  </a:lnTo>
                  <a:lnTo>
                    <a:pt x="6539" y="482"/>
                  </a:lnTo>
                  <a:lnTo>
                    <a:pt x="6541" y="457"/>
                  </a:lnTo>
                  <a:lnTo>
                    <a:pt x="6543" y="435"/>
                  </a:lnTo>
                  <a:lnTo>
                    <a:pt x="6545" y="415"/>
                  </a:lnTo>
                  <a:lnTo>
                    <a:pt x="6547" y="398"/>
                  </a:lnTo>
                  <a:lnTo>
                    <a:pt x="6549" y="384"/>
                  </a:lnTo>
                  <a:lnTo>
                    <a:pt x="6551" y="373"/>
                  </a:lnTo>
                  <a:lnTo>
                    <a:pt x="6553" y="363"/>
                  </a:lnTo>
                  <a:lnTo>
                    <a:pt x="6554" y="357"/>
                  </a:lnTo>
                  <a:lnTo>
                    <a:pt x="6556" y="352"/>
                  </a:lnTo>
                  <a:lnTo>
                    <a:pt x="6558" y="350"/>
                  </a:lnTo>
                  <a:lnTo>
                    <a:pt x="6560" y="349"/>
                  </a:lnTo>
                  <a:lnTo>
                    <a:pt x="6562" y="350"/>
                  </a:lnTo>
                  <a:lnTo>
                    <a:pt x="6564" y="352"/>
                  </a:lnTo>
                  <a:lnTo>
                    <a:pt x="6566" y="355"/>
                  </a:lnTo>
                  <a:lnTo>
                    <a:pt x="6568" y="360"/>
                  </a:lnTo>
                  <a:lnTo>
                    <a:pt x="6570" y="365"/>
                  </a:lnTo>
                  <a:lnTo>
                    <a:pt x="6572" y="372"/>
                  </a:lnTo>
                  <a:lnTo>
                    <a:pt x="6574" y="378"/>
                  </a:lnTo>
                  <a:lnTo>
                    <a:pt x="6576" y="386"/>
                  </a:lnTo>
                  <a:lnTo>
                    <a:pt x="6578" y="393"/>
                  </a:lnTo>
                  <a:lnTo>
                    <a:pt x="6580" y="401"/>
                  </a:lnTo>
                  <a:lnTo>
                    <a:pt x="6582" y="409"/>
                  </a:lnTo>
                  <a:lnTo>
                    <a:pt x="6584" y="417"/>
                  </a:lnTo>
                  <a:lnTo>
                    <a:pt x="6586" y="425"/>
                  </a:lnTo>
                  <a:lnTo>
                    <a:pt x="6588" y="433"/>
                  </a:lnTo>
                  <a:lnTo>
                    <a:pt x="6589" y="441"/>
                  </a:lnTo>
                  <a:lnTo>
                    <a:pt x="6591" y="449"/>
                  </a:lnTo>
                  <a:lnTo>
                    <a:pt x="6593" y="456"/>
                  </a:lnTo>
                  <a:lnTo>
                    <a:pt x="6595" y="464"/>
                  </a:lnTo>
                  <a:lnTo>
                    <a:pt x="6597" y="471"/>
                  </a:lnTo>
                  <a:lnTo>
                    <a:pt x="6599" y="478"/>
                  </a:lnTo>
                  <a:lnTo>
                    <a:pt x="6601" y="485"/>
                  </a:lnTo>
                  <a:lnTo>
                    <a:pt x="6603" y="491"/>
                  </a:lnTo>
                  <a:lnTo>
                    <a:pt x="6605" y="498"/>
                  </a:lnTo>
                  <a:lnTo>
                    <a:pt x="6607" y="504"/>
                  </a:lnTo>
                  <a:lnTo>
                    <a:pt x="6609" y="510"/>
                  </a:lnTo>
                  <a:lnTo>
                    <a:pt x="6611" y="516"/>
                  </a:lnTo>
                  <a:lnTo>
                    <a:pt x="6613" y="521"/>
                  </a:lnTo>
                  <a:lnTo>
                    <a:pt x="6615" y="527"/>
                  </a:lnTo>
                  <a:lnTo>
                    <a:pt x="6617" y="532"/>
                  </a:lnTo>
                  <a:lnTo>
                    <a:pt x="6619" y="537"/>
                  </a:lnTo>
                  <a:lnTo>
                    <a:pt x="6621" y="542"/>
                  </a:lnTo>
                  <a:lnTo>
                    <a:pt x="6623" y="547"/>
                  </a:lnTo>
                  <a:lnTo>
                    <a:pt x="6625" y="551"/>
                  </a:lnTo>
                  <a:lnTo>
                    <a:pt x="6626" y="556"/>
                  </a:lnTo>
                  <a:lnTo>
                    <a:pt x="6628" y="560"/>
                  </a:lnTo>
                  <a:lnTo>
                    <a:pt x="6630" y="564"/>
                  </a:lnTo>
                  <a:lnTo>
                    <a:pt x="6632" y="568"/>
                  </a:lnTo>
                  <a:lnTo>
                    <a:pt x="6634" y="572"/>
                  </a:lnTo>
                  <a:lnTo>
                    <a:pt x="6636" y="576"/>
                  </a:lnTo>
                  <a:lnTo>
                    <a:pt x="6638" y="580"/>
                  </a:lnTo>
                  <a:lnTo>
                    <a:pt x="6640" y="584"/>
                  </a:lnTo>
                  <a:lnTo>
                    <a:pt x="6642" y="587"/>
                  </a:lnTo>
                  <a:lnTo>
                    <a:pt x="6644" y="591"/>
                  </a:lnTo>
                  <a:lnTo>
                    <a:pt x="6646" y="594"/>
                  </a:lnTo>
                  <a:lnTo>
                    <a:pt x="6648" y="597"/>
                  </a:lnTo>
                  <a:lnTo>
                    <a:pt x="6650" y="601"/>
                  </a:lnTo>
                  <a:lnTo>
                    <a:pt x="6652" y="604"/>
                  </a:lnTo>
                  <a:lnTo>
                    <a:pt x="6654" y="607"/>
                  </a:lnTo>
                  <a:lnTo>
                    <a:pt x="6656" y="610"/>
                  </a:lnTo>
                  <a:lnTo>
                    <a:pt x="6658" y="613"/>
                  </a:lnTo>
                  <a:lnTo>
                    <a:pt x="6660" y="616"/>
                  </a:lnTo>
                  <a:lnTo>
                    <a:pt x="6662" y="619"/>
                  </a:lnTo>
                  <a:lnTo>
                    <a:pt x="6663" y="621"/>
                  </a:lnTo>
                  <a:lnTo>
                    <a:pt x="6665" y="624"/>
                  </a:lnTo>
                  <a:lnTo>
                    <a:pt x="6667" y="627"/>
                  </a:lnTo>
                  <a:lnTo>
                    <a:pt x="6669" y="629"/>
                  </a:lnTo>
                  <a:lnTo>
                    <a:pt x="6671" y="632"/>
                  </a:lnTo>
                  <a:lnTo>
                    <a:pt x="6673" y="634"/>
                  </a:lnTo>
                  <a:lnTo>
                    <a:pt x="6675" y="637"/>
                  </a:lnTo>
                  <a:lnTo>
                    <a:pt x="6677" y="639"/>
                  </a:lnTo>
                  <a:lnTo>
                    <a:pt x="6679" y="641"/>
                  </a:lnTo>
                  <a:lnTo>
                    <a:pt x="6681" y="644"/>
                  </a:lnTo>
                  <a:lnTo>
                    <a:pt x="6683" y="646"/>
                  </a:lnTo>
                  <a:lnTo>
                    <a:pt x="6685" y="648"/>
                  </a:lnTo>
                  <a:lnTo>
                    <a:pt x="6687" y="650"/>
                  </a:lnTo>
                  <a:lnTo>
                    <a:pt x="6689" y="652"/>
                  </a:lnTo>
                  <a:lnTo>
                    <a:pt x="6691" y="654"/>
                  </a:lnTo>
                  <a:lnTo>
                    <a:pt x="6693" y="656"/>
                  </a:lnTo>
                  <a:lnTo>
                    <a:pt x="6695" y="658"/>
                  </a:lnTo>
                  <a:lnTo>
                    <a:pt x="6697" y="660"/>
                  </a:lnTo>
                  <a:lnTo>
                    <a:pt x="6699" y="662"/>
                  </a:lnTo>
                  <a:lnTo>
                    <a:pt x="6700" y="664"/>
                  </a:lnTo>
                  <a:lnTo>
                    <a:pt x="6702" y="666"/>
                  </a:lnTo>
                  <a:lnTo>
                    <a:pt x="6704" y="668"/>
                  </a:lnTo>
                  <a:lnTo>
                    <a:pt x="6706" y="670"/>
                  </a:lnTo>
                  <a:lnTo>
                    <a:pt x="6708" y="672"/>
                  </a:lnTo>
                  <a:lnTo>
                    <a:pt x="6710" y="674"/>
                  </a:lnTo>
                  <a:lnTo>
                    <a:pt x="6712" y="676"/>
                  </a:lnTo>
                  <a:lnTo>
                    <a:pt x="6714" y="677"/>
                  </a:lnTo>
                  <a:lnTo>
                    <a:pt x="6716" y="679"/>
                  </a:lnTo>
                  <a:lnTo>
                    <a:pt x="6718" y="681"/>
                  </a:lnTo>
                  <a:lnTo>
                    <a:pt x="6720" y="683"/>
                  </a:lnTo>
                  <a:lnTo>
                    <a:pt x="6722" y="684"/>
                  </a:lnTo>
                  <a:lnTo>
                    <a:pt x="6724" y="686"/>
                  </a:lnTo>
                  <a:lnTo>
                    <a:pt x="6726" y="687"/>
                  </a:lnTo>
                  <a:lnTo>
                    <a:pt x="6728" y="689"/>
                  </a:lnTo>
                  <a:lnTo>
                    <a:pt x="6730" y="690"/>
                  </a:lnTo>
                  <a:lnTo>
                    <a:pt x="6732" y="692"/>
                  </a:lnTo>
                  <a:lnTo>
                    <a:pt x="6734" y="693"/>
                  </a:lnTo>
                  <a:lnTo>
                    <a:pt x="6736" y="695"/>
                  </a:lnTo>
                  <a:lnTo>
                    <a:pt x="6737" y="696"/>
                  </a:lnTo>
                  <a:lnTo>
                    <a:pt x="6739" y="697"/>
                  </a:lnTo>
                  <a:lnTo>
                    <a:pt x="6741" y="699"/>
                  </a:lnTo>
                  <a:lnTo>
                    <a:pt x="6743" y="700"/>
                  </a:lnTo>
                  <a:lnTo>
                    <a:pt x="6745" y="701"/>
                  </a:lnTo>
                  <a:lnTo>
                    <a:pt x="6747" y="703"/>
                  </a:lnTo>
                  <a:lnTo>
                    <a:pt x="6749" y="704"/>
                  </a:lnTo>
                  <a:lnTo>
                    <a:pt x="6751" y="705"/>
                  </a:lnTo>
                  <a:lnTo>
                    <a:pt x="6753" y="706"/>
                  </a:lnTo>
                  <a:lnTo>
                    <a:pt x="6755" y="708"/>
                  </a:lnTo>
                  <a:lnTo>
                    <a:pt x="6757" y="709"/>
                  </a:lnTo>
                  <a:lnTo>
                    <a:pt x="6759" y="710"/>
                  </a:lnTo>
                  <a:lnTo>
                    <a:pt x="6761" y="711"/>
                  </a:lnTo>
                  <a:lnTo>
                    <a:pt x="6763" y="713"/>
                  </a:lnTo>
                  <a:lnTo>
                    <a:pt x="6765" y="714"/>
                  </a:lnTo>
                  <a:lnTo>
                    <a:pt x="6767" y="715"/>
                  </a:lnTo>
                  <a:lnTo>
                    <a:pt x="6769" y="716"/>
                  </a:lnTo>
                  <a:lnTo>
                    <a:pt x="6771" y="717"/>
                  </a:lnTo>
                  <a:lnTo>
                    <a:pt x="6773" y="718"/>
                  </a:lnTo>
                  <a:lnTo>
                    <a:pt x="6774" y="720"/>
                  </a:lnTo>
                  <a:lnTo>
                    <a:pt x="6776" y="721"/>
                  </a:lnTo>
                  <a:lnTo>
                    <a:pt x="6778" y="722"/>
                  </a:lnTo>
                  <a:lnTo>
                    <a:pt x="6780" y="723"/>
                  </a:lnTo>
                  <a:lnTo>
                    <a:pt x="6782" y="724"/>
                  </a:lnTo>
                  <a:lnTo>
                    <a:pt x="6784" y="725"/>
                  </a:lnTo>
                  <a:lnTo>
                    <a:pt x="6786" y="726"/>
                  </a:lnTo>
                  <a:lnTo>
                    <a:pt x="6788" y="727"/>
                  </a:lnTo>
                  <a:lnTo>
                    <a:pt x="6790" y="728"/>
                  </a:lnTo>
                  <a:lnTo>
                    <a:pt x="6792" y="729"/>
                  </a:lnTo>
                  <a:lnTo>
                    <a:pt x="6794" y="730"/>
                  </a:lnTo>
                  <a:lnTo>
                    <a:pt x="6796" y="731"/>
                  </a:lnTo>
                  <a:lnTo>
                    <a:pt x="6798" y="732"/>
                  </a:lnTo>
                  <a:lnTo>
                    <a:pt x="6800" y="733"/>
                  </a:lnTo>
                  <a:lnTo>
                    <a:pt x="6802" y="734"/>
                  </a:lnTo>
                  <a:lnTo>
                    <a:pt x="6804" y="735"/>
                  </a:lnTo>
                  <a:lnTo>
                    <a:pt x="6806" y="736"/>
                  </a:lnTo>
                  <a:lnTo>
                    <a:pt x="6808" y="737"/>
                  </a:lnTo>
                  <a:lnTo>
                    <a:pt x="6810" y="738"/>
                  </a:lnTo>
                  <a:lnTo>
                    <a:pt x="6811" y="738"/>
                  </a:lnTo>
                  <a:lnTo>
                    <a:pt x="6813" y="739"/>
                  </a:lnTo>
                  <a:lnTo>
                    <a:pt x="6815" y="740"/>
                  </a:lnTo>
                  <a:lnTo>
                    <a:pt x="6817" y="741"/>
                  </a:lnTo>
                  <a:lnTo>
                    <a:pt x="6819" y="742"/>
                  </a:lnTo>
                  <a:lnTo>
                    <a:pt x="6821" y="743"/>
                  </a:lnTo>
                  <a:lnTo>
                    <a:pt x="6823" y="744"/>
                  </a:lnTo>
                  <a:lnTo>
                    <a:pt x="6825" y="745"/>
                  </a:lnTo>
                  <a:lnTo>
                    <a:pt x="6827" y="746"/>
                  </a:lnTo>
                  <a:lnTo>
                    <a:pt x="6829" y="747"/>
                  </a:lnTo>
                  <a:lnTo>
                    <a:pt x="6831" y="748"/>
                  </a:lnTo>
                  <a:lnTo>
                    <a:pt x="6833" y="749"/>
                  </a:lnTo>
                  <a:lnTo>
                    <a:pt x="6835" y="750"/>
                  </a:lnTo>
                  <a:lnTo>
                    <a:pt x="6837" y="750"/>
                  </a:lnTo>
                  <a:lnTo>
                    <a:pt x="6839" y="751"/>
                  </a:lnTo>
                  <a:lnTo>
                    <a:pt x="6841" y="752"/>
                  </a:lnTo>
                  <a:lnTo>
                    <a:pt x="6843" y="753"/>
                  </a:lnTo>
                  <a:lnTo>
                    <a:pt x="6845" y="754"/>
                  </a:lnTo>
                  <a:lnTo>
                    <a:pt x="6847" y="755"/>
                  </a:lnTo>
                  <a:lnTo>
                    <a:pt x="6848" y="756"/>
                  </a:lnTo>
                  <a:lnTo>
                    <a:pt x="6850" y="757"/>
                  </a:lnTo>
                  <a:lnTo>
                    <a:pt x="6852" y="758"/>
                  </a:lnTo>
                  <a:lnTo>
                    <a:pt x="6854" y="758"/>
                  </a:lnTo>
                  <a:lnTo>
                    <a:pt x="6856" y="759"/>
                  </a:lnTo>
                  <a:lnTo>
                    <a:pt x="6858" y="760"/>
                  </a:lnTo>
                  <a:lnTo>
                    <a:pt x="6860" y="761"/>
                  </a:lnTo>
                  <a:lnTo>
                    <a:pt x="6862" y="762"/>
                  </a:lnTo>
                  <a:lnTo>
                    <a:pt x="6864" y="763"/>
                  </a:lnTo>
                  <a:lnTo>
                    <a:pt x="6866" y="763"/>
                  </a:lnTo>
                  <a:lnTo>
                    <a:pt x="6868" y="764"/>
                  </a:lnTo>
                  <a:lnTo>
                    <a:pt x="6870" y="765"/>
                  </a:lnTo>
                  <a:lnTo>
                    <a:pt x="6872" y="766"/>
                  </a:lnTo>
                  <a:lnTo>
                    <a:pt x="6874" y="767"/>
                  </a:lnTo>
                  <a:lnTo>
                    <a:pt x="6876" y="767"/>
                  </a:lnTo>
                  <a:lnTo>
                    <a:pt x="6878" y="768"/>
                  </a:lnTo>
                  <a:lnTo>
                    <a:pt x="6880" y="769"/>
                  </a:lnTo>
                  <a:lnTo>
                    <a:pt x="6882" y="770"/>
                  </a:lnTo>
                  <a:lnTo>
                    <a:pt x="6884" y="770"/>
                  </a:lnTo>
                  <a:lnTo>
                    <a:pt x="6885" y="771"/>
                  </a:lnTo>
                  <a:lnTo>
                    <a:pt x="6887" y="772"/>
                  </a:lnTo>
                  <a:lnTo>
                    <a:pt x="6889" y="773"/>
                  </a:lnTo>
                  <a:lnTo>
                    <a:pt x="6891" y="773"/>
                  </a:lnTo>
                  <a:lnTo>
                    <a:pt x="6893" y="774"/>
                  </a:lnTo>
                  <a:lnTo>
                    <a:pt x="6895" y="775"/>
                  </a:lnTo>
                  <a:lnTo>
                    <a:pt x="6897" y="776"/>
                  </a:lnTo>
                  <a:lnTo>
                    <a:pt x="6899" y="776"/>
                  </a:lnTo>
                  <a:lnTo>
                    <a:pt x="6901" y="777"/>
                  </a:lnTo>
                  <a:lnTo>
                    <a:pt x="6903" y="778"/>
                  </a:lnTo>
                  <a:lnTo>
                    <a:pt x="6905" y="779"/>
                  </a:lnTo>
                  <a:lnTo>
                    <a:pt x="6907" y="780"/>
                  </a:lnTo>
                  <a:lnTo>
                    <a:pt x="6909" y="780"/>
                  </a:lnTo>
                  <a:lnTo>
                    <a:pt x="6911" y="781"/>
                  </a:lnTo>
                  <a:lnTo>
                    <a:pt x="6913" y="782"/>
                  </a:lnTo>
                  <a:lnTo>
                    <a:pt x="6915" y="783"/>
                  </a:lnTo>
                  <a:lnTo>
                    <a:pt x="6917" y="784"/>
                  </a:lnTo>
                  <a:lnTo>
                    <a:pt x="6919" y="784"/>
                  </a:lnTo>
                  <a:lnTo>
                    <a:pt x="6921" y="785"/>
                  </a:lnTo>
                  <a:lnTo>
                    <a:pt x="6922" y="786"/>
                  </a:lnTo>
                  <a:lnTo>
                    <a:pt x="6924" y="787"/>
                  </a:lnTo>
                  <a:lnTo>
                    <a:pt x="6926" y="788"/>
                  </a:lnTo>
                  <a:lnTo>
                    <a:pt x="6928" y="789"/>
                  </a:lnTo>
                  <a:lnTo>
                    <a:pt x="6930" y="790"/>
                  </a:lnTo>
                  <a:lnTo>
                    <a:pt x="6932" y="790"/>
                  </a:lnTo>
                  <a:lnTo>
                    <a:pt x="6934" y="791"/>
                  </a:lnTo>
                  <a:lnTo>
                    <a:pt x="6936" y="792"/>
                  </a:lnTo>
                  <a:lnTo>
                    <a:pt x="6938" y="793"/>
                  </a:lnTo>
                  <a:lnTo>
                    <a:pt x="6940" y="794"/>
                  </a:lnTo>
                  <a:lnTo>
                    <a:pt x="6942" y="794"/>
                  </a:lnTo>
                  <a:lnTo>
                    <a:pt x="6944" y="795"/>
                  </a:lnTo>
                  <a:lnTo>
                    <a:pt x="6946" y="796"/>
                  </a:lnTo>
                  <a:lnTo>
                    <a:pt x="6948" y="797"/>
                  </a:lnTo>
                  <a:lnTo>
                    <a:pt x="6950" y="798"/>
                  </a:lnTo>
                  <a:lnTo>
                    <a:pt x="6952" y="798"/>
                  </a:lnTo>
                  <a:lnTo>
                    <a:pt x="6954" y="799"/>
                  </a:lnTo>
                  <a:lnTo>
                    <a:pt x="6956" y="800"/>
                  </a:lnTo>
                  <a:lnTo>
                    <a:pt x="6958" y="801"/>
                  </a:lnTo>
                  <a:lnTo>
                    <a:pt x="6959" y="801"/>
                  </a:lnTo>
                  <a:lnTo>
                    <a:pt x="6961" y="802"/>
                  </a:lnTo>
                  <a:lnTo>
                    <a:pt x="6963" y="803"/>
                  </a:lnTo>
                  <a:lnTo>
                    <a:pt x="6965" y="804"/>
                  </a:lnTo>
                  <a:lnTo>
                    <a:pt x="6967" y="804"/>
                  </a:lnTo>
                  <a:lnTo>
                    <a:pt x="6969" y="805"/>
                  </a:lnTo>
                  <a:lnTo>
                    <a:pt x="6971" y="806"/>
                  </a:lnTo>
                  <a:lnTo>
                    <a:pt x="6973" y="807"/>
                  </a:lnTo>
                  <a:lnTo>
                    <a:pt x="6975" y="808"/>
                  </a:lnTo>
                  <a:lnTo>
                    <a:pt x="6977" y="809"/>
                  </a:lnTo>
                  <a:lnTo>
                    <a:pt x="6979" y="809"/>
                  </a:lnTo>
                  <a:lnTo>
                    <a:pt x="6981" y="810"/>
                  </a:lnTo>
                  <a:lnTo>
                    <a:pt x="6983" y="811"/>
                  </a:lnTo>
                  <a:lnTo>
                    <a:pt x="6985" y="812"/>
                  </a:lnTo>
                  <a:lnTo>
                    <a:pt x="6987" y="813"/>
                  </a:lnTo>
                  <a:lnTo>
                    <a:pt x="6989" y="814"/>
                  </a:lnTo>
                  <a:lnTo>
                    <a:pt x="6991" y="815"/>
                  </a:lnTo>
                  <a:lnTo>
                    <a:pt x="6993" y="815"/>
                  </a:lnTo>
                  <a:lnTo>
                    <a:pt x="6994" y="816"/>
                  </a:lnTo>
                  <a:lnTo>
                    <a:pt x="6996" y="817"/>
                  </a:lnTo>
                  <a:lnTo>
                    <a:pt x="6998" y="818"/>
                  </a:lnTo>
                  <a:lnTo>
                    <a:pt x="7000" y="819"/>
                  </a:lnTo>
                  <a:lnTo>
                    <a:pt x="7002" y="820"/>
                  </a:lnTo>
                  <a:lnTo>
                    <a:pt x="7004" y="821"/>
                  </a:lnTo>
                  <a:lnTo>
                    <a:pt x="7006" y="822"/>
                  </a:lnTo>
                  <a:lnTo>
                    <a:pt x="7008" y="823"/>
                  </a:lnTo>
                  <a:lnTo>
                    <a:pt x="7010" y="824"/>
                  </a:lnTo>
                  <a:lnTo>
                    <a:pt x="7012" y="825"/>
                  </a:lnTo>
                  <a:lnTo>
                    <a:pt x="7014" y="826"/>
                  </a:lnTo>
                  <a:lnTo>
                    <a:pt x="7016" y="827"/>
                  </a:lnTo>
                  <a:lnTo>
                    <a:pt x="7018" y="828"/>
                  </a:lnTo>
                  <a:lnTo>
                    <a:pt x="7020" y="829"/>
                  </a:lnTo>
                  <a:lnTo>
                    <a:pt x="7022" y="830"/>
                  </a:lnTo>
                  <a:lnTo>
                    <a:pt x="7024" y="831"/>
                  </a:lnTo>
                  <a:lnTo>
                    <a:pt x="7026" y="832"/>
                  </a:lnTo>
                  <a:lnTo>
                    <a:pt x="7028" y="833"/>
                  </a:lnTo>
                  <a:lnTo>
                    <a:pt x="7030" y="834"/>
                  </a:lnTo>
                  <a:lnTo>
                    <a:pt x="7031" y="835"/>
                  </a:lnTo>
                  <a:lnTo>
                    <a:pt x="7033" y="836"/>
                  </a:lnTo>
                  <a:lnTo>
                    <a:pt x="7035" y="837"/>
                  </a:lnTo>
                  <a:lnTo>
                    <a:pt x="7037" y="838"/>
                  </a:lnTo>
                  <a:lnTo>
                    <a:pt x="7039" y="839"/>
                  </a:lnTo>
                  <a:lnTo>
                    <a:pt x="7041" y="841"/>
                  </a:lnTo>
                  <a:lnTo>
                    <a:pt x="7043" y="842"/>
                  </a:lnTo>
                  <a:lnTo>
                    <a:pt x="7045" y="843"/>
                  </a:lnTo>
                  <a:lnTo>
                    <a:pt x="7047" y="844"/>
                  </a:lnTo>
                  <a:lnTo>
                    <a:pt x="7049" y="845"/>
                  </a:lnTo>
                  <a:lnTo>
                    <a:pt x="7051" y="847"/>
                  </a:lnTo>
                  <a:lnTo>
                    <a:pt x="7053" y="848"/>
                  </a:lnTo>
                  <a:lnTo>
                    <a:pt x="7055" y="849"/>
                  </a:lnTo>
                  <a:lnTo>
                    <a:pt x="7057" y="850"/>
                  </a:lnTo>
                  <a:lnTo>
                    <a:pt x="7059" y="852"/>
                  </a:lnTo>
                  <a:lnTo>
                    <a:pt x="7061" y="853"/>
                  </a:lnTo>
                  <a:lnTo>
                    <a:pt x="7063" y="854"/>
                  </a:lnTo>
                  <a:lnTo>
                    <a:pt x="7065" y="856"/>
                  </a:lnTo>
                  <a:lnTo>
                    <a:pt x="7067" y="857"/>
                  </a:lnTo>
                  <a:lnTo>
                    <a:pt x="7068" y="859"/>
                  </a:lnTo>
                  <a:lnTo>
                    <a:pt x="7070" y="860"/>
                  </a:lnTo>
                  <a:lnTo>
                    <a:pt x="7072" y="861"/>
                  </a:lnTo>
                  <a:lnTo>
                    <a:pt x="7074" y="863"/>
                  </a:lnTo>
                  <a:lnTo>
                    <a:pt x="7076" y="864"/>
                  </a:lnTo>
                  <a:lnTo>
                    <a:pt x="7078" y="866"/>
                  </a:lnTo>
                  <a:lnTo>
                    <a:pt x="7080" y="868"/>
                  </a:lnTo>
                  <a:lnTo>
                    <a:pt x="7082" y="869"/>
                  </a:lnTo>
                  <a:lnTo>
                    <a:pt x="7084" y="871"/>
                  </a:lnTo>
                  <a:lnTo>
                    <a:pt x="7086" y="872"/>
                  </a:lnTo>
                  <a:lnTo>
                    <a:pt x="7088" y="874"/>
                  </a:lnTo>
                  <a:lnTo>
                    <a:pt x="7090" y="876"/>
                  </a:lnTo>
                  <a:lnTo>
                    <a:pt x="7092" y="877"/>
                  </a:lnTo>
                  <a:lnTo>
                    <a:pt x="7094" y="879"/>
                  </a:lnTo>
                  <a:lnTo>
                    <a:pt x="7096" y="881"/>
                  </a:lnTo>
                  <a:lnTo>
                    <a:pt x="7098" y="883"/>
                  </a:lnTo>
                  <a:lnTo>
                    <a:pt x="7100" y="884"/>
                  </a:lnTo>
                  <a:lnTo>
                    <a:pt x="7102" y="886"/>
                  </a:lnTo>
                  <a:lnTo>
                    <a:pt x="7104" y="888"/>
                  </a:lnTo>
                  <a:lnTo>
                    <a:pt x="7105" y="890"/>
                  </a:lnTo>
                  <a:lnTo>
                    <a:pt x="7107" y="892"/>
                  </a:lnTo>
                  <a:lnTo>
                    <a:pt x="7109" y="894"/>
                  </a:lnTo>
                  <a:lnTo>
                    <a:pt x="7111" y="896"/>
                  </a:lnTo>
                  <a:lnTo>
                    <a:pt x="7113" y="898"/>
                  </a:lnTo>
                  <a:lnTo>
                    <a:pt x="7115" y="900"/>
                  </a:lnTo>
                  <a:lnTo>
                    <a:pt x="7117" y="903"/>
                  </a:lnTo>
                  <a:lnTo>
                    <a:pt x="7119" y="905"/>
                  </a:lnTo>
                  <a:lnTo>
                    <a:pt x="7121" y="907"/>
                  </a:lnTo>
                  <a:lnTo>
                    <a:pt x="7123" y="910"/>
                  </a:lnTo>
                  <a:lnTo>
                    <a:pt x="7125" y="912"/>
                  </a:lnTo>
                  <a:lnTo>
                    <a:pt x="7127" y="915"/>
                  </a:lnTo>
                  <a:lnTo>
                    <a:pt x="7129" y="918"/>
                  </a:lnTo>
                  <a:lnTo>
                    <a:pt x="7131" y="920"/>
                  </a:lnTo>
                  <a:lnTo>
                    <a:pt x="7133" y="923"/>
                  </a:lnTo>
                  <a:lnTo>
                    <a:pt x="7135" y="926"/>
                  </a:lnTo>
                  <a:lnTo>
                    <a:pt x="7137" y="929"/>
                  </a:lnTo>
                  <a:lnTo>
                    <a:pt x="7139" y="932"/>
                  </a:lnTo>
                  <a:lnTo>
                    <a:pt x="7141" y="935"/>
                  </a:lnTo>
                  <a:lnTo>
                    <a:pt x="7142" y="939"/>
                  </a:lnTo>
                  <a:lnTo>
                    <a:pt x="7144" y="942"/>
                  </a:lnTo>
                  <a:lnTo>
                    <a:pt x="7146" y="946"/>
                  </a:lnTo>
                  <a:lnTo>
                    <a:pt x="7148" y="949"/>
                  </a:lnTo>
                  <a:lnTo>
                    <a:pt x="7150" y="953"/>
                  </a:lnTo>
                  <a:lnTo>
                    <a:pt x="7152" y="957"/>
                  </a:lnTo>
                  <a:lnTo>
                    <a:pt x="7154" y="960"/>
                  </a:lnTo>
                  <a:lnTo>
                    <a:pt x="7156" y="964"/>
                  </a:lnTo>
                  <a:lnTo>
                    <a:pt x="7158" y="968"/>
                  </a:lnTo>
                  <a:lnTo>
                    <a:pt x="7160" y="972"/>
                  </a:lnTo>
                  <a:lnTo>
                    <a:pt x="7162" y="977"/>
                  </a:lnTo>
                  <a:lnTo>
                    <a:pt x="7164" y="981"/>
                  </a:lnTo>
                  <a:lnTo>
                    <a:pt x="7166" y="985"/>
                  </a:lnTo>
                  <a:lnTo>
                    <a:pt x="7168" y="990"/>
                  </a:lnTo>
                  <a:lnTo>
                    <a:pt x="7170" y="995"/>
                  </a:lnTo>
                  <a:lnTo>
                    <a:pt x="7172" y="999"/>
                  </a:lnTo>
                  <a:lnTo>
                    <a:pt x="7174" y="1004"/>
                  </a:lnTo>
                  <a:lnTo>
                    <a:pt x="7176" y="1008"/>
                  </a:lnTo>
                  <a:lnTo>
                    <a:pt x="7178" y="1013"/>
                  </a:lnTo>
                  <a:lnTo>
                    <a:pt x="7179" y="1017"/>
                  </a:lnTo>
                  <a:lnTo>
                    <a:pt x="7181" y="1022"/>
                  </a:lnTo>
                  <a:lnTo>
                    <a:pt x="7183" y="1026"/>
                  </a:lnTo>
                  <a:lnTo>
                    <a:pt x="7185" y="1030"/>
                  </a:lnTo>
                  <a:lnTo>
                    <a:pt x="7187" y="1033"/>
                  </a:lnTo>
                  <a:lnTo>
                    <a:pt x="7189" y="1036"/>
                  </a:lnTo>
                  <a:lnTo>
                    <a:pt x="7191" y="1039"/>
                  </a:lnTo>
                  <a:lnTo>
                    <a:pt x="7193" y="1040"/>
                  </a:lnTo>
                  <a:lnTo>
                    <a:pt x="7195" y="1041"/>
                  </a:lnTo>
                  <a:lnTo>
                    <a:pt x="7197" y="1041"/>
                  </a:lnTo>
                  <a:lnTo>
                    <a:pt x="7199" y="1041"/>
                  </a:lnTo>
                  <a:lnTo>
                    <a:pt x="7201" y="1039"/>
                  </a:lnTo>
                  <a:lnTo>
                    <a:pt x="7203" y="1036"/>
                  </a:lnTo>
                  <a:lnTo>
                    <a:pt x="7205" y="1031"/>
                  </a:lnTo>
                  <a:lnTo>
                    <a:pt x="7207" y="1026"/>
                  </a:lnTo>
                  <a:lnTo>
                    <a:pt x="7209" y="1019"/>
                  </a:lnTo>
                  <a:lnTo>
                    <a:pt x="7211" y="1010"/>
                  </a:lnTo>
                  <a:lnTo>
                    <a:pt x="7213" y="1000"/>
                  </a:lnTo>
                  <a:lnTo>
                    <a:pt x="7215" y="988"/>
                  </a:lnTo>
                  <a:lnTo>
                    <a:pt x="7216" y="975"/>
                  </a:lnTo>
                  <a:lnTo>
                    <a:pt x="7218" y="961"/>
                  </a:lnTo>
                  <a:lnTo>
                    <a:pt x="7220" y="945"/>
                  </a:lnTo>
                  <a:lnTo>
                    <a:pt x="7222" y="928"/>
                  </a:lnTo>
                  <a:lnTo>
                    <a:pt x="7224" y="909"/>
                  </a:lnTo>
                  <a:lnTo>
                    <a:pt x="7226" y="890"/>
                  </a:lnTo>
                  <a:lnTo>
                    <a:pt x="7228" y="870"/>
                  </a:lnTo>
                  <a:lnTo>
                    <a:pt x="7230" y="849"/>
                  </a:lnTo>
                  <a:lnTo>
                    <a:pt x="7232" y="828"/>
                  </a:lnTo>
                  <a:lnTo>
                    <a:pt x="7234" y="807"/>
                  </a:lnTo>
                  <a:lnTo>
                    <a:pt x="7236" y="786"/>
                  </a:lnTo>
                  <a:lnTo>
                    <a:pt x="7238" y="765"/>
                  </a:lnTo>
                  <a:lnTo>
                    <a:pt x="7240" y="744"/>
                  </a:lnTo>
                  <a:lnTo>
                    <a:pt x="7242" y="725"/>
                  </a:lnTo>
                  <a:lnTo>
                    <a:pt x="7244" y="706"/>
                  </a:lnTo>
                  <a:lnTo>
                    <a:pt x="7246" y="688"/>
                  </a:lnTo>
                  <a:lnTo>
                    <a:pt x="7248" y="672"/>
                  </a:lnTo>
                  <a:lnTo>
                    <a:pt x="7250" y="657"/>
                  </a:lnTo>
                  <a:lnTo>
                    <a:pt x="7252" y="643"/>
                  </a:lnTo>
                  <a:lnTo>
                    <a:pt x="7253" y="631"/>
                  </a:lnTo>
                  <a:lnTo>
                    <a:pt x="7255" y="620"/>
                  </a:lnTo>
                  <a:lnTo>
                    <a:pt x="7257" y="611"/>
                  </a:lnTo>
                  <a:lnTo>
                    <a:pt x="7259" y="603"/>
                  </a:lnTo>
                  <a:lnTo>
                    <a:pt x="7261" y="596"/>
                  </a:lnTo>
                  <a:lnTo>
                    <a:pt x="7263" y="591"/>
                  </a:lnTo>
                  <a:lnTo>
                    <a:pt x="7265" y="587"/>
                  </a:lnTo>
                  <a:lnTo>
                    <a:pt x="7267" y="584"/>
                  </a:lnTo>
                  <a:lnTo>
                    <a:pt x="7269" y="582"/>
                  </a:lnTo>
                  <a:lnTo>
                    <a:pt x="7271" y="581"/>
                  </a:lnTo>
                  <a:lnTo>
                    <a:pt x="7273" y="581"/>
                  </a:lnTo>
                  <a:lnTo>
                    <a:pt x="7275" y="581"/>
                  </a:lnTo>
                  <a:lnTo>
                    <a:pt x="7277" y="582"/>
                  </a:lnTo>
                  <a:lnTo>
                    <a:pt x="7279" y="584"/>
                  </a:lnTo>
                  <a:lnTo>
                    <a:pt x="7281" y="586"/>
                  </a:lnTo>
                  <a:lnTo>
                    <a:pt x="7283" y="589"/>
                  </a:lnTo>
                  <a:lnTo>
                    <a:pt x="7285" y="592"/>
                  </a:lnTo>
                  <a:lnTo>
                    <a:pt x="7287" y="595"/>
                  </a:lnTo>
                  <a:lnTo>
                    <a:pt x="7289" y="598"/>
                  </a:lnTo>
                  <a:lnTo>
                    <a:pt x="7290" y="601"/>
                  </a:lnTo>
                  <a:lnTo>
                    <a:pt x="7292" y="605"/>
                  </a:lnTo>
                  <a:lnTo>
                    <a:pt x="7294" y="608"/>
                  </a:lnTo>
                  <a:lnTo>
                    <a:pt x="7296" y="612"/>
                  </a:lnTo>
                  <a:lnTo>
                    <a:pt x="7298" y="615"/>
                  </a:lnTo>
                  <a:lnTo>
                    <a:pt x="7300" y="619"/>
                  </a:lnTo>
                  <a:lnTo>
                    <a:pt x="7302" y="622"/>
                  </a:lnTo>
                  <a:lnTo>
                    <a:pt x="7304" y="626"/>
                  </a:lnTo>
                  <a:lnTo>
                    <a:pt x="7306" y="629"/>
                  </a:lnTo>
                  <a:lnTo>
                    <a:pt x="7308" y="632"/>
                  </a:lnTo>
                  <a:lnTo>
                    <a:pt x="7310" y="635"/>
                  </a:lnTo>
                  <a:lnTo>
                    <a:pt x="7312" y="638"/>
                  </a:lnTo>
                  <a:lnTo>
                    <a:pt x="7314" y="641"/>
                  </a:lnTo>
                  <a:lnTo>
                    <a:pt x="7316" y="644"/>
                  </a:lnTo>
                  <a:lnTo>
                    <a:pt x="7318" y="646"/>
                  </a:lnTo>
                  <a:lnTo>
                    <a:pt x="7320" y="649"/>
                  </a:lnTo>
                  <a:lnTo>
                    <a:pt x="7322" y="651"/>
                  </a:lnTo>
                  <a:lnTo>
                    <a:pt x="7324" y="654"/>
                  </a:lnTo>
                  <a:lnTo>
                    <a:pt x="7326" y="656"/>
                  </a:lnTo>
                  <a:lnTo>
                    <a:pt x="7327" y="658"/>
                  </a:lnTo>
                  <a:lnTo>
                    <a:pt x="7329" y="660"/>
                  </a:lnTo>
                  <a:lnTo>
                    <a:pt x="7331" y="662"/>
                  </a:lnTo>
                  <a:lnTo>
                    <a:pt x="7333" y="663"/>
                  </a:lnTo>
                  <a:lnTo>
                    <a:pt x="7335" y="665"/>
                  </a:lnTo>
                  <a:lnTo>
                    <a:pt x="7337" y="667"/>
                  </a:lnTo>
                  <a:lnTo>
                    <a:pt x="7339" y="668"/>
                  </a:lnTo>
                  <a:lnTo>
                    <a:pt x="7341" y="669"/>
                  </a:lnTo>
                  <a:lnTo>
                    <a:pt x="7343" y="671"/>
                  </a:lnTo>
                  <a:lnTo>
                    <a:pt x="7345" y="672"/>
                  </a:lnTo>
                  <a:lnTo>
                    <a:pt x="7347" y="673"/>
                  </a:lnTo>
                  <a:lnTo>
                    <a:pt x="7349" y="674"/>
                  </a:lnTo>
                  <a:lnTo>
                    <a:pt x="7351" y="675"/>
                  </a:lnTo>
                  <a:lnTo>
                    <a:pt x="7353" y="676"/>
                  </a:lnTo>
                  <a:lnTo>
                    <a:pt x="7355" y="676"/>
                  </a:lnTo>
                  <a:lnTo>
                    <a:pt x="7357" y="677"/>
                  </a:lnTo>
                  <a:lnTo>
                    <a:pt x="7359" y="678"/>
                  </a:lnTo>
                  <a:lnTo>
                    <a:pt x="7361" y="678"/>
                  </a:lnTo>
                  <a:lnTo>
                    <a:pt x="7363" y="679"/>
                  </a:lnTo>
                  <a:lnTo>
                    <a:pt x="7364" y="679"/>
                  </a:lnTo>
                  <a:lnTo>
                    <a:pt x="7366" y="680"/>
                  </a:lnTo>
                  <a:lnTo>
                    <a:pt x="7368" y="680"/>
                  </a:lnTo>
                  <a:lnTo>
                    <a:pt x="7370" y="680"/>
                  </a:lnTo>
                  <a:lnTo>
                    <a:pt x="7372" y="680"/>
                  </a:lnTo>
                  <a:lnTo>
                    <a:pt x="7374" y="680"/>
                  </a:lnTo>
                  <a:lnTo>
                    <a:pt x="7376" y="680"/>
                  </a:lnTo>
                  <a:lnTo>
                    <a:pt x="7378" y="680"/>
                  </a:lnTo>
                  <a:lnTo>
                    <a:pt x="7380" y="679"/>
                  </a:lnTo>
                  <a:lnTo>
                    <a:pt x="7382" y="679"/>
                  </a:lnTo>
                  <a:lnTo>
                    <a:pt x="7384" y="679"/>
                  </a:lnTo>
                  <a:lnTo>
                    <a:pt x="7386" y="678"/>
                  </a:lnTo>
                  <a:lnTo>
                    <a:pt x="7388" y="677"/>
                  </a:lnTo>
                  <a:lnTo>
                    <a:pt x="7390" y="676"/>
                  </a:lnTo>
                  <a:lnTo>
                    <a:pt x="7392" y="675"/>
                  </a:lnTo>
                  <a:lnTo>
                    <a:pt x="7394" y="674"/>
                  </a:lnTo>
                  <a:lnTo>
                    <a:pt x="7396" y="673"/>
                  </a:lnTo>
                  <a:lnTo>
                    <a:pt x="7398" y="672"/>
                  </a:lnTo>
                  <a:lnTo>
                    <a:pt x="7399" y="670"/>
                  </a:lnTo>
                  <a:lnTo>
                    <a:pt x="7401" y="668"/>
                  </a:lnTo>
                  <a:lnTo>
                    <a:pt x="7403" y="666"/>
                  </a:lnTo>
                  <a:lnTo>
                    <a:pt x="7405" y="664"/>
                  </a:lnTo>
                  <a:lnTo>
                    <a:pt x="7407" y="662"/>
                  </a:lnTo>
                  <a:lnTo>
                    <a:pt x="7409" y="659"/>
                  </a:lnTo>
                  <a:lnTo>
                    <a:pt x="7411" y="656"/>
                  </a:lnTo>
                  <a:lnTo>
                    <a:pt x="7413" y="652"/>
                  </a:lnTo>
                  <a:lnTo>
                    <a:pt x="7415" y="649"/>
                  </a:lnTo>
                  <a:lnTo>
                    <a:pt x="7417" y="644"/>
                  </a:lnTo>
                  <a:lnTo>
                    <a:pt x="7419" y="640"/>
                  </a:lnTo>
                  <a:lnTo>
                    <a:pt x="7421" y="635"/>
                  </a:lnTo>
                  <a:lnTo>
                    <a:pt x="7423" y="629"/>
                  </a:lnTo>
                  <a:lnTo>
                    <a:pt x="7425" y="623"/>
                  </a:lnTo>
                  <a:lnTo>
                    <a:pt x="7427" y="616"/>
                  </a:lnTo>
                  <a:lnTo>
                    <a:pt x="7429" y="609"/>
                  </a:lnTo>
                  <a:lnTo>
                    <a:pt x="7431" y="601"/>
                  </a:lnTo>
                  <a:lnTo>
                    <a:pt x="7433" y="592"/>
                  </a:lnTo>
                  <a:lnTo>
                    <a:pt x="7435" y="582"/>
                  </a:lnTo>
                  <a:lnTo>
                    <a:pt x="7436" y="571"/>
                  </a:lnTo>
                  <a:lnTo>
                    <a:pt x="7438" y="560"/>
                  </a:lnTo>
                  <a:lnTo>
                    <a:pt x="7440" y="547"/>
                  </a:lnTo>
                  <a:lnTo>
                    <a:pt x="7442" y="534"/>
                  </a:lnTo>
                  <a:lnTo>
                    <a:pt x="7444" y="519"/>
                  </a:lnTo>
                  <a:lnTo>
                    <a:pt x="7446" y="504"/>
                  </a:lnTo>
                  <a:lnTo>
                    <a:pt x="7448" y="488"/>
                  </a:lnTo>
                  <a:lnTo>
                    <a:pt x="7450" y="471"/>
                  </a:lnTo>
                  <a:lnTo>
                    <a:pt x="7452" y="453"/>
                  </a:lnTo>
                  <a:lnTo>
                    <a:pt x="7454" y="434"/>
                  </a:lnTo>
                  <a:lnTo>
                    <a:pt x="7456" y="414"/>
                  </a:lnTo>
                  <a:lnTo>
                    <a:pt x="7458" y="395"/>
                  </a:lnTo>
                  <a:lnTo>
                    <a:pt x="7460" y="374"/>
                  </a:lnTo>
                  <a:lnTo>
                    <a:pt x="7462" y="354"/>
                  </a:lnTo>
                  <a:lnTo>
                    <a:pt x="7464" y="333"/>
                  </a:lnTo>
                  <a:lnTo>
                    <a:pt x="7466" y="313"/>
                  </a:lnTo>
                  <a:lnTo>
                    <a:pt x="7468" y="293"/>
                  </a:lnTo>
                  <a:lnTo>
                    <a:pt x="7470" y="274"/>
                  </a:lnTo>
                  <a:lnTo>
                    <a:pt x="7472" y="256"/>
                  </a:lnTo>
                  <a:lnTo>
                    <a:pt x="7473" y="239"/>
                  </a:lnTo>
                  <a:lnTo>
                    <a:pt x="7475" y="223"/>
                  </a:lnTo>
                  <a:lnTo>
                    <a:pt x="7477" y="210"/>
                  </a:lnTo>
                  <a:lnTo>
                    <a:pt x="7479" y="198"/>
                  </a:lnTo>
                  <a:lnTo>
                    <a:pt x="7481" y="188"/>
                  </a:lnTo>
                  <a:lnTo>
                    <a:pt x="7483" y="181"/>
                  </a:lnTo>
                  <a:lnTo>
                    <a:pt x="7485" y="177"/>
                  </a:lnTo>
                  <a:lnTo>
                    <a:pt x="7487" y="175"/>
                  </a:lnTo>
                  <a:lnTo>
                    <a:pt x="7489" y="176"/>
                  </a:lnTo>
                  <a:lnTo>
                    <a:pt x="7491" y="180"/>
                  </a:lnTo>
                  <a:lnTo>
                    <a:pt x="7493" y="187"/>
                  </a:lnTo>
                  <a:lnTo>
                    <a:pt x="7495" y="197"/>
                  </a:lnTo>
                  <a:lnTo>
                    <a:pt x="7497" y="209"/>
                  </a:lnTo>
                  <a:lnTo>
                    <a:pt x="7499" y="223"/>
                  </a:lnTo>
                  <a:lnTo>
                    <a:pt x="7501" y="240"/>
                  </a:lnTo>
                  <a:lnTo>
                    <a:pt x="7503" y="258"/>
                  </a:lnTo>
                  <a:lnTo>
                    <a:pt x="7505" y="279"/>
                  </a:lnTo>
                  <a:lnTo>
                    <a:pt x="7507" y="300"/>
                  </a:lnTo>
                  <a:lnTo>
                    <a:pt x="7509" y="323"/>
                  </a:lnTo>
                  <a:lnTo>
                    <a:pt x="7510" y="347"/>
                  </a:lnTo>
                  <a:lnTo>
                    <a:pt x="7512" y="371"/>
                  </a:lnTo>
                  <a:lnTo>
                    <a:pt x="7514" y="396"/>
                  </a:lnTo>
                  <a:lnTo>
                    <a:pt x="7516" y="421"/>
                  </a:lnTo>
                  <a:lnTo>
                    <a:pt x="7518" y="446"/>
                  </a:lnTo>
                  <a:lnTo>
                    <a:pt x="7520" y="471"/>
                  </a:lnTo>
                  <a:lnTo>
                    <a:pt x="7522" y="495"/>
                  </a:lnTo>
                  <a:lnTo>
                    <a:pt x="7524" y="519"/>
                  </a:lnTo>
                  <a:lnTo>
                    <a:pt x="7526" y="543"/>
                  </a:lnTo>
                  <a:lnTo>
                    <a:pt x="7528" y="566"/>
                  </a:lnTo>
                  <a:lnTo>
                    <a:pt x="7530" y="588"/>
                  </a:lnTo>
                  <a:lnTo>
                    <a:pt x="7532" y="609"/>
                  </a:lnTo>
                  <a:lnTo>
                    <a:pt x="7534" y="630"/>
                  </a:lnTo>
                  <a:lnTo>
                    <a:pt x="7536" y="650"/>
                  </a:lnTo>
                  <a:lnTo>
                    <a:pt x="7538" y="669"/>
                  </a:lnTo>
                  <a:lnTo>
                    <a:pt x="7540" y="687"/>
                  </a:lnTo>
                  <a:lnTo>
                    <a:pt x="7542" y="705"/>
                  </a:lnTo>
                  <a:lnTo>
                    <a:pt x="7544" y="721"/>
                  </a:lnTo>
                  <a:lnTo>
                    <a:pt x="7546" y="738"/>
                  </a:lnTo>
                  <a:lnTo>
                    <a:pt x="7547" y="753"/>
                  </a:lnTo>
                  <a:lnTo>
                    <a:pt x="7549" y="769"/>
                  </a:lnTo>
                  <a:lnTo>
                    <a:pt x="7551" y="783"/>
                  </a:lnTo>
                  <a:lnTo>
                    <a:pt x="7553" y="797"/>
                  </a:lnTo>
                  <a:lnTo>
                    <a:pt x="7555" y="811"/>
                  </a:lnTo>
                  <a:lnTo>
                    <a:pt x="7557" y="824"/>
                  </a:lnTo>
                  <a:lnTo>
                    <a:pt x="7559" y="837"/>
                  </a:lnTo>
                  <a:lnTo>
                    <a:pt x="7561" y="849"/>
                  </a:lnTo>
                  <a:lnTo>
                    <a:pt x="7563" y="861"/>
                  </a:lnTo>
                  <a:lnTo>
                    <a:pt x="7565" y="873"/>
                  </a:lnTo>
                  <a:lnTo>
                    <a:pt x="7567" y="884"/>
                  </a:lnTo>
                  <a:lnTo>
                    <a:pt x="7569" y="895"/>
                  </a:lnTo>
                  <a:lnTo>
                    <a:pt x="7571" y="905"/>
                  </a:lnTo>
                  <a:lnTo>
                    <a:pt x="7573" y="915"/>
                  </a:lnTo>
                  <a:lnTo>
                    <a:pt x="7575" y="924"/>
                  </a:lnTo>
                  <a:lnTo>
                    <a:pt x="7577" y="933"/>
                  </a:lnTo>
                  <a:lnTo>
                    <a:pt x="7579" y="941"/>
                  </a:lnTo>
                  <a:lnTo>
                    <a:pt x="7581" y="949"/>
                  </a:lnTo>
                  <a:lnTo>
                    <a:pt x="7583" y="956"/>
                  </a:lnTo>
                  <a:lnTo>
                    <a:pt x="7584" y="962"/>
                  </a:lnTo>
                  <a:lnTo>
                    <a:pt x="7586" y="968"/>
                  </a:lnTo>
                  <a:lnTo>
                    <a:pt x="7588" y="973"/>
                  </a:lnTo>
                  <a:lnTo>
                    <a:pt x="7590" y="977"/>
                  </a:lnTo>
                  <a:lnTo>
                    <a:pt x="7592" y="980"/>
                  </a:lnTo>
                  <a:lnTo>
                    <a:pt x="7594" y="983"/>
                  </a:lnTo>
                  <a:lnTo>
                    <a:pt x="7596" y="985"/>
                  </a:lnTo>
                  <a:lnTo>
                    <a:pt x="7598" y="987"/>
                  </a:lnTo>
                  <a:lnTo>
                    <a:pt x="7600" y="988"/>
                  </a:lnTo>
                  <a:lnTo>
                    <a:pt x="7602" y="989"/>
                  </a:lnTo>
                  <a:lnTo>
                    <a:pt x="7604" y="989"/>
                  </a:lnTo>
                  <a:lnTo>
                    <a:pt x="7606" y="989"/>
                  </a:lnTo>
                  <a:lnTo>
                    <a:pt x="7608" y="989"/>
                  </a:lnTo>
                  <a:lnTo>
                    <a:pt x="7610" y="988"/>
                  </a:lnTo>
                  <a:lnTo>
                    <a:pt x="7612" y="987"/>
                  </a:lnTo>
                  <a:lnTo>
                    <a:pt x="7614" y="986"/>
                  </a:lnTo>
                  <a:lnTo>
                    <a:pt x="7616" y="985"/>
                  </a:lnTo>
                  <a:lnTo>
                    <a:pt x="7618" y="984"/>
                  </a:lnTo>
                  <a:lnTo>
                    <a:pt x="7620" y="983"/>
                  </a:lnTo>
                  <a:lnTo>
                    <a:pt x="7621" y="983"/>
                  </a:lnTo>
                  <a:lnTo>
                    <a:pt x="7623" y="982"/>
                  </a:lnTo>
                  <a:lnTo>
                    <a:pt x="7625" y="981"/>
                  </a:lnTo>
                  <a:lnTo>
                    <a:pt x="7627" y="981"/>
                  </a:lnTo>
                  <a:lnTo>
                    <a:pt x="7629" y="981"/>
                  </a:lnTo>
                  <a:lnTo>
                    <a:pt x="7631" y="981"/>
                  </a:lnTo>
                  <a:lnTo>
                    <a:pt x="7633" y="981"/>
                  </a:lnTo>
                  <a:lnTo>
                    <a:pt x="7635" y="981"/>
                  </a:lnTo>
                  <a:lnTo>
                    <a:pt x="7637" y="982"/>
                  </a:lnTo>
                  <a:lnTo>
                    <a:pt x="7639" y="983"/>
                  </a:lnTo>
                  <a:lnTo>
                    <a:pt x="7641" y="984"/>
                  </a:lnTo>
                  <a:lnTo>
                    <a:pt x="7643" y="985"/>
                  </a:lnTo>
                  <a:lnTo>
                    <a:pt x="7645" y="986"/>
                  </a:lnTo>
                  <a:lnTo>
                    <a:pt x="7647" y="988"/>
                  </a:lnTo>
                  <a:lnTo>
                    <a:pt x="7649" y="990"/>
                  </a:lnTo>
                  <a:lnTo>
                    <a:pt x="7651" y="992"/>
                  </a:lnTo>
                  <a:lnTo>
                    <a:pt x="7653" y="994"/>
                  </a:lnTo>
                  <a:lnTo>
                    <a:pt x="7655" y="997"/>
                  </a:lnTo>
                  <a:lnTo>
                    <a:pt x="7657" y="999"/>
                  </a:lnTo>
                  <a:lnTo>
                    <a:pt x="7658" y="1002"/>
                  </a:lnTo>
                  <a:lnTo>
                    <a:pt x="7660" y="1005"/>
                  </a:lnTo>
                  <a:lnTo>
                    <a:pt x="7662" y="1008"/>
                  </a:lnTo>
                  <a:lnTo>
                    <a:pt x="7664" y="1011"/>
                  </a:lnTo>
                  <a:lnTo>
                    <a:pt x="7666" y="1015"/>
                  </a:lnTo>
                  <a:lnTo>
                    <a:pt x="7668" y="1018"/>
                  </a:lnTo>
                  <a:lnTo>
                    <a:pt x="7670" y="1022"/>
                  </a:lnTo>
                  <a:lnTo>
                    <a:pt x="7672" y="1026"/>
                  </a:lnTo>
                  <a:lnTo>
                    <a:pt x="7674" y="1030"/>
                  </a:lnTo>
                  <a:lnTo>
                    <a:pt x="7676" y="1034"/>
                  </a:lnTo>
                  <a:lnTo>
                    <a:pt x="7678" y="1039"/>
                  </a:lnTo>
                  <a:lnTo>
                    <a:pt x="7680" y="1043"/>
                  </a:lnTo>
                  <a:lnTo>
                    <a:pt x="7682" y="1048"/>
                  </a:lnTo>
                  <a:lnTo>
                    <a:pt x="7684" y="1053"/>
                  </a:lnTo>
                  <a:lnTo>
                    <a:pt x="7686" y="1058"/>
                  </a:lnTo>
                  <a:lnTo>
                    <a:pt x="7688" y="1064"/>
                  </a:lnTo>
                  <a:lnTo>
                    <a:pt x="7690" y="1069"/>
                  </a:lnTo>
                  <a:lnTo>
                    <a:pt x="7692" y="1075"/>
                  </a:lnTo>
                  <a:lnTo>
                    <a:pt x="7694" y="1081"/>
                  </a:lnTo>
                  <a:lnTo>
                    <a:pt x="7695" y="1086"/>
                  </a:lnTo>
                  <a:lnTo>
                    <a:pt x="7697" y="1092"/>
                  </a:lnTo>
                  <a:lnTo>
                    <a:pt x="7699" y="1099"/>
                  </a:lnTo>
                  <a:lnTo>
                    <a:pt x="7701" y="1105"/>
                  </a:lnTo>
                  <a:lnTo>
                    <a:pt x="7703" y="1111"/>
                  </a:lnTo>
                  <a:lnTo>
                    <a:pt x="7705" y="1117"/>
                  </a:lnTo>
                  <a:lnTo>
                    <a:pt x="7707" y="1122"/>
                  </a:lnTo>
                  <a:lnTo>
                    <a:pt x="7709" y="1128"/>
                  </a:lnTo>
                  <a:lnTo>
                    <a:pt x="7711" y="1133"/>
                  </a:lnTo>
                  <a:lnTo>
                    <a:pt x="7713" y="1138"/>
                  </a:lnTo>
                  <a:lnTo>
                    <a:pt x="7715" y="1142"/>
                  </a:lnTo>
                  <a:lnTo>
                    <a:pt x="7717" y="1145"/>
                  </a:lnTo>
                  <a:lnTo>
                    <a:pt x="7719" y="1148"/>
                  </a:lnTo>
                  <a:lnTo>
                    <a:pt x="7721" y="1149"/>
                  </a:lnTo>
                  <a:lnTo>
                    <a:pt x="7723" y="1150"/>
                  </a:lnTo>
                  <a:lnTo>
                    <a:pt x="7725" y="1149"/>
                  </a:lnTo>
                  <a:lnTo>
                    <a:pt x="7727" y="1147"/>
                  </a:lnTo>
                  <a:lnTo>
                    <a:pt x="7729" y="1144"/>
                  </a:lnTo>
                  <a:lnTo>
                    <a:pt x="7731" y="1138"/>
                  </a:lnTo>
                  <a:lnTo>
                    <a:pt x="7732" y="1131"/>
                  </a:lnTo>
                  <a:lnTo>
                    <a:pt x="7734" y="1123"/>
                  </a:lnTo>
                  <a:lnTo>
                    <a:pt x="7736" y="1112"/>
                  </a:lnTo>
                  <a:lnTo>
                    <a:pt x="7738" y="1099"/>
                  </a:lnTo>
                  <a:lnTo>
                    <a:pt x="7740" y="1084"/>
                  </a:lnTo>
                  <a:lnTo>
                    <a:pt x="7742" y="1067"/>
                  </a:lnTo>
                  <a:lnTo>
                    <a:pt x="7744" y="1048"/>
                  </a:lnTo>
                  <a:lnTo>
                    <a:pt x="7746" y="1026"/>
                  </a:lnTo>
                  <a:lnTo>
                    <a:pt x="7748" y="1003"/>
                  </a:lnTo>
                  <a:lnTo>
                    <a:pt x="7750" y="978"/>
                  </a:lnTo>
                  <a:lnTo>
                    <a:pt x="7752" y="951"/>
                  </a:lnTo>
                  <a:lnTo>
                    <a:pt x="7754" y="923"/>
                  </a:lnTo>
                  <a:lnTo>
                    <a:pt x="7756" y="894"/>
                  </a:lnTo>
                  <a:lnTo>
                    <a:pt x="7758" y="863"/>
                  </a:lnTo>
                  <a:lnTo>
                    <a:pt x="7760" y="833"/>
                  </a:lnTo>
                  <a:lnTo>
                    <a:pt x="7762" y="801"/>
                  </a:lnTo>
                  <a:lnTo>
                    <a:pt x="7764" y="770"/>
                  </a:lnTo>
                  <a:lnTo>
                    <a:pt x="7766" y="740"/>
                  </a:lnTo>
                  <a:lnTo>
                    <a:pt x="7768" y="709"/>
                  </a:lnTo>
                  <a:lnTo>
                    <a:pt x="7769" y="680"/>
                  </a:lnTo>
                  <a:lnTo>
                    <a:pt x="7771" y="652"/>
                  </a:lnTo>
                  <a:lnTo>
                    <a:pt x="7773" y="626"/>
                  </a:lnTo>
                  <a:lnTo>
                    <a:pt x="7775" y="601"/>
                  </a:lnTo>
                  <a:lnTo>
                    <a:pt x="7777" y="578"/>
                  </a:lnTo>
                  <a:lnTo>
                    <a:pt x="7779" y="557"/>
                  </a:lnTo>
                  <a:lnTo>
                    <a:pt x="7781" y="538"/>
                  </a:lnTo>
                  <a:lnTo>
                    <a:pt x="7783" y="521"/>
                  </a:lnTo>
                  <a:lnTo>
                    <a:pt x="7785" y="506"/>
                  </a:lnTo>
                  <a:lnTo>
                    <a:pt x="7787" y="493"/>
                  </a:lnTo>
                  <a:lnTo>
                    <a:pt x="7789" y="483"/>
                  </a:lnTo>
                  <a:lnTo>
                    <a:pt x="7791" y="474"/>
                  </a:lnTo>
                  <a:lnTo>
                    <a:pt x="7793" y="467"/>
                  </a:lnTo>
                  <a:lnTo>
                    <a:pt x="7795" y="461"/>
                  </a:lnTo>
                  <a:lnTo>
                    <a:pt x="7797" y="457"/>
                  </a:lnTo>
                  <a:lnTo>
                    <a:pt x="7799" y="455"/>
                  </a:lnTo>
                  <a:lnTo>
                    <a:pt x="7801" y="454"/>
                  </a:lnTo>
                  <a:lnTo>
                    <a:pt x="7803" y="454"/>
                  </a:lnTo>
                  <a:lnTo>
                    <a:pt x="7804" y="455"/>
                  </a:lnTo>
                  <a:lnTo>
                    <a:pt x="7806" y="456"/>
                  </a:lnTo>
                  <a:lnTo>
                    <a:pt x="7808" y="459"/>
                  </a:lnTo>
                  <a:lnTo>
                    <a:pt x="7810" y="462"/>
                  </a:lnTo>
                  <a:lnTo>
                    <a:pt x="7812" y="466"/>
                  </a:lnTo>
                  <a:lnTo>
                    <a:pt x="7814" y="470"/>
                  </a:lnTo>
                  <a:lnTo>
                    <a:pt x="7816" y="474"/>
                  </a:lnTo>
                  <a:lnTo>
                    <a:pt x="7818" y="479"/>
                  </a:lnTo>
                  <a:lnTo>
                    <a:pt x="7820" y="483"/>
                  </a:lnTo>
                  <a:lnTo>
                    <a:pt x="7822" y="488"/>
                  </a:lnTo>
                  <a:lnTo>
                    <a:pt x="7824" y="493"/>
                  </a:lnTo>
                  <a:lnTo>
                    <a:pt x="7826" y="497"/>
                  </a:lnTo>
                  <a:lnTo>
                    <a:pt x="7828" y="502"/>
                  </a:lnTo>
                  <a:lnTo>
                    <a:pt x="7830" y="507"/>
                  </a:lnTo>
                  <a:lnTo>
                    <a:pt x="7832" y="511"/>
                  </a:lnTo>
                  <a:lnTo>
                    <a:pt x="7834" y="515"/>
                  </a:lnTo>
                  <a:lnTo>
                    <a:pt x="7836" y="519"/>
                  </a:lnTo>
                  <a:lnTo>
                    <a:pt x="7838" y="523"/>
                  </a:lnTo>
                  <a:lnTo>
                    <a:pt x="7840" y="527"/>
                  </a:lnTo>
                  <a:lnTo>
                    <a:pt x="7841" y="530"/>
                  </a:lnTo>
                  <a:lnTo>
                    <a:pt x="7843" y="533"/>
                  </a:lnTo>
                  <a:lnTo>
                    <a:pt x="7845" y="536"/>
                  </a:lnTo>
                  <a:lnTo>
                    <a:pt x="7847" y="539"/>
                  </a:lnTo>
                  <a:lnTo>
                    <a:pt x="7849" y="542"/>
                  </a:lnTo>
                  <a:lnTo>
                    <a:pt x="7851" y="544"/>
                  </a:lnTo>
                  <a:lnTo>
                    <a:pt x="7853" y="546"/>
                  </a:lnTo>
                  <a:lnTo>
                    <a:pt x="7855" y="548"/>
                  </a:lnTo>
                  <a:lnTo>
                    <a:pt x="7857" y="550"/>
                  </a:lnTo>
                  <a:lnTo>
                    <a:pt x="7859" y="551"/>
                  </a:lnTo>
                  <a:lnTo>
                    <a:pt x="7861" y="553"/>
                  </a:lnTo>
                  <a:lnTo>
                    <a:pt x="7863" y="554"/>
                  </a:lnTo>
                  <a:lnTo>
                    <a:pt x="7865" y="555"/>
                  </a:lnTo>
                  <a:lnTo>
                    <a:pt x="7867" y="556"/>
                  </a:lnTo>
                  <a:lnTo>
                    <a:pt x="7869" y="556"/>
                  </a:lnTo>
                  <a:lnTo>
                    <a:pt x="7871" y="557"/>
                  </a:lnTo>
                  <a:lnTo>
                    <a:pt x="7873" y="557"/>
                  </a:lnTo>
                  <a:lnTo>
                    <a:pt x="7875" y="557"/>
                  </a:lnTo>
                  <a:lnTo>
                    <a:pt x="7877" y="557"/>
                  </a:lnTo>
                  <a:lnTo>
                    <a:pt x="7878" y="556"/>
                  </a:lnTo>
                  <a:lnTo>
                    <a:pt x="7880" y="556"/>
                  </a:lnTo>
                  <a:lnTo>
                    <a:pt x="7882" y="555"/>
                  </a:lnTo>
                  <a:lnTo>
                    <a:pt x="7884" y="553"/>
                  </a:lnTo>
                  <a:lnTo>
                    <a:pt x="7886" y="552"/>
                  </a:lnTo>
                  <a:lnTo>
                    <a:pt x="7888" y="550"/>
                  </a:lnTo>
                  <a:lnTo>
                    <a:pt x="7890" y="548"/>
                  </a:lnTo>
                  <a:lnTo>
                    <a:pt x="7892" y="545"/>
                  </a:lnTo>
                  <a:lnTo>
                    <a:pt x="7894" y="542"/>
                  </a:lnTo>
                  <a:lnTo>
                    <a:pt x="7896" y="539"/>
                  </a:lnTo>
                  <a:lnTo>
                    <a:pt x="7898" y="535"/>
                  </a:lnTo>
                  <a:lnTo>
                    <a:pt x="7900" y="530"/>
                  </a:lnTo>
                  <a:lnTo>
                    <a:pt x="7902" y="525"/>
                  </a:lnTo>
                  <a:lnTo>
                    <a:pt x="7904" y="520"/>
                  </a:lnTo>
                  <a:lnTo>
                    <a:pt x="7906" y="513"/>
                  </a:lnTo>
                  <a:lnTo>
                    <a:pt x="7908" y="506"/>
                  </a:lnTo>
                  <a:lnTo>
                    <a:pt x="7910" y="498"/>
                  </a:lnTo>
                  <a:lnTo>
                    <a:pt x="7912" y="490"/>
                  </a:lnTo>
                  <a:lnTo>
                    <a:pt x="7914" y="480"/>
                  </a:lnTo>
                  <a:lnTo>
                    <a:pt x="7915" y="470"/>
                  </a:lnTo>
                  <a:lnTo>
                    <a:pt x="7917" y="458"/>
                  </a:lnTo>
                  <a:lnTo>
                    <a:pt x="7919" y="446"/>
                  </a:lnTo>
                  <a:lnTo>
                    <a:pt x="7921" y="432"/>
                  </a:lnTo>
                  <a:lnTo>
                    <a:pt x="7923" y="418"/>
                  </a:lnTo>
                  <a:lnTo>
                    <a:pt x="7925" y="402"/>
                  </a:lnTo>
                  <a:lnTo>
                    <a:pt x="7927" y="385"/>
                  </a:lnTo>
                  <a:lnTo>
                    <a:pt x="7929" y="367"/>
                  </a:lnTo>
                  <a:lnTo>
                    <a:pt x="7931" y="348"/>
                  </a:lnTo>
                  <a:lnTo>
                    <a:pt x="7933" y="328"/>
                  </a:lnTo>
                  <a:lnTo>
                    <a:pt x="7935" y="308"/>
                  </a:lnTo>
                  <a:lnTo>
                    <a:pt x="7937" y="286"/>
                  </a:lnTo>
                  <a:lnTo>
                    <a:pt x="7939" y="264"/>
                  </a:lnTo>
                  <a:lnTo>
                    <a:pt x="7941" y="241"/>
                  </a:lnTo>
                  <a:lnTo>
                    <a:pt x="7943" y="218"/>
                  </a:lnTo>
                  <a:lnTo>
                    <a:pt x="7945" y="194"/>
                  </a:lnTo>
                  <a:lnTo>
                    <a:pt x="7947" y="171"/>
                  </a:lnTo>
                  <a:lnTo>
                    <a:pt x="7949" y="148"/>
                  </a:lnTo>
                  <a:lnTo>
                    <a:pt x="7951" y="126"/>
                  </a:lnTo>
                  <a:lnTo>
                    <a:pt x="7952" y="104"/>
                  </a:lnTo>
                  <a:lnTo>
                    <a:pt x="7954" y="84"/>
                  </a:lnTo>
                  <a:lnTo>
                    <a:pt x="7956" y="65"/>
                  </a:lnTo>
                  <a:lnTo>
                    <a:pt x="7958" y="49"/>
                  </a:lnTo>
                  <a:lnTo>
                    <a:pt x="7960" y="34"/>
                  </a:lnTo>
                  <a:lnTo>
                    <a:pt x="7962" y="22"/>
                  </a:lnTo>
                  <a:lnTo>
                    <a:pt x="7964" y="12"/>
                  </a:lnTo>
                  <a:lnTo>
                    <a:pt x="7966" y="5"/>
                  </a:lnTo>
                  <a:lnTo>
                    <a:pt x="7968" y="1"/>
                  </a:lnTo>
                  <a:lnTo>
                    <a:pt x="7970" y="0"/>
                  </a:lnTo>
                  <a:lnTo>
                    <a:pt x="7972" y="3"/>
                  </a:lnTo>
                </a:path>
              </a:pathLst>
            </a:custGeom>
            <a:solidFill>
              <a:srgbClr val="FFFFFF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4" name="Freeform 99"/>
            <p:cNvSpPr>
              <a:spLocks/>
            </p:cNvSpPr>
            <p:nvPr/>
          </p:nvSpPr>
          <p:spPr bwMode="auto">
            <a:xfrm flipV="1">
              <a:off x="8665" y="3388"/>
              <a:ext cx="586" cy="207"/>
            </a:xfrm>
            <a:custGeom>
              <a:avLst/>
              <a:gdLst>
                <a:gd name="T0" fmla="*/ 16 w 1089"/>
                <a:gd name="T1" fmla="*/ 43 h 376"/>
                <a:gd name="T2" fmla="*/ 33 w 1089"/>
                <a:gd name="T3" fmla="*/ 41 h 376"/>
                <a:gd name="T4" fmla="*/ 51 w 1089"/>
                <a:gd name="T5" fmla="*/ 37 h 376"/>
                <a:gd name="T6" fmla="*/ 68 w 1089"/>
                <a:gd name="T7" fmla="*/ 37 h 376"/>
                <a:gd name="T8" fmla="*/ 86 w 1089"/>
                <a:gd name="T9" fmla="*/ 34 h 376"/>
                <a:gd name="T10" fmla="*/ 103 w 1089"/>
                <a:gd name="T11" fmla="*/ 35 h 376"/>
                <a:gd name="T12" fmla="*/ 121 w 1089"/>
                <a:gd name="T13" fmla="*/ 36 h 376"/>
                <a:gd name="T14" fmla="*/ 138 w 1089"/>
                <a:gd name="T15" fmla="*/ 35 h 376"/>
                <a:gd name="T16" fmla="*/ 156 w 1089"/>
                <a:gd name="T17" fmla="*/ 35 h 376"/>
                <a:gd name="T18" fmla="*/ 173 w 1089"/>
                <a:gd name="T19" fmla="*/ 37 h 376"/>
                <a:gd name="T20" fmla="*/ 191 w 1089"/>
                <a:gd name="T21" fmla="*/ 35 h 376"/>
                <a:gd name="T22" fmla="*/ 208 w 1089"/>
                <a:gd name="T23" fmla="*/ 38 h 376"/>
                <a:gd name="T24" fmla="*/ 226 w 1089"/>
                <a:gd name="T25" fmla="*/ 37 h 376"/>
                <a:gd name="T26" fmla="*/ 243 w 1089"/>
                <a:gd name="T27" fmla="*/ 33 h 376"/>
                <a:gd name="T28" fmla="*/ 261 w 1089"/>
                <a:gd name="T29" fmla="*/ 35 h 376"/>
                <a:gd name="T30" fmla="*/ 279 w 1089"/>
                <a:gd name="T31" fmla="*/ 33 h 376"/>
                <a:gd name="T32" fmla="*/ 296 w 1089"/>
                <a:gd name="T33" fmla="*/ 35 h 376"/>
                <a:gd name="T34" fmla="*/ 314 w 1089"/>
                <a:gd name="T35" fmla="*/ 34 h 376"/>
                <a:gd name="T36" fmla="*/ 331 w 1089"/>
                <a:gd name="T37" fmla="*/ 31 h 376"/>
                <a:gd name="T38" fmla="*/ 349 w 1089"/>
                <a:gd name="T39" fmla="*/ 37 h 376"/>
                <a:gd name="T40" fmla="*/ 366 w 1089"/>
                <a:gd name="T41" fmla="*/ 34 h 376"/>
                <a:gd name="T42" fmla="*/ 384 w 1089"/>
                <a:gd name="T43" fmla="*/ 31 h 376"/>
                <a:gd name="T44" fmla="*/ 401 w 1089"/>
                <a:gd name="T45" fmla="*/ 33 h 376"/>
                <a:gd name="T46" fmla="*/ 419 w 1089"/>
                <a:gd name="T47" fmla="*/ 35 h 376"/>
                <a:gd name="T48" fmla="*/ 436 w 1089"/>
                <a:gd name="T49" fmla="*/ 36 h 376"/>
                <a:gd name="T50" fmla="*/ 454 w 1089"/>
                <a:gd name="T51" fmla="*/ 35 h 376"/>
                <a:gd name="T52" fmla="*/ 471 w 1089"/>
                <a:gd name="T53" fmla="*/ 38 h 376"/>
                <a:gd name="T54" fmla="*/ 489 w 1089"/>
                <a:gd name="T55" fmla="*/ 34 h 376"/>
                <a:gd name="T56" fmla="*/ 506 w 1089"/>
                <a:gd name="T57" fmla="*/ 36 h 376"/>
                <a:gd name="T58" fmla="*/ 524 w 1089"/>
                <a:gd name="T59" fmla="*/ 35 h 376"/>
                <a:gd name="T60" fmla="*/ 541 w 1089"/>
                <a:gd name="T61" fmla="*/ 42 h 376"/>
                <a:gd name="T62" fmla="*/ 559 w 1089"/>
                <a:gd name="T63" fmla="*/ 41 h 376"/>
                <a:gd name="T64" fmla="*/ 576 w 1089"/>
                <a:gd name="T65" fmla="*/ 40 h 376"/>
                <a:gd name="T66" fmla="*/ 594 w 1089"/>
                <a:gd name="T67" fmla="*/ 41 h 376"/>
                <a:gd name="T68" fmla="*/ 611 w 1089"/>
                <a:gd name="T69" fmla="*/ 44 h 376"/>
                <a:gd name="T70" fmla="*/ 629 w 1089"/>
                <a:gd name="T71" fmla="*/ 44 h 376"/>
                <a:gd name="T72" fmla="*/ 647 w 1089"/>
                <a:gd name="T73" fmla="*/ 46 h 376"/>
                <a:gd name="T74" fmla="*/ 664 w 1089"/>
                <a:gd name="T75" fmla="*/ 48 h 376"/>
                <a:gd name="T76" fmla="*/ 682 w 1089"/>
                <a:gd name="T77" fmla="*/ 50 h 376"/>
                <a:gd name="T78" fmla="*/ 699 w 1089"/>
                <a:gd name="T79" fmla="*/ 54 h 376"/>
                <a:gd name="T80" fmla="*/ 717 w 1089"/>
                <a:gd name="T81" fmla="*/ 61 h 376"/>
                <a:gd name="T82" fmla="*/ 734 w 1089"/>
                <a:gd name="T83" fmla="*/ 67 h 376"/>
                <a:gd name="T84" fmla="*/ 752 w 1089"/>
                <a:gd name="T85" fmla="*/ 81 h 376"/>
                <a:gd name="T86" fmla="*/ 769 w 1089"/>
                <a:gd name="T87" fmla="*/ 98 h 376"/>
                <a:gd name="T88" fmla="*/ 787 w 1089"/>
                <a:gd name="T89" fmla="*/ 119 h 376"/>
                <a:gd name="T90" fmla="*/ 804 w 1089"/>
                <a:gd name="T91" fmla="*/ 150 h 376"/>
                <a:gd name="T92" fmla="*/ 822 w 1089"/>
                <a:gd name="T93" fmla="*/ 195 h 376"/>
                <a:gd name="T94" fmla="*/ 839 w 1089"/>
                <a:gd name="T95" fmla="*/ 246 h 376"/>
                <a:gd name="T96" fmla="*/ 857 w 1089"/>
                <a:gd name="T97" fmla="*/ 309 h 376"/>
                <a:gd name="T98" fmla="*/ 874 w 1089"/>
                <a:gd name="T99" fmla="*/ 357 h 376"/>
                <a:gd name="T100" fmla="*/ 892 w 1089"/>
                <a:gd name="T101" fmla="*/ 375 h 376"/>
                <a:gd name="T102" fmla="*/ 909 w 1089"/>
                <a:gd name="T103" fmla="*/ 343 h 376"/>
                <a:gd name="T104" fmla="*/ 927 w 1089"/>
                <a:gd name="T105" fmla="*/ 281 h 376"/>
                <a:gd name="T106" fmla="*/ 944 w 1089"/>
                <a:gd name="T107" fmla="*/ 212 h 376"/>
                <a:gd name="T108" fmla="*/ 962 w 1089"/>
                <a:gd name="T109" fmla="*/ 146 h 376"/>
                <a:gd name="T110" fmla="*/ 979 w 1089"/>
                <a:gd name="T111" fmla="*/ 100 h 376"/>
                <a:gd name="T112" fmla="*/ 997 w 1089"/>
                <a:gd name="T113" fmla="*/ 67 h 376"/>
                <a:gd name="T114" fmla="*/ 1015 w 1089"/>
                <a:gd name="T115" fmla="*/ 43 h 376"/>
                <a:gd name="T116" fmla="*/ 1032 w 1089"/>
                <a:gd name="T117" fmla="*/ 23 h 376"/>
                <a:gd name="T118" fmla="*/ 1050 w 1089"/>
                <a:gd name="T119" fmla="*/ 12 h 376"/>
                <a:gd name="T120" fmla="*/ 1067 w 1089"/>
                <a:gd name="T121" fmla="*/ 7 h 376"/>
                <a:gd name="T122" fmla="*/ 1085 w 1089"/>
                <a:gd name="T123" fmla="*/ 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9" h="376">
                  <a:moveTo>
                    <a:pt x="0" y="45"/>
                  </a:moveTo>
                  <a:lnTo>
                    <a:pt x="2" y="44"/>
                  </a:lnTo>
                  <a:lnTo>
                    <a:pt x="4" y="43"/>
                  </a:lnTo>
                  <a:lnTo>
                    <a:pt x="6" y="42"/>
                  </a:lnTo>
                  <a:lnTo>
                    <a:pt x="8" y="43"/>
                  </a:lnTo>
                  <a:lnTo>
                    <a:pt x="10" y="45"/>
                  </a:lnTo>
                  <a:lnTo>
                    <a:pt x="12" y="46"/>
                  </a:lnTo>
                  <a:lnTo>
                    <a:pt x="14" y="44"/>
                  </a:lnTo>
                  <a:lnTo>
                    <a:pt x="16" y="43"/>
                  </a:lnTo>
                  <a:lnTo>
                    <a:pt x="18" y="41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3" y="40"/>
                  </a:lnTo>
                  <a:lnTo>
                    <a:pt x="25" y="40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3" y="41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9" y="40"/>
                  </a:lnTo>
                  <a:lnTo>
                    <a:pt x="41" y="40"/>
                  </a:lnTo>
                  <a:lnTo>
                    <a:pt x="43" y="41"/>
                  </a:lnTo>
                  <a:lnTo>
                    <a:pt x="45" y="38"/>
                  </a:lnTo>
                  <a:lnTo>
                    <a:pt x="47" y="38"/>
                  </a:lnTo>
                  <a:lnTo>
                    <a:pt x="49" y="39"/>
                  </a:lnTo>
                  <a:lnTo>
                    <a:pt x="51" y="37"/>
                  </a:lnTo>
                  <a:lnTo>
                    <a:pt x="53" y="36"/>
                  </a:lnTo>
                  <a:lnTo>
                    <a:pt x="55" y="38"/>
                  </a:lnTo>
                  <a:lnTo>
                    <a:pt x="57" y="41"/>
                  </a:lnTo>
                  <a:lnTo>
                    <a:pt x="59" y="38"/>
                  </a:lnTo>
                  <a:lnTo>
                    <a:pt x="60" y="37"/>
                  </a:lnTo>
                  <a:lnTo>
                    <a:pt x="62" y="37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8" y="37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4" y="38"/>
                  </a:lnTo>
                  <a:lnTo>
                    <a:pt x="76" y="36"/>
                  </a:lnTo>
                  <a:lnTo>
                    <a:pt x="78" y="34"/>
                  </a:lnTo>
                  <a:lnTo>
                    <a:pt x="80" y="34"/>
                  </a:lnTo>
                  <a:lnTo>
                    <a:pt x="82" y="35"/>
                  </a:lnTo>
                  <a:lnTo>
                    <a:pt x="84" y="36"/>
                  </a:lnTo>
                  <a:lnTo>
                    <a:pt x="86" y="34"/>
                  </a:lnTo>
                  <a:lnTo>
                    <a:pt x="88" y="33"/>
                  </a:lnTo>
                  <a:lnTo>
                    <a:pt x="90" y="37"/>
                  </a:lnTo>
                  <a:lnTo>
                    <a:pt x="92" y="37"/>
                  </a:lnTo>
                  <a:lnTo>
                    <a:pt x="94" y="35"/>
                  </a:lnTo>
                  <a:lnTo>
                    <a:pt x="95" y="36"/>
                  </a:lnTo>
                  <a:lnTo>
                    <a:pt x="97" y="37"/>
                  </a:lnTo>
                  <a:lnTo>
                    <a:pt x="99" y="34"/>
                  </a:lnTo>
                  <a:lnTo>
                    <a:pt x="101" y="33"/>
                  </a:lnTo>
                  <a:lnTo>
                    <a:pt x="103" y="35"/>
                  </a:lnTo>
                  <a:lnTo>
                    <a:pt x="105" y="34"/>
                  </a:lnTo>
                  <a:lnTo>
                    <a:pt x="107" y="34"/>
                  </a:lnTo>
                  <a:lnTo>
                    <a:pt x="109" y="36"/>
                  </a:lnTo>
                  <a:lnTo>
                    <a:pt x="111" y="38"/>
                  </a:lnTo>
                  <a:lnTo>
                    <a:pt x="113" y="35"/>
                  </a:lnTo>
                  <a:lnTo>
                    <a:pt x="115" y="36"/>
                  </a:lnTo>
                  <a:lnTo>
                    <a:pt x="117" y="35"/>
                  </a:lnTo>
                  <a:lnTo>
                    <a:pt x="119" y="36"/>
                  </a:lnTo>
                  <a:lnTo>
                    <a:pt x="121" y="36"/>
                  </a:lnTo>
                  <a:lnTo>
                    <a:pt x="123" y="34"/>
                  </a:lnTo>
                  <a:lnTo>
                    <a:pt x="125" y="35"/>
                  </a:lnTo>
                  <a:lnTo>
                    <a:pt x="127" y="34"/>
                  </a:lnTo>
                  <a:lnTo>
                    <a:pt x="129" y="36"/>
                  </a:lnTo>
                  <a:lnTo>
                    <a:pt x="131" y="35"/>
                  </a:lnTo>
                  <a:lnTo>
                    <a:pt x="132" y="35"/>
                  </a:lnTo>
                  <a:lnTo>
                    <a:pt x="134" y="32"/>
                  </a:lnTo>
                  <a:lnTo>
                    <a:pt x="136" y="34"/>
                  </a:lnTo>
                  <a:lnTo>
                    <a:pt x="138" y="35"/>
                  </a:lnTo>
                  <a:lnTo>
                    <a:pt x="140" y="33"/>
                  </a:lnTo>
                  <a:lnTo>
                    <a:pt x="142" y="35"/>
                  </a:lnTo>
                  <a:lnTo>
                    <a:pt x="144" y="34"/>
                  </a:lnTo>
                  <a:lnTo>
                    <a:pt x="146" y="33"/>
                  </a:lnTo>
                  <a:lnTo>
                    <a:pt x="148" y="31"/>
                  </a:lnTo>
                  <a:lnTo>
                    <a:pt x="150" y="34"/>
                  </a:lnTo>
                  <a:lnTo>
                    <a:pt x="152" y="36"/>
                  </a:lnTo>
                  <a:lnTo>
                    <a:pt x="154" y="34"/>
                  </a:lnTo>
                  <a:lnTo>
                    <a:pt x="156" y="35"/>
                  </a:lnTo>
                  <a:lnTo>
                    <a:pt x="158" y="37"/>
                  </a:lnTo>
                  <a:lnTo>
                    <a:pt x="160" y="37"/>
                  </a:lnTo>
                  <a:lnTo>
                    <a:pt x="162" y="35"/>
                  </a:lnTo>
                  <a:lnTo>
                    <a:pt x="164" y="34"/>
                  </a:lnTo>
                  <a:lnTo>
                    <a:pt x="166" y="35"/>
                  </a:lnTo>
                  <a:lnTo>
                    <a:pt x="168" y="36"/>
                  </a:lnTo>
                  <a:lnTo>
                    <a:pt x="169" y="37"/>
                  </a:lnTo>
                  <a:lnTo>
                    <a:pt x="171" y="38"/>
                  </a:lnTo>
                  <a:lnTo>
                    <a:pt x="173" y="37"/>
                  </a:lnTo>
                  <a:lnTo>
                    <a:pt x="175" y="37"/>
                  </a:lnTo>
                  <a:lnTo>
                    <a:pt x="177" y="35"/>
                  </a:lnTo>
                  <a:lnTo>
                    <a:pt x="179" y="37"/>
                  </a:lnTo>
                  <a:lnTo>
                    <a:pt x="181" y="35"/>
                  </a:lnTo>
                  <a:lnTo>
                    <a:pt x="183" y="36"/>
                  </a:lnTo>
                  <a:lnTo>
                    <a:pt x="185" y="36"/>
                  </a:lnTo>
                  <a:lnTo>
                    <a:pt x="187" y="34"/>
                  </a:lnTo>
                  <a:lnTo>
                    <a:pt x="189" y="34"/>
                  </a:lnTo>
                  <a:lnTo>
                    <a:pt x="191" y="35"/>
                  </a:lnTo>
                  <a:lnTo>
                    <a:pt x="193" y="33"/>
                  </a:lnTo>
                  <a:lnTo>
                    <a:pt x="195" y="33"/>
                  </a:lnTo>
                  <a:lnTo>
                    <a:pt x="197" y="35"/>
                  </a:lnTo>
                  <a:lnTo>
                    <a:pt x="199" y="36"/>
                  </a:lnTo>
                  <a:lnTo>
                    <a:pt x="201" y="37"/>
                  </a:lnTo>
                  <a:lnTo>
                    <a:pt x="203" y="36"/>
                  </a:lnTo>
                  <a:lnTo>
                    <a:pt x="205" y="39"/>
                  </a:lnTo>
                  <a:lnTo>
                    <a:pt x="206" y="38"/>
                  </a:lnTo>
                  <a:lnTo>
                    <a:pt x="208" y="38"/>
                  </a:lnTo>
                  <a:lnTo>
                    <a:pt x="210" y="37"/>
                  </a:lnTo>
                  <a:lnTo>
                    <a:pt x="212" y="38"/>
                  </a:lnTo>
                  <a:lnTo>
                    <a:pt x="214" y="37"/>
                  </a:lnTo>
                  <a:lnTo>
                    <a:pt x="216" y="38"/>
                  </a:lnTo>
                  <a:lnTo>
                    <a:pt x="218" y="38"/>
                  </a:lnTo>
                  <a:lnTo>
                    <a:pt x="220" y="39"/>
                  </a:lnTo>
                  <a:lnTo>
                    <a:pt x="222" y="38"/>
                  </a:lnTo>
                  <a:lnTo>
                    <a:pt x="224" y="35"/>
                  </a:lnTo>
                  <a:lnTo>
                    <a:pt x="226" y="37"/>
                  </a:lnTo>
                  <a:lnTo>
                    <a:pt x="228" y="36"/>
                  </a:lnTo>
                  <a:lnTo>
                    <a:pt x="230" y="35"/>
                  </a:lnTo>
                  <a:lnTo>
                    <a:pt x="232" y="35"/>
                  </a:lnTo>
                  <a:lnTo>
                    <a:pt x="234" y="36"/>
                  </a:lnTo>
                  <a:lnTo>
                    <a:pt x="236" y="36"/>
                  </a:lnTo>
                  <a:lnTo>
                    <a:pt x="238" y="36"/>
                  </a:lnTo>
                  <a:lnTo>
                    <a:pt x="240" y="34"/>
                  </a:lnTo>
                  <a:lnTo>
                    <a:pt x="242" y="33"/>
                  </a:lnTo>
                  <a:lnTo>
                    <a:pt x="243" y="33"/>
                  </a:lnTo>
                  <a:lnTo>
                    <a:pt x="245" y="34"/>
                  </a:lnTo>
                  <a:lnTo>
                    <a:pt x="247" y="36"/>
                  </a:lnTo>
                  <a:lnTo>
                    <a:pt x="249" y="35"/>
                  </a:lnTo>
                  <a:lnTo>
                    <a:pt x="251" y="36"/>
                  </a:lnTo>
                  <a:lnTo>
                    <a:pt x="253" y="34"/>
                  </a:lnTo>
                  <a:lnTo>
                    <a:pt x="255" y="36"/>
                  </a:lnTo>
                  <a:lnTo>
                    <a:pt x="257" y="36"/>
                  </a:lnTo>
                  <a:lnTo>
                    <a:pt x="259" y="37"/>
                  </a:lnTo>
                  <a:lnTo>
                    <a:pt x="261" y="35"/>
                  </a:lnTo>
                  <a:lnTo>
                    <a:pt x="263" y="35"/>
                  </a:lnTo>
                  <a:lnTo>
                    <a:pt x="265" y="36"/>
                  </a:lnTo>
                  <a:lnTo>
                    <a:pt x="267" y="34"/>
                  </a:lnTo>
                  <a:lnTo>
                    <a:pt x="269" y="36"/>
                  </a:lnTo>
                  <a:lnTo>
                    <a:pt x="271" y="35"/>
                  </a:lnTo>
                  <a:lnTo>
                    <a:pt x="273" y="35"/>
                  </a:lnTo>
                  <a:lnTo>
                    <a:pt x="275" y="33"/>
                  </a:lnTo>
                  <a:lnTo>
                    <a:pt x="277" y="33"/>
                  </a:lnTo>
                  <a:lnTo>
                    <a:pt x="279" y="33"/>
                  </a:lnTo>
                  <a:lnTo>
                    <a:pt x="280" y="32"/>
                  </a:lnTo>
                  <a:lnTo>
                    <a:pt x="282" y="32"/>
                  </a:lnTo>
                  <a:lnTo>
                    <a:pt x="284" y="34"/>
                  </a:lnTo>
                  <a:lnTo>
                    <a:pt x="286" y="34"/>
                  </a:lnTo>
                  <a:lnTo>
                    <a:pt x="288" y="34"/>
                  </a:lnTo>
                  <a:lnTo>
                    <a:pt x="290" y="37"/>
                  </a:lnTo>
                  <a:lnTo>
                    <a:pt x="292" y="35"/>
                  </a:lnTo>
                  <a:lnTo>
                    <a:pt x="294" y="32"/>
                  </a:lnTo>
                  <a:lnTo>
                    <a:pt x="296" y="35"/>
                  </a:lnTo>
                  <a:lnTo>
                    <a:pt x="298" y="36"/>
                  </a:lnTo>
                  <a:lnTo>
                    <a:pt x="300" y="35"/>
                  </a:lnTo>
                  <a:lnTo>
                    <a:pt x="302" y="34"/>
                  </a:lnTo>
                  <a:lnTo>
                    <a:pt x="304" y="34"/>
                  </a:lnTo>
                  <a:lnTo>
                    <a:pt x="306" y="34"/>
                  </a:lnTo>
                  <a:lnTo>
                    <a:pt x="308" y="33"/>
                  </a:lnTo>
                  <a:lnTo>
                    <a:pt x="310" y="34"/>
                  </a:lnTo>
                  <a:lnTo>
                    <a:pt x="312" y="35"/>
                  </a:lnTo>
                  <a:lnTo>
                    <a:pt x="314" y="34"/>
                  </a:lnTo>
                  <a:lnTo>
                    <a:pt x="316" y="33"/>
                  </a:lnTo>
                  <a:lnTo>
                    <a:pt x="317" y="35"/>
                  </a:lnTo>
                  <a:lnTo>
                    <a:pt x="319" y="35"/>
                  </a:lnTo>
                  <a:lnTo>
                    <a:pt x="321" y="34"/>
                  </a:lnTo>
                  <a:lnTo>
                    <a:pt x="323" y="32"/>
                  </a:lnTo>
                  <a:lnTo>
                    <a:pt x="325" y="31"/>
                  </a:lnTo>
                  <a:lnTo>
                    <a:pt x="327" y="31"/>
                  </a:lnTo>
                  <a:lnTo>
                    <a:pt x="329" y="33"/>
                  </a:lnTo>
                  <a:lnTo>
                    <a:pt x="331" y="31"/>
                  </a:lnTo>
                  <a:lnTo>
                    <a:pt x="333" y="30"/>
                  </a:lnTo>
                  <a:lnTo>
                    <a:pt x="335" y="32"/>
                  </a:lnTo>
                  <a:lnTo>
                    <a:pt x="337" y="32"/>
                  </a:lnTo>
                  <a:lnTo>
                    <a:pt x="339" y="33"/>
                  </a:lnTo>
                  <a:lnTo>
                    <a:pt x="341" y="33"/>
                  </a:lnTo>
                  <a:lnTo>
                    <a:pt x="343" y="34"/>
                  </a:lnTo>
                  <a:lnTo>
                    <a:pt x="345" y="34"/>
                  </a:lnTo>
                  <a:lnTo>
                    <a:pt x="347" y="37"/>
                  </a:lnTo>
                  <a:lnTo>
                    <a:pt x="349" y="37"/>
                  </a:lnTo>
                  <a:lnTo>
                    <a:pt x="351" y="36"/>
                  </a:lnTo>
                  <a:lnTo>
                    <a:pt x="353" y="35"/>
                  </a:lnTo>
                  <a:lnTo>
                    <a:pt x="354" y="33"/>
                  </a:lnTo>
                  <a:lnTo>
                    <a:pt x="356" y="33"/>
                  </a:lnTo>
                  <a:lnTo>
                    <a:pt x="358" y="31"/>
                  </a:lnTo>
                  <a:lnTo>
                    <a:pt x="360" y="33"/>
                  </a:lnTo>
                  <a:lnTo>
                    <a:pt x="362" y="35"/>
                  </a:lnTo>
                  <a:lnTo>
                    <a:pt x="364" y="35"/>
                  </a:lnTo>
                  <a:lnTo>
                    <a:pt x="366" y="34"/>
                  </a:lnTo>
                  <a:lnTo>
                    <a:pt x="368" y="34"/>
                  </a:lnTo>
                  <a:lnTo>
                    <a:pt x="370" y="34"/>
                  </a:lnTo>
                  <a:lnTo>
                    <a:pt x="372" y="35"/>
                  </a:lnTo>
                  <a:lnTo>
                    <a:pt x="374" y="35"/>
                  </a:lnTo>
                  <a:lnTo>
                    <a:pt x="376" y="34"/>
                  </a:lnTo>
                  <a:lnTo>
                    <a:pt x="378" y="36"/>
                  </a:lnTo>
                  <a:lnTo>
                    <a:pt x="380" y="33"/>
                  </a:lnTo>
                  <a:lnTo>
                    <a:pt x="382" y="30"/>
                  </a:lnTo>
                  <a:lnTo>
                    <a:pt x="384" y="31"/>
                  </a:lnTo>
                  <a:lnTo>
                    <a:pt x="386" y="31"/>
                  </a:lnTo>
                  <a:lnTo>
                    <a:pt x="388" y="31"/>
                  </a:lnTo>
                  <a:lnTo>
                    <a:pt x="390" y="33"/>
                  </a:lnTo>
                  <a:lnTo>
                    <a:pt x="391" y="33"/>
                  </a:lnTo>
                  <a:lnTo>
                    <a:pt x="393" y="33"/>
                  </a:lnTo>
                  <a:lnTo>
                    <a:pt x="395" y="34"/>
                  </a:lnTo>
                  <a:lnTo>
                    <a:pt x="397" y="34"/>
                  </a:lnTo>
                  <a:lnTo>
                    <a:pt x="399" y="33"/>
                  </a:lnTo>
                  <a:lnTo>
                    <a:pt x="401" y="33"/>
                  </a:lnTo>
                  <a:lnTo>
                    <a:pt x="403" y="34"/>
                  </a:lnTo>
                  <a:lnTo>
                    <a:pt x="405" y="36"/>
                  </a:lnTo>
                  <a:lnTo>
                    <a:pt x="407" y="34"/>
                  </a:lnTo>
                  <a:lnTo>
                    <a:pt x="409" y="34"/>
                  </a:lnTo>
                  <a:lnTo>
                    <a:pt x="411" y="34"/>
                  </a:lnTo>
                  <a:lnTo>
                    <a:pt x="413" y="33"/>
                  </a:lnTo>
                  <a:lnTo>
                    <a:pt x="415" y="35"/>
                  </a:lnTo>
                  <a:lnTo>
                    <a:pt x="417" y="35"/>
                  </a:lnTo>
                  <a:lnTo>
                    <a:pt x="419" y="35"/>
                  </a:lnTo>
                  <a:lnTo>
                    <a:pt x="421" y="33"/>
                  </a:lnTo>
                  <a:lnTo>
                    <a:pt x="423" y="34"/>
                  </a:lnTo>
                  <a:lnTo>
                    <a:pt x="425" y="32"/>
                  </a:lnTo>
                  <a:lnTo>
                    <a:pt x="427" y="35"/>
                  </a:lnTo>
                  <a:lnTo>
                    <a:pt x="428" y="35"/>
                  </a:lnTo>
                  <a:lnTo>
                    <a:pt x="430" y="36"/>
                  </a:lnTo>
                  <a:lnTo>
                    <a:pt x="432" y="34"/>
                  </a:lnTo>
                  <a:lnTo>
                    <a:pt x="434" y="33"/>
                  </a:lnTo>
                  <a:lnTo>
                    <a:pt x="436" y="36"/>
                  </a:lnTo>
                  <a:lnTo>
                    <a:pt x="438" y="37"/>
                  </a:lnTo>
                  <a:lnTo>
                    <a:pt x="440" y="39"/>
                  </a:lnTo>
                  <a:lnTo>
                    <a:pt x="442" y="38"/>
                  </a:lnTo>
                  <a:lnTo>
                    <a:pt x="444" y="37"/>
                  </a:lnTo>
                  <a:lnTo>
                    <a:pt x="446" y="39"/>
                  </a:lnTo>
                  <a:lnTo>
                    <a:pt x="448" y="38"/>
                  </a:lnTo>
                  <a:lnTo>
                    <a:pt x="450" y="37"/>
                  </a:lnTo>
                  <a:lnTo>
                    <a:pt x="452" y="35"/>
                  </a:lnTo>
                  <a:lnTo>
                    <a:pt x="454" y="35"/>
                  </a:lnTo>
                  <a:lnTo>
                    <a:pt x="456" y="36"/>
                  </a:lnTo>
                  <a:lnTo>
                    <a:pt x="458" y="38"/>
                  </a:lnTo>
                  <a:lnTo>
                    <a:pt x="460" y="37"/>
                  </a:lnTo>
                  <a:lnTo>
                    <a:pt x="462" y="37"/>
                  </a:lnTo>
                  <a:lnTo>
                    <a:pt x="464" y="37"/>
                  </a:lnTo>
                  <a:lnTo>
                    <a:pt x="465" y="36"/>
                  </a:lnTo>
                  <a:lnTo>
                    <a:pt x="467" y="36"/>
                  </a:lnTo>
                  <a:lnTo>
                    <a:pt x="469" y="36"/>
                  </a:lnTo>
                  <a:lnTo>
                    <a:pt x="471" y="38"/>
                  </a:lnTo>
                  <a:lnTo>
                    <a:pt x="473" y="38"/>
                  </a:lnTo>
                  <a:lnTo>
                    <a:pt x="475" y="36"/>
                  </a:lnTo>
                  <a:lnTo>
                    <a:pt x="477" y="36"/>
                  </a:lnTo>
                  <a:lnTo>
                    <a:pt x="479" y="38"/>
                  </a:lnTo>
                  <a:lnTo>
                    <a:pt x="481" y="39"/>
                  </a:lnTo>
                  <a:lnTo>
                    <a:pt x="483" y="39"/>
                  </a:lnTo>
                  <a:lnTo>
                    <a:pt x="485" y="38"/>
                  </a:lnTo>
                  <a:lnTo>
                    <a:pt x="487" y="36"/>
                  </a:lnTo>
                  <a:lnTo>
                    <a:pt x="489" y="34"/>
                  </a:lnTo>
                  <a:lnTo>
                    <a:pt x="491" y="35"/>
                  </a:lnTo>
                  <a:lnTo>
                    <a:pt x="493" y="36"/>
                  </a:lnTo>
                  <a:lnTo>
                    <a:pt x="495" y="34"/>
                  </a:lnTo>
                  <a:lnTo>
                    <a:pt x="497" y="35"/>
                  </a:lnTo>
                  <a:lnTo>
                    <a:pt x="499" y="39"/>
                  </a:lnTo>
                  <a:lnTo>
                    <a:pt x="500" y="39"/>
                  </a:lnTo>
                  <a:lnTo>
                    <a:pt x="502" y="37"/>
                  </a:lnTo>
                  <a:lnTo>
                    <a:pt x="504" y="38"/>
                  </a:lnTo>
                  <a:lnTo>
                    <a:pt x="506" y="36"/>
                  </a:lnTo>
                  <a:lnTo>
                    <a:pt x="508" y="36"/>
                  </a:lnTo>
                  <a:lnTo>
                    <a:pt x="510" y="39"/>
                  </a:lnTo>
                  <a:lnTo>
                    <a:pt x="512" y="39"/>
                  </a:lnTo>
                  <a:lnTo>
                    <a:pt x="514" y="38"/>
                  </a:lnTo>
                  <a:lnTo>
                    <a:pt x="516" y="37"/>
                  </a:lnTo>
                  <a:lnTo>
                    <a:pt x="518" y="37"/>
                  </a:lnTo>
                  <a:lnTo>
                    <a:pt x="520" y="36"/>
                  </a:lnTo>
                  <a:lnTo>
                    <a:pt x="522" y="34"/>
                  </a:lnTo>
                  <a:lnTo>
                    <a:pt x="524" y="35"/>
                  </a:lnTo>
                  <a:lnTo>
                    <a:pt x="526" y="36"/>
                  </a:lnTo>
                  <a:lnTo>
                    <a:pt x="528" y="37"/>
                  </a:lnTo>
                  <a:lnTo>
                    <a:pt x="530" y="39"/>
                  </a:lnTo>
                  <a:lnTo>
                    <a:pt x="532" y="40"/>
                  </a:lnTo>
                  <a:lnTo>
                    <a:pt x="534" y="39"/>
                  </a:lnTo>
                  <a:lnTo>
                    <a:pt x="536" y="37"/>
                  </a:lnTo>
                  <a:lnTo>
                    <a:pt x="537" y="39"/>
                  </a:lnTo>
                  <a:lnTo>
                    <a:pt x="539" y="42"/>
                  </a:lnTo>
                  <a:lnTo>
                    <a:pt x="541" y="42"/>
                  </a:lnTo>
                  <a:lnTo>
                    <a:pt x="543" y="41"/>
                  </a:lnTo>
                  <a:lnTo>
                    <a:pt x="545" y="40"/>
                  </a:lnTo>
                  <a:lnTo>
                    <a:pt x="547" y="37"/>
                  </a:lnTo>
                  <a:lnTo>
                    <a:pt x="549" y="37"/>
                  </a:lnTo>
                  <a:lnTo>
                    <a:pt x="551" y="38"/>
                  </a:lnTo>
                  <a:lnTo>
                    <a:pt x="553" y="37"/>
                  </a:lnTo>
                  <a:lnTo>
                    <a:pt x="555" y="39"/>
                  </a:lnTo>
                  <a:lnTo>
                    <a:pt x="557" y="41"/>
                  </a:lnTo>
                  <a:lnTo>
                    <a:pt x="559" y="41"/>
                  </a:lnTo>
                  <a:lnTo>
                    <a:pt x="561" y="40"/>
                  </a:lnTo>
                  <a:lnTo>
                    <a:pt x="563" y="39"/>
                  </a:lnTo>
                  <a:lnTo>
                    <a:pt x="565" y="40"/>
                  </a:lnTo>
                  <a:lnTo>
                    <a:pt x="567" y="41"/>
                  </a:lnTo>
                  <a:lnTo>
                    <a:pt x="569" y="40"/>
                  </a:lnTo>
                  <a:lnTo>
                    <a:pt x="571" y="40"/>
                  </a:lnTo>
                  <a:lnTo>
                    <a:pt x="573" y="40"/>
                  </a:lnTo>
                  <a:lnTo>
                    <a:pt x="574" y="39"/>
                  </a:lnTo>
                  <a:lnTo>
                    <a:pt x="576" y="40"/>
                  </a:lnTo>
                  <a:lnTo>
                    <a:pt x="578" y="38"/>
                  </a:lnTo>
                  <a:lnTo>
                    <a:pt x="580" y="39"/>
                  </a:lnTo>
                  <a:lnTo>
                    <a:pt x="582" y="39"/>
                  </a:lnTo>
                  <a:lnTo>
                    <a:pt x="584" y="37"/>
                  </a:lnTo>
                  <a:lnTo>
                    <a:pt x="586" y="37"/>
                  </a:lnTo>
                  <a:lnTo>
                    <a:pt x="588" y="40"/>
                  </a:lnTo>
                  <a:lnTo>
                    <a:pt x="590" y="40"/>
                  </a:lnTo>
                  <a:lnTo>
                    <a:pt x="592" y="41"/>
                  </a:lnTo>
                  <a:lnTo>
                    <a:pt x="594" y="41"/>
                  </a:lnTo>
                  <a:lnTo>
                    <a:pt x="596" y="41"/>
                  </a:lnTo>
                  <a:lnTo>
                    <a:pt x="598" y="41"/>
                  </a:lnTo>
                  <a:lnTo>
                    <a:pt x="600" y="41"/>
                  </a:lnTo>
                  <a:lnTo>
                    <a:pt x="602" y="41"/>
                  </a:lnTo>
                  <a:lnTo>
                    <a:pt x="604" y="43"/>
                  </a:lnTo>
                  <a:lnTo>
                    <a:pt x="606" y="45"/>
                  </a:lnTo>
                  <a:lnTo>
                    <a:pt x="608" y="45"/>
                  </a:lnTo>
                  <a:lnTo>
                    <a:pt x="610" y="42"/>
                  </a:lnTo>
                  <a:lnTo>
                    <a:pt x="611" y="44"/>
                  </a:lnTo>
                  <a:lnTo>
                    <a:pt x="613" y="43"/>
                  </a:lnTo>
                  <a:lnTo>
                    <a:pt x="615" y="44"/>
                  </a:lnTo>
                  <a:lnTo>
                    <a:pt x="617" y="43"/>
                  </a:lnTo>
                  <a:lnTo>
                    <a:pt x="619" y="44"/>
                  </a:lnTo>
                  <a:lnTo>
                    <a:pt x="621" y="42"/>
                  </a:lnTo>
                  <a:lnTo>
                    <a:pt x="623" y="44"/>
                  </a:lnTo>
                  <a:lnTo>
                    <a:pt x="625" y="43"/>
                  </a:lnTo>
                  <a:lnTo>
                    <a:pt x="627" y="43"/>
                  </a:lnTo>
                  <a:lnTo>
                    <a:pt x="629" y="44"/>
                  </a:lnTo>
                  <a:lnTo>
                    <a:pt x="631" y="41"/>
                  </a:lnTo>
                  <a:lnTo>
                    <a:pt x="633" y="40"/>
                  </a:lnTo>
                  <a:lnTo>
                    <a:pt x="635" y="40"/>
                  </a:lnTo>
                  <a:lnTo>
                    <a:pt x="637" y="43"/>
                  </a:lnTo>
                  <a:lnTo>
                    <a:pt x="639" y="42"/>
                  </a:lnTo>
                  <a:lnTo>
                    <a:pt x="641" y="45"/>
                  </a:lnTo>
                  <a:lnTo>
                    <a:pt x="643" y="46"/>
                  </a:lnTo>
                  <a:lnTo>
                    <a:pt x="645" y="46"/>
                  </a:lnTo>
                  <a:lnTo>
                    <a:pt x="647" y="46"/>
                  </a:lnTo>
                  <a:lnTo>
                    <a:pt x="648" y="47"/>
                  </a:lnTo>
                  <a:lnTo>
                    <a:pt x="650" y="47"/>
                  </a:lnTo>
                  <a:lnTo>
                    <a:pt x="652" y="46"/>
                  </a:lnTo>
                  <a:lnTo>
                    <a:pt x="654" y="46"/>
                  </a:lnTo>
                  <a:lnTo>
                    <a:pt x="656" y="48"/>
                  </a:lnTo>
                  <a:lnTo>
                    <a:pt x="658" y="48"/>
                  </a:lnTo>
                  <a:lnTo>
                    <a:pt x="660" y="45"/>
                  </a:lnTo>
                  <a:lnTo>
                    <a:pt x="662" y="45"/>
                  </a:lnTo>
                  <a:lnTo>
                    <a:pt x="664" y="48"/>
                  </a:lnTo>
                  <a:lnTo>
                    <a:pt x="666" y="48"/>
                  </a:lnTo>
                  <a:lnTo>
                    <a:pt x="668" y="45"/>
                  </a:lnTo>
                  <a:lnTo>
                    <a:pt x="670" y="47"/>
                  </a:lnTo>
                  <a:lnTo>
                    <a:pt x="672" y="49"/>
                  </a:lnTo>
                  <a:lnTo>
                    <a:pt x="674" y="50"/>
                  </a:lnTo>
                  <a:lnTo>
                    <a:pt x="676" y="51"/>
                  </a:lnTo>
                  <a:lnTo>
                    <a:pt x="678" y="51"/>
                  </a:lnTo>
                  <a:lnTo>
                    <a:pt x="680" y="51"/>
                  </a:lnTo>
                  <a:lnTo>
                    <a:pt x="682" y="50"/>
                  </a:lnTo>
                  <a:lnTo>
                    <a:pt x="684" y="51"/>
                  </a:lnTo>
                  <a:lnTo>
                    <a:pt x="685" y="49"/>
                  </a:lnTo>
                  <a:lnTo>
                    <a:pt x="687" y="48"/>
                  </a:lnTo>
                  <a:lnTo>
                    <a:pt x="689" y="53"/>
                  </a:lnTo>
                  <a:lnTo>
                    <a:pt x="691" y="56"/>
                  </a:lnTo>
                  <a:lnTo>
                    <a:pt x="693" y="53"/>
                  </a:lnTo>
                  <a:lnTo>
                    <a:pt x="695" y="53"/>
                  </a:lnTo>
                  <a:lnTo>
                    <a:pt x="697" y="54"/>
                  </a:lnTo>
                  <a:lnTo>
                    <a:pt x="699" y="54"/>
                  </a:lnTo>
                  <a:lnTo>
                    <a:pt x="701" y="55"/>
                  </a:lnTo>
                  <a:lnTo>
                    <a:pt x="703" y="57"/>
                  </a:lnTo>
                  <a:lnTo>
                    <a:pt x="705" y="60"/>
                  </a:lnTo>
                  <a:lnTo>
                    <a:pt x="707" y="60"/>
                  </a:lnTo>
                  <a:lnTo>
                    <a:pt x="709" y="59"/>
                  </a:lnTo>
                  <a:lnTo>
                    <a:pt x="711" y="61"/>
                  </a:lnTo>
                  <a:lnTo>
                    <a:pt x="713" y="61"/>
                  </a:lnTo>
                  <a:lnTo>
                    <a:pt x="715" y="58"/>
                  </a:lnTo>
                  <a:lnTo>
                    <a:pt x="717" y="61"/>
                  </a:lnTo>
                  <a:lnTo>
                    <a:pt x="719" y="60"/>
                  </a:lnTo>
                  <a:lnTo>
                    <a:pt x="721" y="61"/>
                  </a:lnTo>
                  <a:lnTo>
                    <a:pt x="722" y="62"/>
                  </a:lnTo>
                  <a:lnTo>
                    <a:pt x="724" y="64"/>
                  </a:lnTo>
                  <a:lnTo>
                    <a:pt x="726" y="67"/>
                  </a:lnTo>
                  <a:lnTo>
                    <a:pt x="728" y="70"/>
                  </a:lnTo>
                  <a:lnTo>
                    <a:pt x="730" y="68"/>
                  </a:lnTo>
                  <a:lnTo>
                    <a:pt x="732" y="66"/>
                  </a:lnTo>
                  <a:lnTo>
                    <a:pt x="734" y="67"/>
                  </a:lnTo>
                  <a:lnTo>
                    <a:pt x="736" y="70"/>
                  </a:lnTo>
                  <a:lnTo>
                    <a:pt x="738" y="71"/>
                  </a:lnTo>
                  <a:lnTo>
                    <a:pt x="740" y="71"/>
                  </a:lnTo>
                  <a:lnTo>
                    <a:pt x="742" y="73"/>
                  </a:lnTo>
                  <a:lnTo>
                    <a:pt x="744" y="71"/>
                  </a:lnTo>
                  <a:lnTo>
                    <a:pt x="746" y="73"/>
                  </a:lnTo>
                  <a:lnTo>
                    <a:pt x="748" y="75"/>
                  </a:lnTo>
                  <a:lnTo>
                    <a:pt x="750" y="77"/>
                  </a:lnTo>
                  <a:lnTo>
                    <a:pt x="752" y="81"/>
                  </a:lnTo>
                  <a:lnTo>
                    <a:pt x="754" y="84"/>
                  </a:lnTo>
                  <a:lnTo>
                    <a:pt x="756" y="87"/>
                  </a:lnTo>
                  <a:lnTo>
                    <a:pt x="758" y="89"/>
                  </a:lnTo>
                  <a:lnTo>
                    <a:pt x="759" y="89"/>
                  </a:lnTo>
                  <a:lnTo>
                    <a:pt x="761" y="89"/>
                  </a:lnTo>
                  <a:lnTo>
                    <a:pt x="763" y="93"/>
                  </a:lnTo>
                  <a:lnTo>
                    <a:pt x="765" y="93"/>
                  </a:lnTo>
                  <a:lnTo>
                    <a:pt x="767" y="96"/>
                  </a:lnTo>
                  <a:lnTo>
                    <a:pt x="769" y="98"/>
                  </a:lnTo>
                  <a:lnTo>
                    <a:pt x="771" y="101"/>
                  </a:lnTo>
                  <a:lnTo>
                    <a:pt x="773" y="103"/>
                  </a:lnTo>
                  <a:lnTo>
                    <a:pt x="775" y="106"/>
                  </a:lnTo>
                  <a:lnTo>
                    <a:pt x="777" y="108"/>
                  </a:lnTo>
                  <a:lnTo>
                    <a:pt x="779" y="109"/>
                  </a:lnTo>
                  <a:lnTo>
                    <a:pt x="781" y="110"/>
                  </a:lnTo>
                  <a:lnTo>
                    <a:pt x="783" y="113"/>
                  </a:lnTo>
                  <a:lnTo>
                    <a:pt x="785" y="116"/>
                  </a:lnTo>
                  <a:lnTo>
                    <a:pt x="787" y="119"/>
                  </a:lnTo>
                  <a:lnTo>
                    <a:pt x="789" y="123"/>
                  </a:lnTo>
                  <a:lnTo>
                    <a:pt x="791" y="126"/>
                  </a:lnTo>
                  <a:lnTo>
                    <a:pt x="793" y="131"/>
                  </a:lnTo>
                  <a:lnTo>
                    <a:pt x="795" y="133"/>
                  </a:lnTo>
                  <a:lnTo>
                    <a:pt x="796" y="136"/>
                  </a:lnTo>
                  <a:lnTo>
                    <a:pt x="798" y="140"/>
                  </a:lnTo>
                  <a:lnTo>
                    <a:pt x="800" y="144"/>
                  </a:lnTo>
                  <a:lnTo>
                    <a:pt x="802" y="147"/>
                  </a:lnTo>
                  <a:lnTo>
                    <a:pt x="804" y="150"/>
                  </a:lnTo>
                  <a:lnTo>
                    <a:pt x="806" y="155"/>
                  </a:lnTo>
                  <a:lnTo>
                    <a:pt x="808" y="159"/>
                  </a:lnTo>
                  <a:lnTo>
                    <a:pt x="810" y="164"/>
                  </a:lnTo>
                  <a:lnTo>
                    <a:pt x="812" y="170"/>
                  </a:lnTo>
                  <a:lnTo>
                    <a:pt x="814" y="173"/>
                  </a:lnTo>
                  <a:lnTo>
                    <a:pt x="816" y="177"/>
                  </a:lnTo>
                  <a:lnTo>
                    <a:pt x="818" y="185"/>
                  </a:lnTo>
                  <a:lnTo>
                    <a:pt x="820" y="190"/>
                  </a:lnTo>
                  <a:lnTo>
                    <a:pt x="822" y="195"/>
                  </a:lnTo>
                  <a:lnTo>
                    <a:pt x="824" y="198"/>
                  </a:lnTo>
                  <a:lnTo>
                    <a:pt x="826" y="204"/>
                  </a:lnTo>
                  <a:lnTo>
                    <a:pt x="828" y="210"/>
                  </a:lnTo>
                  <a:lnTo>
                    <a:pt x="830" y="215"/>
                  </a:lnTo>
                  <a:lnTo>
                    <a:pt x="832" y="224"/>
                  </a:lnTo>
                  <a:lnTo>
                    <a:pt x="833" y="229"/>
                  </a:lnTo>
                  <a:lnTo>
                    <a:pt x="835" y="236"/>
                  </a:lnTo>
                  <a:lnTo>
                    <a:pt x="837" y="240"/>
                  </a:lnTo>
                  <a:lnTo>
                    <a:pt x="839" y="246"/>
                  </a:lnTo>
                  <a:lnTo>
                    <a:pt x="841" y="252"/>
                  </a:lnTo>
                  <a:lnTo>
                    <a:pt x="843" y="260"/>
                  </a:lnTo>
                  <a:lnTo>
                    <a:pt x="845" y="267"/>
                  </a:lnTo>
                  <a:lnTo>
                    <a:pt x="847" y="273"/>
                  </a:lnTo>
                  <a:lnTo>
                    <a:pt x="849" y="281"/>
                  </a:lnTo>
                  <a:lnTo>
                    <a:pt x="851" y="289"/>
                  </a:lnTo>
                  <a:lnTo>
                    <a:pt x="853" y="294"/>
                  </a:lnTo>
                  <a:lnTo>
                    <a:pt x="855" y="300"/>
                  </a:lnTo>
                  <a:lnTo>
                    <a:pt x="857" y="309"/>
                  </a:lnTo>
                  <a:lnTo>
                    <a:pt x="859" y="315"/>
                  </a:lnTo>
                  <a:lnTo>
                    <a:pt x="861" y="320"/>
                  </a:lnTo>
                  <a:lnTo>
                    <a:pt x="863" y="324"/>
                  </a:lnTo>
                  <a:lnTo>
                    <a:pt x="865" y="330"/>
                  </a:lnTo>
                  <a:lnTo>
                    <a:pt x="867" y="338"/>
                  </a:lnTo>
                  <a:lnTo>
                    <a:pt x="869" y="344"/>
                  </a:lnTo>
                  <a:lnTo>
                    <a:pt x="870" y="347"/>
                  </a:lnTo>
                  <a:lnTo>
                    <a:pt x="872" y="352"/>
                  </a:lnTo>
                  <a:lnTo>
                    <a:pt x="874" y="357"/>
                  </a:lnTo>
                  <a:lnTo>
                    <a:pt x="876" y="362"/>
                  </a:lnTo>
                  <a:lnTo>
                    <a:pt x="878" y="363"/>
                  </a:lnTo>
                  <a:lnTo>
                    <a:pt x="880" y="368"/>
                  </a:lnTo>
                  <a:lnTo>
                    <a:pt x="882" y="373"/>
                  </a:lnTo>
                  <a:lnTo>
                    <a:pt x="884" y="372"/>
                  </a:lnTo>
                  <a:lnTo>
                    <a:pt x="886" y="375"/>
                  </a:lnTo>
                  <a:lnTo>
                    <a:pt x="888" y="375"/>
                  </a:lnTo>
                  <a:lnTo>
                    <a:pt x="890" y="376"/>
                  </a:lnTo>
                  <a:lnTo>
                    <a:pt x="892" y="375"/>
                  </a:lnTo>
                  <a:lnTo>
                    <a:pt x="894" y="374"/>
                  </a:lnTo>
                  <a:lnTo>
                    <a:pt x="896" y="369"/>
                  </a:lnTo>
                  <a:lnTo>
                    <a:pt x="898" y="367"/>
                  </a:lnTo>
                  <a:lnTo>
                    <a:pt x="900" y="366"/>
                  </a:lnTo>
                  <a:lnTo>
                    <a:pt x="902" y="365"/>
                  </a:lnTo>
                  <a:lnTo>
                    <a:pt x="904" y="360"/>
                  </a:lnTo>
                  <a:lnTo>
                    <a:pt x="905" y="353"/>
                  </a:lnTo>
                  <a:lnTo>
                    <a:pt x="907" y="348"/>
                  </a:lnTo>
                  <a:lnTo>
                    <a:pt x="909" y="343"/>
                  </a:lnTo>
                  <a:lnTo>
                    <a:pt x="911" y="339"/>
                  </a:lnTo>
                  <a:lnTo>
                    <a:pt x="913" y="332"/>
                  </a:lnTo>
                  <a:lnTo>
                    <a:pt x="915" y="326"/>
                  </a:lnTo>
                  <a:lnTo>
                    <a:pt x="917" y="321"/>
                  </a:lnTo>
                  <a:lnTo>
                    <a:pt x="919" y="312"/>
                  </a:lnTo>
                  <a:lnTo>
                    <a:pt x="921" y="304"/>
                  </a:lnTo>
                  <a:lnTo>
                    <a:pt x="923" y="298"/>
                  </a:lnTo>
                  <a:lnTo>
                    <a:pt x="925" y="290"/>
                  </a:lnTo>
                  <a:lnTo>
                    <a:pt x="927" y="281"/>
                  </a:lnTo>
                  <a:lnTo>
                    <a:pt x="929" y="273"/>
                  </a:lnTo>
                  <a:lnTo>
                    <a:pt x="931" y="265"/>
                  </a:lnTo>
                  <a:lnTo>
                    <a:pt x="933" y="256"/>
                  </a:lnTo>
                  <a:lnTo>
                    <a:pt x="935" y="247"/>
                  </a:lnTo>
                  <a:lnTo>
                    <a:pt x="937" y="240"/>
                  </a:lnTo>
                  <a:lnTo>
                    <a:pt x="939" y="232"/>
                  </a:lnTo>
                  <a:lnTo>
                    <a:pt x="941" y="226"/>
                  </a:lnTo>
                  <a:lnTo>
                    <a:pt x="942" y="219"/>
                  </a:lnTo>
                  <a:lnTo>
                    <a:pt x="944" y="212"/>
                  </a:lnTo>
                  <a:lnTo>
                    <a:pt x="946" y="203"/>
                  </a:lnTo>
                  <a:lnTo>
                    <a:pt x="948" y="196"/>
                  </a:lnTo>
                  <a:lnTo>
                    <a:pt x="950" y="186"/>
                  </a:lnTo>
                  <a:lnTo>
                    <a:pt x="952" y="178"/>
                  </a:lnTo>
                  <a:lnTo>
                    <a:pt x="954" y="171"/>
                  </a:lnTo>
                  <a:lnTo>
                    <a:pt x="956" y="165"/>
                  </a:lnTo>
                  <a:lnTo>
                    <a:pt x="958" y="159"/>
                  </a:lnTo>
                  <a:lnTo>
                    <a:pt x="960" y="152"/>
                  </a:lnTo>
                  <a:lnTo>
                    <a:pt x="962" y="146"/>
                  </a:lnTo>
                  <a:lnTo>
                    <a:pt x="964" y="141"/>
                  </a:lnTo>
                  <a:lnTo>
                    <a:pt x="966" y="137"/>
                  </a:lnTo>
                  <a:lnTo>
                    <a:pt x="968" y="130"/>
                  </a:lnTo>
                  <a:lnTo>
                    <a:pt x="970" y="123"/>
                  </a:lnTo>
                  <a:lnTo>
                    <a:pt x="972" y="118"/>
                  </a:lnTo>
                  <a:lnTo>
                    <a:pt x="974" y="114"/>
                  </a:lnTo>
                  <a:lnTo>
                    <a:pt x="976" y="109"/>
                  </a:lnTo>
                  <a:lnTo>
                    <a:pt x="978" y="104"/>
                  </a:lnTo>
                  <a:lnTo>
                    <a:pt x="979" y="100"/>
                  </a:lnTo>
                  <a:lnTo>
                    <a:pt x="981" y="97"/>
                  </a:lnTo>
                  <a:lnTo>
                    <a:pt x="983" y="91"/>
                  </a:lnTo>
                  <a:lnTo>
                    <a:pt x="985" y="86"/>
                  </a:lnTo>
                  <a:lnTo>
                    <a:pt x="987" y="82"/>
                  </a:lnTo>
                  <a:lnTo>
                    <a:pt x="989" y="79"/>
                  </a:lnTo>
                  <a:lnTo>
                    <a:pt x="991" y="73"/>
                  </a:lnTo>
                  <a:lnTo>
                    <a:pt x="993" y="72"/>
                  </a:lnTo>
                  <a:lnTo>
                    <a:pt x="995" y="69"/>
                  </a:lnTo>
                  <a:lnTo>
                    <a:pt x="997" y="67"/>
                  </a:lnTo>
                  <a:lnTo>
                    <a:pt x="999" y="61"/>
                  </a:lnTo>
                  <a:lnTo>
                    <a:pt x="1001" y="58"/>
                  </a:lnTo>
                  <a:lnTo>
                    <a:pt x="1003" y="56"/>
                  </a:lnTo>
                  <a:lnTo>
                    <a:pt x="1005" y="52"/>
                  </a:lnTo>
                  <a:lnTo>
                    <a:pt x="1007" y="52"/>
                  </a:lnTo>
                  <a:lnTo>
                    <a:pt x="1009" y="50"/>
                  </a:lnTo>
                  <a:lnTo>
                    <a:pt x="1011" y="47"/>
                  </a:lnTo>
                  <a:lnTo>
                    <a:pt x="1013" y="45"/>
                  </a:lnTo>
                  <a:lnTo>
                    <a:pt x="1015" y="43"/>
                  </a:lnTo>
                  <a:lnTo>
                    <a:pt x="1016" y="38"/>
                  </a:lnTo>
                  <a:lnTo>
                    <a:pt x="1018" y="36"/>
                  </a:lnTo>
                  <a:lnTo>
                    <a:pt x="1020" y="33"/>
                  </a:lnTo>
                  <a:lnTo>
                    <a:pt x="1022" y="32"/>
                  </a:lnTo>
                  <a:lnTo>
                    <a:pt x="1024" y="32"/>
                  </a:lnTo>
                  <a:lnTo>
                    <a:pt x="1026" y="28"/>
                  </a:lnTo>
                  <a:lnTo>
                    <a:pt x="1028" y="26"/>
                  </a:lnTo>
                  <a:lnTo>
                    <a:pt x="1030" y="25"/>
                  </a:lnTo>
                  <a:lnTo>
                    <a:pt x="1032" y="23"/>
                  </a:lnTo>
                  <a:lnTo>
                    <a:pt x="1034" y="23"/>
                  </a:lnTo>
                  <a:lnTo>
                    <a:pt x="1036" y="21"/>
                  </a:lnTo>
                  <a:lnTo>
                    <a:pt x="1038" y="19"/>
                  </a:lnTo>
                  <a:lnTo>
                    <a:pt x="1040" y="20"/>
                  </a:lnTo>
                  <a:lnTo>
                    <a:pt x="1042" y="18"/>
                  </a:lnTo>
                  <a:lnTo>
                    <a:pt x="1044" y="18"/>
                  </a:lnTo>
                  <a:lnTo>
                    <a:pt x="1046" y="16"/>
                  </a:lnTo>
                  <a:lnTo>
                    <a:pt x="1048" y="13"/>
                  </a:lnTo>
                  <a:lnTo>
                    <a:pt x="1050" y="12"/>
                  </a:lnTo>
                  <a:lnTo>
                    <a:pt x="1052" y="12"/>
                  </a:lnTo>
                  <a:lnTo>
                    <a:pt x="1053" y="11"/>
                  </a:lnTo>
                  <a:lnTo>
                    <a:pt x="1055" y="12"/>
                  </a:lnTo>
                  <a:lnTo>
                    <a:pt x="1057" y="11"/>
                  </a:lnTo>
                  <a:lnTo>
                    <a:pt x="1059" y="11"/>
                  </a:lnTo>
                  <a:lnTo>
                    <a:pt x="1061" y="9"/>
                  </a:lnTo>
                  <a:lnTo>
                    <a:pt x="1063" y="9"/>
                  </a:lnTo>
                  <a:lnTo>
                    <a:pt x="1065" y="9"/>
                  </a:lnTo>
                  <a:lnTo>
                    <a:pt x="1067" y="7"/>
                  </a:lnTo>
                  <a:lnTo>
                    <a:pt x="1069" y="4"/>
                  </a:lnTo>
                  <a:lnTo>
                    <a:pt x="1071" y="2"/>
                  </a:lnTo>
                  <a:lnTo>
                    <a:pt x="1073" y="4"/>
                  </a:lnTo>
                  <a:lnTo>
                    <a:pt x="1075" y="3"/>
                  </a:lnTo>
                  <a:lnTo>
                    <a:pt x="1077" y="4"/>
                  </a:lnTo>
                  <a:lnTo>
                    <a:pt x="1079" y="2"/>
                  </a:lnTo>
                  <a:lnTo>
                    <a:pt x="1081" y="2"/>
                  </a:lnTo>
                  <a:lnTo>
                    <a:pt x="1083" y="3"/>
                  </a:lnTo>
                  <a:lnTo>
                    <a:pt x="1085" y="1"/>
                  </a:lnTo>
                  <a:lnTo>
                    <a:pt x="1087" y="1"/>
                  </a:lnTo>
                  <a:lnTo>
                    <a:pt x="1089" y="0"/>
                  </a:lnTo>
                </a:path>
              </a:pathLst>
            </a:custGeom>
            <a:solidFill>
              <a:srgbClr val="FFFFFF"/>
            </a:solidFill>
            <a:ln w="254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5" name="Rectangle 100"/>
            <p:cNvSpPr>
              <a:spLocks noChangeArrowheads="1"/>
            </p:cNvSpPr>
            <p:nvPr/>
          </p:nvSpPr>
          <p:spPr bwMode="auto">
            <a:xfrm>
              <a:off x="6005" y="3513"/>
              <a:ext cx="1591" cy="1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001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0050" defTabSz="8001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00100" defTabSz="8001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00150" defTabSz="8001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00200" defTabSz="8001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574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146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9718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290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X-Band experimental</a:t>
              </a:r>
              <a:endParaRPr kumimoji="0" lang="en-US" alt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6" name="Rectangle 101"/>
            <p:cNvSpPr>
              <a:spLocks noChangeArrowheads="1"/>
            </p:cNvSpPr>
            <p:nvPr/>
          </p:nvSpPr>
          <p:spPr bwMode="auto">
            <a:xfrm>
              <a:off x="4979" y="1831"/>
              <a:ext cx="160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001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0050" defTabSz="8001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00100" defTabSz="8001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00150" defTabSz="8001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00200" defTabSz="8001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574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146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9718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290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Q-Band experimental</a:t>
              </a:r>
              <a:endParaRPr kumimoji="0" lang="en-US" alt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7" name="Rectangle 102"/>
            <p:cNvSpPr>
              <a:spLocks noChangeArrowheads="1"/>
            </p:cNvSpPr>
            <p:nvPr/>
          </p:nvSpPr>
          <p:spPr bwMode="auto">
            <a:xfrm>
              <a:off x="4976" y="823"/>
              <a:ext cx="195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001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0050" defTabSz="8001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00100" defTabSz="8001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00150" defTabSz="8001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00200" defTabSz="8001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574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146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9718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290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Q-Band simulated for S=2</a:t>
              </a:r>
              <a:endParaRPr kumimoji="0" lang="en-US" alt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8" name="Rectangle 103"/>
            <p:cNvSpPr>
              <a:spLocks noChangeArrowheads="1"/>
            </p:cNvSpPr>
            <p:nvPr/>
          </p:nvSpPr>
          <p:spPr bwMode="auto">
            <a:xfrm>
              <a:off x="6026" y="2576"/>
              <a:ext cx="1941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001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0050" defTabSz="8001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00100" defTabSz="8001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00150" defTabSz="8001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00200" defTabSz="8001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574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146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9718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290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X-Band simulated for S=2</a:t>
              </a:r>
              <a:endParaRPr kumimoji="0" lang="en-US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9" name="Rectangle 104"/>
            <p:cNvSpPr>
              <a:spLocks noChangeArrowheads="1"/>
            </p:cNvSpPr>
            <p:nvPr/>
          </p:nvSpPr>
          <p:spPr bwMode="auto">
            <a:xfrm>
              <a:off x="8168" y="3127"/>
              <a:ext cx="882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001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0050" defTabSz="8001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00100" defTabSz="8001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00150" defTabSz="8001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00200" defTabSz="8001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574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146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9718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29000" defTabSz="800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Arial" charset="0"/>
                </a:rPr>
                <a:t>x20: S = 1  !</a:t>
              </a:r>
              <a:endParaRPr kumimoji="0" lang="en-US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66424" y="2411559"/>
            <a:ext cx="2743200" cy="2190223"/>
            <a:chOff x="1328893" y="878813"/>
            <a:chExt cx="6639996" cy="5301500"/>
          </a:xfrm>
        </p:grpSpPr>
        <p:sp>
          <p:nvSpPr>
            <p:cNvPr id="6" name="Oval 8"/>
            <p:cNvSpPr>
              <a:spLocks noChangeAspect="1" noChangeArrowheads="1"/>
            </p:cNvSpPr>
            <p:nvPr/>
          </p:nvSpPr>
          <p:spPr bwMode="auto">
            <a:xfrm>
              <a:off x="2863101" y="2862383"/>
              <a:ext cx="60649" cy="60653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9"/>
            <p:cNvSpPr>
              <a:spLocks noChangeAspect="1"/>
            </p:cNvSpPr>
            <p:nvPr/>
          </p:nvSpPr>
          <p:spPr bwMode="auto">
            <a:xfrm>
              <a:off x="2851869" y="2880354"/>
              <a:ext cx="56157" cy="60653"/>
            </a:xfrm>
            <a:custGeom>
              <a:avLst/>
              <a:gdLst>
                <a:gd name="T0" fmla="*/ 48 w 48"/>
                <a:gd name="T1" fmla="*/ 29 h 53"/>
                <a:gd name="T2" fmla="*/ 48 w 48"/>
                <a:gd name="T3" fmla="*/ 24 h 53"/>
                <a:gd name="T4" fmla="*/ 48 w 48"/>
                <a:gd name="T5" fmla="*/ 24 h 53"/>
                <a:gd name="T6" fmla="*/ 48 w 48"/>
                <a:gd name="T7" fmla="*/ 24 h 53"/>
                <a:gd name="T8" fmla="*/ 48 w 48"/>
                <a:gd name="T9" fmla="*/ 19 h 53"/>
                <a:gd name="T10" fmla="*/ 48 w 48"/>
                <a:gd name="T11" fmla="*/ 19 h 53"/>
                <a:gd name="T12" fmla="*/ 48 w 48"/>
                <a:gd name="T13" fmla="*/ 14 h 53"/>
                <a:gd name="T14" fmla="*/ 48 w 48"/>
                <a:gd name="T15" fmla="*/ 14 h 53"/>
                <a:gd name="T16" fmla="*/ 48 w 48"/>
                <a:gd name="T17" fmla="*/ 14 h 53"/>
                <a:gd name="T18" fmla="*/ 48 w 48"/>
                <a:gd name="T19" fmla="*/ 9 h 53"/>
                <a:gd name="T20" fmla="*/ 48 w 48"/>
                <a:gd name="T21" fmla="*/ 9 h 53"/>
                <a:gd name="T22" fmla="*/ 43 w 48"/>
                <a:gd name="T23" fmla="*/ 9 h 53"/>
                <a:gd name="T24" fmla="*/ 43 w 48"/>
                <a:gd name="T25" fmla="*/ 5 h 53"/>
                <a:gd name="T26" fmla="*/ 43 w 48"/>
                <a:gd name="T27" fmla="*/ 5 h 53"/>
                <a:gd name="T28" fmla="*/ 38 w 48"/>
                <a:gd name="T29" fmla="*/ 5 h 53"/>
                <a:gd name="T30" fmla="*/ 38 w 48"/>
                <a:gd name="T31" fmla="*/ 5 h 53"/>
                <a:gd name="T32" fmla="*/ 38 w 48"/>
                <a:gd name="T33" fmla="*/ 0 h 53"/>
                <a:gd name="T34" fmla="*/ 33 w 48"/>
                <a:gd name="T35" fmla="*/ 0 h 53"/>
                <a:gd name="T36" fmla="*/ 33 w 48"/>
                <a:gd name="T37" fmla="*/ 0 h 53"/>
                <a:gd name="T38" fmla="*/ 29 w 48"/>
                <a:gd name="T39" fmla="*/ 0 h 53"/>
                <a:gd name="T40" fmla="*/ 29 w 48"/>
                <a:gd name="T41" fmla="*/ 0 h 53"/>
                <a:gd name="T42" fmla="*/ 29 w 48"/>
                <a:gd name="T43" fmla="*/ 5 h 53"/>
                <a:gd name="T44" fmla="*/ 24 w 48"/>
                <a:gd name="T45" fmla="*/ 5 h 53"/>
                <a:gd name="T46" fmla="*/ 24 w 48"/>
                <a:gd name="T47" fmla="*/ 5 h 53"/>
                <a:gd name="T48" fmla="*/ 24 w 48"/>
                <a:gd name="T49" fmla="*/ 5 h 53"/>
                <a:gd name="T50" fmla="*/ 0 w 48"/>
                <a:gd name="T51" fmla="*/ 29 h 53"/>
                <a:gd name="T52" fmla="*/ 0 w 48"/>
                <a:gd name="T53" fmla="*/ 29 h 53"/>
                <a:gd name="T54" fmla="*/ 0 w 48"/>
                <a:gd name="T55" fmla="*/ 29 h 53"/>
                <a:gd name="T56" fmla="*/ 5 w 48"/>
                <a:gd name="T57" fmla="*/ 29 h 53"/>
                <a:gd name="T58" fmla="*/ 5 w 48"/>
                <a:gd name="T59" fmla="*/ 29 h 53"/>
                <a:gd name="T60" fmla="*/ 9 w 48"/>
                <a:gd name="T61" fmla="*/ 24 h 53"/>
                <a:gd name="T62" fmla="*/ 9 w 48"/>
                <a:gd name="T63" fmla="*/ 24 h 53"/>
                <a:gd name="T64" fmla="*/ 9 w 48"/>
                <a:gd name="T65" fmla="*/ 29 h 53"/>
                <a:gd name="T66" fmla="*/ 14 w 48"/>
                <a:gd name="T67" fmla="*/ 29 h 53"/>
                <a:gd name="T68" fmla="*/ 14 w 48"/>
                <a:gd name="T69" fmla="*/ 29 h 53"/>
                <a:gd name="T70" fmla="*/ 19 w 48"/>
                <a:gd name="T71" fmla="*/ 29 h 53"/>
                <a:gd name="T72" fmla="*/ 19 w 48"/>
                <a:gd name="T73" fmla="*/ 29 h 53"/>
                <a:gd name="T74" fmla="*/ 19 w 48"/>
                <a:gd name="T75" fmla="*/ 33 h 53"/>
                <a:gd name="T76" fmla="*/ 24 w 48"/>
                <a:gd name="T77" fmla="*/ 33 h 53"/>
                <a:gd name="T78" fmla="*/ 24 w 48"/>
                <a:gd name="T79" fmla="*/ 33 h 53"/>
                <a:gd name="T80" fmla="*/ 24 w 48"/>
                <a:gd name="T81" fmla="*/ 38 h 53"/>
                <a:gd name="T82" fmla="*/ 24 w 48"/>
                <a:gd name="T83" fmla="*/ 38 h 53"/>
                <a:gd name="T84" fmla="*/ 24 w 48"/>
                <a:gd name="T85" fmla="*/ 38 h 53"/>
                <a:gd name="T86" fmla="*/ 24 w 48"/>
                <a:gd name="T87" fmla="*/ 43 h 53"/>
                <a:gd name="T88" fmla="*/ 24 w 48"/>
                <a:gd name="T89" fmla="*/ 43 h 53"/>
                <a:gd name="T90" fmla="*/ 24 w 48"/>
                <a:gd name="T91" fmla="*/ 48 h 53"/>
                <a:gd name="T92" fmla="*/ 24 w 48"/>
                <a:gd name="T93" fmla="*/ 48 h 53"/>
                <a:gd name="T94" fmla="*/ 24 w 48"/>
                <a:gd name="T95" fmla="*/ 48 h 53"/>
                <a:gd name="T96" fmla="*/ 24 w 48"/>
                <a:gd name="T97" fmla="*/ 53 h 53"/>
                <a:gd name="T98" fmla="*/ 19 w 48"/>
                <a:gd name="T9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53">
                  <a:moveTo>
                    <a:pt x="43" y="29"/>
                  </a:moveTo>
                  <a:lnTo>
                    <a:pt x="48" y="29"/>
                  </a:lnTo>
                  <a:lnTo>
                    <a:pt x="48" y="29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3" y="9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Oval 10"/>
            <p:cNvSpPr>
              <a:spLocks noChangeAspect="1" noChangeArrowheads="1"/>
            </p:cNvSpPr>
            <p:nvPr/>
          </p:nvSpPr>
          <p:spPr bwMode="auto">
            <a:xfrm>
              <a:off x="3611111" y="2727599"/>
              <a:ext cx="60649" cy="60653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Freeform 11"/>
            <p:cNvSpPr>
              <a:spLocks noChangeAspect="1"/>
            </p:cNvSpPr>
            <p:nvPr/>
          </p:nvSpPr>
          <p:spPr bwMode="auto">
            <a:xfrm>
              <a:off x="3611111" y="2745570"/>
              <a:ext cx="49418" cy="60653"/>
            </a:xfrm>
            <a:custGeom>
              <a:avLst/>
              <a:gdLst>
                <a:gd name="T0" fmla="*/ 43 w 43"/>
                <a:gd name="T1" fmla="*/ 19 h 52"/>
                <a:gd name="T2" fmla="*/ 43 w 43"/>
                <a:gd name="T3" fmla="*/ 19 h 52"/>
                <a:gd name="T4" fmla="*/ 43 w 43"/>
                <a:gd name="T5" fmla="*/ 19 h 52"/>
                <a:gd name="T6" fmla="*/ 43 w 43"/>
                <a:gd name="T7" fmla="*/ 14 h 52"/>
                <a:gd name="T8" fmla="*/ 43 w 43"/>
                <a:gd name="T9" fmla="*/ 14 h 52"/>
                <a:gd name="T10" fmla="*/ 43 w 43"/>
                <a:gd name="T11" fmla="*/ 9 h 52"/>
                <a:gd name="T12" fmla="*/ 43 w 43"/>
                <a:gd name="T13" fmla="*/ 9 h 52"/>
                <a:gd name="T14" fmla="*/ 39 w 43"/>
                <a:gd name="T15" fmla="*/ 9 h 52"/>
                <a:gd name="T16" fmla="*/ 39 w 43"/>
                <a:gd name="T17" fmla="*/ 4 h 52"/>
                <a:gd name="T18" fmla="*/ 39 w 43"/>
                <a:gd name="T19" fmla="*/ 4 h 52"/>
                <a:gd name="T20" fmla="*/ 39 w 43"/>
                <a:gd name="T21" fmla="*/ 4 h 52"/>
                <a:gd name="T22" fmla="*/ 34 w 43"/>
                <a:gd name="T23" fmla="*/ 0 h 52"/>
                <a:gd name="T24" fmla="*/ 34 w 43"/>
                <a:gd name="T25" fmla="*/ 0 h 52"/>
                <a:gd name="T26" fmla="*/ 29 w 43"/>
                <a:gd name="T27" fmla="*/ 0 h 52"/>
                <a:gd name="T28" fmla="*/ 29 w 43"/>
                <a:gd name="T29" fmla="*/ 0 h 52"/>
                <a:gd name="T30" fmla="*/ 29 w 43"/>
                <a:gd name="T31" fmla="*/ 0 h 52"/>
                <a:gd name="T32" fmla="*/ 24 w 43"/>
                <a:gd name="T33" fmla="*/ 0 h 52"/>
                <a:gd name="T34" fmla="*/ 24 w 43"/>
                <a:gd name="T35" fmla="*/ 0 h 52"/>
                <a:gd name="T36" fmla="*/ 19 w 43"/>
                <a:gd name="T37" fmla="*/ 0 h 52"/>
                <a:gd name="T38" fmla="*/ 19 w 43"/>
                <a:gd name="T39" fmla="*/ 0 h 52"/>
                <a:gd name="T40" fmla="*/ 19 w 43"/>
                <a:gd name="T41" fmla="*/ 4 h 52"/>
                <a:gd name="T42" fmla="*/ 15 w 43"/>
                <a:gd name="T43" fmla="*/ 4 h 52"/>
                <a:gd name="T44" fmla="*/ 15 w 43"/>
                <a:gd name="T45" fmla="*/ 4 h 52"/>
                <a:gd name="T46" fmla="*/ 15 w 43"/>
                <a:gd name="T47" fmla="*/ 4 h 52"/>
                <a:gd name="T48" fmla="*/ 15 w 43"/>
                <a:gd name="T49" fmla="*/ 9 h 52"/>
                <a:gd name="T50" fmla="*/ 0 w 43"/>
                <a:gd name="T51" fmla="*/ 38 h 52"/>
                <a:gd name="T52" fmla="*/ 0 w 43"/>
                <a:gd name="T53" fmla="*/ 38 h 52"/>
                <a:gd name="T54" fmla="*/ 0 w 43"/>
                <a:gd name="T55" fmla="*/ 33 h 52"/>
                <a:gd name="T56" fmla="*/ 0 w 43"/>
                <a:gd name="T57" fmla="*/ 33 h 52"/>
                <a:gd name="T58" fmla="*/ 5 w 43"/>
                <a:gd name="T59" fmla="*/ 33 h 52"/>
                <a:gd name="T60" fmla="*/ 5 w 43"/>
                <a:gd name="T61" fmla="*/ 33 h 52"/>
                <a:gd name="T62" fmla="*/ 10 w 43"/>
                <a:gd name="T63" fmla="*/ 28 h 52"/>
                <a:gd name="T64" fmla="*/ 10 w 43"/>
                <a:gd name="T65" fmla="*/ 28 h 52"/>
                <a:gd name="T66" fmla="*/ 10 w 43"/>
                <a:gd name="T67" fmla="*/ 28 h 52"/>
                <a:gd name="T68" fmla="*/ 15 w 43"/>
                <a:gd name="T69" fmla="*/ 28 h 52"/>
                <a:gd name="T70" fmla="*/ 15 w 43"/>
                <a:gd name="T71" fmla="*/ 28 h 52"/>
                <a:gd name="T72" fmla="*/ 19 w 43"/>
                <a:gd name="T73" fmla="*/ 33 h 52"/>
                <a:gd name="T74" fmla="*/ 19 w 43"/>
                <a:gd name="T75" fmla="*/ 33 h 52"/>
                <a:gd name="T76" fmla="*/ 19 w 43"/>
                <a:gd name="T77" fmla="*/ 33 h 52"/>
                <a:gd name="T78" fmla="*/ 24 w 43"/>
                <a:gd name="T79" fmla="*/ 33 h 52"/>
                <a:gd name="T80" fmla="*/ 24 w 43"/>
                <a:gd name="T81" fmla="*/ 33 h 52"/>
                <a:gd name="T82" fmla="*/ 24 w 43"/>
                <a:gd name="T83" fmla="*/ 38 h 52"/>
                <a:gd name="T84" fmla="*/ 29 w 43"/>
                <a:gd name="T85" fmla="*/ 38 h 52"/>
                <a:gd name="T86" fmla="*/ 29 w 43"/>
                <a:gd name="T87" fmla="*/ 43 h 52"/>
                <a:gd name="T88" fmla="*/ 29 w 43"/>
                <a:gd name="T89" fmla="*/ 43 h 52"/>
                <a:gd name="T90" fmla="*/ 29 w 43"/>
                <a:gd name="T91" fmla="*/ 43 h 52"/>
                <a:gd name="T92" fmla="*/ 29 w 43"/>
                <a:gd name="T93" fmla="*/ 48 h 52"/>
                <a:gd name="T94" fmla="*/ 29 w 43"/>
                <a:gd name="T95" fmla="*/ 48 h 52"/>
                <a:gd name="T96" fmla="*/ 29 w 43"/>
                <a:gd name="T97" fmla="*/ 52 h 52"/>
                <a:gd name="T98" fmla="*/ 29 w 43"/>
                <a:gd name="T9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" h="52">
                  <a:moveTo>
                    <a:pt x="43" y="24"/>
                  </a:moveTo>
                  <a:lnTo>
                    <a:pt x="43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43" y="2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Oval 12"/>
            <p:cNvSpPr>
              <a:spLocks noChangeAspect="1" noChangeArrowheads="1"/>
            </p:cNvSpPr>
            <p:nvPr/>
          </p:nvSpPr>
          <p:spPr bwMode="auto">
            <a:xfrm>
              <a:off x="2225158" y="2967963"/>
              <a:ext cx="60649" cy="60653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Freeform 13"/>
            <p:cNvSpPr>
              <a:spLocks noChangeAspect="1"/>
            </p:cNvSpPr>
            <p:nvPr/>
          </p:nvSpPr>
          <p:spPr bwMode="auto">
            <a:xfrm>
              <a:off x="2258852" y="2983688"/>
              <a:ext cx="168471" cy="44928"/>
            </a:xfrm>
            <a:custGeom>
              <a:avLst/>
              <a:gdLst>
                <a:gd name="T0" fmla="*/ 15 w 149"/>
                <a:gd name="T1" fmla="*/ 0 h 38"/>
                <a:gd name="T2" fmla="*/ 10 w 149"/>
                <a:gd name="T3" fmla="*/ 0 h 38"/>
                <a:gd name="T4" fmla="*/ 10 w 149"/>
                <a:gd name="T5" fmla="*/ 0 h 38"/>
                <a:gd name="T6" fmla="*/ 10 w 149"/>
                <a:gd name="T7" fmla="*/ 0 h 38"/>
                <a:gd name="T8" fmla="*/ 5 w 149"/>
                <a:gd name="T9" fmla="*/ 0 h 38"/>
                <a:gd name="T10" fmla="*/ 5 w 149"/>
                <a:gd name="T11" fmla="*/ 0 h 38"/>
                <a:gd name="T12" fmla="*/ 5 w 149"/>
                <a:gd name="T13" fmla="*/ 5 h 38"/>
                <a:gd name="T14" fmla="*/ 5 w 149"/>
                <a:gd name="T15" fmla="*/ 5 h 38"/>
                <a:gd name="T16" fmla="*/ 5 w 149"/>
                <a:gd name="T17" fmla="*/ 5 h 38"/>
                <a:gd name="T18" fmla="*/ 0 w 149"/>
                <a:gd name="T19" fmla="*/ 10 h 38"/>
                <a:gd name="T20" fmla="*/ 0 w 149"/>
                <a:gd name="T21" fmla="*/ 10 h 38"/>
                <a:gd name="T22" fmla="*/ 0 w 149"/>
                <a:gd name="T23" fmla="*/ 14 h 38"/>
                <a:gd name="T24" fmla="*/ 0 w 149"/>
                <a:gd name="T25" fmla="*/ 14 h 38"/>
                <a:gd name="T26" fmla="*/ 0 w 149"/>
                <a:gd name="T27" fmla="*/ 14 h 38"/>
                <a:gd name="T28" fmla="*/ 0 w 149"/>
                <a:gd name="T29" fmla="*/ 19 h 38"/>
                <a:gd name="T30" fmla="*/ 0 w 149"/>
                <a:gd name="T31" fmla="*/ 19 h 38"/>
                <a:gd name="T32" fmla="*/ 5 w 149"/>
                <a:gd name="T33" fmla="*/ 24 h 38"/>
                <a:gd name="T34" fmla="*/ 5 w 149"/>
                <a:gd name="T35" fmla="*/ 24 h 38"/>
                <a:gd name="T36" fmla="*/ 5 w 149"/>
                <a:gd name="T37" fmla="*/ 24 h 38"/>
                <a:gd name="T38" fmla="*/ 5 w 149"/>
                <a:gd name="T39" fmla="*/ 29 h 38"/>
                <a:gd name="T40" fmla="*/ 5 w 149"/>
                <a:gd name="T41" fmla="*/ 29 h 38"/>
                <a:gd name="T42" fmla="*/ 10 w 149"/>
                <a:gd name="T43" fmla="*/ 29 h 38"/>
                <a:gd name="T44" fmla="*/ 10 w 149"/>
                <a:gd name="T45" fmla="*/ 29 h 38"/>
                <a:gd name="T46" fmla="*/ 10 w 149"/>
                <a:gd name="T47" fmla="*/ 29 h 38"/>
                <a:gd name="T48" fmla="*/ 15 w 149"/>
                <a:gd name="T49" fmla="*/ 29 h 38"/>
                <a:gd name="T50" fmla="*/ 144 w 149"/>
                <a:gd name="T51" fmla="*/ 38 h 38"/>
                <a:gd name="T52" fmla="*/ 144 w 149"/>
                <a:gd name="T53" fmla="*/ 38 h 38"/>
                <a:gd name="T54" fmla="*/ 144 w 149"/>
                <a:gd name="T55" fmla="*/ 38 h 38"/>
                <a:gd name="T56" fmla="*/ 144 w 149"/>
                <a:gd name="T57" fmla="*/ 38 h 38"/>
                <a:gd name="T58" fmla="*/ 140 w 149"/>
                <a:gd name="T59" fmla="*/ 38 h 38"/>
                <a:gd name="T60" fmla="*/ 140 w 149"/>
                <a:gd name="T61" fmla="*/ 34 h 38"/>
                <a:gd name="T62" fmla="*/ 140 w 149"/>
                <a:gd name="T63" fmla="*/ 34 h 38"/>
                <a:gd name="T64" fmla="*/ 140 w 149"/>
                <a:gd name="T65" fmla="*/ 34 h 38"/>
                <a:gd name="T66" fmla="*/ 140 w 149"/>
                <a:gd name="T67" fmla="*/ 29 h 38"/>
                <a:gd name="T68" fmla="*/ 135 w 149"/>
                <a:gd name="T69" fmla="*/ 29 h 38"/>
                <a:gd name="T70" fmla="*/ 135 w 149"/>
                <a:gd name="T71" fmla="*/ 29 h 38"/>
                <a:gd name="T72" fmla="*/ 135 w 149"/>
                <a:gd name="T73" fmla="*/ 24 h 38"/>
                <a:gd name="T74" fmla="*/ 135 w 149"/>
                <a:gd name="T75" fmla="*/ 24 h 38"/>
                <a:gd name="T76" fmla="*/ 135 w 149"/>
                <a:gd name="T77" fmla="*/ 19 h 38"/>
                <a:gd name="T78" fmla="*/ 135 w 149"/>
                <a:gd name="T79" fmla="*/ 19 h 38"/>
                <a:gd name="T80" fmla="*/ 140 w 149"/>
                <a:gd name="T81" fmla="*/ 14 h 38"/>
                <a:gd name="T82" fmla="*/ 140 w 149"/>
                <a:gd name="T83" fmla="*/ 14 h 38"/>
                <a:gd name="T84" fmla="*/ 140 w 149"/>
                <a:gd name="T85" fmla="*/ 14 h 38"/>
                <a:gd name="T86" fmla="*/ 140 w 149"/>
                <a:gd name="T87" fmla="*/ 10 h 38"/>
                <a:gd name="T88" fmla="*/ 140 w 149"/>
                <a:gd name="T89" fmla="*/ 10 h 38"/>
                <a:gd name="T90" fmla="*/ 144 w 149"/>
                <a:gd name="T91" fmla="*/ 10 h 38"/>
                <a:gd name="T92" fmla="*/ 144 w 149"/>
                <a:gd name="T93" fmla="*/ 10 h 38"/>
                <a:gd name="T94" fmla="*/ 144 w 149"/>
                <a:gd name="T95" fmla="*/ 10 h 38"/>
                <a:gd name="T96" fmla="*/ 149 w 149"/>
                <a:gd name="T97" fmla="*/ 5 h 38"/>
                <a:gd name="T98" fmla="*/ 149 w 149"/>
                <a:gd name="T99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9" h="38"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5" y="29"/>
                  </a:lnTo>
                  <a:lnTo>
                    <a:pt x="149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0" y="38"/>
                  </a:lnTo>
                  <a:lnTo>
                    <a:pt x="140" y="38"/>
                  </a:lnTo>
                  <a:lnTo>
                    <a:pt x="140" y="38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5" y="24"/>
                  </a:lnTo>
                  <a:lnTo>
                    <a:pt x="135" y="24"/>
                  </a:lnTo>
                  <a:lnTo>
                    <a:pt x="135" y="24"/>
                  </a:lnTo>
                  <a:lnTo>
                    <a:pt x="135" y="24"/>
                  </a:lnTo>
                  <a:lnTo>
                    <a:pt x="135" y="19"/>
                  </a:lnTo>
                  <a:lnTo>
                    <a:pt x="135" y="19"/>
                  </a:lnTo>
                  <a:lnTo>
                    <a:pt x="135" y="19"/>
                  </a:lnTo>
                  <a:lnTo>
                    <a:pt x="135" y="19"/>
                  </a:lnTo>
                  <a:lnTo>
                    <a:pt x="140" y="19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4" y="10"/>
                  </a:lnTo>
                  <a:lnTo>
                    <a:pt x="144" y="10"/>
                  </a:lnTo>
                  <a:lnTo>
                    <a:pt x="144" y="10"/>
                  </a:lnTo>
                  <a:lnTo>
                    <a:pt x="144" y="10"/>
                  </a:lnTo>
                  <a:lnTo>
                    <a:pt x="144" y="10"/>
                  </a:lnTo>
                  <a:lnTo>
                    <a:pt x="144" y="10"/>
                  </a:lnTo>
                  <a:lnTo>
                    <a:pt x="144" y="5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Oval 14"/>
            <p:cNvSpPr>
              <a:spLocks noChangeAspect="1" noChangeArrowheads="1"/>
            </p:cNvSpPr>
            <p:nvPr/>
          </p:nvSpPr>
          <p:spPr bwMode="auto">
            <a:xfrm>
              <a:off x="2775496" y="2862383"/>
              <a:ext cx="148254" cy="14826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5"/>
            <p:cNvSpPr>
              <a:spLocks noChangeAspect="1"/>
            </p:cNvSpPr>
            <p:nvPr/>
          </p:nvSpPr>
          <p:spPr bwMode="auto">
            <a:xfrm>
              <a:off x="2894549" y="2896079"/>
              <a:ext cx="283031" cy="53914"/>
            </a:xfrm>
            <a:custGeom>
              <a:avLst/>
              <a:gdLst>
                <a:gd name="T0" fmla="*/ 10 w 245"/>
                <a:gd name="T1" fmla="*/ 19 h 48"/>
                <a:gd name="T2" fmla="*/ 10 w 245"/>
                <a:gd name="T3" fmla="*/ 19 h 48"/>
                <a:gd name="T4" fmla="*/ 5 w 245"/>
                <a:gd name="T5" fmla="*/ 19 h 48"/>
                <a:gd name="T6" fmla="*/ 5 w 245"/>
                <a:gd name="T7" fmla="*/ 19 h 48"/>
                <a:gd name="T8" fmla="*/ 5 w 245"/>
                <a:gd name="T9" fmla="*/ 19 h 48"/>
                <a:gd name="T10" fmla="*/ 5 w 245"/>
                <a:gd name="T11" fmla="*/ 19 h 48"/>
                <a:gd name="T12" fmla="*/ 5 w 245"/>
                <a:gd name="T13" fmla="*/ 24 h 48"/>
                <a:gd name="T14" fmla="*/ 0 w 245"/>
                <a:gd name="T15" fmla="*/ 24 h 48"/>
                <a:gd name="T16" fmla="*/ 0 w 245"/>
                <a:gd name="T17" fmla="*/ 29 h 48"/>
                <a:gd name="T18" fmla="*/ 0 w 245"/>
                <a:gd name="T19" fmla="*/ 29 h 48"/>
                <a:gd name="T20" fmla="*/ 0 w 245"/>
                <a:gd name="T21" fmla="*/ 29 h 48"/>
                <a:gd name="T22" fmla="*/ 0 w 245"/>
                <a:gd name="T23" fmla="*/ 34 h 48"/>
                <a:gd name="T24" fmla="*/ 0 w 245"/>
                <a:gd name="T25" fmla="*/ 34 h 48"/>
                <a:gd name="T26" fmla="*/ 0 w 245"/>
                <a:gd name="T27" fmla="*/ 39 h 48"/>
                <a:gd name="T28" fmla="*/ 0 w 245"/>
                <a:gd name="T29" fmla="*/ 39 h 48"/>
                <a:gd name="T30" fmla="*/ 5 w 245"/>
                <a:gd name="T31" fmla="*/ 39 h 48"/>
                <a:gd name="T32" fmla="*/ 5 w 245"/>
                <a:gd name="T33" fmla="*/ 43 h 48"/>
                <a:gd name="T34" fmla="*/ 5 w 245"/>
                <a:gd name="T35" fmla="*/ 43 h 48"/>
                <a:gd name="T36" fmla="*/ 5 w 245"/>
                <a:gd name="T37" fmla="*/ 48 h 48"/>
                <a:gd name="T38" fmla="*/ 5 w 245"/>
                <a:gd name="T39" fmla="*/ 48 h 48"/>
                <a:gd name="T40" fmla="*/ 10 w 245"/>
                <a:gd name="T41" fmla="*/ 48 h 48"/>
                <a:gd name="T42" fmla="*/ 10 w 245"/>
                <a:gd name="T43" fmla="*/ 48 h 48"/>
                <a:gd name="T44" fmla="*/ 10 w 245"/>
                <a:gd name="T45" fmla="*/ 48 h 48"/>
                <a:gd name="T46" fmla="*/ 10 w 245"/>
                <a:gd name="T47" fmla="*/ 48 h 48"/>
                <a:gd name="T48" fmla="*/ 15 w 245"/>
                <a:gd name="T49" fmla="*/ 48 h 48"/>
                <a:gd name="T50" fmla="*/ 245 w 245"/>
                <a:gd name="T51" fmla="*/ 34 h 48"/>
                <a:gd name="T52" fmla="*/ 245 w 245"/>
                <a:gd name="T53" fmla="*/ 34 h 48"/>
                <a:gd name="T54" fmla="*/ 245 w 245"/>
                <a:gd name="T55" fmla="*/ 34 h 48"/>
                <a:gd name="T56" fmla="*/ 240 w 245"/>
                <a:gd name="T57" fmla="*/ 34 h 48"/>
                <a:gd name="T58" fmla="*/ 240 w 245"/>
                <a:gd name="T59" fmla="*/ 34 h 48"/>
                <a:gd name="T60" fmla="*/ 240 w 245"/>
                <a:gd name="T61" fmla="*/ 34 h 48"/>
                <a:gd name="T62" fmla="*/ 240 w 245"/>
                <a:gd name="T63" fmla="*/ 29 h 48"/>
                <a:gd name="T64" fmla="*/ 240 w 245"/>
                <a:gd name="T65" fmla="*/ 29 h 48"/>
                <a:gd name="T66" fmla="*/ 235 w 245"/>
                <a:gd name="T67" fmla="*/ 29 h 48"/>
                <a:gd name="T68" fmla="*/ 235 w 245"/>
                <a:gd name="T69" fmla="*/ 24 h 48"/>
                <a:gd name="T70" fmla="*/ 235 w 245"/>
                <a:gd name="T71" fmla="*/ 24 h 48"/>
                <a:gd name="T72" fmla="*/ 235 w 245"/>
                <a:gd name="T73" fmla="*/ 19 h 48"/>
                <a:gd name="T74" fmla="*/ 235 w 245"/>
                <a:gd name="T75" fmla="*/ 19 h 48"/>
                <a:gd name="T76" fmla="*/ 235 w 245"/>
                <a:gd name="T77" fmla="*/ 15 h 48"/>
                <a:gd name="T78" fmla="*/ 235 w 245"/>
                <a:gd name="T79" fmla="*/ 15 h 48"/>
                <a:gd name="T80" fmla="*/ 235 w 245"/>
                <a:gd name="T81" fmla="*/ 15 h 48"/>
                <a:gd name="T82" fmla="*/ 235 w 245"/>
                <a:gd name="T83" fmla="*/ 10 h 48"/>
                <a:gd name="T84" fmla="*/ 235 w 245"/>
                <a:gd name="T85" fmla="*/ 10 h 48"/>
                <a:gd name="T86" fmla="*/ 235 w 245"/>
                <a:gd name="T87" fmla="*/ 5 h 48"/>
                <a:gd name="T88" fmla="*/ 240 w 245"/>
                <a:gd name="T89" fmla="*/ 5 h 48"/>
                <a:gd name="T90" fmla="*/ 240 w 245"/>
                <a:gd name="T91" fmla="*/ 5 h 48"/>
                <a:gd name="T92" fmla="*/ 240 w 245"/>
                <a:gd name="T93" fmla="*/ 5 h 48"/>
                <a:gd name="T94" fmla="*/ 240 w 245"/>
                <a:gd name="T95" fmla="*/ 5 h 48"/>
                <a:gd name="T96" fmla="*/ 240 w 245"/>
                <a:gd name="T97" fmla="*/ 0 h 48"/>
                <a:gd name="T98" fmla="*/ 245 w 245"/>
                <a:gd name="T9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5" h="48">
                  <a:moveTo>
                    <a:pt x="10" y="19"/>
                  </a:move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19"/>
                  </a:lnTo>
                  <a:lnTo>
                    <a:pt x="235" y="19"/>
                  </a:lnTo>
                  <a:lnTo>
                    <a:pt x="235" y="19"/>
                  </a:lnTo>
                  <a:lnTo>
                    <a:pt x="235" y="19"/>
                  </a:lnTo>
                  <a:lnTo>
                    <a:pt x="235" y="15"/>
                  </a:lnTo>
                  <a:lnTo>
                    <a:pt x="235" y="15"/>
                  </a:lnTo>
                  <a:lnTo>
                    <a:pt x="235" y="15"/>
                  </a:lnTo>
                  <a:lnTo>
                    <a:pt x="235" y="15"/>
                  </a:lnTo>
                  <a:lnTo>
                    <a:pt x="235" y="15"/>
                  </a:lnTo>
                  <a:lnTo>
                    <a:pt x="235" y="10"/>
                  </a:lnTo>
                  <a:lnTo>
                    <a:pt x="235" y="10"/>
                  </a:lnTo>
                  <a:lnTo>
                    <a:pt x="235" y="10"/>
                  </a:lnTo>
                  <a:lnTo>
                    <a:pt x="235" y="10"/>
                  </a:lnTo>
                  <a:lnTo>
                    <a:pt x="235" y="10"/>
                  </a:lnTo>
                  <a:lnTo>
                    <a:pt x="235" y="5"/>
                  </a:lnTo>
                  <a:lnTo>
                    <a:pt x="235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Freeform 16"/>
            <p:cNvSpPr>
              <a:spLocks noChangeAspect="1"/>
            </p:cNvSpPr>
            <p:nvPr/>
          </p:nvSpPr>
          <p:spPr bwMode="auto">
            <a:xfrm>
              <a:off x="2544129" y="2934267"/>
              <a:ext cx="253829" cy="83117"/>
            </a:xfrm>
            <a:custGeom>
              <a:avLst/>
              <a:gdLst>
                <a:gd name="T0" fmla="*/ 216 w 221"/>
                <a:gd name="T1" fmla="*/ 29 h 72"/>
                <a:gd name="T2" fmla="*/ 216 w 221"/>
                <a:gd name="T3" fmla="*/ 29 h 72"/>
                <a:gd name="T4" fmla="*/ 216 w 221"/>
                <a:gd name="T5" fmla="*/ 29 h 72"/>
                <a:gd name="T6" fmla="*/ 221 w 221"/>
                <a:gd name="T7" fmla="*/ 29 h 72"/>
                <a:gd name="T8" fmla="*/ 221 w 221"/>
                <a:gd name="T9" fmla="*/ 29 h 72"/>
                <a:gd name="T10" fmla="*/ 221 w 221"/>
                <a:gd name="T11" fmla="*/ 24 h 72"/>
                <a:gd name="T12" fmla="*/ 221 w 221"/>
                <a:gd name="T13" fmla="*/ 24 h 72"/>
                <a:gd name="T14" fmla="*/ 221 w 221"/>
                <a:gd name="T15" fmla="*/ 24 h 72"/>
                <a:gd name="T16" fmla="*/ 221 w 221"/>
                <a:gd name="T17" fmla="*/ 19 h 72"/>
                <a:gd name="T18" fmla="*/ 221 w 221"/>
                <a:gd name="T19" fmla="*/ 19 h 72"/>
                <a:gd name="T20" fmla="*/ 221 w 221"/>
                <a:gd name="T21" fmla="*/ 19 h 72"/>
                <a:gd name="T22" fmla="*/ 221 w 221"/>
                <a:gd name="T23" fmla="*/ 14 h 72"/>
                <a:gd name="T24" fmla="*/ 216 w 221"/>
                <a:gd name="T25" fmla="*/ 14 h 72"/>
                <a:gd name="T26" fmla="*/ 216 w 221"/>
                <a:gd name="T27" fmla="*/ 9 h 72"/>
                <a:gd name="T28" fmla="*/ 216 w 221"/>
                <a:gd name="T29" fmla="*/ 9 h 72"/>
                <a:gd name="T30" fmla="*/ 216 w 221"/>
                <a:gd name="T31" fmla="*/ 5 h 72"/>
                <a:gd name="T32" fmla="*/ 216 w 221"/>
                <a:gd name="T33" fmla="*/ 5 h 72"/>
                <a:gd name="T34" fmla="*/ 216 w 221"/>
                <a:gd name="T35" fmla="*/ 5 h 72"/>
                <a:gd name="T36" fmla="*/ 216 w 221"/>
                <a:gd name="T37" fmla="*/ 0 h 72"/>
                <a:gd name="T38" fmla="*/ 211 w 221"/>
                <a:gd name="T39" fmla="*/ 0 h 72"/>
                <a:gd name="T40" fmla="*/ 211 w 221"/>
                <a:gd name="T41" fmla="*/ 0 h 72"/>
                <a:gd name="T42" fmla="*/ 211 w 221"/>
                <a:gd name="T43" fmla="*/ 0 h 72"/>
                <a:gd name="T44" fmla="*/ 211 w 221"/>
                <a:gd name="T45" fmla="*/ 0 h 72"/>
                <a:gd name="T46" fmla="*/ 211 w 221"/>
                <a:gd name="T47" fmla="*/ 0 h 72"/>
                <a:gd name="T48" fmla="*/ 211 w 221"/>
                <a:gd name="T49" fmla="*/ 0 h 72"/>
                <a:gd name="T50" fmla="*/ 0 w 221"/>
                <a:gd name="T51" fmla="*/ 43 h 72"/>
                <a:gd name="T52" fmla="*/ 0 w 221"/>
                <a:gd name="T53" fmla="*/ 43 h 72"/>
                <a:gd name="T54" fmla="*/ 0 w 221"/>
                <a:gd name="T55" fmla="*/ 43 h 72"/>
                <a:gd name="T56" fmla="*/ 0 w 221"/>
                <a:gd name="T57" fmla="*/ 43 h 72"/>
                <a:gd name="T58" fmla="*/ 5 w 221"/>
                <a:gd name="T59" fmla="*/ 43 h 72"/>
                <a:gd name="T60" fmla="*/ 5 w 221"/>
                <a:gd name="T61" fmla="*/ 43 h 72"/>
                <a:gd name="T62" fmla="*/ 5 w 221"/>
                <a:gd name="T63" fmla="*/ 48 h 72"/>
                <a:gd name="T64" fmla="*/ 5 w 221"/>
                <a:gd name="T65" fmla="*/ 48 h 72"/>
                <a:gd name="T66" fmla="*/ 5 w 221"/>
                <a:gd name="T67" fmla="*/ 48 h 72"/>
                <a:gd name="T68" fmla="*/ 5 w 221"/>
                <a:gd name="T69" fmla="*/ 53 h 72"/>
                <a:gd name="T70" fmla="*/ 10 w 221"/>
                <a:gd name="T71" fmla="*/ 53 h 72"/>
                <a:gd name="T72" fmla="*/ 10 w 221"/>
                <a:gd name="T73" fmla="*/ 57 h 72"/>
                <a:gd name="T74" fmla="*/ 10 w 221"/>
                <a:gd name="T75" fmla="*/ 57 h 72"/>
                <a:gd name="T76" fmla="*/ 10 w 221"/>
                <a:gd name="T77" fmla="*/ 57 h 72"/>
                <a:gd name="T78" fmla="*/ 10 w 221"/>
                <a:gd name="T79" fmla="*/ 62 h 72"/>
                <a:gd name="T80" fmla="*/ 10 w 221"/>
                <a:gd name="T81" fmla="*/ 62 h 72"/>
                <a:gd name="T82" fmla="*/ 10 w 221"/>
                <a:gd name="T83" fmla="*/ 67 h 72"/>
                <a:gd name="T84" fmla="*/ 10 w 221"/>
                <a:gd name="T85" fmla="*/ 67 h 72"/>
                <a:gd name="T86" fmla="*/ 10 w 221"/>
                <a:gd name="T87" fmla="*/ 67 h 72"/>
                <a:gd name="T88" fmla="*/ 10 w 221"/>
                <a:gd name="T89" fmla="*/ 72 h 72"/>
                <a:gd name="T90" fmla="*/ 10 w 221"/>
                <a:gd name="T91" fmla="*/ 72 h 72"/>
                <a:gd name="T92" fmla="*/ 10 w 221"/>
                <a:gd name="T93" fmla="*/ 72 h 72"/>
                <a:gd name="T94" fmla="*/ 10 w 221"/>
                <a:gd name="T95" fmla="*/ 72 h 72"/>
                <a:gd name="T96" fmla="*/ 10 w 221"/>
                <a:gd name="T97" fmla="*/ 72 h 72"/>
                <a:gd name="T98" fmla="*/ 10 w 221"/>
                <a:gd name="T9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1" h="72">
                  <a:moveTo>
                    <a:pt x="216" y="29"/>
                  </a:moveTo>
                  <a:lnTo>
                    <a:pt x="216" y="29"/>
                  </a:lnTo>
                  <a:lnTo>
                    <a:pt x="216" y="29"/>
                  </a:lnTo>
                  <a:lnTo>
                    <a:pt x="216" y="29"/>
                  </a:lnTo>
                  <a:lnTo>
                    <a:pt x="216" y="29"/>
                  </a:lnTo>
                  <a:lnTo>
                    <a:pt x="216" y="29"/>
                  </a:lnTo>
                  <a:lnTo>
                    <a:pt x="221" y="29"/>
                  </a:lnTo>
                  <a:lnTo>
                    <a:pt x="221" y="29"/>
                  </a:lnTo>
                  <a:lnTo>
                    <a:pt x="221" y="29"/>
                  </a:lnTo>
                  <a:lnTo>
                    <a:pt x="221" y="29"/>
                  </a:lnTo>
                  <a:lnTo>
                    <a:pt x="221" y="29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9"/>
                  </a:lnTo>
                  <a:lnTo>
                    <a:pt x="216" y="9"/>
                  </a:lnTo>
                  <a:lnTo>
                    <a:pt x="216" y="9"/>
                  </a:lnTo>
                  <a:lnTo>
                    <a:pt x="216" y="9"/>
                  </a:lnTo>
                  <a:lnTo>
                    <a:pt x="216" y="5"/>
                  </a:lnTo>
                  <a:lnTo>
                    <a:pt x="216" y="5"/>
                  </a:lnTo>
                  <a:lnTo>
                    <a:pt x="216" y="5"/>
                  </a:lnTo>
                  <a:lnTo>
                    <a:pt x="216" y="5"/>
                  </a:lnTo>
                  <a:lnTo>
                    <a:pt x="216" y="5"/>
                  </a:lnTo>
                  <a:lnTo>
                    <a:pt x="216" y="5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216" y="2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Oval 17"/>
            <p:cNvSpPr>
              <a:spLocks noChangeAspect="1" noChangeArrowheads="1"/>
            </p:cNvSpPr>
            <p:nvPr/>
          </p:nvSpPr>
          <p:spPr bwMode="auto">
            <a:xfrm>
              <a:off x="3545969" y="2734338"/>
              <a:ext cx="148254" cy="15050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Freeform 18"/>
            <p:cNvSpPr>
              <a:spLocks noChangeAspect="1"/>
            </p:cNvSpPr>
            <p:nvPr/>
          </p:nvSpPr>
          <p:spPr bwMode="auto">
            <a:xfrm>
              <a:off x="3667268" y="2772527"/>
              <a:ext cx="247090" cy="56160"/>
            </a:xfrm>
            <a:custGeom>
              <a:avLst/>
              <a:gdLst>
                <a:gd name="T0" fmla="*/ 5 w 216"/>
                <a:gd name="T1" fmla="*/ 14 h 48"/>
                <a:gd name="T2" fmla="*/ 5 w 216"/>
                <a:gd name="T3" fmla="*/ 14 h 48"/>
                <a:gd name="T4" fmla="*/ 5 w 216"/>
                <a:gd name="T5" fmla="*/ 14 h 48"/>
                <a:gd name="T6" fmla="*/ 5 w 216"/>
                <a:gd name="T7" fmla="*/ 14 h 48"/>
                <a:gd name="T8" fmla="*/ 0 w 216"/>
                <a:gd name="T9" fmla="*/ 14 h 48"/>
                <a:gd name="T10" fmla="*/ 0 w 216"/>
                <a:gd name="T11" fmla="*/ 19 h 48"/>
                <a:gd name="T12" fmla="*/ 0 w 216"/>
                <a:gd name="T13" fmla="*/ 19 h 48"/>
                <a:gd name="T14" fmla="*/ 0 w 216"/>
                <a:gd name="T15" fmla="*/ 19 h 48"/>
                <a:gd name="T16" fmla="*/ 0 w 216"/>
                <a:gd name="T17" fmla="*/ 24 h 48"/>
                <a:gd name="T18" fmla="*/ 0 w 216"/>
                <a:gd name="T19" fmla="*/ 24 h 48"/>
                <a:gd name="T20" fmla="*/ 0 w 216"/>
                <a:gd name="T21" fmla="*/ 28 h 48"/>
                <a:gd name="T22" fmla="*/ 0 w 216"/>
                <a:gd name="T23" fmla="*/ 28 h 48"/>
                <a:gd name="T24" fmla="*/ 0 w 216"/>
                <a:gd name="T25" fmla="*/ 33 h 48"/>
                <a:gd name="T26" fmla="*/ 0 w 216"/>
                <a:gd name="T27" fmla="*/ 33 h 48"/>
                <a:gd name="T28" fmla="*/ 0 w 216"/>
                <a:gd name="T29" fmla="*/ 33 h 48"/>
                <a:gd name="T30" fmla="*/ 0 w 216"/>
                <a:gd name="T31" fmla="*/ 38 h 48"/>
                <a:gd name="T32" fmla="*/ 0 w 216"/>
                <a:gd name="T33" fmla="*/ 38 h 48"/>
                <a:gd name="T34" fmla="*/ 0 w 216"/>
                <a:gd name="T35" fmla="*/ 43 h 48"/>
                <a:gd name="T36" fmla="*/ 5 w 216"/>
                <a:gd name="T37" fmla="*/ 43 h 48"/>
                <a:gd name="T38" fmla="*/ 5 w 216"/>
                <a:gd name="T39" fmla="*/ 43 h 48"/>
                <a:gd name="T40" fmla="*/ 5 w 216"/>
                <a:gd name="T41" fmla="*/ 43 h 48"/>
                <a:gd name="T42" fmla="*/ 5 w 216"/>
                <a:gd name="T43" fmla="*/ 43 h 48"/>
                <a:gd name="T44" fmla="*/ 5 w 216"/>
                <a:gd name="T45" fmla="*/ 48 h 48"/>
                <a:gd name="T46" fmla="*/ 10 w 216"/>
                <a:gd name="T47" fmla="*/ 48 h 48"/>
                <a:gd name="T48" fmla="*/ 10 w 216"/>
                <a:gd name="T49" fmla="*/ 48 h 48"/>
                <a:gd name="T50" fmla="*/ 216 w 216"/>
                <a:gd name="T51" fmla="*/ 33 h 48"/>
                <a:gd name="T52" fmla="*/ 216 w 216"/>
                <a:gd name="T53" fmla="*/ 33 h 48"/>
                <a:gd name="T54" fmla="*/ 216 w 216"/>
                <a:gd name="T55" fmla="*/ 33 h 48"/>
                <a:gd name="T56" fmla="*/ 211 w 216"/>
                <a:gd name="T57" fmla="*/ 33 h 48"/>
                <a:gd name="T58" fmla="*/ 211 w 216"/>
                <a:gd name="T59" fmla="*/ 33 h 48"/>
                <a:gd name="T60" fmla="*/ 211 w 216"/>
                <a:gd name="T61" fmla="*/ 28 h 48"/>
                <a:gd name="T62" fmla="*/ 211 w 216"/>
                <a:gd name="T63" fmla="*/ 28 h 48"/>
                <a:gd name="T64" fmla="*/ 211 w 216"/>
                <a:gd name="T65" fmla="*/ 28 h 48"/>
                <a:gd name="T66" fmla="*/ 206 w 216"/>
                <a:gd name="T67" fmla="*/ 24 h 48"/>
                <a:gd name="T68" fmla="*/ 206 w 216"/>
                <a:gd name="T69" fmla="*/ 24 h 48"/>
                <a:gd name="T70" fmla="*/ 206 w 216"/>
                <a:gd name="T71" fmla="*/ 24 h 48"/>
                <a:gd name="T72" fmla="*/ 206 w 216"/>
                <a:gd name="T73" fmla="*/ 19 h 48"/>
                <a:gd name="T74" fmla="*/ 206 w 216"/>
                <a:gd name="T75" fmla="*/ 19 h 48"/>
                <a:gd name="T76" fmla="*/ 206 w 216"/>
                <a:gd name="T77" fmla="*/ 14 h 48"/>
                <a:gd name="T78" fmla="*/ 206 w 216"/>
                <a:gd name="T79" fmla="*/ 14 h 48"/>
                <a:gd name="T80" fmla="*/ 206 w 216"/>
                <a:gd name="T81" fmla="*/ 9 h 48"/>
                <a:gd name="T82" fmla="*/ 206 w 216"/>
                <a:gd name="T83" fmla="*/ 9 h 48"/>
                <a:gd name="T84" fmla="*/ 206 w 216"/>
                <a:gd name="T85" fmla="*/ 4 h 48"/>
                <a:gd name="T86" fmla="*/ 206 w 216"/>
                <a:gd name="T87" fmla="*/ 4 h 48"/>
                <a:gd name="T88" fmla="*/ 211 w 216"/>
                <a:gd name="T89" fmla="*/ 4 h 48"/>
                <a:gd name="T90" fmla="*/ 211 w 216"/>
                <a:gd name="T91" fmla="*/ 4 h 48"/>
                <a:gd name="T92" fmla="*/ 211 w 216"/>
                <a:gd name="T93" fmla="*/ 0 h 48"/>
                <a:gd name="T94" fmla="*/ 211 w 216"/>
                <a:gd name="T95" fmla="*/ 0 h 48"/>
                <a:gd name="T96" fmla="*/ 216 w 216"/>
                <a:gd name="T97" fmla="*/ 0 h 48"/>
                <a:gd name="T98" fmla="*/ 216 w 216"/>
                <a:gd name="T9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6" h="48">
                  <a:moveTo>
                    <a:pt x="5" y="14"/>
                  </a:move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1" y="33"/>
                  </a:lnTo>
                  <a:lnTo>
                    <a:pt x="211" y="33"/>
                  </a:lnTo>
                  <a:lnTo>
                    <a:pt x="211" y="33"/>
                  </a:lnTo>
                  <a:lnTo>
                    <a:pt x="211" y="33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06" y="28"/>
                  </a:lnTo>
                  <a:lnTo>
                    <a:pt x="206" y="24"/>
                  </a:lnTo>
                  <a:lnTo>
                    <a:pt x="206" y="24"/>
                  </a:lnTo>
                  <a:lnTo>
                    <a:pt x="206" y="24"/>
                  </a:lnTo>
                  <a:lnTo>
                    <a:pt x="206" y="24"/>
                  </a:lnTo>
                  <a:lnTo>
                    <a:pt x="206" y="24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6" y="9"/>
                  </a:lnTo>
                  <a:lnTo>
                    <a:pt x="206" y="9"/>
                  </a:lnTo>
                  <a:lnTo>
                    <a:pt x="206" y="9"/>
                  </a:lnTo>
                  <a:lnTo>
                    <a:pt x="206" y="9"/>
                  </a:lnTo>
                  <a:lnTo>
                    <a:pt x="206" y="9"/>
                  </a:lnTo>
                  <a:lnTo>
                    <a:pt x="206" y="4"/>
                  </a:lnTo>
                  <a:lnTo>
                    <a:pt x="206" y="4"/>
                  </a:lnTo>
                  <a:lnTo>
                    <a:pt x="206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Freeform 19"/>
            <p:cNvSpPr>
              <a:spLocks noChangeAspect="1"/>
            </p:cNvSpPr>
            <p:nvPr/>
          </p:nvSpPr>
          <p:spPr bwMode="auto">
            <a:xfrm>
              <a:off x="3298878" y="2806223"/>
              <a:ext cx="269553" cy="107827"/>
            </a:xfrm>
            <a:custGeom>
              <a:avLst/>
              <a:gdLst>
                <a:gd name="T0" fmla="*/ 230 w 235"/>
                <a:gd name="T1" fmla="*/ 34 h 92"/>
                <a:gd name="T2" fmla="*/ 235 w 235"/>
                <a:gd name="T3" fmla="*/ 34 h 92"/>
                <a:gd name="T4" fmla="*/ 235 w 235"/>
                <a:gd name="T5" fmla="*/ 34 h 92"/>
                <a:gd name="T6" fmla="*/ 235 w 235"/>
                <a:gd name="T7" fmla="*/ 34 h 92"/>
                <a:gd name="T8" fmla="*/ 235 w 235"/>
                <a:gd name="T9" fmla="*/ 29 h 92"/>
                <a:gd name="T10" fmla="*/ 235 w 235"/>
                <a:gd name="T11" fmla="*/ 29 h 92"/>
                <a:gd name="T12" fmla="*/ 235 w 235"/>
                <a:gd name="T13" fmla="*/ 29 h 92"/>
                <a:gd name="T14" fmla="*/ 235 w 235"/>
                <a:gd name="T15" fmla="*/ 24 h 92"/>
                <a:gd name="T16" fmla="*/ 235 w 235"/>
                <a:gd name="T17" fmla="*/ 24 h 92"/>
                <a:gd name="T18" fmla="*/ 235 w 235"/>
                <a:gd name="T19" fmla="*/ 24 h 92"/>
                <a:gd name="T20" fmla="*/ 235 w 235"/>
                <a:gd name="T21" fmla="*/ 20 h 92"/>
                <a:gd name="T22" fmla="*/ 235 w 235"/>
                <a:gd name="T23" fmla="*/ 20 h 92"/>
                <a:gd name="T24" fmla="*/ 235 w 235"/>
                <a:gd name="T25" fmla="*/ 15 h 92"/>
                <a:gd name="T26" fmla="*/ 235 w 235"/>
                <a:gd name="T27" fmla="*/ 15 h 92"/>
                <a:gd name="T28" fmla="*/ 230 w 235"/>
                <a:gd name="T29" fmla="*/ 15 h 92"/>
                <a:gd name="T30" fmla="*/ 230 w 235"/>
                <a:gd name="T31" fmla="*/ 10 h 92"/>
                <a:gd name="T32" fmla="*/ 230 w 235"/>
                <a:gd name="T33" fmla="*/ 10 h 92"/>
                <a:gd name="T34" fmla="*/ 230 w 235"/>
                <a:gd name="T35" fmla="*/ 5 h 92"/>
                <a:gd name="T36" fmla="*/ 230 w 235"/>
                <a:gd name="T37" fmla="*/ 5 h 92"/>
                <a:gd name="T38" fmla="*/ 225 w 235"/>
                <a:gd name="T39" fmla="*/ 5 h 92"/>
                <a:gd name="T40" fmla="*/ 225 w 235"/>
                <a:gd name="T41" fmla="*/ 5 h 92"/>
                <a:gd name="T42" fmla="*/ 225 w 235"/>
                <a:gd name="T43" fmla="*/ 5 h 92"/>
                <a:gd name="T44" fmla="*/ 225 w 235"/>
                <a:gd name="T45" fmla="*/ 5 h 92"/>
                <a:gd name="T46" fmla="*/ 225 w 235"/>
                <a:gd name="T47" fmla="*/ 0 h 92"/>
                <a:gd name="T48" fmla="*/ 225 w 235"/>
                <a:gd name="T49" fmla="*/ 0 h 92"/>
                <a:gd name="T50" fmla="*/ 0 w 235"/>
                <a:gd name="T51" fmla="*/ 63 h 92"/>
                <a:gd name="T52" fmla="*/ 0 w 235"/>
                <a:gd name="T53" fmla="*/ 63 h 92"/>
                <a:gd name="T54" fmla="*/ 0 w 235"/>
                <a:gd name="T55" fmla="*/ 63 h 92"/>
                <a:gd name="T56" fmla="*/ 0 w 235"/>
                <a:gd name="T57" fmla="*/ 63 h 92"/>
                <a:gd name="T58" fmla="*/ 0 w 235"/>
                <a:gd name="T59" fmla="*/ 63 h 92"/>
                <a:gd name="T60" fmla="*/ 0 w 235"/>
                <a:gd name="T61" fmla="*/ 63 h 92"/>
                <a:gd name="T62" fmla="*/ 4 w 235"/>
                <a:gd name="T63" fmla="*/ 68 h 92"/>
                <a:gd name="T64" fmla="*/ 4 w 235"/>
                <a:gd name="T65" fmla="*/ 68 h 92"/>
                <a:gd name="T66" fmla="*/ 4 w 235"/>
                <a:gd name="T67" fmla="*/ 68 h 92"/>
                <a:gd name="T68" fmla="*/ 4 w 235"/>
                <a:gd name="T69" fmla="*/ 72 h 92"/>
                <a:gd name="T70" fmla="*/ 4 w 235"/>
                <a:gd name="T71" fmla="*/ 72 h 92"/>
                <a:gd name="T72" fmla="*/ 9 w 235"/>
                <a:gd name="T73" fmla="*/ 72 h 92"/>
                <a:gd name="T74" fmla="*/ 9 w 235"/>
                <a:gd name="T75" fmla="*/ 77 h 92"/>
                <a:gd name="T76" fmla="*/ 9 w 235"/>
                <a:gd name="T77" fmla="*/ 77 h 92"/>
                <a:gd name="T78" fmla="*/ 9 w 235"/>
                <a:gd name="T79" fmla="*/ 82 h 92"/>
                <a:gd name="T80" fmla="*/ 9 w 235"/>
                <a:gd name="T81" fmla="*/ 82 h 92"/>
                <a:gd name="T82" fmla="*/ 9 w 235"/>
                <a:gd name="T83" fmla="*/ 87 h 92"/>
                <a:gd name="T84" fmla="*/ 9 w 235"/>
                <a:gd name="T85" fmla="*/ 87 h 92"/>
                <a:gd name="T86" fmla="*/ 9 w 235"/>
                <a:gd name="T87" fmla="*/ 87 h 92"/>
                <a:gd name="T88" fmla="*/ 9 w 235"/>
                <a:gd name="T89" fmla="*/ 92 h 92"/>
                <a:gd name="T90" fmla="*/ 9 w 235"/>
                <a:gd name="T91" fmla="*/ 92 h 92"/>
                <a:gd name="T92" fmla="*/ 9 w 235"/>
                <a:gd name="T93" fmla="*/ 92 h 92"/>
                <a:gd name="T94" fmla="*/ 9 w 235"/>
                <a:gd name="T95" fmla="*/ 92 h 92"/>
                <a:gd name="T96" fmla="*/ 9 w 235"/>
                <a:gd name="T97" fmla="*/ 92 h 92"/>
                <a:gd name="T98" fmla="*/ 4 w 235"/>
                <a:gd name="T9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5" h="92">
                  <a:moveTo>
                    <a:pt x="230" y="34"/>
                  </a:moveTo>
                  <a:lnTo>
                    <a:pt x="230" y="34"/>
                  </a:lnTo>
                  <a:lnTo>
                    <a:pt x="230" y="34"/>
                  </a:lnTo>
                  <a:lnTo>
                    <a:pt x="235" y="34"/>
                  </a:lnTo>
                  <a:lnTo>
                    <a:pt x="235" y="34"/>
                  </a:lnTo>
                  <a:lnTo>
                    <a:pt x="235" y="34"/>
                  </a:lnTo>
                  <a:lnTo>
                    <a:pt x="235" y="34"/>
                  </a:lnTo>
                  <a:lnTo>
                    <a:pt x="235" y="34"/>
                  </a:lnTo>
                  <a:lnTo>
                    <a:pt x="235" y="34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20"/>
                  </a:lnTo>
                  <a:lnTo>
                    <a:pt x="235" y="20"/>
                  </a:lnTo>
                  <a:lnTo>
                    <a:pt x="235" y="20"/>
                  </a:lnTo>
                  <a:lnTo>
                    <a:pt x="235" y="20"/>
                  </a:lnTo>
                  <a:lnTo>
                    <a:pt x="235" y="20"/>
                  </a:lnTo>
                  <a:lnTo>
                    <a:pt x="235" y="15"/>
                  </a:lnTo>
                  <a:lnTo>
                    <a:pt x="235" y="15"/>
                  </a:lnTo>
                  <a:lnTo>
                    <a:pt x="235" y="15"/>
                  </a:lnTo>
                  <a:lnTo>
                    <a:pt x="230" y="15"/>
                  </a:lnTo>
                  <a:lnTo>
                    <a:pt x="230" y="15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5"/>
                  </a:lnTo>
                  <a:lnTo>
                    <a:pt x="230" y="5"/>
                  </a:lnTo>
                  <a:lnTo>
                    <a:pt x="230" y="5"/>
                  </a:lnTo>
                  <a:lnTo>
                    <a:pt x="230" y="5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3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9" y="72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230" y="3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Oval 20"/>
            <p:cNvSpPr>
              <a:spLocks noChangeAspect="1" noChangeArrowheads="1"/>
            </p:cNvSpPr>
            <p:nvPr/>
          </p:nvSpPr>
          <p:spPr bwMode="auto">
            <a:xfrm>
              <a:off x="2400368" y="2941007"/>
              <a:ext cx="150501" cy="14826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Freeform 21"/>
            <p:cNvSpPr>
              <a:spLocks noChangeAspect="1"/>
            </p:cNvSpPr>
            <p:nvPr/>
          </p:nvSpPr>
          <p:spPr bwMode="auto">
            <a:xfrm>
              <a:off x="2384644" y="3010645"/>
              <a:ext cx="98836" cy="112320"/>
            </a:xfrm>
            <a:custGeom>
              <a:avLst/>
              <a:gdLst>
                <a:gd name="T0" fmla="*/ 86 w 86"/>
                <a:gd name="T1" fmla="*/ 29 h 96"/>
                <a:gd name="T2" fmla="*/ 86 w 86"/>
                <a:gd name="T3" fmla="*/ 29 h 96"/>
                <a:gd name="T4" fmla="*/ 86 w 86"/>
                <a:gd name="T5" fmla="*/ 24 h 96"/>
                <a:gd name="T6" fmla="*/ 86 w 86"/>
                <a:gd name="T7" fmla="*/ 24 h 96"/>
                <a:gd name="T8" fmla="*/ 86 w 86"/>
                <a:gd name="T9" fmla="*/ 19 h 96"/>
                <a:gd name="T10" fmla="*/ 86 w 86"/>
                <a:gd name="T11" fmla="*/ 19 h 96"/>
                <a:gd name="T12" fmla="*/ 86 w 86"/>
                <a:gd name="T13" fmla="*/ 14 h 96"/>
                <a:gd name="T14" fmla="*/ 86 w 86"/>
                <a:gd name="T15" fmla="*/ 14 h 96"/>
                <a:gd name="T16" fmla="*/ 86 w 86"/>
                <a:gd name="T17" fmla="*/ 14 h 96"/>
                <a:gd name="T18" fmla="*/ 86 w 86"/>
                <a:gd name="T19" fmla="*/ 10 h 96"/>
                <a:gd name="T20" fmla="*/ 81 w 86"/>
                <a:gd name="T21" fmla="*/ 10 h 96"/>
                <a:gd name="T22" fmla="*/ 81 w 86"/>
                <a:gd name="T23" fmla="*/ 5 h 96"/>
                <a:gd name="T24" fmla="*/ 81 w 86"/>
                <a:gd name="T25" fmla="*/ 5 h 96"/>
                <a:gd name="T26" fmla="*/ 77 w 86"/>
                <a:gd name="T27" fmla="*/ 5 h 96"/>
                <a:gd name="T28" fmla="*/ 77 w 86"/>
                <a:gd name="T29" fmla="*/ 5 h 96"/>
                <a:gd name="T30" fmla="*/ 77 w 86"/>
                <a:gd name="T31" fmla="*/ 5 h 96"/>
                <a:gd name="T32" fmla="*/ 72 w 86"/>
                <a:gd name="T33" fmla="*/ 0 h 96"/>
                <a:gd name="T34" fmla="*/ 72 w 86"/>
                <a:gd name="T35" fmla="*/ 0 h 96"/>
                <a:gd name="T36" fmla="*/ 67 w 86"/>
                <a:gd name="T37" fmla="*/ 0 h 96"/>
                <a:gd name="T38" fmla="*/ 67 w 86"/>
                <a:gd name="T39" fmla="*/ 0 h 96"/>
                <a:gd name="T40" fmla="*/ 62 w 86"/>
                <a:gd name="T41" fmla="*/ 5 h 96"/>
                <a:gd name="T42" fmla="*/ 62 w 86"/>
                <a:gd name="T43" fmla="*/ 5 h 96"/>
                <a:gd name="T44" fmla="*/ 62 w 86"/>
                <a:gd name="T45" fmla="*/ 5 h 96"/>
                <a:gd name="T46" fmla="*/ 57 w 86"/>
                <a:gd name="T47" fmla="*/ 5 h 96"/>
                <a:gd name="T48" fmla="*/ 57 w 86"/>
                <a:gd name="T49" fmla="*/ 10 h 96"/>
                <a:gd name="T50" fmla="*/ 0 w 86"/>
                <a:gd name="T51" fmla="*/ 77 h 96"/>
                <a:gd name="T52" fmla="*/ 0 w 86"/>
                <a:gd name="T53" fmla="*/ 72 h 96"/>
                <a:gd name="T54" fmla="*/ 5 w 86"/>
                <a:gd name="T55" fmla="*/ 72 h 96"/>
                <a:gd name="T56" fmla="*/ 5 w 86"/>
                <a:gd name="T57" fmla="*/ 72 h 96"/>
                <a:gd name="T58" fmla="*/ 5 w 86"/>
                <a:gd name="T59" fmla="*/ 72 h 96"/>
                <a:gd name="T60" fmla="*/ 9 w 86"/>
                <a:gd name="T61" fmla="*/ 72 h 96"/>
                <a:gd name="T62" fmla="*/ 9 w 86"/>
                <a:gd name="T63" fmla="*/ 72 h 96"/>
                <a:gd name="T64" fmla="*/ 14 w 86"/>
                <a:gd name="T65" fmla="*/ 72 h 96"/>
                <a:gd name="T66" fmla="*/ 14 w 86"/>
                <a:gd name="T67" fmla="*/ 72 h 96"/>
                <a:gd name="T68" fmla="*/ 19 w 86"/>
                <a:gd name="T69" fmla="*/ 72 h 96"/>
                <a:gd name="T70" fmla="*/ 19 w 86"/>
                <a:gd name="T71" fmla="*/ 72 h 96"/>
                <a:gd name="T72" fmla="*/ 24 w 86"/>
                <a:gd name="T73" fmla="*/ 72 h 96"/>
                <a:gd name="T74" fmla="*/ 24 w 86"/>
                <a:gd name="T75" fmla="*/ 77 h 96"/>
                <a:gd name="T76" fmla="*/ 24 w 86"/>
                <a:gd name="T77" fmla="*/ 77 h 96"/>
                <a:gd name="T78" fmla="*/ 29 w 86"/>
                <a:gd name="T79" fmla="*/ 77 h 96"/>
                <a:gd name="T80" fmla="*/ 29 w 86"/>
                <a:gd name="T81" fmla="*/ 82 h 96"/>
                <a:gd name="T82" fmla="*/ 29 w 86"/>
                <a:gd name="T83" fmla="*/ 82 h 96"/>
                <a:gd name="T84" fmla="*/ 29 w 86"/>
                <a:gd name="T85" fmla="*/ 86 h 96"/>
                <a:gd name="T86" fmla="*/ 29 w 86"/>
                <a:gd name="T87" fmla="*/ 86 h 96"/>
                <a:gd name="T88" fmla="*/ 29 w 86"/>
                <a:gd name="T89" fmla="*/ 86 h 96"/>
                <a:gd name="T90" fmla="*/ 29 w 86"/>
                <a:gd name="T91" fmla="*/ 91 h 96"/>
                <a:gd name="T92" fmla="*/ 29 w 86"/>
                <a:gd name="T93" fmla="*/ 91 h 96"/>
                <a:gd name="T94" fmla="*/ 29 w 86"/>
                <a:gd name="T95" fmla="*/ 96 h 96"/>
                <a:gd name="T96" fmla="*/ 29 w 86"/>
                <a:gd name="T97" fmla="*/ 96 h 96"/>
                <a:gd name="T98" fmla="*/ 29 w 86"/>
                <a:gd name="T9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" h="96">
                  <a:moveTo>
                    <a:pt x="86" y="29"/>
                  </a:moveTo>
                  <a:lnTo>
                    <a:pt x="86" y="29"/>
                  </a:lnTo>
                  <a:lnTo>
                    <a:pt x="86" y="29"/>
                  </a:lnTo>
                  <a:lnTo>
                    <a:pt x="86" y="29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10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86" y="2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Oval 22"/>
            <p:cNvSpPr>
              <a:spLocks noChangeAspect="1" noChangeArrowheads="1"/>
            </p:cNvSpPr>
            <p:nvPr/>
          </p:nvSpPr>
          <p:spPr bwMode="auto">
            <a:xfrm>
              <a:off x="4206374" y="2678178"/>
              <a:ext cx="60649" cy="62899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Freeform 23"/>
            <p:cNvSpPr>
              <a:spLocks noChangeAspect="1"/>
            </p:cNvSpPr>
            <p:nvPr/>
          </p:nvSpPr>
          <p:spPr bwMode="auto">
            <a:xfrm>
              <a:off x="4031165" y="2693903"/>
              <a:ext cx="197672" cy="94349"/>
            </a:xfrm>
            <a:custGeom>
              <a:avLst/>
              <a:gdLst>
                <a:gd name="T0" fmla="*/ 168 w 173"/>
                <a:gd name="T1" fmla="*/ 34 h 82"/>
                <a:gd name="T2" fmla="*/ 168 w 173"/>
                <a:gd name="T3" fmla="*/ 34 h 82"/>
                <a:gd name="T4" fmla="*/ 168 w 173"/>
                <a:gd name="T5" fmla="*/ 34 h 82"/>
                <a:gd name="T6" fmla="*/ 168 w 173"/>
                <a:gd name="T7" fmla="*/ 29 h 82"/>
                <a:gd name="T8" fmla="*/ 173 w 173"/>
                <a:gd name="T9" fmla="*/ 29 h 82"/>
                <a:gd name="T10" fmla="*/ 173 w 173"/>
                <a:gd name="T11" fmla="*/ 29 h 82"/>
                <a:gd name="T12" fmla="*/ 173 w 173"/>
                <a:gd name="T13" fmla="*/ 29 h 82"/>
                <a:gd name="T14" fmla="*/ 173 w 173"/>
                <a:gd name="T15" fmla="*/ 24 h 82"/>
                <a:gd name="T16" fmla="*/ 173 w 173"/>
                <a:gd name="T17" fmla="*/ 24 h 82"/>
                <a:gd name="T18" fmla="*/ 173 w 173"/>
                <a:gd name="T19" fmla="*/ 20 h 82"/>
                <a:gd name="T20" fmla="*/ 173 w 173"/>
                <a:gd name="T21" fmla="*/ 20 h 82"/>
                <a:gd name="T22" fmla="*/ 168 w 173"/>
                <a:gd name="T23" fmla="*/ 15 h 82"/>
                <a:gd name="T24" fmla="*/ 168 w 173"/>
                <a:gd name="T25" fmla="*/ 15 h 82"/>
                <a:gd name="T26" fmla="*/ 168 w 173"/>
                <a:gd name="T27" fmla="*/ 15 h 82"/>
                <a:gd name="T28" fmla="*/ 168 w 173"/>
                <a:gd name="T29" fmla="*/ 10 h 82"/>
                <a:gd name="T30" fmla="*/ 168 w 173"/>
                <a:gd name="T31" fmla="*/ 10 h 82"/>
                <a:gd name="T32" fmla="*/ 168 w 173"/>
                <a:gd name="T33" fmla="*/ 5 h 82"/>
                <a:gd name="T34" fmla="*/ 163 w 173"/>
                <a:gd name="T35" fmla="*/ 5 h 82"/>
                <a:gd name="T36" fmla="*/ 163 w 173"/>
                <a:gd name="T37" fmla="*/ 5 h 82"/>
                <a:gd name="T38" fmla="*/ 163 w 173"/>
                <a:gd name="T39" fmla="*/ 5 h 82"/>
                <a:gd name="T40" fmla="*/ 163 w 173"/>
                <a:gd name="T41" fmla="*/ 0 h 82"/>
                <a:gd name="T42" fmla="*/ 163 w 173"/>
                <a:gd name="T43" fmla="*/ 0 h 82"/>
                <a:gd name="T44" fmla="*/ 158 w 173"/>
                <a:gd name="T45" fmla="*/ 0 h 82"/>
                <a:gd name="T46" fmla="*/ 158 w 173"/>
                <a:gd name="T47" fmla="*/ 0 h 82"/>
                <a:gd name="T48" fmla="*/ 158 w 173"/>
                <a:gd name="T49" fmla="*/ 0 h 82"/>
                <a:gd name="T50" fmla="*/ 0 w 173"/>
                <a:gd name="T51" fmla="*/ 48 h 82"/>
                <a:gd name="T52" fmla="*/ 0 w 173"/>
                <a:gd name="T53" fmla="*/ 48 h 82"/>
                <a:gd name="T54" fmla="*/ 5 w 173"/>
                <a:gd name="T55" fmla="*/ 48 h 82"/>
                <a:gd name="T56" fmla="*/ 5 w 173"/>
                <a:gd name="T57" fmla="*/ 48 h 82"/>
                <a:gd name="T58" fmla="*/ 5 w 173"/>
                <a:gd name="T59" fmla="*/ 48 h 82"/>
                <a:gd name="T60" fmla="*/ 5 w 173"/>
                <a:gd name="T61" fmla="*/ 53 h 82"/>
                <a:gd name="T62" fmla="*/ 5 w 173"/>
                <a:gd name="T63" fmla="*/ 53 h 82"/>
                <a:gd name="T64" fmla="*/ 9 w 173"/>
                <a:gd name="T65" fmla="*/ 53 h 82"/>
                <a:gd name="T66" fmla="*/ 9 w 173"/>
                <a:gd name="T67" fmla="*/ 58 h 82"/>
                <a:gd name="T68" fmla="*/ 9 w 173"/>
                <a:gd name="T69" fmla="*/ 58 h 82"/>
                <a:gd name="T70" fmla="*/ 9 w 173"/>
                <a:gd name="T71" fmla="*/ 58 h 82"/>
                <a:gd name="T72" fmla="*/ 9 w 173"/>
                <a:gd name="T73" fmla="*/ 63 h 82"/>
                <a:gd name="T74" fmla="*/ 14 w 173"/>
                <a:gd name="T75" fmla="*/ 63 h 82"/>
                <a:gd name="T76" fmla="*/ 14 w 173"/>
                <a:gd name="T77" fmla="*/ 68 h 82"/>
                <a:gd name="T78" fmla="*/ 14 w 173"/>
                <a:gd name="T79" fmla="*/ 68 h 82"/>
                <a:gd name="T80" fmla="*/ 14 w 173"/>
                <a:gd name="T81" fmla="*/ 72 h 82"/>
                <a:gd name="T82" fmla="*/ 14 w 173"/>
                <a:gd name="T83" fmla="*/ 72 h 82"/>
                <a:gd name="T84" fmla="*/ 14 w 173"/>
                <a:gd name="T85" fmla="*/ 72 h 82"/>
                <a:gd name="T86" fmla="*/ 14 w 173"/>
                <a:gd name="T87" fmla="*/ 77 h 82"/>
                <a:gd name="T88" fmla="*/ 14 w 173"/>
                <a:gd name="T89" fmla="*/ 77 h 82"/>
                <a:gd name="T90" fmla="*/ 14 w 173"/>
                <a:gd name="T91" fmla="*/ 77 h 82"/>
                <a:gd name="T92" fmla="*/ 14 w 173"/>
                <a:gd name="T93" fmla="*/ 82 h 82"/>
                <a:gd name="T94" fmla="*/ 9 w 173"/>
                <a:gd name="T95" fmla="*/ 82 h 82"/>
                <a:gd name="T96" fmla="*/ 9 w 173"/>
                <a:gd name="T97" fmla="*/ 82 h 82"/>
                <a:gd name="T98" fmla="*/ 9 w 173"/>
                <a:gd name="T9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82">
                  <a:moveTo>
                    <a:pt x="168" y="34"/>
                  </a:moveTo>
                  <a:lnTo>
                    <a:pt x="168" y="34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8" y="29"/>
                  </a:lnTo>
                  <a:lnTo>
                    <a:pt x="168" y="29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3" y="20"/>
                  </a:lnTo>
                  <a:lnTo>
                    <a:pt x="173" y="20"/>
                  </a:lnTo>
                  <a:lnTo>
                    <a:pt x="173" y="20"/>
                  </a:lnTo>
                  <a:lnTo>
                    <a:pt x="173" y="20"/>
                  </a:lnTo>
                  <a:lnTo>
                    <a:pt x="168" y="15"/>
                  </a:lnTo>
                  <a:lnTo>
                    <a:pt x="168" y="15"/>
                  </a:lnTo>
                  <a:lnTo>
                    <a:pt x="168" y="15"/>
                  </a:lnTo>
                  <a:lnTo>
                    <a:pt x="168" y="15"/>
                  </a:lnTo>
                  <a:lnTo>
                    <a:pt x="168" y="15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68" y="3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Oval 24"/>
            <p:cNvSpPr>
              <a:spLocks noChangeAspect="1" noChangeArrowheads="1"/>
            </p:cNvSpPr>
            <p:nvPr/>
          </p:nvSpPr>
          <p:spPr bwMode="auto">
            <a:xfrm>
              <a:off x="3161856" y="2833179"/>
              <a:ext cx="148254" cy="15050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Freeform 25"/>
            <p:cNvSpPr>
              <a:spLocks noChangeAspect="1"/>
            </p:cNvSpPr>
            <p:nvPr/>
          </p:nvSpPr>
          <p:spPr bwMode="auto">
            <a:xfrm>
              <a:off x="3170841" y="2914050"/>
              <a:ext cx="78620" cy="96595"/>
            </a:xfrm>
            <a:custGeom>
              <a:avLst/>
              <a:gdLst>
                <a:gd name="T0" fmla="*/ 63 w 67"/>
                <a:gd name="T1" fmla="*/ 24 h 86"/>
                <a:gd name="T2" fmla="*/ 67 w 67"/>
                <a:gd name="T3" fmla="*/ 19 h 86"/>
                <a:gd name="T4" fmla="*/ 67 w 67"/>
                <a:gd name="T5" fmla="*/ 19 h 86"/>
                <a:gd name="T6" fmla="*/ 67 w 67"/>
                <a:gd name="T7" fmla="*/ 14 h 86"/>
                <a:gd name="T8" fmla="*/ 67 w 67"/>
                <a:gd name="T9" fmla="*/ 14 h 86"/>
                <a:gd name="T10" fmla="*/ 67 w 67"/>
                <a:gd name="T11" fmla="*/ 9 h 86"/>
                <a:gd name="T12" fmla="*/ 63 w 67"/>
                <a:gd name="T13" fmla="*/ 9 h 86"/>
                <a:gd name="T14" fmla="*/ 63 w 67"/>
                <a:gd name="T15" fmla="*/ 9 h 86"/>
                <a:gd name="T16" fmla="*/ 63 w 67"/>
                <a:gd name="T17" fmla="*/ 4 h 86"/>
                <a:gd name="T18" fmla="*/ 63 w 67"/>
                <a:gd name="T19" fmla="*/ 4 h 86"/>
                <a:gd name="T20" fmla="*/ 58 w 67"/>
                <a:gd name="T21" fmla="*/ 4 h 86"/>
                <a:gd name="T22" fmla="*/ 58 w 67"/>
                <a:gd name="T23" fmla="*/ 0 h 86"/>
                <a:gd name="T24" fmla="*/ 58 w 67"/>
                <a:gd name="T25" fmla="*/ 0 h 86"/>
                <a:gd name="T26" fmla="*/ 53 w 67"/>
                <a:gd name="T27" fmla="*/ 0 h 86"/>
                <a:gd name="T28" fmla="*/ 53 w 67"/>
                <a:gd name="T29" fmla="*/ 0 h 86"/>
                <a:gd name="T30" fmla="*/ 48 w 67"/>
                <a:gd name="T31" fmla="*/ 0 h 86"/>
                <a:gd name="T32" fmla="*/ 48 w 67"/>
                <a:gd name="T33" fmla="*/ 0 h 86"/>
                <a:gd name="T34" fmla="*/ 43 w 67"/>
                <a:gd name="T35" fmla="*/ 0 h 86"/>
                <a:gd name="T36" fmla="*/ 43 w 67"/>
                <a:gd name="T37" fmla="*/ 0 h 86"/>
                <a:gd name="T38" fmla="*/ 43 w 67"/>
                <a:gd name="T39" fmla="*/ 0 h 86"/>
                <a:gd name="T40" fmla="*/ 39 w 67"/>
                <a:gd name="T41" fmla="*/ 0 h 86"/>
                <a:gd name="T42" fmla="*/ 39 w 67"/>
                <a:gd name="T43" fmla="*/ 0 h 86"/>
                <a:gd name="T44" fmla="*/ 39 w 67"/>
                <a:gd name="T45" fmla="*/ 4 h 86"/>
                <a:gd name="T46" fmla="*/ 34 w 67"/>
                <a:gd name="T47" fmla="*/ 4 h 86"/>
                <a:gd name="T48" fmla="*/ 34 w 67"/>
                <a:gd name="T49" fmla="*/ 4 h 86"/>
                <a:gd name="T50" fmla="*/ 0 w 67"/>
                <a:gd name="T51" fmla="*/ 67 h 86"/>
                <a:gd name="T52" fmla="*/ 0 w 67"/>
                <a:gd name="T53" fmla="*/ 67 h 86"/>
                <a:gd name="T54" fmla="*/ 5 w 67"/>
                <a:gd name="T55" fmla="*/ 67 h 86"/>
                <a:gd name="T56" fmla="*/ 5 w 67"/>
                <a:gd name="T57" fmla="*/ 62 h 86"/>
                <a:gd name="T58" fmla="*/ 5 w 67"/>
                <a:gd name="T59" fmla="*/ 62 h 86"/>
                <a:gd name="T60" fmla="*/ 10 w 67"/>
                <a:gd name="T61" fmla="*/ 62 h 86"/>
                <a:gd name="T62" fmla="*/ 10 w 67"/>
                <a:gd name="T63" fmla="*/ 62 h 86"/>
                <a:gd name="T64" fmla="*/ 15 w 67"/>
                <a:gd name="T65" fmla="*/ 62 h 86"/>
                <a:gd name="T66" fmla="*/ 15 w 67"/>
                <a:gd name="T67" fmla="*/ 62 h 86"/>
                <a:gd name="T68" fmla="*/ 19 w 67"/>
                <a:gd name="T69" fmla="*/ 62 h 86"/>
                <a:gd name="T70" fmla="*/ 19 w 67"/>
                <a:gd name="T71" fmla="*/ 62 h 86"/>
                <a:gd name="T72" fmla="*/ 24 w 67"/>
                <a:gd name="T73" fmla="*/ 62 h 86"/>
                <a:gd name="T74" fmla="*/ 24 w 67"/>
                <a:gd name="T75" fmla="*/ 62 h 86"/>
                <a:gd name="T76" fmla="*/ 24 w 67"/>
                <a:gd name="T77" fmla="*/ 67 h 86"/>
                <a:gd name="T78" fmla="*/ 29 w 67"/>
                <a:gd name="T79" fmla="*/ 67 h 86"/>
                <a:gd name="T80" fmla="*/ 29 w 67"/>
                <a:gd name="T81" fmla="*/ 67 h 86"/>
                <a:gd name="T82" fmla="*/ 29 w 67"/>
                <a:gd name="T83" fmla="*/ 72 h 86"/>
                <a:gd name="T84" fmla="*/ 34 w 67"/>
                <a:gd name="T85" fmla="*/ 72 h 86"/>
                <a:gd name="T86" fmla="*/ 34 w 67"/>
                <a:gd name="T87" fmla="*/ 72 h 86"/>
                <a:gd name="T88" fmla="*/ 34 w 67"/>
                <a:gd name="T89" fmla="*/ 76 h 86"/>
                <a:gd name="T90" fmla="*/ 34 w 67"/>
                <a:gd name="T91" fmla="*/ 76 h 86"/>
                <a:gd name="T92" fmla="*/ 34 w 67"/>
                <a:gd name="T93" fmla="*/ 81 h 86"/>
                <a:gd name="T94" fmla="*/ 34 w 67"/>
                <a:gd name="T95" fmla="*/ 81 h 86"/>
                <a:gd name="T96" fmla="*/ 34 w 67"/>
                <a:gd name="T97" fmla="*/ 86 h 86"/>
                <a:gd name="T98" fmla="*/ 34 w 67"/>
                <a:gd name="T9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86">
                  <a:moveTo>
                    <a:pt x="63" y="24"/>
                  </a:moveTo>
                  <a:lnTo>
                    <a:pt x="63" y="24"/>
                  </a:lnTo>
                  <a:lnTo>
                    <a:pt x="63" y="19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63" y="2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4" name="Oval 26"/>
            <p:cNvSpPr>
              <a:spLocks noChangeAspect="1" noChangeArrowheads="1"/>
            </p:cNvSpPr>
            <p:nvPr/>
          </p:nvSpPr>
          <p:spPr bwMode="auto">
            <a:xfrm>
              <a:off x="3898634" y="2711874"/>
              <a:ext cx="148254" cy="15050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Freeform 27"/>
            <p:cNvSpPr>
              <a:spLocks noChangeAspect="1"/>
            </p:cNvSpPr>
            <p:nvPr/>
          </p:nvSpPr>
          <p:spPr bwMode="auto">
            <a:xfrm>
              <a:off x="3941314" y="2783759"/>
              <a:ext cx="49418" cy="96595"/>
            </a:xfrm>
            <a:custGeom>
              <a:avLst/>
              <a:gdLst>
                <a:gd name="T0" fmla="*/ 43 w 43"/>
                <a:gd name="T1" fmla="*/ 19 h 82"/>
                <a:gd name="T2" fmla="*/ 43 w 43"/>
                <a:gd name="T3" fmla="*/ 19 h 82"/>
                <a:gd name="T4" fmla="*/ 43 w 43"/>
                <a:gd name="T5" fmla="*/ 15 h 82"/>
                <a:gd name="T6" fmla="*/ 43 w 43"/>
                <a:gd name="T7" fmla="*/ 15 h 82"/>
                <a:gd name="T8" fmla="*/ 43 w 43"/>
                <a:gd name="T9" fmla="*/ 10 h 82"/>
                <a:gd name="T10" fmla="*/ 38 w 43"/>
                <a:gd name="T11" fmla="*/ 10 h 82"/>
                <a:gd name="T12" fmla="*/ 38 w 43"/>
                <a:gd name="T13" fmla="*/ 5 h 82"/>
                <a:gd name="T14" fmla="*/ 38 w 43"/>
                <a:gd name="T15" fmla="*/ 5 h 82"/>
                <a:gd name="T16" fmla="*/ 34 w 43"/>
                <a:gd name="T17" fmla="*/ 5 h 82"/>
                <a:gd name="T18" fmla="*/ 34 w 43"/>
                <a:gd name="T19" fmla="*/ 5 h 82"/>
                <a:gd name="T20" fmla="*/ 34 w 43"/>
                <a:gd name="T21" fmla="*/ 0 h 82"/>
                <a:gd name="T22" fmla="*/ 29 w 43"/>
                <a:gd name="T23" fmla="*/ 0 h 82"/>
                <a:gd name="T24" fmla="*/ 29 w 43"/>
                <a:gd name="T25" fmla="*/ 0 h 82"/>
                <a:gd name="T26" fmla="*/ 24 w 43"/>
                <a:gd name="T27" fmla="*/ 0 h 82"/>
                <a:gd name="T28" fmla="*/ 24 w 43"/>
                <a:gd name="T29" fmla="*/ 0 h 82"/>
                <a:gd name="T30" fmla="*/ 19 w 43"/>
                <a:gd name="T31" fmla="*/ 0 h 82"/>
                <a:gd name="T32" fmla="*/ 19 w 43"/>
                <a:gd name="T33" fmla="*/ 0 h 82"/>
                <a:gd name="T34" fmla="*/ 19 w 43"/>
                <a:gd name="T35" fmla="*/ 5 h 82"/>
                <a:gd name="T36" fmla="*/ 14 w 43"/>
                <a:gd name="T37" fmla="*/ 5 h 82"/>
                <a:gd name="T38" fmla="*/ 14 w 43"/>
                <a:gd name="T39" fmla="*/ 5 h 82"/>
                <a:gd name="T40" fmla="*/ 14 w 43"/>
                <a:gd name="T41" fmla="*/ 10 h 82"/>
                <a:gd name="T42" fmla="*/ 10 w 43"/>
                <a:gd name="T43" fmla="*/ 10 h 82"/>
                <a:gd name="T44" fmla="*/ 10 w 43"/>
                <a:gd name="T45" fmla="*/ 10 h 82"/>
                <a:gd name="T46" fmla="*/ 10 w 43"/>
                <a:gd name="T47" fmla="*/ 15 h 82"/>
                <a:gd name="T48" fmla="*/ 10 w 43"/>
                <a:gd name="T49" fmla="*/ 15 h 82"/>
                <a:gd name="T50" fmla="*/ 0 w 43"/>
                <a:gd name="T51" fmla="*/ 77 h 82"/>
                <a:gd name="T52" fmla="*/ 0 w 43"/>
                <a:gd name="T53" fmla="*/ 72 h 82"/>
                <a:gd name="T54" fmla="*/ 0 w 43"/>
                <a:gd name="T55" fmla="*/ 72 h 82"/>
                <a:gd name="T56" fmla="*/ 0 w 43"/>
                <a:gd name="T57" fmla="*/ 67 h 82"/>
                <a:gd name="T58" fmla="*/ 5 w 43"/>
                <a:gd name="T59" fmla="*/ 67 h 82"/>
                <a:gd name="T60" fmla="*/ 5 w 43"/>
                <a:gd name="T61" fmla="*/ 67 h 82"/>
                <a:gd name="T62" fmla="*/ 5 w 43"/>
                <a:gd name="T63" fmla="*/ 63 h 82"/>
                <a:gd name="T64" fmla="*/ 10 w 43"/>
                <a:gd name="T65" fmla="*/ 63 h 82"/>
                <a:gd name="T66" fmla="*/ 10 w 43"/>
                <a:gd name="T67" fmla="*/ 63 h 82"/>
                <a:gd name="T68" fmla="*/ 14 w 43"/>
                <a:gd name="T69" fmla="*/ 63 h 82"/>
                <a:gd name="T70" fmla="*/ 14 w 43"/>
                <a:gd name="T71" fmla="*/ 63 h 82"/>
                <a:gd name="T72" fmla="*/ 19 w 43"/>
                <a:gd name="T73" fmla="*/ 63 h 82"/>
                <a:gd name="T74" fmla="*/ 19 w 43"/>
                <a:gd name="T75" fmla="*/ 63 h 82"/>
                <a:gd name="T76" fmla="*/ 24 w 43"/>
                <a:gd name="T77" fmla="*/ 63 h 82"/>
                <a:gd name="T78" fmla="*/ 24 w 43"/>
                <a:gd name="T79" fmla="*/ 63 h 82"/>
                <a:gd name="T80" fmla="*/ 24 w 43"/>
                <a:gd name="T81" fmla="*/ 63 h 82"/>
                <a:gd name="T82" fmla="*/ 29 w 43"/>
                <a:gd name="T83" fmla="*/ 67 h 82"/>
                <a:gd name="T84" fmla="*/ 29 w 43"/>
                <a:gd name="T85" fmla="*/ 67 h 82"/>
                <a:gd name="T86" fmla="*/ 34 w 43"/>
                <a:gd name="T87" fmla="*/ 67 h 82"/>
                <a:gd name="T88" fmla="*/ 34 w 43"/>
                <a:gd name="T89" fmla="*/ 72 h 82"/>
                <a:gd name="T90" fmla="*/ 34 w 43"/>
                <a:gd name="T91" fmla="*/ 72 h 82"/>
                <a:gd name="T92" fmla="*/ 34 w 43"/>
                <a:gd name="T93" fmla="*/ 72 h 82"/>
                <a:gd name="T94" fmla="*/ 34 w 43"/>
                <a:gd name="T95" fmla="*/ 77 h 82"/>
                <a:gd name="T96" fmla="*/ 34 w 43"/>
                <a:gd name="T97" fmla="*/ 77 h 82"/>
                <a:gd name="T98" fmla="*/ 34 w 43"/>
                <a:gd name="T9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" h="82">
                  <a:moveTo>
                    <a:pt x="43" y="19"/>
                  </a:moveTo>
                  <a:lnTo>
                    <a:pt x="43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7"/>
                  </a:lnTo>
                  <a:lnTo>
                    <a:pt x="34" y="77"/>
                  </a:lnTo>
                  <a:lnTo>
                    <a:pt x="34" y="77"/>
                  </a:lnTo>
                  <a:lnTo>
                    <a:pt x="34" y="77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43" y="1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Oval 28"/>
            <p:cNvSpPr>
              <a:spLocks noChangeAspect="1" noChangeArrowheads="1"/>
            </p:cNvSpPr>
            <p:nvPr/>
          </p:nvSpPr>
          <p:spPr bwMode="auto">
            <a:xfrm>
              <a:off x="1652357" y="3201589"/>
              <a:ext cx="71881" cy="71885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Freeform 29"/>
            <p:cNvSpPr>
              <a:spLocks noChangeAspect="1"/>
            </p:cNvSpPr>
            <p:nvPr/>
          </p:nvSpPr>
          <p:spPr bwMode="auto">
            <a:xfrm>
              <a:off x="1697283" y="3217314"/>
              <a:ext cx="175210" cy="49421"/>
            </a:xfrm>
            <a:custGeom>
              <a:avLst/>
              <a:gdLst>
                <a:gd name="T0" fmla="*/ 9 w 153"/>
                <a:gd name="T1" fmla="*/ 0 h 43"/>
                <a:gd name="T2" fmla="*/ 9 w 153"/>
                <a:gd name="T3" fmla="*/ 0 h 43"/>
                <a:gd name="T4" fmla="*/ 9 w 153"/>
                <a:gd name="T5" fmla="*/ 0 h 43"/>
                <a:gd name="T6" fmla="*/ 5 w 153"/>
                <a:gd name="T7" fmla="*/ 4 h 43"/>
                <a:gd name="T8" fmla="*/ 5 w 153"/>
                <a:gd name="T9" fmla="*/ 4 h 43"/>
                <a:gd name="T10" fmla="*/ 5 w 153"/>
                <a:gd name="T11" fmla="*/ 4 h 43"/>
                <a:gd name="T12" fmla="*/ 0 w 153"/>
                <a:gd name="T13" fmla="*/ 4 h 43"/>
                <a:gd name="T14" fmla="*/ 0 w 153"/>
                <a:gd name="T15" fmla="*/ 9 h 43"/>
                <a:gd name="T16" fmla="*/ 0 w 153"/>
                <a:gd name="T17" fmla="*/ 9 h 43"/>
                <a:gd name="T18" fmla="*/ 0 w 153"/>
                <a:gd name="T19" fmla="*/ 14 h 43"/>
                <a:gd name="T20" fmla="*/ 0 w 153"/>
                <a:gd name="T21" fmla="*/ 14 h 43"/>
                <a:gd name="T22" fmla="*/ 0 w 153"/>
                <a:gd name="T23" fmla="*/ 19 h 43"/>
                <a:gd name="T24" fmla="*/ 0 w 153"/>
                <a:gd name="T25" fmla="*/ 19 h 43"/>
                <a:gd name="T26" fmla="*/ 0 w 153"/>
                <a:gd name="T27" fmla="*/ 24 h 43"/>
                <a:gd name="T28" fmla="*/ 0 w 153"/>
                <a:gd name="T29" fmla="*/ 24 h 43"/>
                <a:gd name="T30" fmla="*/ 0 w 153"/>
                <a:gd name="T31" fmla="*/ 24 h 43"/>
                <a:gd name="T32" fmla="*/ 0 w 153"/>
                <a:gd name="T33" fmla="*/ 28 h 43"/>
                <a:gd name="T34" fmla="*/ 0 w 153"/>
                <a:gd name="T35" fmla="*/ 28 h 43"/>
                <a:gd name="T36" fmla="*/ 0 w 153"/>
                <a:gd name="T37" fmla="*/ 33 h 43"/>
                <a:gd name="T38" fmla="*/ 5 w 153"/>
                <a:gd name="T39" fmla="*/ 33 h 43"/>
                <a:gd name="T40" fmla="*/ 5 w 153"/>
                <a:gd name="T41" fmla="*/ 33 h 43"/>
                <a:gd name="T42" fmla="*/ 5 w 153"/>
                <a:gd name="T43" fmla="*/ 38 h 43"/>
                <a:gd name="T44" fmla="*/ 9 w 153"/>
                <a:gd name="T45" fmla="*/ 38 h 43"/>
                <a:gd name="T46" fmla="*/ 9 w 153"/>
                <a:gd name="T47" fmla="*/ 38 h 43"/>
                <a:gd name="T48" fmla="*/ 9 w 153"/>
                <a:gd name="T49" fmla="*/ 38 h 43"/>
                <a:gd name="T50" fmla="*/ 153 w 153"/>
                <a:gd name="T51" fmla="*/ 43 h 43"/>
                <a:gd name="T52" fmla="*/ 149 w 153"/>
                <a:gd name="T53" fmla="*/ 43 h 43"/>
                <a:gd name="T54" fmla="*/ 149 w 153"/>
                <a:gd name="T55" fmla="*/ 43 h 43"/>
                <a:gd name="T56" fmla="*/ 149 w 153"/>
                <a:gd name="T57" fmla="*/ 43 h 43"/>
                <a:gd name="T58" fmla="*/ 144 w 153"/>
                <a:gd name="T59" fmla="*/ 43 h 43"/>
                <a:gd name="T60" fmla="*/ 144 w 153"/>
                <a:gd name="T61" fmla="*/ 38 h 43"/>
                <a:gd name="T62" fmla="*/ 144 w 153"/>
                <a:gd name="T63" fmla="*/ 38 h 43"/>
                <a:gd name="T64" fmla="*/ 144 w 153"/>
                <a:gd name="T65" fmla="*/ 38 h 43"/>
                <a:gd name="T66" fmla="*/ 139 w 153"/>
                <a:gd name="T67" fmla="*/ 33 h 43"/>
                <a:gd name="T68" fmla="*/ 139 w 153"/>
                <a:gd name="T69" fmla="*/ 33 h 43"/>
                <a:gd name="T70" fmla="*/ 139 w 153"/>
                <a:gd name="T71" fmla="*/ 28 h 43"/>
                <a:gd name="T72" fmla="*/ 139 w 153"/>
                <a:gd name="T73" fmla="*/ 28 h 43"/>
                <a:gd name="T74" fmla="*/ 139 w 153"/>
                <a:gd name="T75" fmla="*/ 24 h 43"/>
                <a:gd name="T76" fmla="*/ 139 w 153"/>
                <a:gd name="T77" fmla="*/ 24 h 43"/>
                <a:gd name="T78" fmla="*/ 139 w 153"/>
                <a:gd name="T79" fmla="*/ 19 h 43"/>
                <a:gd name="T80" fmla="*/ 139 w 153"/>
                <a:gd name="T81" fmla="*/ 19 h 43"/>
                <a:gd name="T82" fmla="*/ 144 w 153"/>
                <a:gd name="T83" fmla="*/ 19 h 43"/>
                <a:gd name="T84" fmla="*/ 144 w 153"/>
                <a:gd name="T85" fmla="*/ 14 h 43"/>
                <a:gd name="T86" fmla="*/ 144 w 153"/>
                <a:gd name="T87" fmla="*/ 14 h 43"/>
                <a:gd name="T88" fmla="*/ 144 w 153"/>
                <a:gd name="T89" fmla="*/ 9 h 43"/>
                <a:gd name="T90" fmla="*/ 149 w 153"/>
                <a:gd name="T91" fmla="*/ 9 h 43"/>
                <a:gd name="T92" fmla="*/ 149 w 153"/>
                <a:gd name="T93" fmla="*/ 9 h 43"/>
                <a:gd name="T94" fmla="*/ 153 w 153"/>
                <a:gd name="T95" fmla="*/ 9 h 43"/>
                <a:gd name="T96" fmla="*/ 153 w 153"/>
                <a:gd name="T97" fmla="*/ 9 h 43"/>
                <a:gd name="T98" fmla="*/ 153 w 153"/>
                <a:gd name="T9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3" h="43">
                  <a:moveTo>
                    <a:pt x="1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49" y="43"/>
                  </a:lnTo>
                  <a:lnTo>
                    <a:pt x="149" y="43"/>
                  </a:lnTo>
                  <a:lnTo>
                    <a:pt x="149" y="43"/>
                  </a:lnTo>
                  <a:lnTo>
                    <a:pt x="149" y="43"/>
                  </a:lnTo>
                  <a:lnTo>
                    <a:pt x="149" y="43"/>
                  </a:lnTo>
                  <a:lnTo>
                    <a:pt x="149" y="43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4" y="33"/>
                  </a:lnTo>
                  <a:lnTo>
                    <a:pt x="139" y="33"/>
                  </a:lnTo>
                  <a:lnTo>
                    <a:pt x="139" y="33"/>
                  </a:lnTo>
                  <a:lnTo>
                    <a:pt x="139" y="33"/>
                  </a:lnTo>
                  <a:lnTo>
                    <a:pt x="139" y="33"/>
                  </a:lnTo>
                  <a:lnTo>
                    <a:pt x="139" y="28"/>
                  </a:lnTo>
                  <a:lnTo>
                    <a:pt x="139" y="28"/>
                  </a:lnTo>
                  <a:lnTo>
                    <a:pt x="139" y="28"/>
                  </a:lnTo>
                  <a:lnTo>
                    <a:pt x="139" y="28"/>
                  </a:lnTo>
                  <a:lnTo>
                    <a:pt x="139" y="24"/>
                  </a:lnTo>
                  <a:lnTo>
                    <a:pt x="139" y="24"/>
                  </a:lnTo>
                  <a:lnTo>
                    <a:pt x="139" y="24"/>
                  </a:lnTo>
                  <a:lnTo>
                    <a:pt x="139" y="24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44" y="19"/>
                  </a:lnTo>
                  <a:lnTo>
                    <a:pt x="144" y="19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4" y="9"/>
                  </a:lnTo>
                  <a:lnTo>
                    <a:pt x="149" y="9"/>
                  </a:lnTo>
                  <a:lnTo>
                    <a:pt x="149" y="9"/>
                  </a:lnTo>
                  <a:lnTo>
                    <a:pt x="149" y="9"/>
                  </a:lnTo>
                  <a:lnTo>
                    <a:pt x="149" y="9"/>
                  </a:lnTo>
                  <a:lnTo>
                    <a:pt x="149" y="9"/>
                  </a:lnTo>
                  <a:lnTo>
                    <a:pt x="153" y="9"/>
                  </a:lnTo>
                  <a:lnTo>
                    <a:pt x="153" y="9"/>
                  </a:lnTo>
                  <a:lnTo>
                    <a:pt x="153" y="9"/>
                  </a:lnTo>
                  <a:lnTo>
                    <a:pt x="153" y="9"/>
                  </a:lnTo>
                  <a:lnTo>
                    <a:pt x="153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Oval 30"/>
            <p:cNvSpPr>
              <a:spLocks noChangeAspect="1" noChangeArrowheads="1"/>
            </p:cNvSpPr>
            <p:nvPr/>
          </p:nvSpPr>
          <p:spPr bwMode="auto">
            <a:xfrm>
              <a:off x="2303778" y="3051080"/>
              <a:ext cx="157239" cy="16174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9" name="Freeform 31"/>
            <p:cNvSpPr>
              <a:spLocks noChangeAspect="1"/>
            </p:cNvSpPr>
            <p:nvPr/>
          </p:nvSpPr>
          <p:spPr bwMode="auto">
            <a:xfrm>
              <a:off x="2418338" y="3111733"/>
              <a:ext cx="247090" cy="56160"/>
            </a:xfrm>
            <a:custGeom>
              <a:avLst/>
              <a:gdLst>
                <a:gd name="T0" fmla="*/ 14 w 216"/>
                <a:gd name="T1" fmla="*/ 0 h 48"/>
                <a:gd name="T2" fmla="*/ 14 w 216"/>
                <a:gd name="T3" fmla="*/ 5 h 48"/>
                <a:gd name="T4" fmla="*/ 9 w 216"/>
                <a:gd name="T5" fmla="*/ 5 h 48"/>
                <a:gd name="T6" fmla="*/ 9 w 216"/>
                <a:gd name="T7" fmla="*/ 5 h 48"/>
                <a:gd name="T8" fmla="*/ 9 w 216"/>
                <a:gd name="T9" fmla="*/ 5 h 48"/>
                <a:gd name="T10" fmla="*/ 4 w 216"/>
                <a:gd name="T11" fmla="*/ 5 h 48"/>
                <a:gd name="T12" fmla="*/ 4 w 216"/>
                <a:gd name="T13" fmla="*/ 10 h 48"/>
                <a:gd name="T14" fmla="*/ 4 w 216"/>
                <a:gd name="T15" fmla="*/ 10 h 48"/>
                <a:gd name="T16" fmla="*/ 4 w 216"/>
                <a:gd name="T17" fmla="*/ 10 h 48"/>
                <a:gd name="T18" fmla="*/ 4 w 216"/>
                <a:gd name="T19" fmla="*/ 15 h 48"/>
                <a:gd name="T20" fmla="*/ 0 w 216"/>
                <a:gd name="T21" fmla="*/ 15 h 48"/>
                <a:gd name="T22" fmla="*/ 0 w 216"/>
                <a:gd name="T23" fmla="*/ 20 h 48"/>
                <a:gd name="T24" fmla="*/ 0 w 216"/>
                <a:gd name="T25" fmla="*/ 20 h 48"/>
                <a:gd name="T26" fmla="*/ 0 w 216"/>
                <a:gd name="T27" fmla="*/ 24 h 48"/>
                <a:gd name="T28" fmla="*/ 0 w 216"/>
                <a:gd name="T29" fmla="*/ 24 h 48"/>
                <a:gd name="T30" fmla="*/ 4 w 216"/>
                <a:gd name="T31" fmla="*/ 29 h 48"/>
                <a:gd name="T32" fmla="*/ 4 w 216"/>
                <a:gd name="T33" fmla="*/ 29 h 48"/>
                <a:gd name="T34" fmla="*/ 4 w 216"/>
                <a:gd name="T35" fmla="*/ 29 h 48"/>
                <a:gd name="T36" fmla="*/ 4 w 216"/>
                <a:gd name="T37" fmla="*/ 34 h 48"/>
                <a:gd name="T38" fmla="*/ 4 w 216"/>
                <a:gd name="T39" fmla="*/ 34 h 48"/>
                <a:gd name="T40" fmla="*/ 9 w 216"/>
                <a:gd name="T41" fmla="*/ 34 h 48"/>
                <a:gd name="T42" fmla="*/ 9 w 216"/>
                <a:gd name="T43" fmla="*/ 39 h 48"/>
                <a:gd name="T44" fmla="*/ 9 w 216"/>
                <a:gd name="T45" fmla="*/ 39 h 48"/>
                <a:gd name="T46" fmla="*/ 14 w 216"/>
                <a:gd name="T47" fmla="*/ 39 h 48"/>
                <a:gd name="T48" fmla="*/ 14 w 216"/>
                <a:gd name="T49" fmla="*/ 39 h 48"/>
                <a:gd name="T50" fmla="*/ 211 w 216"/>
                <a:gd name="T51" fmla="*/ 48 h 48"/>
                <a:gd name="T52" fmla="*/ 211 w 216"/>
                <a:gd name="T53" fmla="*/ 48 h 48"/>
                <a:gd name="T54" fmla="*/ 211 w 216"/>
                <a:gd name="T55" fmla="*/ 48 h 48"/>
                <a:gd name="T56" fmla="*/ 206 w 216"/>
                <a:gd name="T57" fmla="*/ 48 h 48"/>
                <a:gd name="T58" fmla="*/ 206 w 216"/>
                <a:gd name="T59" fmla="*/ 48 h 48"/>
                <a:gd name="T60" fmla="*/ 206 w 216"/>
                <a:gd name="T61" fmla="*/ 44 h 48"/>
                <a:gd name="T62" fmla="*/ 206 w 216"/>
                <a:gd name="T63" fmla="*/ 44 h 48"/>
                <a:gd name="T64" fmla="*/ 201 w 216"/>
                <a:gd name="T65" fmla="*/ 44 h 48"/>
                <a:gd name="T66" fmla="*/ 201 w 216"/>
                <a:gd name="T67" fmla="*/ 39 h 48"/>
                <a:gd name="T68" fmla="*/ 201 w 216"/>
                <a:gd name="T69" fmla="*/ 39 h 48"/>
                <a:gd name="T70" fmla="*/ 201 w 216"/>
                <a:gd name="T71" fmla="*/ 34 h 48"/>
                <a:gd name="T72" fmla="*/ 201 w 216"/>
                <a:gd name="T73" fmla="*/ 34 h 48"/>
                <a:gd name="T74" fmla="*/ 201 w 216"/>
                <a:gd name="T75" fmla="*/ 29 h 48"/>
                <a:gd name="T76" fmla="*/ 201 w 216"/>
                <a:gd name="T77" fmla="*/ 29 h 48"/>
                <a:gd name="T78" fmla="*/ 201 w 216"/>
                <a:gd name="T79" fmla="*/ 24 h 48"/>
                <a:gd name="T80" fmla="*/ 201 w 216"/>
                <a:gd name="T81" fmla="*/ 24 h 48"/>
                <a:gd name="T82" fmla="*/ 201 w 216"/>
                <a:gd name="T83" fmla="*/ 20 h 48"/>
                <a:gd name="T84" fmla="*/ 206 w 216"/>
                <a:gd name="T85" fmla="*/ 20 h 48"/>
                <a:gd name="T86" fmla="*/ 206 w 216"/>
                <a:gd name="T87" fmla="*/ 20 h 48"/>
                <a:gd name="T88" fmla="*/ 206 w 216"/>
                <a:gd name="T89" fmla="*/ 15 h 48"/>
                <a:gd name="T90" fmla="*/ 211 w 216"/>
                <a:gd name="T91" fmla="*/ 15 h 48"/>
                <a:gd name="T92" fmla="*/ 211 w 216"/>
                <a:gd name="T93" fmla="*/ 15 h 48"/>
                <a:gd name="T94" fmla="*/ 211 w 216"/>
                <a:gd name="T95" fmla="*/ 15 h 48"/>
                <a:gd name="T96" fmla="*/ 216 w 216"/>
                <a:gd name="T97" fmla="*/ 15 h 48"/>
                <a:gd name="T98" fmla="*/ 216 w 216"/>
                <a:gd name="T99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6" h="48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216" y="48"/>
                  </a:lnTo>
                  <a:lnTo>
                    <a:pt x="211" y="48"/>
                  </a:lnTo>
                  <a:lnTo>
                    <a:pt x="211" y="48"/>
                  </a:lnTo>
                  <a:lnTo>
                    <a:pt x="211" y="48"/>
                  </a:lnTo>
                  <a:lnTo>
                    <a:pt x="211" y="48"/>
                  </a:lnTo>
                  <a:lnTo>
                    <a:pt x="211" y="48"/>
                  </a:lnTo>
                  <a:lnTo>
                    <a:pt x="211" y="48"/>
                  </a:lnTo>
                  <a:lnTo>
                    <a:pt x="206" y="48"/>
                  </a:lnTo>
                  <a:lnTo>
                    <a:pt x="206" y="48"/>
                  </a:lnTo>
                  <a:lnTo>
                    <a:pt x="206" y="48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1" y="44"/>
                  </a:lnTo>
                  <a:lnTo>
                    <a:pt x="201" y="44"/>
                  </a:lnTo>
                  <a:lnTo>
                    <a:pt x="201" y="39"/>
                  </a:lnTo>
                  <a:lnTo>
                    <a:pt x="201" y="39"/>
                  </a:lnTo>
                  <a:lnTo>
                    <a:pt x="201" y="39"/>
                  </a:lnTo>
                  <a:lnTo>
                    <a:pt x="201" y="39"/>
                  </a:lnTo>
                  <a:lnTo>
                    <a:pt x="201" y="34"/>
                  </a:lnTo>
                  <a:lnTo>
                    <a:pt x="201" y="34"/>
                  </a:lnTo>
                  <a:lnTo>
                    <a:pt x="201" y="34"/>
                  </a:lnTo>
                  <a:lnTo>
                    <a:pt x="201" y="34"/>
                  </a:lnTo>
                  <a:lnTo>
                    <a:pt x="201" y="29"/>
                  </a:lnTo>
                  <a:lnTo>
                    <a:pt x="201" y="29"/>
                  </a:lnTo>
                  <a:lnTo>
                    <a:pt x="201" y="29"/>
                  </a:lnTo>
                  <a:lnTo>
                    <a:pt x="201" y="29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201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6" y="15"/>
                  </a:lnTo>
                  <a:lnTo>
                    <a:pt x="206" y="15"/>
                  </a:lnTo>
                  <a:lnTo>
                    <a:pt x="206" y="15"/>
                  </a:lnTo>
                  <a:lnTo>
                    <a:pt x="211" y="15"/>
                  </a:lnTo>
                  <a:lnTo>
                    <a:pt x="211" y="15"/>
                  </a:lnTo>
                  <a:lnTo>
                    <a:pt x="211" y="15"/>
                  </a:lnTo>
                  <a:lnTo>
                    <a:pt x="211" y="15"/>
                  </a:lnTo>
                  <a:lnTo>
                    <a:pt x="211" y="15"/>
                  </a:lnTo>
                  <a:lnTo>
                    <a:pt x="211" y="15"/>
                  </a:lnTo>
                  <a:lnTo>
                    <a:pt x="216" y="15"/>
                  </a:lnTo>
                  <a:lnTo>
                    <a:pt x="216" y="15"/>
                  </a:lnTo>
                  <a:lnTo>
                    <a:pt x="216" y="1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30" name="Freeform 32"/>
            <p:cNvSpPr>
              <a:spLocks noChangeAspect="1"/>
            </p:cNvSpPr>
            <p:nvPr/>
          </p:nvSpPr>
          <p:spPr bwMode="auto">
            <a:xfrm>
              <a:off x="2000530" y="3129704"/>
              <a:ext cx="318971" cy="121306"/>
            </a:xfrm>
            <a:custGeom>
              <a:avLst/>
              <a:gdLst>
                <a:gd name="T0" fmla="*/ 278 w 278"/>
                <a:gd name="T1" fmla="*/ 38 h 105"/>
                <a:gd name="T2" fmla="*/ 278 w 278"/>
                <a:gd name="T3" fmla="*/ 38 h 105"/>
                <a:gd name="T4" fmla="*/ 278 w 278"/>
                <a:gd name="T5" fmla="*/ 33 h 105"/>
                <a:gd name="T6" fmla="*/ 278 w 278"/>
                <a:gd name="T7" fmla="*/ 33 h 105"/>
                <a:gd name="T8" fmla="*/ 278 w 278"/>
                <a:gd name="T9" fmla="*/ 33 h 105"/>
                <a:gd name="T10" fmla="*/ 278 w 278"/>
                <a:gd name="T11" fmla="*/ 33 h 105"/>
                <a:gd name="T12" fmla="*/ 278 w 278"/>
                <a:gd name="T13" fmla="*/ 29 h 105"/>
                <a:gd name="T14" fmla="*/ 278 w 278"/>
                <a:gd name="T15" fmla="*/ 29 h 105"/>
                <a:gd name="T16" fmla="*/ 278 w 278"/>
                <a:gd name="T17" fmla="*/ 29 h 105"/>
                <a:gd name="T18" fmla="*/ 278 w 278"/>
                <a:gd name="T19" fmla="*/ 24 h 105"/>
                <a:gd name="T20" fmla="*/ 278 w 278"/>
                <a:gd name="T21" fmla="*/ 24 h 105"/>
                <a:gd name="T22" fmla="*/ 278 w 278"/>
                <a:gd name="T23" fmla="*/ 19 h 105"/>
                <a:gd name="T24" fmla="*/ 278 w 278"/>
                <a:gd name="T25" fmla="*/ 19 h 105"/>
                <a:gd name="T26" fmla="*/ 278 w 278"/>
                <a:gd name="T27" fmla="*/ 14 h 105"/>
                <a:gd name="T28" fmla="*/ 273 w 278"/>
                <a:gd name="T29" fmla="*/ 14 h 105"/>
                <a:gd name="T30" fmla="*/ 273 w 278"/>
                <a:gd name="T31" fmla="*/ 9 h 105"/>
                <a:gd name="T32" fmla="*/ 273 w 278"/>
                <a:gd name="T33" fmla="*/ 9 h 105"/>
                <a:gd name="T34" fmla="*/ 273 w 278"/>
                <a:gd name="T35" fmla="*/ 9 h 105"/>
                <a:gd name="T36" fmla="*/ 273 w 278"/>
                <a:gd name="T37" fmla="*/ 5 h 105"/>
                <a:gd name="T38" fmla="*/ 269 w 278"/>
                <a:gd name="T39" fmla="*/ 5 h 105"/>
                <a:gd name="T40" fmla="*/ 269 w 278"/>
                <a:gd name="T41" fmla="*/ 5 h 105"/>
                <a:gd name="T42" fmla="*/ 269 w 278"/>
                <a:gd name="T43" fmla="*/ 5 h 105"/>
                <a:gd name="T44" fmla="*/ 269 w 278"/>
                <a:gd name="T45" fmla="*/ 5 h 105"/>
                <a:gd name="T46" fmla="*/ 269 w 278"/>
                <a:gd name="T47" fmla="*/ 0 h 105"/>
                <a:gd name="T48" fmla="*/ 269 w 278"/>
                <a:gd name="T49" fmla="*/ 0 h 105"/>
                <a:gd name="T50" fmla="*/ 0 w 278"/>
                <a:gd name="T51" fmla="*/ 72 h 105"/>
                <a:gd name="T52" fmla="*/ 0 w 278"/>
                <a:gd name="T53" fmla="*/ 72 h 105"/>
                <a:gd name="T54" fmla="*/ 5 w 278"/>
                <a:gd name="T55" fmla="*/ 72 h 105"/>
                <a:gd name="T56" fmla="*/ 5 w 278"/>
                <a:gd name="T57" fmla="*/ 72 h 105"/>
                <a:gd name="T58" fmla="*/ 5 w 278"/>
                <a:gd name="T59" fmla="*/ 72 h 105"/>
                <a:gd name="T60" fmla="*/ 5 w 278"/>
                <a:gd name="T61" fmla="*/ 77 h 105"/>
                <a:gd name="T62" fmla="*/ 5 w 278"/>
                <a:gd name="T63" fmla="*/ 77 h 105"/>
                <a:gd name="T64" fmla="*/ 5 w 278"/>
                <a:gd name="T65" fmla="*/ 77 h 105"/>
                <a:gd name="T66" fmla="*/ 9 w 278"/>
                <a:gd name="T67" fmla="*/ 81 h 105"/>
                <a:gd name="T68" fmla="*/ 9 w 278"/>
                <a:gd name="T69" fmla="*/ 81 h 105"/>
                <a:gd name="T70" fmla="*/ 9 w 278"/>
                <a:gd name="T71" fmla="*/ 81 h 105"/>
                <a:gd name="T72" fmla="*/ 9 w 278"/>
                <a:gd name="T73" fmla="*/ 86 h 105"/>
                <a:gd name="T74" fmla="*/ 9 w 278"/>
                <a:gd name="T75" fmla="*/ 86 h 105"/>
                <a:gd name="T76" fmla="*/ 9 w 278"/>
                <a:gd name="T77" fmla="*/ 91 h 105"/>
                <a:gd name="T78" fmla="*/ 14 w 278"/>
                <a:gd name="T79" fmla="*/ 91 h 105"/>
                <a:gd name="T80" fmla="*/ 14 w 278"/>
                <a:gd name="T81" fmla="*/ 96 h 105"/>
                <a:gd name="T82" fmla="*/ 14 w 278"/>
                <a:gd name="T83" fmla="*/ 96 h 105"/>
                <a:gd name="T84" fmla="*/ 14 w 278"/>
                <a:gd name="T85" fmla="*/ 101 h 105"/>
                <a:gd name="T86" fmla="*/ 14 w 278"/>
                <a:gd name="T87" fmla="*/ 101 h 105"/>
                <a:gd name="T88" fmla="*/ 14 w 278"/>
                <a:gd name="T89" fmla="*/ 101 h 105"/>
                <a:gd name="T90" fmla="*/ 14 w 278"/>
                <a:gd name="T91" fmla="*/ 105 h 105"/>
                <a:gd name="T92" fmla="*/ 14 w 278"/>
                <a:gd name="T93" fmla="*/ 105 h 105"/>
                <a:gd name="T94" fmla="*/ 14 w 278"/>
                <a:gd name="T95" fmla="*/ 105 h 105"/>
                <a:gd name="T96" fmla="*/ 14 w 278"/>
                <a:gd name="T97" fmla="*/ 105 h 105"/>
                <a:gd name="T98" fmla="*/ 9 w 278"/>
                <a:gd name="T9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8" h="105">
                  <a:moveTo>
                    <a:pt x="278" y="38"/>
                  </a:moveTo>
                  <a:lnTo>
                    <a:pt x="278" y="38"/>
                  </a:lnTo>
                  <a:lnTo>
                    <a:pt x="278" y="38"/>
                  </a:lnTo>
                  <a:lnTo>
                    <a:pt x="278" y="38"/>
                  </a:lnTo>
                  <a:lnTo>
                    <a:pt x="278" y="38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8" y="29"/>
                  </a:lnTo>
                  <a:lnTo>
                    <a:pt x="278" y="29"/>
                  </a:lnTo>
                  <a:lnTo>
                    <a:pt x="278" y="29"/>
                  </a:lnTo>
                  <a:lnTo>
                    <a:pt x="278" y="29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19"/>
                  </a:lnTo>
                  <a:lnTo>
                    <a:pt x="278" y="19"/>
                  </a:lnTo>
                  <a:lnTo>
                    <a:pt x="278" y="19"/>
                  </a:lnTo>
                  <a:lnTo>
                    <a:pt x="278" y="19"/>
                  </a:lnTo>
                  <a:lnTo>
                    <a:pt x="278" y="14"/>
                  </a:lnTo>
                  <a:lnTo>
                    <a:pt x="278" y="14"/>
                  </a:lnTo>
                  <a:lnTo>
                    <a:pt x="273" y="14"/>
                  </a:lnTo>
                  <a:lnTo>
                    <a:pt x="273" y="14"/>
                  </a:lnTo>
                  <a:lnTo>
                    <a:pt x="273" y="14"/>
                  </a:lnTo>
                  <a:lnTo>
                    <a:pt x="273" y="9"/>
                  </a:lnTo>
                  <a:lnTo>
                    <a:pt x="273" y="9"/>
                  </a:lnTo>
                  <a:lnTo>
                    <a:pt x="273" y="9"/>
                  </a:lnTo>
                  <a:lnTo>
                    <a:pt x="273" y="9"/>
                  </a:lnTo>
                  <a:lnTo>
                    <a:pt x="273" y="9"/>
                  </a:lnTo>
                  <a:lnTo>
                    <a:pt x="273" y="5"/>
                  </a:lnTo>
                  <a:lnTo>
                    <a:pt x="273" y="5"/>
                  </a:lnTo>
                  <a:lnTo>
                    <a:pt x="273" y="5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9" y="91"/>
                  </a:lnTo>
                  <a:lnTo>
                    <a:pt x="9" y="91"/>
                  </a:lnTo>
                  <a:lnTo>
                    <a:pt x="9" y="91"/>
                  </a:lnTo>
                  <a:lnTo>
                    <a:pt x="14" y="91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4" y="105"/>
                  </a:lnTo>
                  <a:lnTo>
                    <a:pt x="14" y="105"/>
                  </a:lnTo>
                  <a:lnTo>
                    <a:pt x="14" y="105"/>
                  </a:lnTo>
                  <a:lnTo>
                    <a:pt x="14" y="105"/>
                  </a:lnTo>
                  <a:lnTo>
                    <a:pt x="14" y="105"/>
                  </a:lnTo>
                  <a:lnTo>
                    <a:pt x="14" y="105"/>
                  </a:lnTo>
                  <a:lnTo>
                    <a:pt x="14" y="105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278" y="3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31" name="Oval 33"/>
            <p:cNvSpPr>
              <a:spLocks noChangeAspect="1" noChangeArrowheads="1"/>
            </p:cNvSpPr>
            <p:nvPr/>
          </p:nvSpPr>
          <p:spPr bwMode="auto">
            <a:xfrm>
              <a:off x="5091408" y="4322542"/>
              <a:ext cx="60649" cy="62899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Freeform 34"/>
            <p:cNvSpPr>
              <a:spLocks noChangeAspect="1"/>
            </p:cNvSpPr>
            <p:nvPr/>
          </p:nvSpPr>
          <p:spPr bwMode="auto">
            <a:xfrm>
              <a:off x="5053221" y="4338266"/>
              <a:ext cx="87605" cy="74131"/>
            </a:xfrm>
            <a:custGeom>
              <a:avLst/>
              <a:gdLst>
                <a:gd name="T0" fmla="*/ 67 w 76"/>
                <a:gd name="T1" fmla="*/ 29 h 63"/>
                <a:gd name="T2" fmla="*/ 72 w 76"/>
                <a:gd name="T3" fmla="*/ 29 h 63"/>
                <a:gd name="T4" fmla="*/ 72 w 76"/>
                <a:gd name="T5" fmla="*/ 29 h 63"/>
                <a:gd name="T6" fmla="*/ 72 w 76"/>
                <a:gd name="T7" fmla="*/ 24 h 63"/>
                <a:gd name="T8" fmla="*/ 72 w 76"/>
                <a:gd name="T9" fmla="*/ 24 h 63"/>
                <a:gd name="T10" fmla="*/ 72 w 76"/>
                <a:gd name="T11" fmla="*/ 24 h 63"/>
                <a:gd name="T12" fmla="*/ 76 w 76"/>
                <a:gd name="T13" fmla="*/ 19 h 63"/>
                <a:gd name="T14" fmla="*/ 76 w 76"/>
                <a:gd name="T15" fmla="*/ 19 h 63"/>
                <a:gd name="T16" fmla="*/ 76 w 76"/>
                <a:gd name="T17" fmla="*/ 15 h 63"/>
                <a:gd name="T18" fmla="*/ 72 w 76"/>
                <a:gd name="T19" fmla="*/ 15 h 63"/>
                <a:gd name="T20" fmla="*/ 72 w 76"/>
                <a:gd name="T21" fmla="*/ 10 h 63"/>
                <a:gd name="T22" fmla="*/ 72 w 76"/>
                <a:gd name="T23" fmla="*/ 10 h 63"/>
                <a:gd name="T24" fmla="*/ 72 w 76"/>
                <a:gd name="T25" fmla="*/ 5 h 63"/>
                <a:gd name="T26" fmla="*/ 72 w 76"/>
                <a:gd name="T27" fmla="*/ 5 h 63"/>
                <a:gd name="T28" fmla="*/ 67 w 76"/>
                <a:gd name="T29" fmla="*/ 5 h 63"/>
                <a:gd name="T30" fmla="*/ 67 w 76"/>
                <a:gd name="T31" fmla="*/ 0 h 63"/>
                <a:gd name="T32" fmla="*/ 62 w 76"/>
                <a:gd name="T33" fmla="*/ 0 h 63"/>
                <a:gd name="T34" fmla="*/ 62 w 76"/>
                <a:gd name="T35" fmla="*/ 0 h 63"/>
                <a:gd name="T36" fmla="*/ 62 w 76"/>
                <a:gd name="T37" fmla="*/ 0 h 63"/>
                <a:gd name="T38" fmla="*/ 57 w 76"/>
                <a:gd name="T39" fmla="*/ 0 h 63"/>
                <a:gd name="T40" fmla="*/ 57 w 76"/>
                <a:gd name="T41" fmla="*/ 0 h 63"/>
                <a:gd name="T42" fmla="*/ 52 w 76"/>
                <a:gd name="T43" fmla="*/ 0 h 63"/>
                <a:gd name="T44" fmla="*/ 52 w 76"/>
                <a:gd name="T45" fmla="*/ 0 h 63"/>
                <a:gd name="T46" fmla="*/ 48 w 76"/>
                <a:gd name="T47" fmla="*/ 0 h 63"/>
                <a:gd name="T48" fmla="*/ 48 w 76"/>
                <a:gd name="T49" fmla="*/ 0 h 63"/>
                <a:gd name="T50" fmla="*/ 4 w 76"/>
                <a:gd name="T51" fmla="*/ 29 h 63"/>
                <a:gd name="T52" fmla="*/ 4 w 76"/>
                <a:gd name="T53" fmla="*/ 29 h 63"/>
                <a:gd name="T54" fmla="*/ 4 w 76"/>
                <a:gd name="T55" fmla="*/ 29 h 63"/>
                <a:gd name="T56" fmla="*/ 9 w 76"/>
                <a:gd name="T57" fmla="*/ 29 h 63"/>
                <a:gd name="T58" fmla="*/ 9 w 76"/>
                <a:gd name="T59" fmla="*/ 29 h 63"/>
                <a:gd name="T60" fmla="*/ 14 w 76"/>
                <a:gd name="T61" fmla="*/ 29 h 63"/>
                <a:gd name="T62" fmla="*/ 14 w 76"/>
                <a:gd name="T63" fmla="*/ 29 h 63"/>
                <a:gd name="T64" fmla="*/ 19 w 76"/>
                <a:gd name="T65" fmla="*/ 29 h 63"/>
                <a:gd name="T66" fmla="*/ 19 w 76"/>
                <a:gd name="T67" fmla="*/ 29 h 63"/>
                <a:gd name="T68" fmla="*/ 24 w 76"/>
                <a:gd name="T69" fmla="*/ 29 h 63"/>
                <a:gd name="T70" fmla="*/ 24 w 76"/>
                <a:gd name="T71" fmla="*/ 34 h 63"/>
                <a:gd name="T72" fmla="*/ 24 w 76"/>
                <a:gd name="T73" fmla="*/ 34 h 63"/>
                <a:gd name="T74" fmla="*/ 28 w 76"/>
                <a:gd name="T75" fmla="*/ 34 h 63"/>
                <a:gd name="T76" fmla="*/ 28 w 76"/>
                <a:gd name="T77" fmla="*/ 39 h 63"/>
                <a:gd name="T78" fmla="*/ 28 w 76"/>
                <a:gd name="T79" fmla="*/ 39 h 63"/>
                <a:gd name="T80" fmla="*/ 28 w 76"/>
                <a:gd name="T81" fmla="*/ 43 h 63"/>
                <a:gd name="T82" fmla="*/ 28 w 76"/>
                <a:gd name="T83" fmla="*/ 43 h 63"/>
                <a:gd name="T84" fmla="*/ 28 w 76"/>
                <a:gd name="T85" fmla="*/ 48 h 63"/>
                <a:gd name="T86" fmla="*/ 28 w 76"/>
                <a:gd name="T87" fmla="*/ 48 h 63"/>
                <a:gd name="T88" fmla="*/ 28 w 76"/>
                <a:gd name="T89" fmla="*/ 53 h 63"/>
                <a:gd name="T90" fmla="*/ 28 w 76"/>
                <a:gd name="T91" fmla="*/ 53 h 63"/>
                <a:gd name="T92" fmla="*/ 28 w 76"/>
                <a:gd name="T93" fmla="*/ 58 h 63"/>
                <a:gd name="T94" fmla="*/ 24 w 76"/>
                <a:gd name="T95" fmla="*/ 58 h 63"/>
                <a:gd name="T96" fmla="*/ 24 w 76"/>
                <a:gd name="T97" fmla="*/ 58 h 63"/>
                <a:gd name="T98" fmla="*/ 24 w 76"/>
                <a:gd name="T9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63">
                  <a:moveTo>
                    <a:pt x="67" y="34"/>
                  </a:moveTo>
                  <a:lnTo>
                    <a:pt x="67" y="29"/>
                  </a:lnTo>
                  <a:lnTo>
                    <a:pt x="67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2" y="15"/>
                  </a:lnTo>
                  <a:lnTo>
                    <a:pt x="72" y="15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24" y="29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63"/>
                  </a:lnTo>
                  <a:lnTo>
                    <a:pt x="67" y="3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33" name="Oval 35"/>
            <p:cNvSpPr>
              <a:spLocks noChangeAspect="1" noChangeArrowheads="1"/>
            </p:cNvSpPr>
            <p:nvPr/>
          </p:nvSpPr>
          <p:spPr bwMode="auto">
            <a:xfrm>
              <a:off x="3849216" y="4628052"/>
              <a:ext cx="60649" cy="60653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34" name="Freeform 36"/>
            <p:cNvSpPr>
              <a:spLocks noChangeAspect="1"/>
            </p:cNvSpPr>
            <p:nvPr/>
          </p:nvSpPr>
          <p:spPr bwMode="auto">
            <a:xfrm>
              <a:off x="3777335" y="4607834"/>
              <a:ext cx="107821" cy="69638"/>
            </a:xfrm>
            <a:custGeom>
              <a:avLst/>
              <a:gdLst>
                <a:gd name="T0" fmla="*/ 77 w 96"/>
                <a:gd name="T1" fmla="*/ 62 h 62"/>
                <a:gd name="T2" fmla="*/ 77 w 96"/>
                <a:gd name="T3" fmla="*/ 62 h 62"/>
                <a:gd name="T4" fmla="*/ 82 w 96"/>
                <a:gd name="T5" fmla="*/ 62 h 62"/>
                <a:gd name="T6" fmla="*/ 82 w 96"/>
                <a:gd name="T7" fmla="*/ 62 h 62"/>
                <a:gd name="T8" fmla="*/ 87 w 96"/>
                <a:gd name="T9" fmla="*/ 62 h 62"/>
                <a:gd name="T10" fmla="*/ 87 w 96"/>
                <a:gd name="T11" fmla="*/ 62 h 62"/>
                <a:gd name="T12" fmla="*/ 91 w 96"/>
                <a:gd name="T13" fmla="*/ 57 h 62"/>
                <a:gd name="T14" fmla="*/ 91 w 96"/>
                <a:gd name="T15" fmla="*/ 57 h 62"/>
                <a:gd name="T16" fmla="*/ 91 w 96"/>
                <a:gd name="T17" fmla="*/ 57 h 62"/>
                <a:gd name="T18" fmla="*/ 96 w 96"/>
                <a:gd name="T19" fmla="*/ 52 h 62"/>
                <a:gd name="T20" fmla="*/ 96 w 96"/>
                <a:gd name="T21" fmla="*/ 52 h 62"/>
                <a:gd name="T22" fmla="*/ 96 w 96"/>
                <a:gd name="T23" fmla="*/ 52 h 62"/>
                <a:gd name="T24" fmla="*/ 96 w 96"/>
                <a:gd name="T25" fmla="*/ 48 h 62"/>
                <a:gd name="T26" fmla="*/ 96 w 96"/>
                <a:gd name="T27" fmla="*/ 48 h 62"/>
                <a:gd name="T28" fmla="*/ 96 w 96"/>
                <a:gd name="T29" fmla="*/ 43 h 62"/>
                <a:gd name="T30" fmla="*/ 96 w 96"/>
                <a:gd name="T31" fmla="*/ 43 h 62"/>
                <a:gd name="T32" fmla="*/ 96 w 96"/>
                <a:gd name="T33" fmla="*/ 38 h 62"/>
                <a:gd name="T34" fmla="*/ 96 w 96"/>
                <a:gd name="T35" fmla="*/ 38 h 62"/>
                <a:gd name="T36" fmla="*/ 96 w 96"/>
                <a:gd name="T37" fmla="*/ 33 h 62"/>
                <a:gd name="T38" fmla="*/ 96 w 96"/>
                <a:gd name="T39" fmla="*/ 33 h 62"/>
                <a:gd name="T40" fmla="*/ 96 w 96"/>
                <a:gd name="T41" fmla="*/ 33 h 62"/>
                <a:gd name="T42" fmla="*/ 91 w 96"/>
                <a:gd name="T43" fmla="*/ 28 h 62"/>
                <a:gd name="T44" fmla="*/ 91 w 96"/>
                <a:gd name="T45" fmla="*/ 28 h 62"/>
                <a:gd name="T46" fmla="*/ 91 w 96"/>
                <a:gd name="T47" fmla="*/ 28 h 62"/>
                <a:gd name="T48" fmla="*/ 87 w 96"/>
                <a:gd name="T49" fmla="*/ 28 h 62"/>
                <a:gd name="T50" fmla="*/ 10 w 96"/>
                <a:gd name="T51" fmla="*/ 0 h 62"/>
                <a:gd name="T52" fmla="*/ 15 w 96"/>
                <a:gd name="T53" fmla="*/ 0 h 62"/>
                <a:gd name="T54" fmla="*/ 15 w 96"/>
                <a:gd name="T55" fmla="*/ 0 h 62"/>
                <a:gd name="T56" fmla="*/ 19 w 96"/>
                <a:gd name="T57" fmla="*/ 4 h 62"/>
                <a:gd name="T58" fmla="*/ 19 w 96"/>
                <a:gd name="T59" fmla="*/ 4 h 62"/>
                <a:gd name="T60" fmla="*/ 19 w 96"/>
                <a:gd name="T61" fmla="*/ 9 h 62"/>
                <a:gd name="T62" fmla="*/ 19 w 96"/>
                <a:gd name="T63" fmla="*/ 9 h 62"/>
                <a:gd name="T64" fmla="*/ 19 w 96"/>
                <a:gd name="T65" fmla="*/ 9 h 62"/>
                <a:gd name="T66" fmla="*/ 19 w 96"/>
                <a:gd name="T67" fmla="*/ 14 h 62"/>
                <a:gd name="T68" fmla="*/ 19 w 96"/>
                <a:gd name="T69" fmla="*/ 14 h 62"/>
                <a:gd name="T70" fmla="*/ 19 w 96"/>
                <a:gd name="T71" fmla="*/ 19 h 62"/>
                <a:gd name="T72" fmla="*/ 19 w 96"/>
                <a:gd name="T73" fmla="*/ 19 h 62"/>
                <a:gd name="T74" fmla="*/ 19 w 96"/>
                <a:gd name="T75" fmla="*/ 24 h 62"/>
                <a:gd name="T76" fmla="*/ 19 w 96"/>
                <a:gd name="T77" fmla="*/ 24 h 62"/>
                <a:gd name="T78" fmla="*/ 19 w 96"/>
                <a:gd name="T79" fmla="*/ 28 h 62"/>
                <a:gd name="T80" fmla="*/ 15 w 96"/>
                <a:gd name="T81" fmla="*/ 28 h 62"/>
                <a:gd name="T82" fmla="*/ 15 w 96"/>
                <a:gd name="T83" fmla="*/ 28 h 62"/>
                <a:gd name="T84" fmla="*/ 15 w 96"/>
                <a:gd name="T85" fmla="*/ 33 h 62"/>
                <a:gd name="T86" fmla="*/ 10 w 96"/>
                <a:gd name="T87" fmla="*/ 33 h 62"/>
                <a:gd name="T88" fmla="*/ 10 w 96"/>
                <a:gd name="T89" fmla="*/ 33 h 62"/>
                <a:gd name="T90" fmla="*/ 5 w 96"/>
                <a:gd name="T91" fmla="*/ 33 h 62"/>
                <a:gd name="T92" fmla="*/ 5 w 96"/>
                <a:gd name="T93" fmla="*/ 33 h 62"/>
                <a:gd name="T94" fmla="*/ 5 w 96"/>
                <a:gd name="T95" fmla="*/ 33 h 62"/>
                <a:gd name="T96" fmla="*/ 0 w 96"/>
                <a:gd name="T97" fmla="*/ 33 h 62"/>
                <a:gd name="T98" fmla="*/ 0 w 96"/>
                <a:gd name="T99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62">
                  <a:moveTo>
                    <a:pt x="77" y="62"/>
                  </a:moveTo>
                  <a:lnTo>
                    <a:pt x="77" y="62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82" y="62"/>
                  </a:lnTo>
                  <a:lnTo>
                    <a:pt x="82" y="62"/>
                  </a:lnTo>
                  <a:lnTo>
                    <a:pt x="82" y="62"/>
                  </a:lnTo>
                  <a:lnTo>
                    <a:pt x="82" y="62"/>
                  </a:lnTo>
                  <a:lnTo>
                    <a:pt x="87" y="62"/>
                  </a:lnTo>
                  <a:lnTo>
                    <a:pt x="87" y="62"/>
                  </a:lnTo>
                  <a:lnTo>
                    <a:pt x="87" y="62"/>
                  </a:lnTo>
                  <a:lnTo>
                    <a:pt x="87" y="62"/>
                  </a:lnTo>
                  <a:lnTo>
                    <a:pt x="87" y="57"/>
                  </a:lnTo>
                  <a:lnTo>
                    <a:pt x="91" y="57"/>
                  </a:lnTo>
                  <a:lnTo>
                    <a:pt x="91" y="57"/>
                  </a:lnTo>
                  <a:lnTo>
                    <a:pt x="91" y="57"/>
                  </a:lnTo>
                  <a:lnTo>
                    <a:pt x="91" y="57"/>
                  </a:lnTo>
                  <a:lnTo>
                    <a:pt x="91" y="57"/>
                  </a:lnTo>
                  <a:lnTo>
                    <a:pt x="91" y="57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77" y="6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35" name="Oval 37"/>
            <p:cNvSpPr>
              <a:spLocks noChangeAspect="1" noChangeArrowheads="1"/>
            </p:cNvSpPr>
            <p:nvPr/>
          </p:nvSpPr>
          <p:spPr bwMode="auto">
            <a:xfrm>
              <a:off x="1841045" y="3163400"/>
              <a:ext cx="168471" cy="17072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Freeform 38"/>
            <p:cNvSpPr>
              <a:spLocks noChangeAspect="1"/>
            </p:cNvSpPr>
            <p:nvPr/>
          </p:nvSpPr>
          <p:spPr bwMode="auto">
            <a:xfrm>
              <a:off x="1762425" y="3257749"/>
              <a:ext cx="159486" cy="143770"/>
            </a:xfrm>
            <a:custGeom>
              <a:avLst/>
              <a:gdLst>
                <a:gd name="T0" fmla="*/ 140 w 140"/>
                <a:gd name="T1" fmla="*/ 29 h 125"/>
                <a:gd name="T2" fmla="*/ 140 w 140"/>
                <a:gd name="T3" fmla="*/ 29 h 125"/>
                <a:gd name="T4" fmla="*/ 140 w 140"/>
                <a:gd name="T5" fmla="*/ 24 h 125"/>
                <a:gd name="T6" fmla="*/ 140 w 140"/>
                <a:gd name="T7" fmla="*/ 24 h 125"/>
                <a:gd name="T8" fmla="*/ 140 w 140"/>
                <a:gd name="T9" fmla="*/ 19 h 125"/>
                <a:gd name="T10" fmla="*/ 140 w 140"/>
                <a:gd name="T11" fmla="*/ 19 h 125"/>
                <a:gd name="T12" fmla="*/ 140 w 140"/>
                <a:gd name="T13" fmla="*/ 19 h 125"/>
                <a:gd name="T14" fmla="*/ 140 w 140"/>
                <a:gd name="T15" fmla="*/ 15 h 125"/>
                <a:gd name="T16" fmla="*/ 140 w 140"/>
                <a:gd name="T17" fmla="*/ 15 h 125"/>
                <a:gd name="T18" fmla="*/ 140 w 140"/>
                <a:gd name="T19" fmla="*/ 10 h 125"/>
                <a:gd name="T20" fmla="*/ 140 w 140"/>
                <a:gd name="T21" fmla="*/ 10 h 125"/>
                <a:gd name="T22" fmla="*/ 140 w 140"/>
                <a:gd name="T23" fmla="*/ 5 h 125"/>
                <a:gd name="T24" fmla="*/ 135 w 140"/>
                <a:gd name="T25" fmla="*/ 5 h 125"/>
                <a:gd name="T26" fmla="*/ 135 w 140"/>
                <a:gd name="T27" fmla="*/ 5 h 125"/>
                <a:gd name="T28" fmla="*/ 130 w 140"/>
                <a:gd name="T29" fmla="*/ 0 h 125"/>
                <a:gd name="T30" fmla="*/ 130 w 140"/>
                <a:gd name="T31" fmla="*/ 0 h 125"/>
                <a:gd name="T32" fmla="*/ 125 w 140"/>
                <a:gd name="T33" fmla="*/ 0 h 125"/>
                <a:gd name="T34" fmla="*/ 125 w 140"/>
                <a:gd name="T35" fmla="*/ 0 h 125"/>
                <a:gd name="T36" fmla="*/ 120 w 140"/>
                <a:gd name="T37" fmla="*/ 0 h 125"/>
                <a:gd name="T38" fmla="*/ 120 w 140"/>
                <a:gd name="T39" fmla="*/ 0 h 125"/>
                <a:gd name="T40" fmla="*/ 116 w 140"/>
                <a:gd name="T41" fmla="*/ 0 h 125"/>
                <a:gd name="T42" fmla="*/ 116 w 140"/>
                <a:gd name="T43" fmla="*/ 0 h 125"/>
                <a:gd name="T44" fmla="*/ 116 w 140"/>
                <a:gd name="T45" fmla="*/ 0 h 125"/>
                <a:gd name="T46" fmla="*/ 111 w 140"/>
                <a:gd name="T47" fmla="*/ 0 h 125"/>
                <a:gd name="T48" fmla="*/ 111 w 140"/>
                <a:gd name="T49" fmla="*/ 0 h 125"/>
                <a:gd name="T50" fmla="*/ 0 w 140"/>
                <a:gd name="T51" fmla="*/ 96 h 125"/>
                <a:gd name="T52" fmla="*/ 5 w 140"/>
                <a:gd name="T53" fmla="*/ 91 h 125"/>
                <a:gd name="T54" fmla="*/ 5 w 140"/>
                <a:gd name="T55" fmla="*/ 91 h 125"/>
                <a:gd name="T56" fmla="*/ 10 w 140"/>
                <a:gd name="T57" fmla="*/ 91 h 125"/>
                <a:gd name="T58" fmla="*/ 10 w 140"/>
                <a:gd name="T59" fmla="*/ 91 h 125"/>
                <a:gd name="T60" fmla="*/ 15 w 140"/>
                <a:gd name="T61" fmla="*/ 91 h 125"/>
                <a:gd name="T62" fmla="*/ 15 w 140"/>
                <a:gd name="T63" fmla="*/ 91 h 125"/>
                <a:gd name="T64" fmla="*/ 20 w 140"/>
                <a:gd name="T65" fmla="*/ 91 h 125"/>
                <a:gd name="T66" fmla="*/ 20 w 140"/>
                <a:gd name="T67" fmla="*/ 91 h 125"/>
                <a:gd name="T68" fmla="*/ 24 w 140"/>
                <a:gd name="T69" fmla="*/ 91 h 125"/>
                <a:gd name="T70" fmla="*/ 24 w 140"/>
                <a:gd name="T71" fmla="*/ 96 h 125"/>
                <a:gd name="T72" fmla="*/ 29 w 140"/>
                <a:gd name="T73" fmla="*/ 96 h 125"/>
                <a:gd name="T74" fmla="*/ 29 w 140"/>
                <a:gd name="T75" fmla="*/ 96 h 125"/>
                <a:gd name="T76" fmla="*/ 29 w 140"/>
                <a:gd name="T77" fmla="*/ 101 h 125"/>
                <a:gd name="T78" fmla="*/ 34 w 140"/>
                <a:gd name="T79" fmla="*/ 101 h 125"/>
                <a:gd name="T80" fmla="*/ 34 w 140"/>
                <a:gd name="T81" fmla="*/ 106 h 125"/>
                <a:gd name="T82" fmla="*/ 34 w 140"/>
                <a:gd name="T83" fmla="*/ 106 h 125"/>
                <a:gd name="T84" fmla="*/ 34 w 140"/>
                <a:gd name="T85" fmla="*/ 111 h 125"/>
                <a:gd name="T86" fmla="*/ 34 w 140"/>
                <a:gd name="T87" fmla="*/ 111 h 125"/>
                <a:gd name="T88" fmla="*/ 34 w 140"/>
                <a:gd name="T89" fmla="*/ 115 h 125"/>
                <a:gd name="T90" fmla="*/ 34 w 140"/>
                <a:gd name="T91" fmla="*/ 115 h 125"/>
                <a:gd name="T92" fmla="*/ 34 w 140"/>
                <a:gd name="T93" fmla="*/ 120 h 125"/>
                <a:gd name="T94" fmla="*/ 34 w 140"/>
                <a:gd name="T95" fmla="*/ 120 h 125"/>
                <a:gd name="T96" fmla="*/ 29 w 140"/>
                <a:gd name="T97" fmla="*/ 120 h 125"/>
                <a:gd name="T98" fmla="*/ 29 w 140"/>
                <a:gd name="T9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0" h="125">
                  <a:moveTo>
                    <a:pt x="135" y="29"/>
                  </a:moveTo>
                  <a:lnTo>
                    <a:pt x="140" y="29"/>
                  </a:lnTo>
                  <a:lnTo>
                    <a:pt x="140" y="29"/>
                  </a:lnTo>
                  <a:lnTo>
                    <a:pt x="140" y="29"/>
                  </a:lnTo>
                  <a:lnTo>
                    <a:pt x="140" y="29"/>
                  </a:lnTo>
                  <a:lnTo>
                    <a:pt x="140" y="24"/>
                  </a:lnTo>
                  <a:lnTo>
                    <a:pt x="140" y="24"/>
                  </a:lnTo>
                  <a:lnTo>
                    <a:pt x="140" y="24"/>
                  </a:lnTo>
                  <a:lnTo>
                    <a:pt x="140" y="24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35" y="5"/>
                  </a:lnTo>
                  <a:lnTo>
                    <a:pt x="135" y="5"/>
                  </a:lnTo>
                  <a:lnTo>
                    <a:pt x="135" y="5"/>
                  </a:lnTo>
                  <a:lnTo>
                    <a:pt x="135" y="5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24" y="91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101"/>
                  </a:lnTo>
                  <a:lnTo>
                    <a:pt x="29" y="101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34" y="106"/>
                  </a:lnTo>
                  <a:lnTo>
                    <a:pt x="34" y="106"/>
                  </a:lnTo>
                  <a:lnTo>
                    <a:pt x="34" y="106"/>
                  </a:lnTo>
                  <a:lnTo>
                    <a:pt x="34" y="106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20"/>
                  </a:lnTo>
                  <a:lnTo>
                    <a:pt x="34" y="120"/>
                  </a:lnTo>
                  <a:lnTo>
                    <a:pt x="34" y="120"/>
                  </a:lnTo>
                  <a:lnTo>
                    <a:pt x="34" y="120"/>
                  </a:lnTo>
                  <a:lnTo>
                    <a:pt x="29" y="120"/>
                  </a:lnTo>
                  <a:lnTo>
                    <a:pt x="29" y="125"/>
                  </a:lnTo>
                  <a:lnTo>
                    <a:pt x="29" y="125"/>
                  </a:lnTo>
                  <a:lnTo>
                    <a:pt x="135" y="2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37" name="Oval 39"/>
            <p:cNvSpPr>
              <a:spLocks noChangeAspect="1" noChangeArrowheads="1"/>
            </p:cNvSpPr>
            <p:nvPr/>
          </p:nvSpPr>
          <p:spPr bwMode="auto">
            <a:xfrm>
              <a:off x="3101206" y="2941007"/>
              <a:ext cx="157239" cy="16174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38" name="Freeform 40"/>
            <p:cNvSpPr>
              <a:spLocks noChangeAspect="1"/>
            </p:cNvSpPr>
            <p:nvPr/>
          </p:nvSpPr>
          <p:spPr bwMode="auto">
            <a:xfrm>
              <a:off x="2786727" y="3024123"/>
              <a:ext cx="334695" cy="128045"/>
            </a:xfrm>
            <a:custGeom>
              <a:avLst/>
              <a:gdLst>
                <a:gd name="T0" fmla="*/ 288 w 293"/>
                <a:gd name="T1" fmla="*/ 33 h 110"/>
                <a:gd name="T2" fmla="*/ 288 w 293"/>
                <a:gd name="T3" fmla="*/ 33 h 110"/>
                <a:gd name="T4" fmla="*/ 288 w 293"/>
                <a:gd name="T5" fmla="*/ 28 h 110"/>
                <a:gd name="T6" fmla="*/ 288 w 293"/>
                <a:gd name="T7" fmla="*/ 28 h 110"/>
                <a:gd name="T8" fmla="*/ 293 w 293"/>
                <a:gd name="T9" fmla="*/ 28 h 110"/>
                <a:gd name="T10" fmla="*/ 293 w 293"/>
                <a:gd name="T11" fmla="*/ 28 h 110"/>
                <a:gd name="T12" fmla="*/ 293 w 293"/>
                <a:gd name="T13" fmla="*/ 24 h 110"/>
                <a:gd name="T14" fmla="*/ 293 w 293"/>
                <a:gd name="T15" fmla="*/ 24 h 110"/>
                <a:gd name="T16" fmla="*/ 293 w 293"/>
                <a:gd name="T17" fmla="*/ 24 h 110"/>
                <a:gd name="T18" fmla="*/ 288 w 293"/>
                <a:gd name="T19" fmla="*/ 19 h 110"/>
                <a:gd name="T20" fmla="*/ 288 w 293"/>
                <a:gd name="T21" fmla="*/ 19 h 110"/>
                <a:gd name="T22" fmla="*/ 288 w 293"/>
                <a:gd name="T23" fmla="*/ 14 h 110"/>
                <a:gd name="T24" fmla="*/ 288 w 293"/>
                <a:gd name="T25" fmla="*/ 14 h 110"/>
                <a:gd name="T26" fmla="*/ 288 w 293"/>
                <a:gd name="T27" fmla="*/ 9 h 110"/>
                <a:gd name="T28" fmla="*/ 288 w 293"/>
                <a:gd name="T29" fmla="*/ 9 h 110"/>
                <a:gd name="T30" fmla="*/ 288 w 293"/>
                <a:gd name="T31" fmla="*/ 4 h 110"/>
                <a:gd name="T32" fmla="*/ 283 w 293"/>
                <a:gd name="T33" fmla="*/ 4 h 110"/>
                <a:gd name="T34" fmla="*/ 283 w 293"/>
                <a:gd name="T35" fmla="*/ 4 h 110"/>
                <a:gd name="T36" fmla="*/ 283 w 293"/>
                <a:gd name="T37" fmla="*/ 0 h 110"/>
                <a:gd name="T38" fmla="*/ 283 w 293"/>
                <a:gd name="T39" fmla="*/ 0 h 110"/>
                <a:gd name="T40" fmla="*/ 283 w 293"/>
                <a:gd name="T41" fmla="*/ 0 h 110"/>
                <a:gd name="T42" fmla="*/ 279 w 293"/>
                <a:gd name="T43" fmla="*/ 0 h 110"/>
                <a:gd name="T44" fmla="*/ 279 w 293"/>
                <a:gd name="T45" fmla="*/ 0 h 110"/>
                <a:gd name="T46" fmla="*/ 279 w 293"/>
                <a:gd name="T47" fmla="*/ 0 h 110"/>
                <a:gd name="T48" fmla="*/ 279 w 293"/>
                <a:gd name="T49" fmla="*/ 0 h 110"/>
                <a:gd name="T50" fmla="*/ 0 w 293"/>
                <a:gd name="T51" fmla="*/ 76 h 110"/>
                <a:gd name="T52" fmla="*/ 0 w 293"/>
                <a:gd name="T53" fmla="*/ 76 h 110"/>
                <a:gd name="T54" fmla="*/ 5 w 293"/>
                <a:gd name="T55" fmla="*/ 76 h 110"/>
                <a:gd name="T56" fmla="*/ 5 w 293"/>
                <a:gd name="T57" fmla="*/ 76 h 110"/>
                <a:gd name="T58" fmla="*/ 5 w 293"/>
                <a:gd name="T59" fmla="*/ 76 h 110"/>
                <a:gd name="T60" fmla="*/ 5 w 293"/>
                <a:gd name="T61" fmla="*/ 76 h 110"/>
                <a:gd name="T62" fmla="*/ 5 w 293"/>
                <a:gd name="T63" fmla="*/ 81 h 110"/>
                <a:gd name="T64" fmla="*/ 10 w 293"/>
                <a:gd name="T65" fmla="*/ 81 h 110"/>
                <a:gd name="T66" fmla="*/ 10 w 293"/>
                <a:gd name="T67" fmla="*/ 81 h 110"/>
                <a:gd name="T68" fmla="*/ 10 w 293"/>
                <a:gd name="T69" fmla="*/ 86 h 110"/>
                <a:gd name="T70" fmla="*/ 10 w 293"/>
                <a:gd name="T71" fmla="*/ 86 h 110"/>
                <a:gd name="T72" fmla="*/ 10 w 293"/>
                <a:gd name="T73" fmla="*/ 91 h 110"/>
                <a:gd name="T74" fmla="*/ 15 w 293"/>
                <a:gd name="T75" fmla="*/ 91 h 110"/>
                <a:gd name="T76" fmla="*/ 15 w 293"/>
                <a:gd name="T77" fmla="*/ 96 h 110"/>
                <a:gd name="T78" fmla="*/ 15 w 293"/>
                <a:gd name="T79" fmla="*/ 96 h 110"/>
                <a:gd name="T80" fmla="*/ 15 w 293"/>
                <a:gd name="T81" fmla="*/ 100 h 110"/>
                <a:gd name="T82" fmla="*/ 15 w 293"/>
                <a:gd name="T83" fmla="*/ 100 h 110"/>
                <a:gd name="T84" fmla="*/ 15 w 293"/>
                <a:gd name="T85" fmla="*/ 100 h 110"/>
                <a:gd name="T86" fmla="*/ 15 w 293"/>
                <a:gd name="T87" fmla="*/ 105 h 110"/>
                <a:gd name="T88" fmla="*/ 15 w 293"/>
                <a:gd name="T89" fmla="*/ 105 h 110"/>
                <a:gd name="T90" fmla="*/ 15 w 293"/>
                <a:gd name="T91" fmla="*/ 105 h 110"/>
                <a:gd name="T92" fmla="*/ 15 w 293"/>
                <a:gd name="T93" fmla="*/ 110 h 110"/>
                <a:gd name="T94" fmla="*/ 15 w 293"/>
                <a:gd name="T95" fmla="*/ 110 h 110"/>
                <a:gd name="T96" fmla="*/ 15 w 293"/>
                <a:gd name="T97" fmla="*/ 110 h 110"/>
                <a:gd name="T98" fmla="*/ 15 w 293"/>
                <a:gd name="T9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3" h="110">
                  <a:moveTo>
                    <a:pt x="288" y="33"/>
                  </a:moveTo>
                  <a:lnTo>
                    <a:pt x="288" y="33"/>
                  </a:lnTo>
                  <a:lnTo>
                    <a:pt x="288" y="33"/>
                  </a:lnTo>
                  <a:lnTo>
                    <a:pt x="288" y="33"/>
                  </a:lnTo>
                  <a:lnTo>
                    <a:pt x="288" y="33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93" y="28"/>
                  </a:lnTo>
                  <a:lnTo>
                    <a:pt x="293" y="28"/>
                  </a:lnTo>
                  <a:lnTo>
                    <a:pt x="293" y="28"/>
                  </a:lnTo>
                  <a:lnTo>
                    <a:pt x="293" y="28"/>
                  </a:lnTo>
                  <a:lnTo>
                    <a:pt x="293" y="24"/>
                  </a:lnTo>
                  <a:lnTo>
                    <a:pt x="293" y="24"/>
                  </a:lnTo>
                  <a:lnTo>
                    <a:pt x="293" y="24"/>
                  </a:lnTo>
                  <a:lnTo>
                    <a:pt x="293" y="24"/>
                  </a:lnTo>
                  <a:lnTo>
                    <a:pt x="293" y="24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88" y="14"/>
                  </a:lnTo>
                  <a:lnTo>
                    <a:pt x="288" y="14"/>
                  </a:lnTo>
                  <a:lnTo>
                    <a:pt x="288" y="14"/>
                  </a:lnTo>
                  <a:lnTo>
                    <a:pt x="288" y="14"/>
                  </a:lnTo>
                  <a:lnTo>
                    <a:pt x="288" y="9"/>
                  </a:lnTo>
                  <a:lnTo>
                    <a:pt x="288" y="9"/>
                  </a:lnTo>
                  <a:lnTo>
                    <a:pt x="288" y="9"/>
                  </a:lnTo>
                  <a:lnTo>
                    <a:pt x="288" y="9"/>
                  </a:lnTo>
                  <a:lnTo>
                    <a:pt x="288" y="9"/>
                  </a:lnTo>
                  <a:lnTo>
                    <a:pt x="288" y="4"/>
                  </a:lnTo>
                  <a:lnTo>
                    <a:pt x="288" y="4"/>
                  </a:lnTo>
                  <a:lnTo>
                    <a:pt x="283" y="4"/>
                  </a:lnTo>
                  <a:lnTo>
                    <a:pt x="283" y="4"/>
                  </a:lnTo>
                  <a:lnTo>
                    <a:pt x="283" y="4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5" y="105"/>
                  </a:lnTo>
                  <a:lnTo>
                    <a:pt x="15" y="105"/>
                  </a:lnTo>
                  <a:lnTo>
                    <a:pt x="15" y="105"/>
                  </a:lnTo>
                  <a:lnTo>
                    <a:pt x="15" y="105"/>
                  </a:lnTo>
                  <a:lnTo>
                    <a:pt x="15" y="105"/>
                  </a:lnTo>
                  <a:lnTo>
                    <a:pt x="15" y="105"/>
                  </a:lnTo>
                  <a:lnTo>
                    <a:pt x="15" y="105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288" y="3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39" name="Freeform 41"/>
            <p:cNvSpPr>
              <a:spLocks noChangeAspect="1"/>
            </p:cNvSpPr>
            <p:nvPr/>
          </p:nvSpPr>
          <p:spPr bwMode="auto">
            <a:xfrm>
              <a:off x="3224751" y="2990427"/>
              <a:ext cx="267307" cy="49421"/>
            </a:xfrm>
            <a:custGeom>
              <a:avLst/>
              <a:gdLst>
                <a:gd name="T0" fmla="*/ 10 w 231"/>
                <a:gd name="T1" fmla="*/ 9 h 43"/>
                <a:gd name="T2" fmla="*/ 10 w 231"/>
                <a:gd name="T3" fmla="*/ 9 h 43"/>
                <a:gd name="T4" fmla="*/ 5 w 231"/>
                <a:gd name="T5" fmla="*/ 9 h 43"/>
                <a:gd name="T6" fmla="*/ 5 w 231"/>
                <a:gd name="T7" fmla="*/ 9 h 43"/>
                <a:gd name="T8" fmla="*/ 5 w 231"/>
                <a:gd name="T9" fmla="*/ 9 h 43"/>
                <a:gd name="T10" fmla="*/ 5 w 231"/>
                <a:gd name="T11" fmla="*/ 9 h 43"/>
                <a:gd name="T12" fmla="*/ 0 w 231"/>
                <a:gd name="T13" fmla="*/ 14 h 43"/>
                <a:gd name="T14" fmla="*/ 0 w 231"/>
                <a:gd name="T15" fmla="*/ 14 h 43"/>
                <a:gd name="T16" fmla="*/ 0 w 231"/>
                <a:gd name="T17" fmla="*/ 19 h 43"/>
                <a:gd name="T18" fmla="*/ 0 w 231"/>
                <a:gd name="T19" fmla="*/ 19 h 43"/>
                <a:gd name="T20" fmla="*/ 0 w 231"/>
                <a:gd name="T21" fmla="*/ 24 h 43"/>
                <a:gd name="T22" fmla="*/ 0 w 231"/>
                <a:gd name="T23" fmla="*/ 24 h 43"/>
                <a:gd name="T24" fmla="*/ 0 w 231"/>
                <a:gd name="T25" fmla="*/ 24 h 43"/>
                <a:gd name="T26" fmla="*/ 0 w 231"/>
                <a:gd name="T27" fmla="*/ 29 h 43"/>
                <a:gd name="T28" fmla="*/ 0 w 231"/>
                <a:gd name="T29" fmla="*/ 29 h 43"/>
                <a:gd name="T30" fmla="*/ 0 w 231"/>
                <a:gd name="T31" fmla="*/ 33 h 43"/>
                <a:gd name="T32" fmla="*/ 0 w 231"/>
                <a:gd name="T33" fmla="*/ 33 h 43"/>
                <a:gd name="T34" fmla="*/ 0 w 231"/>
                <a:gd name="T35" fmla="*/ 38 h 43"/>
                <a:gd name="T36" fmla="*/ 5 w 231"/>
                <a:gd name="T37" fmla="*/ 38 h 43"/>
                <a:gd name="T38" fmla="*/ 5 w 231"/>
                <a:gd name="T39" fmla="*/ 38 h 43"/>
                <a:gd name="T40" fmla="*/ 5 w 231"/>
                <a:gd name="T41" fmla="*/ 43 h 43"/>
                <a:gd name="T42" fmla="*/ 5 w 231"/>
                <a:gd name="T43" fmla="*/ 43 h 43"/>
                <a:gd name="T44" fmla="*/ 10 w 231"/>
                <a:gd name="T45" fmla="*/ 43 h 43"/>
                <a:gd name="T46" fmla="*/ 10 w 231"/>
                <a:gd name="T47" fmla="*/ 43 h 43"/>
                <a:gd name="T48" fmla="*/ 10 w 231"/>
                <a:gd name="T49" fmla="*/ 43 h 43"/>
                <a:gd name="T50" fmla="*/ 231 w 231"/>
                <a:gd name="T51" fmla="*/ 38 h 43"/>
                <a:gd name="T52" fmla="*/ 231 w 231"/>
                <a:gd name="T53" fmla="*/ 38 h 43"/>
                <a:gd name="T54" fmla="*/ 231 w 231"/>
                <a:gd name="T55" fmla="*/ 38 h 43"/>
                <a:gd name="T56" fmla="*/ 226 w 231"/>
                <a:gd name="T57" fmla="*/ 33 h 43"/>
                <a:gd name="T58" fmla="*/ 226 w 231"/>
                <a:gd name="T59" fmla="*/ 33 h 43"/>
                <a:gd name="T60" fmla="*/ 226 w 231"/>
                <a:gd name="T61" fmla="*/ 33 h 43"/>
                <a:gd name="T62" fmla="*/ 226 w 231"/>
                <a:gd name="T63" fmla="*/ 33 h 43"/>
                <a:gd name="T64" fmla="*/ 221 w 231"/>
                <a:gd name="T65" fmla="*/ 29 h 43"/>
                <a:gd name="T66" fmla="*/ 221 w 231"/>
                <a:gd name="T67" fmla="*/ 29 h 43"/>
                <a:gd name="T68" fmla="*/ 221 w 231"/>
                <a:gd name="T69" fmla="*/ 24 h 43"/>
                <a:gd name="T70" fmla="*/ 221 w 231"/>
                <a:gd name="T71" fmla="*/ 24 h 43"/>
                <a:gd name="T72" fmla="*/ 221 w 231"/>
                <a:gd name="T73" fmla="*/ 19 h 43"/>
                <a:gd name="T74" fmla="*/ 221 w 231"/>
                <a:gd name="T75" fmla="*/ 19 h 43"/>
                <a:gd name="T76" fmla="*/ 221 w 231"/>
                <a:gd name="T77" fmla="*/ 14 h 43"/>
                <a:gd name="T78" fmla="*/ 221 w 231"/>
                <a:gd name="T79" fmla="*/ 14 h 43"/>
                <a:gd name="T80" fmla="*/ 221 w 231"/>
                <a:gd name="T81" fmla="*/ 9 h 43"/>
                <a:gd name="T82" fmla="*/ 221 w 231"/>
                <a:gd name="T83" fmla="*/ 9 h 43"/>
                <a:gd name="T84" fmla="*/ 221 w 231"/>
                <a:gd name="T85" fmla="*/ 9 h 43"/>
                <a:gd name="T86" fmla="*/ 226 w 231"/>
                <a:gd name="T87" fmla="*/ 5 h 43"/>
                <a:gd name="T88" fmla="*/ 226 w 231"/>
                <a:gd name="T89" fmla="*/ 5 h 43"/>
                <a:gd name="T90" fmla="*/ 226 w 231"/>
                <a:gd name="T91" fmla="*/ 5 h 43"/>
                <a:gd name="T92" fmla="*/ 226 w 231"/>
                <a:gd name="T93" fmla="*/ 0 h 43"/>
                <a:gd name="T94" fmla="*/ 231 w 231"/>
                <a:gd name="T95" fmla="*/ 0 h 43"/>
                <a:gd name="T96" fmla="*/ 231 w 231"/>
                <a:gd name="T97" fmla="*/ 0 h 43"/>
                <a:gd name="T98" fmla="*/ 231 w 231"/>
                <a:gd name="T9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1" h="43">
                  <a:moveTo>
                    <a:pt x="10" y="9"/>
                  </a:move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231" y="38"/>
                  </a:lnTo>
                  <a:lnTo>
                    <a:pt x="231" y="38"/>
                  </a:lnTo>
                  <a:lnTo>
                    <a:pt x="231" y="38"/>
                  </a:lnTo>
                  <a:lnTo>
                    <a:pt x="231" y="38"/>
                  </a:lnTo>
                  <a:lnTo>
                    <a:pt x="231" y="38"/>
                  </a:lnTo>
                  <a:lnTo>
                    <a:pt x="231" y="38"/>
                  </a:lnTo>
                  <a:lnTo>
                    <a:pt x="231" y="38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6" y="29"/>
                  </a:lnTo>
                  <a:lnTo>
                    <a:pt x="221" y="29"/>
                  </a:lnTo>
                  <a:lnTo>
                    <a:pt x="221" y="29"/>
                  </a:lnTo>
                  <a:lnTo>
                    <a:pt x="221" y="29"/>
                  </a:lnTo>
                  <a:lnTo>
                    <a:pt x="221" y="29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1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40" name="Oval 42"/>
            <p:cNvSpPr>
              <a:spLocks noChangeAspect="1" noChangeArrowheads="1"/>
            </p:cNvSpPr>
            <p:nvPr/>
          </p:nvSpPr>
          <p:spPr bwMode="auto">
            <a:xfrm>
              <a:off x="4974601" y="5084071"/>
              <a:ext cx="71881" cy="71885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41" name="Freeform 43"/>
            <p:cNvSpPr>
              <a:spLocks noChangeAspect="1"/>
            </p:cNvSpPr>
            <p:nvPr/>
          </p:nvSpPr>
          <p:spPr bwMode="auto">
            <a:xfrm>
              <a:off x="4965616" y="4922330"/>
              <a:ext cx="65142" cy="195437"/>
            </a:xfrm>
            <a:custGeom>
              <a:avLst/>
              <a:gdLst>
                <a:gd name="T0" fmla="*/ 24 w 57"/>
                <a:gd name="T1" fmla="*/ 159 h 168"/>
                <a:gd name="T2" fmla="*/ 24 w 57"/>
                <a:gd name="T3" fmla="*/ 159 h 168"/>
                <a:gd name="T4" fmla="*/ 24 w 57"/>
                <a:gd name="T5" fmla="*/ 159 h 168"/>
                <a:gd name="T6" fmla="*/ 24 w 57"/>
                <a:gd name="T7" fmla="*/ 163 h 168"/>
                <a:gd name="T8" fmla="*/ 24 w 57"/>
                <a:gd name="T9" fmla="*/ 163 h 168"/>
                <a:gd name="T10" fmla="*/ 29 w 57"/>
                <a:gd name="T11" fmla="*/ 163 h 168"/>
                <a:gd name="T12" fmla="*/ 29 w 57"/>
                <a:gd name="T13" fmla="*/ 163 h 168"/>
                <a:gd name="T14" fmla="*/ 29 w 57"/>
                <a:gd name="T15" fmla="*/ 168 h 168"/>
                <a:gd name="T16" fmla="*/ 33 w 57"/>
                <a:gd name="T17" fmla="*/ 168 h 168"/>
                <a:gd name="T18" fmla="*/ 33 w 57"/>
                <a:gd name="T19" fmla="*/ 168 h 168"/>
                <a:gd name="T20" fmla="*/ 38 w 57"/>
                <a:gd name="T21" fmla="*/ 168 h 168"/>
                <a:gd name="T22" fmla="*/ 38 w 57"/>
                <a:gd name="T23" fmla="*/ 168 h 168"/>
                <a:gd name="T24" fmla="*/ 43 w 57"/>
                <a:gd name="T25" fmla="*/ 168 h 168"/>
                <a:gd name="T26" fmla="*/ 43 w 57"/>
                <a:gd name="T27" fmla="*/ 168 h 168"/>
                <a:gd name="T28" fmla="*/ 48 w 57"/>
                <a:gd name="T29" fmla="*/ 168 h 168"/>
                <a:gd name="T30" fmla="*/ 48 w 57"/>
                <a:gd name="T31" fmla="*/ 163 h 168"/>
                <a:gd name="T32" fmla="*/ 53 w 57"/>
                <a:gd name="T33" fmla="*/ 163 h 168"/>
                <a:gd name="T34" fmla="*/ 53 w 57"/>
                <a:gd name="T35" fmla="*/ 163 h 168"/>
                <a:gd name="T36" fmla="*/ 53 w 57"/>
                <a:gd name="T37" fmla="*/ 163 h 168"/>
                <a:gd name="T38" fmla="*/ 57 w 57"/>
                <a:gd name="T39" fmla="*/ 159 h 168"/>
                <a:gd name="T40" fmla="*/ 57 w 57"/>
                <a:gd name="T41" fmla="*/ 159 h 168"/>
                <a:gd name="T42" fmla="*/ 57 w 57"/>
                <a:gd name="T43" fmla="*/ 159 h 168"/>
                <a:gd name="T44" fmla="*/ 57 w 57"/>
                <a:gd name="T45" fmla="*/ 154 h 168"/>
                <a:gd name="T46" fmla="*/ 57 w 57"/>
                <a:gd name="T47" fmla="*/ 154 h 168"/>
                <a:gd name="T48" fmla="*/ 57 w 57"/>
                <a:gd name="T49" fmla="*/ 154 h 168"/>
                <a:gd name="T50" fmla="*/ 38 w 57"/>
                <a:gd name="T51" fmla="*/ 0 h 168"/>
                <a:gd name="T52" fmla="*/ 38 w 57"/>
                <a:gd name="T53" fmla="*/ 0 h 168"/>
                <a:gd name="T54" fmla="*/ 38 w 57"/>
                <a:gd name="T55" fmla="*/ 5 h 168"/>
                <a:gd name="T56" fmla="*/ 38 w 57"/>
                <a:gd name="T57" fmla="*/ 5 h 168"/>
                <a:gd name="T58" fmla="*/ 38 w 57"/>
                <a:gd name="T59" fmla="*/ 5 h 168"/>
                <a:gd name="T60" fmla="*/ 33 w 57"/>
                <a:gd name="T61" fmla="*/ 10 h 168"/>
                <a:gd name="T62" fmla="*/ 33 w 57"/>
                <a:gd name="T63" fmla="*/ 10 h 168"/>
                <a:gd name="T64" fmla="*/ 33 w 57"/>
                <a:gd name="T65" fmla="*/ 10 h 168"/>
                <a:gd name="T66" fmla="*/ 29 w 57"/>
                <a:gd name="T67" fmla="*/ 10 h 168"/>
                <a:gd name="T68" fmla="*/ 29 w 57"/>
                <a:gd name="T69" fmla="*/ 15 h 168"/>
                <a:gd name="T70" fmla="*/ 24 w 57"/>
                <a:gd name="T71" fmla="*/ 15 h 168"/>
                <a:gd name="T72" fmla="*/ 24 w 57"/>
                <a:gd name="T73" fmla="*/ 15 h 168"/>
                <a:gd name="T74" fmla="*/ 19 w 57"/>
                <a:gd name="T75" fmla="*/ 15 h 168"/>
                <a:gd name="T76" fmla="*/ 19 w 57"/>
                <a:gd name="T77" fmla="*/ 15 h 168"/>
                <a:gd name="T78" fmla="*/ 14 w 57"/>
                <a:gd name="T79" fmla="*/ 15 h 168"/>
                <a:gd name="T80" fmla="*/ 14 w 57"/>
                <a:gd name="T81" fmla="*/ 15 h 168"/>
                <a:gd name="T82" fmla="*/ 9 w 57"/>
                <a:gd name="T83" fmla="*/ 15 h 168"/>
                <a:gd name="T84" fmla="*/ 9 w 57"/>
                <a:gd name="T85" fmla="*/ 15 h 168"/>
                <a:gd name="T86" fmla="*/ 5 w 57"/>
                <a:gd name="T87" fmla="*/ 10 h 168"/>
                <a:gd name="T88" fmla="*/ 5 w 57"/>
                <a:gd name="T89" fmla="*/ 10 h 168"/>
                <a:gd name="T90" fmla="*/ 5 w 57"/>
                <a:gd name="T91" fmla="*/ 10 h 168"/>
                <a:gd name="T92" fmla="*/ 5 w 57"/>
                <a:gd name="T93" fmla="*/ 10 h 168"/>
                <a:gd name="T94" fmla="*/ 0 w 57"/>
                <a:gd name="T95" fmla="*/ 5 h 168"/>
                <a:gd name="T96" fmla="*/ 0 w 57"/>
                <a:gd name="T97" fmla="*/ 5 h 168"/>
                <a:gd name="T98" fmla="*/ 0 w 57"/>
                <a:gd name="T99" fmla="*/ 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168">
                  <a:moveTo>
                    <a:pt x="24" y="159"/>
                  </a:moveTo>
                  <a:lnTo>
                    <a:pt x="24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63"/>
                  </a:lnTo>
                  <a:lnTo>
                    <a:pt x="24" y="163"/>
                  </a:lnTo>
                  <a:lnTo>
                    <a:pt x="24" y="163"/>
                  </a:lnTo>
                  <a:lnTo>
                    <a:pt x="24" y="163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9" y="168"/>
                  </a:lnTo>
                  <a:lnTo>
                    <a:pt x="29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43" y="168"/>
                  </a:lnTo>
                  <a:lnTo>
                    <a:pt x="43" y="168"/>
                  </a:lnTo>
                  <a:lnTo>
                    <a:pt x="43" y="168"/>
                  </a:lnTo>
                  <a:lnTo>
                    <a:pt x="43" y="168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8" y="163"/>
                  </a:lnTo>
                  <a:lnTo>
                    <a:pt x="53" y="163"/>
                  </a:lnTo>
                  <a:lnTo>
                    <a:pt x="53" y="163"/>
                  </a:lnTo>
                  <a:lnTo>
                    <a:pt x="53" y="163"/>
                  </a:lnTo>
                  <a:lnTo>
                    <a:pt x="53" y="163"/>
                  </a:lnTo>
                  <a:lnTo>
                    <a:pt x="53" y="163"/>
                  </a:lnTo>
                  <a:lnTo>
                    <a:pt x="53" y="163"/>
                  </a:lnTo>
                  <a:lnTo>
                    <a:pt x="57" y="163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4" y="15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42" name="Oval 44"/>
            <p:cNvSpPr>
              <a:spLocks noChangeAspect="1" noChangeArrowheads="1"/>
            </p:cNvSpPr>
            <p:nvPr/>
          </p:nvSpPr>
          <p:spPr bwMode="auto">
            <a:xfrm>
              <a:off x="3876172" y="2806223"/>
              <a:ext cx="159486" cy="16174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43" name="Freeform 45"/>
            <p:cNvSpPr>
              <a:spLocks noChangeAspect="1"/>
            </p:cNvSpPr>
            <p:nvPr/>
          </p:nvSpPr>
          <p:spPr bwMode="auto">
            <a:xfrm>
              <a:off x="3606618" y="2889339"/>
              <a:ext cx="296509" cy="121306"/>
            </a:xfrm>
            <a:custGeom>
              <a:avLst/>
              <a:gdLst>
                <a:gd name="T0" fmla="*/ 255 w 259"/>
                <a:gd name="T1" fmla="*/ 39 h 106"/>
                <a:gd name="T2" fmla="*/ 255 w 259"/>
                <a:gd name="T3" fmla="*/ 34 h 106"/>
                <a:gd name="T4" fmla="*/ 255 w 259"/>
                <a:gd name="T5" fmla="*/ 34 h 106"/>
                <a:gd name="T6" fmla="*/ 255 w 259"/>
                <a:gd name="T7" fmla="*/ 34 h 106"/>
                <a:gd name="T8" fmla="*/ 259 w 259"/>
                <a:gd name="T9" fmla="*/ 34 h 106"/>
                <a:gd name="T10" fmla="*/ 259 w 259"/>
                <a:gd name="T11" fmla="*/ 29 h 106"/>
                <a:gd name="T12" fmla="*/ 259 w 259"/>
                <a:gd name="T13" fmla="*/ 29 h 106"/>
                <a:gd name="T14" fmla="*/ 259 w 259"/>
                <a:gd name="T15" fmla="*/ 29 h 106"/>
                <a:gd name="T16" fmla="*/ 259 w 259"/>
                <a:gd name="T17" fmla="*/ 24 h 106"/>
                <a:gd name="T18" fmla="*/ 259 w 259"/>
                <a:gd name="T19" fmla="*/ 24 h 106"/>
                <a:gd name="T20" fmla="*/ 259 w 259"/>
                <a:gd name="T21" fmla="*/ 20 h 106"/>
                <a:gd name="T22" fmla="*/ 255 w 259"/>
                <a:gd name="T23" fmla="*/ 20 h 106"/>
                <a:gd name="T24" fmla="*/ 255 w 259"/>
                <a:gd name="T25" fmla="*/ 15 h 106"/>
                <a:gd name="T26" fmla="*/ 255 w 259"/>
                <a:gd name="T27" fmla="*/ 15 h 106"/>
                <a:gd name="T28" fmla="*/ 255 w 259"/>
                <a:gd name="T29" fmla="*/ 10 h 106"/>
                <a:gd name="T30" fmla="*/ 255 w 259"/>
                <a:gd name="T31" fmla="*/ 10 h 106"/>
                <a:gd name="T32" fmla="*/ 255 w 259"/>
                <a:gd name="T33" fmla="*/ 10 h 106"/>
                <a:gd name="T34" fmla="*/ 250 w 259"/>
                <a:gd name="T35" fmla="*/ 5 h 106"/>
                <a:gd name="T36" fmla="*/ 250 w 259"/>
                <a:gd name="T37" fmla="*/ 5 h 106"/>
                <a:gd name="T38" fmla="*/ 250 w 259"/>
                <a:gd name="T39" fmla="*/ 5 h 106"/>
                <a:gd name="T40" fmla="*/ 250 w 259"/>
                <a:gd name="T41" fmla="*/ 0 h 106"/>
                <a:gd name="T42" fmla="*/ 245 w 259"/>
                <a:gd name="T43" fmla="*/ 0 h 106"/>
                <a:gd name="T44" fmla="*/ 245 w 259"/>
                <a:gd name="T45" fmla="*/ 0 h 106"/>
                <a:gd name="T46" fmla="*/ 245 w 259"/>
                <a:gd name="T47" fmla="*/ 0 h 106"/>
                <a:gd name="T48" fmla="*/ 245 w 259"/>
                <a:gd name="T49" fmla="*/ 0 h 106"/>
                <a:gd name="T50" fmla="*/ 0 w 259"/>
                <a:gd name="T51" fmla="*/ 72 h 106"/>
                <a:gd name="T52" fmla="*/ 0 w 259"/>
                <a:gd name="T53" fmla="*/ 72 h 106"/>
                <a:gd name="T54" fmla="*/ 5 w 259"/>
                <a:gd name="T55" fmla="*/ 72 h 106"/>
                <a:gd name="T56" fmla="*/ 5 w 259"/>
                <a:gd name="T57" fmla="*/ 72 h 106"/>
                <a:gd name="T58" fmla="*/ 5 w 259"/>
                <a:gd name="T59" fmla="*/ 72 h 106"/>
                <a:gd name="T60" fmla="*/ 5 w 259"/>
                <a:gd name="T61" fmla="*/ 72 h 106"/>
                <a:gd name="T62" fmla="*/ 10 w 259"/>
                <a:gd name="T63" fmla="*/ 72 h 106"/>
                <a:gd name="T64" fmla="*/ 10 w 259"/>
                <a:gd name="T65" fmla="*/ 77 h 106"/>
                <a:gd name="T66" fmla="*/ 10 w 259"/>
                <a:gd name="T67" fmla="*/ 77 h 106"/>
                <a:gd name="T68" fmla="*/ 10 w 259"/>
                <a:gd name="T69" fmla="*/ 82 h 106"/>
                <a:gd name="T70" fmla="*/ 10 w 259"/>
                <a:gd name="T71" fmla="*/ 82 h 106"/>
                <a:gd name="T72" fmla="*/ 15 w 259"/>
                <a:gd name="T73" fmla="*/ 87 h 106"/>
                <a:gd name="T74" fmla="*/ 15 w 259"/>
                <a:gd name="T75" fmla="*/ 87 h 106"/>
                <a:gd name="T76" fmla="*/ 15 w 259"/>
                <a:gd name="T77" fmla="*/ 87 h 106"/>
                <a:gd name="T78" fmla="*/ 15 w 259"/>
                <a:gd name="T79" fmla="*/ 92 h 106"/>
                <a:gd name="T80" fmla="*/ 15 w 259"/>
                <a:gd name="T81" fmla="*/ 92 h 106"/>
                <a:gd name="T82" fmla="*/ 15 w 259"/>
                <a:gd name="T83" fmla="*/ 96 h 106"/>
                <a:gd name="T84" fmla="*/ 15 w 259"/>
                <a:gd name="T85" fmla="*/ 96 h 106"/>
                <a:gd name="T86" fmla="*/ 15 w 259"/>
                <a:gd name="T87" fmla="*/ 101 h 106"/>
                <a:gd name="T88" fmla="*/ 15 w 259"/>
                <a:gd name="T89" fmla="*/ 101 h 106"/>
                <a:gd name="T90" fmla="*/ 15 w 259"/>
                <a:gd name="T91" fmla="*/ 101 h 106"/>
                <a:gd name="T92" fmla="*/ 15 w 259"/>
                <a:gd name="T93" fmla="*/ 106 h 106"/>
                <a:gd name="T94" fmla="*/ 15 w 259"/>
                <a:gd name="T95" fmla="*/ 106 h 106"/>
                <a:gd name="T96" fmla="*/ 10 w 259"/>
                <a:gd name="T97" fmla="*/ 106 h 106"/>
                <a:gd name="T98" fmla="*/ 10 w 259"/>
                <a:gd name="T9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" h="106">
                  <a:moveTo>
                    <a:pt x="255" y="39"/>
                  </a:moveTo>
                  <a:lnTo>
                    <a:pt x="255" y="39"/>
                  </a:lnTo>
                  <a:lnTo>
                    <a:pt x="255" y="34"/>
                  </a:lnTo>
                  <a:lnTo>
                    <a:pt x="255" y="34"/>
                  </a:lnTo>
                  <a:lnTo>
                    <a:pt x="255" y="34"/>
                  </a:lnTo>
                  <a:lnTo>
                    <a:pt x="255" y="34"/>
                  </a:lnTo>
                  <a:lnTo>
                    <a:pt x="255" y="34"/>
                  </a:lnTo>
                  <a:lnTo>
                    <a:pt x="255" y="34"/>
                  </a:lnTo>
                  <a:lnTo>
                    <a:pt x="259" y="34"/>
                  </a:lnTo>
                  <a:lnTo>
                    <a:pt x="259" y="34"/>
                  </a:lnTo>
                  <a:lnTo>
                    <a:pt x="259" y="34"/>
                  </a:lnTo>
                  <a:lnTo>
                    <a:pt x="259" y="29"/>
                  </a:lnTo>
                  <a:lnTo>
                    <a:pt x="259" y="29"/>
                  </a:lnTo>
                  <a:lnTo>
                    <a:pt x="259" y="29"/>
                  </a:lnTo>
                  <a:lnTo>
                    <a:pt x="259" y="29"/>
                  </a:lnTo>
                  <a:lnTo>
                    <a:pt x="259" y="29"/>
                  </a:lnTo>
                  <a:lnTo>
                    <a:pt x="259" y="24"/>
                  </a:lnTo>
                  <a:lnTo>
                    <a:pt x="259" y="24"/>
                  </a:lnTo>
                  <a:lnTo>
                    <a:pt x="259" y="24"/>
                  </a:lnTo>
                  <a:lnTo>
                    <a:pt x="259" y="24"/>
                  </a:lnTo>
                  <a:lnTo>
                    <a:pt x="259" y="24"/>
                  </a:lnTo>
                  <a:lnTo>
                    <a:pt x="259" y="20"/>
                  </a:lnTo>
                  <a:lnTo>
                    <a:pt x="259" y="20"/>
                  </a:lnTo>
                  <a:lnTo>
                    <a:pt x="255" y="20"/>
                  </a:lnTo>
                  <a:lnTo>
                    <a:pt x="255" y="20"/>
                  </a:lnTo>
                  <a:lnTo>
                    <a:pt x="255" y="15"/>
                  </a:lnTo>
                  <a:lnTo>
                    <a:pt x="255" y="15"/>
                  </a:lnTo>
                  <a:lnTo>
                    <a:pt x="255" y="15"/>
                  </a:lnTo>
                  <a:lnTo>
                    <a:pt x="255" y="15"/>
                  </a:lnTo>
                  <a:lnTo>
                    <a:pt x="255" y="10"/>
                  </a:lnTo>
                  <a:lnTo>
                    <a:pt x="255" y="10"/>
                  </a:lnTo>
                  <a:lnTo>
                    <a:pt x="255" y="10"/>
                  </a:lnTo>
                  <a:lnTo>
                    <a:pt x="255" y="10"/>
                  </a:lnTo>
                  <a:lnTo>
                    <a:pt x="255" y="10"/>
                  </a:lnTo>
                  <a:lnTo>
                    <a:pt x="255" y="5"/>
                  </a:lnTo>
                  <a:lnTo>
                    <a:pt x="250" y="5"/>
                  </a:lnTo>
                  <a:lnTo>
                    <a:pt x="250" y="5"/>
                  </a:lnTo>
                  <a:lnTo>
                    <a:pt x="250" y="5"/>
                  </a:lnTo>
                  <a:lnTo>
                    <a:pt x="250" y="5"/>
                  </a:lnTo>
                  <a:lnTo>
                    <a:pt x="250" y="5"/>
                  </a:lnTo>
                  <a:lnTo>
                    <a:pt x="250" y="5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10" y="72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255" y="3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44" name="Freeform 46"/>
            <p:cNvSpPr>
              <a:spLocks noChangeAspect="1"/>
            </p:cNvSpPr>
            <p:nvPr/>
          </p:nvSpPr>
          <p:spPr bwMode="auto">
            <a:xfrm>
              <a:off x="4013195" y="2862383"/>
              <a:ext cx="208904" cy="51667"/>
            </a:xfrm>
            <a:custGeom>
              <a:avLst/>
              <a:gdLst>
                <a:gd name="T0" fmla="*/ 10 w 183"/>
                <a:gd name="T1" fmla="*/ 5 h 44"/>
                <a:gd name="T2" fmla="*/ 5 w 183"/>
                <a:gd name="T3" fmla="*/ 5 h 44"/>
                <a:gd name="T4" fmla="*/ 5 w 183"/>
                <a:gd name="T5" fmla="*/ 10 h 44"/>
                <a:gd name="T6" fmla="*/ 5 w 183"/>
                <a:gd name="T7" fmla="*/ 10 h 44"/>
                <a:gd name="T8" fmla="*/ 5 w 183"/>
                <a:gd name="T9" fmla="*/ 10 h 44"/>
                <a:gd name="T10" fmla="*/ 0 w 183"/>
                <a:gd name="T11" fmla="*/ 10 h 44"/>
                <a:gd name="T12" fmla="*/ 0 w 183"/>
                <a:gd name="T13" fmla="*/ 15 h 44"/>
                <a:gd name="T14" fmla="*/ 0 w 183"/>
                <a:gd name="T15" fmla="*/ 15 h 44"/>
                <a:gd name="T16" fmla="*/ 0 w 183"/>
                <a:gd name="T17" fmla="*/ 15 h 44"/>
                <a:gd name="T18" fmla="*/ 0 w 183"/>
                <a:gd name="T19" fmla="*/ 20 h 44"/>
                <a:gd name="T20" fmla="*/ 0 w 183"/>
                <a:gd name="T21" fmla="*/ 20 h 44"/>
                <a:gd name="T22" fmla="*/ 0 w 183"/>
                <a:gd name="T23" fmla="*/ 24 h 44"/>
                <a:gd name="T24" fmla="*/ 0 w 183"/>
                <a:gd name="T25" fmla="*/ 24 h 44"/>
                <a:gd name="T26" fmla="*/ 0 w 183"/>
                <a:gd name="T27" fmla="*/ 29 h 44"/>
                <a:gd name="T28" fmla="*/ 0 w 183"/>
                <a:gd name="T29" fmla="*/ 29 h 44"/>
                <a:gd name="T30" fmla="*/ 0 w 183"/>
                <a:gd name="T31" fmla="*/ 34 h 44"/>
                <a:gd name="T32" fmla="*/ 0 w 183"/>
                <a:gd name="T33" fmla="*/ 34 h 44"/>
                <a:gd name="T34" fmla="*/ 0 w 183"/>
                <a:gd name="T35" fmla="*/ 39 h 44"/>
                <a:gd name="T36" fmla="*/ 5 w 183"/>
                <a:gd name="T37" fmla="*/ 39 h 44"/>
                <a:gd name="T38" fmla="*/ 5 w 183"/>
                <a:gd name="T39" fmla="*/ 39 h 44"/>
                <a:gd name="T40" fmla="*/ 5 w 183"/>
                <a:gd name="T41" fmla="*/ 39 h 44"/>
                <a:gd name="T42" fmla="*/ 5 w 183"/>
                <a:gd name="T43" fmla="*/ 44 h 44"/>
                <a:gd name="T44" fmla="*/ 5 w 183"/>
                <a:gd name="T45" fmla="*/ 44 h 44"/>
                <a:gd name="T46" fmla="*/ 10 w 183"/>
                <a:gd name="T47" fmla="*/ 44 h 44"/>
                <a:gd name="T48" fmla="*/ 10 w 183"/>
                <a:gd name="T49" fmla="*/ 44 h 44"/>
                <a:gd name="T50" fmla="*/ 183 w 183"/>
                <a:gd name="T51" fmla="*/ 39 h 44"/>
                <a:gd name="T52" fmla="*/ 183 w 183"/>
                <a:gd name="T53" fmla="*/ 39 h 44"/>
                <a:gd name="T54" fmla="*/ 178 w 183"/>
                <a:gd name="T55" fmla="*/ 39 h 44"/>
                <a:gd name="T56" fmla="*/ 178 w 183"/>
                <a:gd name="T57" fmla="*/ 39 h 44"/>
                <a:gd name="T58" fmla="*/ 178 w 183"/>
                <a:gd name="T59" fmla="*/ 34 h 44"/>
                <a:gd name="T60" fmla="*/ 178 w 183"/>
                <a:gd name="T61" fmla="*/ 34 h 44"/>
                <a:gd name="T62" fmla="*/ 178 w 183"/>
                <a:gd name="T63" fmla="*/ 34 h 44"/>
                <a:gd name="T64" fmla="*/ 173 w 183"/>
                <a:gd name="T65" fmla="*/ 29 h 44"/>
                <a:gd name="T66" fmla="*/ 173 w 183"/>
                <a:gd name="T67" fmla="*/ 29 h 44"/>
                <a:gd name="T68" fmla="*/ 173 w 183"/>
                <a:gd name="T69" fmla="*/ 29 h 44"/>
                <a:gd name="T70" fmla="*/ 173 w 183"/>
                <a:gd name="T71" fmla="*/ 24 h 44"/>
                <a:gd name="T72" fmla="*/ 173 w 183"/>
                <a:gd name="T73" fmla="*/ 24 h 44"/>
                <a:gd name="T74" fmla="*/ 173 w 183"/>
                <a:gd name="T75" fmla="*/ 20 h 44"/>
                <a:gd name="T76" fmla="*/ 173 w 183"/>
                <a:gd name="T77" fmla="*/ 20 h 44"/>
                <a:gd name="T78" fmla="*/ 173 w 183"/>
                <a:gd name="T79" fmla="*/ 15 h 44"/>
                <a:gd name="T80" fmla="*/ 173 w 183"/>
                <a:gd name="T81" fmla="*/ 15 h 44"/>
                <a:gd name="T82" fmla="*/ 173 w 183"/>
                <a:gd name="T83" fmla="*/ 10 h 44"/>
                <a:gd name="T84" fmla="*/ 173 w 183"/>
                <a:gd name="T85" fmla="*/ 10 h 44"/>
                <a:gd name="T86" fmla="*/ 178 w 183"/>
                <a:gd name="T87" fmla="*/ 5 h 44"/>
                <a:gd name="T88" fmla="*/ 178 w 183"/>
                <a:gd name="T89" fmla="*/ 5 h 44"/>
                <a:gd name="T90" fmla="*/ 178 w 183"/>
                <a:gd name="T91" fmla="*/ 5 h 44"/>
                <a:gd name="T92" fmla="*/ 178 w 183"/>
                <a:gd name="T93" fmla="*/ 5 h 44"/>
                <a:gd name="T94" fmla="*/ 178 w 183"/>
                <a:gd name="T95" fmla="*/ 0 h 44"/>
                <a:gd name="T96" fmla="*/ 183 w 183"/>
                <a:gd name="T97" fmla="*/ 0 h 44"/>
                <a:gd name="T98" fmla="*/ 183 w 183"/>
                <a:gd name="T9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" h="44">
                  <a:moveTo>
                    <a:pt x="10" y="5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83" y="39"/>
                  </a:lnTo>
                  <a:lnTo>
                    <a:pt x="183" y="39"/>
                  </a:lnTo>
                  <a:lnTo>
                    <a:pt x="183" y="39"/>
                  </a:lnTo>
                  <a:lnTo>
                    <a:pt x="183" y="39"/>
                  </a:lnTo>
                  <a:lnTo>
                    <a:pt x="183" y="39"/>
                  </a:lnTo>
                  <a:lnTo>
                    <a:pt x="178" y="39"/>
                  </a:lnTo>
                  <a:lnTo>
                    <a:pt x="178" y="39"/>
                  </a:lnTo>
                  <a:lnTo>
                    <a:pt x="178" y="39"/>
                  </a:lnTo>
                  <a:lnTo>
                    <a:pt x="178" y="39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73" y="34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3" y="20"/>
                  </a:lnTo>
                  <a:lnTo>
                    <a:pt x="173" y="20"/>
                  </a:lnTo>
                  <a:lnTo>
                    <a:pt x="173" y="20"/>
                  </a:lnTo>
                  <a:lnTo>
                    <a:pt x="173" y="20"/>
                  </a:lnTo>
                  <a:lnTo>
                    <a:pt x="173" y="15"/>
                  </a:lnTo>
                  <a:lnTo>
                    <a:pt x="173" y="15"/>
                  </a:lnTo>
                  <a:lnTo>
                    <a:pt x="173" y="15"/>
                  </a:lnTo>
                  <a:lnTo>
                    <a:pt x="173" y="15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45" name="Oval 47"/>
            <p:cNvSpPr>
              <a:spLocks noChangeAspect="1" noChangeArrowheads="1"/>
            </p:cNvSpPr>
            <p:nvPr/>
          </p:nvSpPr>
          <p:spPr bwMode="auto">
            <a:xfrm>
              <a:off x="3822261" y="3866523"/>
              <a:ext cx="69635" cy="74131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46" name="Freeform 48"/>
            <p:cNvSpPr>
              <a:spLocks noChangeAspect="1"/>
            </p:cNvSpPr>
            <p:nvPr/>
          </p:nvSpPr>
          <p:spPr bwMode="auto">
            <a:xfrm>
              <a:off x="3743641" y="3911451"/>
              <a:ext cx="125792" cy="188697"/>
            </a:xfrm>
            <a:custGeom>
              <a:avLst/>
              <a:gdLst>
                <a:gd name="T0" fmla="*/ 111 w 111"/>
                <a:gd name="T1" fmla="*/ 19 h 163"/>
                <a:gd name="T2" fmla="*/ 111 w 111"/>
                <a:gd name="T3" fmla="*/ 19 h 163"/>
                <a:gd name="T4" fmla="*/ 111 w 111"/>
                <a:gd name="T5" fmla="*/ 14 h 163"/>
                <a:gd name="T6" fmla="*/ 111 w 111"/>
                <a:gd name="T7" fmla="*/ 14 h 163"/>
                <a:gd name="T8" fmla="*/ 111 w 111"/>
                <a:gd name="T9" fmla="*/ 14 h 163"/>
                <a:gd name="T10" fmla="*/ 111 w 111"/>
                <a:gd name="T11" fmla="*/ 9 h 163"/>
                <a:gd name="T12" fmla="*/ 106 w 111"/>
                <a:gd name="T13" fmla="*/ 9 h 163"/>
                <a:gd name="T14" fmla="*/ 106 w 111"/>
                <a:gd name="T15" fmla="*/ 9 h 163"/>
                <a:gd name="T16" fmla="*/ 106 w 111"/>
                <a:gd name="T17" fmla="*/ 4 h 163"/>
                <a:gd name="T18" fmla="*/ 106 w 111"/>
                <a:gd name="T19" fmla="*/ 4 h 163"/>
                <a:gd name="T20" fmla="*/ 101 w 111"/>
                <a:gd name="T21" fmla="*/ 4 h 163"/>
                <a:gd name="T22" fmla="*/ 101 w 111"/>
                <a:gd name="T23" fmla="*/ 0 h 163"/>
                <a:gd name="T24" fmla="*/ 96 w 111"/>
                <a:gd name="T25" fmla="*/ 0 h 163"/>
                <a:gd name="T26" fmla="*/ 96 w 111"/>
                <a:gd name="T27" fmla="*/ 0 h 163"/>
                <a:gd name="T28" fmla="*/ 92 w 111"/>
                <a:gd name="T29" fmla="*/ 0 h 163"/>
                <a:gd name="T30" fmla="*/ 92 w 111"/>
                <a:gd name="T31" fmla="*/ 0 h 163"/>
                <a:gd name="T32" fmla="*/ 92 w 111"/>
                <a:gd name="T33" fmla="*/ 0 h 163"/>
                <a:gd name="T34" fmla="*/ 87 w 111"/>
                <a:gd name="T35" fmla="*/ 0 h 163"/>
                <a:gd name="T36" fmla="*/ 87 w 111"/>
                <a:gd name="T37" fmla="*/ 0 h 163"/>
                <a:gd name="T38" fmla="*/ 82 w 111"/>
                <a:gd name="T39" fmla="*/ 0 h 163"/>
                <a:gd name="T40" fmla="*/ 82 w 111"/>
                <a:gd name="T41" fmla="*/ 0 h 163"/>
                <a:gd name="T42" fmla="*/ 82 w 111"/>
                <a:gd name="T43" fmla="*/ 0 h 163"/>
                <a:gd name="T44" fmla="*/ 77 w 111"/>
                <a:gd name="T45" fmla="*/ 0 h 163"/>
                <a:gd name="T46" fmla="*/ 77 w 111"/>
                <a:gd name="T47" fmla="*/ 0 h 163"/>
                <a:gd name="T48" fmla="*/ 77 w 111"/>
                <a:gd name="T49" fmla="*/ 4 h 163"/>
                <a:gd name="T50" fmla="*/ 0 w 111"/>
                <a:gd name="T51" fmla="*/ 148 h 163"/>
                <a:gd name="T52" fmla="*/ 0 w 111"/>
                <a:gd name="T53" fmla="*/ 148 h 163"/>
                <a:gd name="T54" fmla="*/ 5 w 111"/>
                <a:gd name="T55" fmla="*/ 144 h 163"/>
                <a:gd name="T56" fmla="*/ 5 w 111"/>
                <a:gd name="T57" fmla="*/ 144 h 163"/>
                <a:gd name="T58" fmla="*/ 5 w 111"/>
                <a:gd name="T59" fmla="*/ 144 h 163"/>
                <a:gd name="T60" fmla="*/ 10 w 111"/>
                <a:gd name="T61" fmla="*/ 144 h 163"/>
                <a:gd name="T62" fmla="*/ 10 w 111"/>
                <a:gd name="T63" fmla="*/ 144 h 163"/>
                <a:gd name="T64" fmla="*/ 15 w 111"/>
                <a:gd name="T65" fmla="*/ 144 h 163"/>
                <a:gd name="T66" fmla="*/ 15 w 111"/>
                <a:gd name="T67" fmla="*/ 144 h 163"/>
                <a:gd name="T68" fmla="*/ 15 w 111"/>
                <a:gd name="T69" fmla="*/ 144 h 163"/>
                <a:gd name="T70" fmla="*/ 20 w 111"/>
                <a:gd name="T71" fmla="*/ 144 h 163"/>
                <a:gd name="T72" fmla="*/ 20 w 111"/>
                <a:gd name="T73" fmla="*/ 148 h 163"/>
                <a:gd name="T74" fmla="*/ 24 w 111"/>
                <a:gd name="T75" fmla="*/ 148 h 163"/>
                <a:gd name="T76" fmla="*/ 24 w 111"/>
                <a:gd name="T77" fmla="*/ 148 h 163"/>
                <a:gd name="T78" fmla="*/ 29 w 111"/>
                <a:gd name="T79" fmla="*/ 148 h 163"/>
                <a:gd name="T80" fmla="*/ 29 w 111"/>
                <a:gd name="T81" fmla="*/ 153 h 163"/>
                <a:gd name="T82" fmla="*/ 29 w 111"/>
                <a:gd name="T83" fmla="*/ 153 h 163"/>
                <a:gd name="T84" fmla="*/ 34 w 111"/>
                <a:gd name="T85" fmla="*/ 153 h 163"/>
                <a:gd name="T86" fmla="*/ 34 w 111"/>
                <a:gd name="T87" fmla="*/ 158 h 163"/>
                <a:gd name="T88" fmla="*/ 34 w 111"/>
                <a:gd name="T89" fmla="*/ 158 h 163"/>
                <a:gd name="T90" fmla="*/ 34 w 111"/>
                <a:gd name="T91" fmla="*/ 158 h 163"/>
                <a:gd name="T92" fmla="*/ 34 w 111"/>
                <a:gd name="T93" fmla="*/ 163 h 163"/>
                <a:gd name="T94" fmla="*/ 34 w 111"/>
                <a:gd name="T95" fmla="*/ 163 h 163"/>
                <a:gd name="T96" fmla="*/ 34 w 111"/>
                <a:gd name="T97" fmla="*/ 163 h 163"/>
                <a:gd name="T98" fmla="*/ 34 w 111"/>
                <a:gd name="T9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" h="163">
                  <a:moveTo>
                    <a:pt x="111" y="19"/>
                  </a:moveTo>
                  <a:lnTo>
                    <a:pt x="111" y="19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4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5" y="144"/>
                  </a:lnTo>
                  <a:lnTo>
                    <a:pt x="15" y="144"/>
                  </a:lnTo>
                  <a:lnTo>
                    <a:pt x="15" y="144"/>
                  </a:lnTo>
                  <a:lnTo>
                    <a:pt x="15" y="144"/>
                  </a:lnTo>
                  <a:lnTo>
                    <a:pt x="15" y="144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0" y="148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29" y="153"/>
                  </a:lnTo>
                  <a:lnTo>
                    <a:pt x="29" y="153"/>
                  </a:lnTo>
                  <a:lnTo>
                    <a:pt x="29" y="153"/>
                  </a:lnTo>
                  <a:lnTo>
                    <a:pt x="29" y="153"/>
                  </a:lnTo>
                  <a:lnTo>
                    <a:pt x="34" y="153"/>
                  </a:lnTo>
                  <a:lnTo>
                    <a:pt x="34" y="153"/>
                  </a:lnTo>
                  <a:lnTo>
                    <a:pt x="34" y="158"/>
                  </a:lnTo>
                  <a:lnTo>
                    <a:pt x="34" y="158"/>
                  </a:lnTo>
                  <a:lnTo>
                    <a:pt x="34" y="158"/>
                  </a:lnTo>
                  <a:lnTo>
                    <a:pt x="34" y="158"/>
                  </a:lnTo>
                  <a:lnTo>
                    <a:pt x="34" y="158"/>
                  </a:lnTo>
                  <a:lnTo>
                    <a:pt x="34" y="158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111" y="1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47" name="Oval 49"/>
            <p:cNvSpPr>
              <a:spLocks noChangeAspect="1" noChangeArrowheads="1"/>
            </p:cNvSpPr>
            <p:nvPr/>
          </p:nvSpPr>
          <p:spPr bwMode="auto">
            <a:xfrm>
              <a:off x="4965616" y="4318049"/>
              <a:ext cx="159486" cy="15949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48" name="Freeform 50"/>
            <p:cNvSpPr>
              <a:spLocks noChangeAspect="1"/>
            </p:cNvSpPr>
            <p:nvPr/>
          </p:nvSpPr>
          <p:spPr bwMode="auto">
            <a:xfrm>
              <a:off x="4970109" y="4466311"/>
              <a:ext cx="87605" cy="323481"/>
            </a:xfrm>
            <a:custGeom>
              <a:avLst/>
              <a:gdLst>
                <a:gd name="T0" fmla="*/ 76 w 76"/>
                <a:gd name="T1" fmla="*/ 9 h 278"/>
                <a:gd name="T2" fmla="*/ 76 w 76"/>
                <a:gd name="T3" fmla="*/ 9 h 278"/>
                <a:gd name="T4" fmla="*/ 76 w 76"/>
                <a:gd name="T5" fmla="*/ 9 h 278"/>
                <a:gd name="T6" fmla="*/ 76 w 76"/>
                <a:gd name="T7" fmla="*/ 9 h 278"/>
                <a:gd name="T8" fmla="*/ 72 w 76"/>
                <a:gd name="T9" fmla="*/ 4 h 278"/>
                <a:gd name="T10" fmla="*/ 72 w 76"/>
                <a:gd name="T11" fmla="*/ 4 h 278"/>
                <a:gd name="T12" fmla="*/ 72 w 76"/>
                <a:gd name="T13" fmla="*/ 4 h 278"/>
                <a:gd name="T14" fmla="*/ 67 w 76"/>
                <a:gd name="T15" fmla="*/ 4 h 278"/>
                <a:gd name="T16" fmla="*/ 67 w 76"/>
                <a:gd name="T17" fmla="*/ 4 h 278"/>
                <a:gd name="T18" fmla="*/ 67 w 76"/>
                <a:gd name="T19" fmla="*/ 4 h 278"/>
                <a:gd name="T20" fmla="*/ 62 w 76"/>
                <a:gd name="T21" fmla="*/ 4 h 278"/>
                <a:gd name="T22" fmla="*/ 62 w 76"/>
                <a:gd name="T23" fmla="*/ 0 h 278"/>
                <a:gd name="T24" fmla="*/ 57 w 76"/>
                <a:gd name="T25" fmla="*/ 0 h 278"/>
                <a:gd name="T26" fmla="*/ 57 w 76"/>
                <a:gd name="T27" fmla="*/ 0 h 278"/>
                <a:gd name="T28" fmla="*/ 52 w 76"/>
                <a:gd name="T29" fmla="*/ 0 h 278"/>
                <a:gd name="T30" fmla="*/ 52 w 76"/>
                <a:gd name="T31" fmla="*/ 0 h 278"/>
                <a:gd name="T32" fmla="*/ 48 w 76"/>
                <a:gd name="T33" fmla="*/ 0 h 278"/>
                <a:gd name="T34" fmla="*/ 48 w 76"/>
                <a:gd name="T35" fmla="*/ 0 h 278"/>
                <a:gd name="T36" fmla="*/ 43 w 76"/>
                <a:gd name="T37" fmla="*/ 0 h 278"/>
                <a:gd name="T38" fmla="*/ 43 w 76"/>
                <a:gd name="T39" fmla="*/ 0 h 278"/>
                <a:gd name="T40" fmla="*/ 43 w 76"/>
                <a:gd name="T41" fmla="*/ 0 h 278"/>
                <a:gd name="T42" fmla="*/ 43 w 76"/>
                <a:gd name="T43" fmla="*/ 4 h 278"/>
                <a:gd name="T44" fmla="*/ 38 w 76"/>
                <a:gd name="T45" fmla="*/ 4 h 278"/>
                <a:gd name="T46" fmla="*/ 38 w 76"/>
                <a:gd name="T47" fmla="*/ 4 h 278"/>
                <a:gd name="T48" fmla="*/ 38 w 76"/>
                <a:gd name="T49" fmla="*/ 4 h 278"/>
                <a:gd name="T50" fmla="*/ 0 w 76"/>
                <a:gd name="T51" fmla="*/ 273 h 278"/>
                <a:gd name="T52" fmla="*/ 0 w 76"/>
                <a:gd name="T53" fmla="*/ 268 h 278"/>
                <a:gd name="T54" fmla="*/ 0 w 76"/>
                <a:gd name="T55" fmla="*/ 268 h 278"/>
                <a:gd name="T56" fmla="*/ 0 w 76"/>
                <a:gd name="T57" fmla="*/ 268 h 278"/>
                <a:gd name="T58" fmla="*/ 0 w 76"/>
                <a:gd name="T59" fmla="*/ 268 h 278"/>
                <a:gd name="T60" fmla="*/ 4 w 76"/>
                <a:gd name="T61" fmla="*/ 268 h 278"/>
                <a:gd name="T62" fmla="*/ 4 w 76"/>
                <a:gd name="T63" fmla="*/ 268 h 278"/>
                <a:gd name="T64" fmla="*/ 9 w 76"/>
                <a:gd name="T65" fmla="*/ 268 h 278"/>
                <a:gd name="T66" fmla="*/ 9 w 76"/>
                <a:gd name="T67" fmla="*/ 268 h 278"/>
                <a:gd name="T68" fmla="*/ 9 w 76"/>
                <a:gd name="T69" fmla="*/ 268 h 278"/>
                <a:gd name="T70" fmla="*/ 14 w 76"/>
                <a:gd name="T71" fmla="*/ 268 h 278"/>
                <a:gd name="T72" fmla="*/ 14 w 76"/>
                <a:gd name="T73" fmla="*/ 268 h 278"/>
                <a:gd name="T74" fmla="*/ 19 w 76"/>
                <a:gd name="T75" fmla="*/ 268 h 278"/>
                <a:gd name="T76" fmla="*/ 19 w 76"/>
                <a:gd name="T77" fmla="*/ 268 h 278"/>
                <a:gd name="T78" fmla="*/ 24 w 76"/>
                <a:gd name="T79" fmla="*/ 268 h 278"/>
                <a:gd name="T80" fmla="*/ 24 w 76"/>
                <a:gd name="T81" fmla="*/ 268 h 278"/>
                <a:gd name="T82" fmla="*/ 28 w 76"/>
                <a:gd name="T83" fmla="*/ 273 h 278"/>
                <a:gd name="T84" fmla="*/ 28 w 76"/>
                <a:gd name="T85" fmla="*/ 273 h 278"/>
                <a:gd name="T86" fmla="*/ 33 w 76"/>
                <a:gd name="T87" fmla="*/ 273 h 278"/>
                <a:gd name="T88" fmla="*/ 33 w 76"/>
                <a:gd name="T89" fmla="*/ 273 h 278"/>
                <a:gd name="T90" fmla="*/ 33 w 76"/>
                <a:gd name="T91" fmla="*/ 273 h 278"/>
                <a:gd name="T92" fmla="*/ 33 w 76"/>
                <a:gd name="T93" fmla="*/ 273 h 278"/>
                <a:gd name="T94" fmla="*/ 38 w 76"/>
                <a:gd name="T95" fmla="*/ 278 h 278"/>
                <a:gd name="T96" fmla="*/ 38 w 76"/>
                <a:gd name="T97" fmla="*/ 278 h 278"/>
                <a:gd name="T98" fmla="*/ 38 w 76"/>
                <a:gd name="T9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278">
                  <a:moveTo>
                    <a:pt x="76" y="9"/>
                  </a:moveTo>
                  <a:lnTo>
                    <a:pt x="76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4" y="268"/>
                  </a:lnTo>
                  <a:lnTo>
                    <a:pt x="4" y="268"/>
                  </a:lnTo>
                  <a:lnTo>
                    <a:pt x="4" y="268"/>
                  </a:lnTo>
                  <a:lnTo>
                    <a:pt x="4" y="268"/>
                  </a:lnTo>
                  <a:lnTo>
                    <a:pt x="4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14" y="268"/>
                  </a:lnTo>
                  <a:lnTo>
                    <a:pt x="14" y="268"/>
                  </a:lnTo>
                  <a:lnTo>
                    <a:pt x="14" y="268"/>
                  </a:lnTo>
                  <a:lnTo>
                    <a:pt x="14" y="268"/>
                  </a:lnTo>
                  <a:lnTo>
                    <a:pt x="19" y="268"/>
                  </a:lnTo>
                  <a:lnTo>
                    <a:pt x="19" y="268"/>
                  </a:lnTo>
                  <a:lnTo>
                    <a:pt x="19" y="268"/>
                  </a:lnTo>
                  <a:lnTo>
                    <a:pt x="19" y="268"/>
                  </a:lnTo>
                  <a:lnTo>
                    <a:pt x="24" y="268"/>
                  </a:lnTo>
                  <a:lnTo>
                    <a:pt x="24" y="268"/>
                  </a:lnTo>
                  <a:lnTo>
                    <a:pt x="24" y="268"/>
                  </a:lnTo>
                  <a:lnTo>
                    <a:pt x="24" y="268"/>
                  </a:lnTo>
                  <a:lnTo>
                    <a:pt x="28" y="273"/>
                  </a:lnTo>
                  <a:lnTo>
                    <a:pt x="28" y="273"/>
                  </a:lnTo>
                  <a:lnTo>
                    <a:pt x="28" y="273"/>
                  </a:lnTo>
                  <a:lnTo>
                    <a:pt x="28" y="273"/>
                  </a:lnTo>
                  <a:lnTo>
                    <a:pt x="28" y="273"/>
                  </a:lnTo>
                  <a:lnTo>
                    <a:pt x="33" y="273"/>
                  </a:lnTo>
                  <a:lnTo>
                    <a:pt x="33" y="273"/>
                  </a:lnTo>
                  <a:lnTo>
                    <a:pt x="33" y="273"/>
                  </a:lnTo>
                  <a:lnTo>
                    <a:pt x="33" y="273"/>
                  </a:lnTo>
                  <a:lnTo>
                    <a:pt x="33" y="273"/>
                  </a:lnTo>
                  <a:lnTo>
                    <a:pt x="33" y="273"/>
                  </a:lnTo>
                  <a:lnTo>
                    <a:pt x="33" y="273"/>
                  </a:lnTo>
                  <a:lnTo>
                    <a:pt x="33" y="278"/>
                  </a:lnTo>
                  <a:lnTo>
                    <a:pt x="38" y="278"/>
                  </a:lnTo>
                  <a:lnTo>
                    <a:pt x="38" y="278"/>
                  </a:lnTo>
                  <a:lnTo>
                    <a:pt x="38" y="278"/>
                  </a:lnTo>
                  <a:lnTo>
                    <a:pt x="38" y="278"/>
                  </a:lnTo>
                  <a:lnTo>
                    <a:pt x="38" y="278"/>
                  </a:lnTo>
                  <a:lnTo>
                    <a:pt x="76" y="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49" name="Freeform 51"/>
            <p:cNvSpPr>
              <a:spLocks noChangeAspect="1"/>
            </p:cNvSpPr>
            <p:nvPr/>
          </p:nvSpPr>
          <p:spPr bwMode="auto">
            <a:xfrm>
              <a:off x="4981340" y="4055220"/>
              <a:ext cx="83112" cy="301017"/>
            </a:xfrm>
            <a:custGeom>
              <a:avLst/>
              <a:gdLst>
                <a:gd name="T0" fmla="*/ 34 w 72"/>
                <a:gd name="T1" fmla="*/ 250 h 260"/>
                <a:gd name="T2" fmla="*/ 34 w 72"/>
                <a:gd name="T3" fmla="*/ 250 h 260"/>
                <a:gd name="T4" fmla="*/ 34 w 72"/>
                <a:gd name="T5" fmla="*/ 250 h 260"/>
                <a:gd name="T6" fmla="*/ 34 w 72"/>
                <a:gd name="T7" fmla="*/ 255 h 260"/>
                <a:gd name="T8" fmla="*/ 39 w 72"/>
                <a:gd name="T9" fmla="*/ 255 h 260"/>
                <a:gd name="T10" fmla="*/ 39 w 72"/>
                <a:gd name="T11" fmla="*/ 255 h 260"/>
                <a:gd name="T12" fmla="*/ 39 w 72"/>
                <a:gd name="T13" fmla="*/ 255 h 260"/>
                <a:gd name="T14" fmla="*/ 43 w 72"/>
                <a:gd name="T15" fmla="*/ 255 h 260"/>
                <a:gd name="T16" fmla="*/ 43 w 72"/>
                <a:gd name="T17" fmla="*/ 260 h 260"/>
                <a:gd name="T18" fmla="*/ 48 w 72"/>
                <a:gd name="T19" fmla="*/ 260 h 260"/>
                <a:gd name="T20" fmla="*/ 48 w 72"/>
                <a:gd name="T21" fmla="*/ 260 h 260"/>
                <a:gd name="T22" fmla="*/ 53 w 72"/>
                <a:gd name="T23" fmla="*/ 260 h 260"/>
                <a:gd name="T24" fmla="*/ 53 w 72"/>
                <a:gd name="T25" fmla="*/ 260 h 260"/>
                <a:gd name="T26" fmla="*/ 58 w 72"/>
                <a:gd name="T27" fmla="*/ 260 h 260"/>
                <a:gd name="T28" fmla="*/ 58 w 72"/>
                <a:gd name="T29" fmla="*/ 255 h 260"/>
                <a:gd name="T30" fmla="*/ 63 w 72"/>
                <a:gd name="T31" fmla="*/ 255 h 260"/>
                <a:gd name="T32" fmla="*/ 63 w 72"/>
                <a:gd name="T33" fmla="*/ 255 h 260"/>
                <a:gd name="T34" fmla="*/ 63 w 72"/>
                <a:gd name="T35" fmla="*/ 255 h 260"/>
                <a:gd name="T36" fmla="*/ 67 w 72"/>
                <a:gd name="T37" fmla="*/ 255 h 260"/>
                <a:gd name="T38" fmla="*/ 67 w 72"/>
                <a:gd name="T39" fmla="*/ 250 h 260"/>
                <a:gd name="T40" fmla="*/ 67 w 72"/>
                <a:gd name="T41" fmla="*/ 250 h 260"/>
                <a:gd name="T42" fmla="*/ 67 w 72"/>
                <a:gd name="T43" fmla="*/ 250 h 260"/>
                <a:gd name="T44" fmla="*/ 72 w 72"/>
                <a:gd name="T45" fmla="*/ 245 h 260"/>
                <a:gd name="T46" fmla="*/ 72 w 72"/>
                <a:gd name="T47" fmla="*/ 245 h 260"/>
                <a:gd name="T48" fmla="*/ 72 w 72"/>
                <a:gd name="T49" fmla="*/ 245 h 260"/>
                <a:gd name="T50" fmla="*/ 39 w 72"/>
                <a:gd name="T51" fmla="*/ 0 h 260"/>
                <a:gd name="T52" fmla="*/ 39 w 72"/>
                <a:gd name="T53" fmla="*/ 0 h 260"/>
                <a:gd name="T54" fmla="*/ 39 w 72"/>
                <a:gd name="T55" fmla="*/ 5 h 260"/>
                <a:gd name="T56" fmla="*/ 39 w 72"/>
                <a:gd name="T57" fmla="*/ 5 h 260"/>
                <a:gd name="T58" fmla="*/ 39 w 72"/>
                <a:gd name="T59" fmla="*/ 5 h 260"/>
                <a:gd name="T60" fmla="*/ 34 w 72"/>
                <a:gd name="T61" fmla="*/ 10 h 260"/>
                <a:gd name="T62" fmla="*/ 34 w 72"/>
                <a:gd name="T63" fmla="*/ 10 h 260"/>
                <a:gd name="T64" fmla="*/ 34 w 72"/>
                <a:gd name="T65" fmla="*/ 10 h 260"/>
                <a:gd name="T66" fmla="*/ 29 w 72"/>
                <a:gd name="T67" fmla="*/ 10 h 260"/>
                <a:gd name="T68" fmla="*/ 29 w 72"/>
                <a:gd name="T69" fmla="*/ 10 h 260"/>
                <a:gd name="T70" fmla="*/ 24 w 72"/>
                <a:gd name="T71" fmla="*/ 15 h 260"/>
                <a:gd name="T72" fmla="*/ 24 w 72"/>
                <a:gd name="T73" fmla="*/ 15 h 260"/>
                <a:gd name="T74" fmla="*/ 19 w 72"/>
                <a:gd name="T75" fmla="*/ 15 h 260"/>
                <a:gd name="T76" fmla="*/ 19 w 72"/>
                <a:gd name="T77" fmla="*/ 15 h 260"/>
                <a:gd name="T78" fmla="*/ 15 w 72"/>
                <a:gd name="T79" fmla="*/ 15 h 260"/>
                <a:gd name="T80" fmla="*/ 15 w 72"/>
                <a:gd name="T81" fmla="*/ 15 h 260"/>
                <a:gd name="T82" fmla="*/ 10 w 72"/>
                <a:gd name="T83" fmla="*/ 15 h 260"/>
                <a:gd name="T84" fmla="*/ 10 w 72"/>
                <a:gd name="T85" fmla="*/ 15 h 260"/>
                <a:gd name="T86" fmla="*/ 10 w 72"/>
                <a:gd name="T87" fmla="*/ 10 h 260"/>
                <a:gd name="T88" fmla="*/ 5 w 72"/>
                <a:gd name="T89" fmla="*/ 10 h 260"/>
                <a:gd name="T90" fmla="*/ 5 w 72"/>
                <a:gd name="T91" fmla="*/ 10 h 260"/>
                <a:gd name="T92" fmla="*/ 5 w 72"/>
                <a:gd name="T93" fmla="*/ 10 h 260"/>
                <a:gd name="T94" fmla="*/ 0 w 72"/>
                <a:gd name="T95" fmla="*/ 5 h 260"/>
                <a:gd name="T96" fmla="*/ 0 w 72"/>
                <a:gd name="T97" fmla="*/ 5 h 260"/>
                <a:gd name="T98" fmla="*/ 0 w 72"/>
                <a:gd name="T99" fmla="*/ 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260">
                  <a:moveTo>
                    <a:pt x="34" y="250"/>
                  </a:moveTo>
                  <a:lnTo>
                    <a:pt x="34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9" y="255"/>
                  </a:lnTo>
                  <a:lnTo>
                    <a:pt x="39" y="255"/>
                  </a:lnTo>
                  <a:lnTo>
                    <a:pt x="39" y="255"/>
                  </a:lnTo>
                  <a:lnTo>
                    <a:pt x="39" y="255"/>
                  </a:lnTo>
                  <a:lnTo>
                    <a:pt x="39" y="255"/>
                  </a:lnTo>
                  <a:lnTo>
                    <a:pt x="43" y="255"/>
                  </a:lnTo>
                  <a:lnTo>
                    <a:pt x="43" y="255"/>
                  </a:lnTo>
                  <a:lnTo>
                    <a:pt x="43" y="260"/>
                  </a:lnTo>
                  <a:lnTo>
                    <a:pt x="43" y="260"/>
                  </a:lnTo>
                  <a:lnTo>
                    <a:pt x="43" y="260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53" y="260"/>
                  </a:lnTo>
                  <a:lnTo>
                    <a:pt x="53" y="260"/>
                  </a:lnTo>
                  <a:lnTo>
                    <a:pt x="53" y="260"/>
                  </a:lnTo>
                  <a:lnTo>
                    <a:pt x="53" y="260"/>
                  </a:lnTo>
                  <a:lnTo>
                    <a:pt x="58" y="260"/>
                  </a:lnTo>
                  <a:lnTo>
                    <a:pt x="58" y="255"/>
                  </a:lnTo>
                  <a:lnTo>
                    <a:pt x="58" y="255"/>
                  </a:lnTo>
                  <a:lnTo>
                    <a:pt x="58" y="255"/>
                  </a:lnTo>
                  <a:lnTo>
                    <a:pt x="63" y="255"/>
                  </a:lnTo>
                  <a:lnTo>
                    <a:pt x="63" y="255"/>
                  </a:lnTo>
                  <a:lnTo>
                    <a:pt x="63" y="255"/>
                  </a:lnTo>
                  <a:lnTo>
                    <a:pt x="63" y="255"/>
                  </a:lnTo>
                  <a:lnTo>
                    <a:pt x="63" y="255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7" y="250"/>
                  </a:lnTo>
                  <a:lnTo>
                    <a:pt x="67" y="250"/>
                  </a:lnTo>
                  <a:lnTo>
                    <a:pt x="67" y="250"/>
                  </a:lnTo>
                  <a:lnTo>
                    <a:pt x="67" y="250"/>
                  </a:lnTo>
                  <a:lnTo>
                    <a:pt x="67" y="250"/>
                  </a:lnTo>
                  <a:lnTo>
                    <a:pt x="67" y="250"/>
                  </a:lnTo>
                  <a:lnTo>
                    <a:pt x="67" y="250"/>
                  </a:lnTo>
                  <a:lnTo>
                    <a:pt x="72" y="245"/>
                  </a:lnTo>
                  <a:lnTo>
                    <a:pt x="72" y="245"/>
                  </a:lnTo>
                  <a:lnTo>
                    <a:pt x="72" y="245"/>
                  </a:lnTo>
                  <a:lnTo>
                    <a:pt x="72" y="245"/>
                  </a:lnTo>
                  <a:lnTo>
                    <a:pt x="72" y="24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4" y="25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50" name="Oval 52"/>
            <p:cNvSpPr>
              <a:spLocks noChangeAspect="1" noChangeArrowheads="1"/>
            </p:cNvSpPr>
            <p:nvPr/>
          </p:nvSpPr>
          <p:spPr bwMode="auto">
            <a:xfrm>
              <a:off x="2631734" y="3062312"/>
              <a:ext cx="172963" cy="17072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51" name="Freeform 53"/>
            <p:cNvSpPr>
              <a:spLocks noChangeAspect="1"/>
            </p:cNvSpPr>
            <p:nvPr/>
          </p:nvSpPr>
          <p:spPr bwMode="auto">
            <a:xfrm>
              <a:off x="2649704" y="3152168"/>
              <a:ext cx="80866" cy="125798"/>
            </a:xfrm>
            <a:custGeom>
              <a:avLst/>
              <a:gdLst>
                <a:gd name="T0" fmla="*/ 72 w 72"/>
                <a:gd name="T1" fmla="*/ 24 h 110"/>
                <a:gd name="T2" fmla="*/ 72 w 72"/>
                <a:gd name="T3" fmla="*/ 24 h 110"/>
                <a:gd name="T4" fmla="*/ 72 w 72"/>
                <a:gd name="T5" fmla="*/ 19 h 110"/>
                <a:gd name="T6" fmla="*/ 72 w 72"/>
                <a:gd name="T7" fmla="*/ 19 h 110"/>
                <a:gd name="T8" fmla="*/ 72 w 72"/>
                <a:gd name="T9" fmla="*/ 14 h 110"/>
                <a:gd name="T10" fmla="*/ 72 w 72"/>
                <a:gd name="T11" fmla="*/ 14 h 110"/>
                <a:gd name="T12" fmla="*/ 72 w 72"/>
                <a:gd name="T13" fmla="*/ 14 h 110"/>
                <a:gd name="T14" fmla="*/ 72 w 72"/>
                <a:gd name="T15" fmla="*/ 10 h 110"/>
                <a:gd name="T16" fmla="*/ 67 w 72"/>
                <a:gd name="T17" fmla="*/ 10 h 110"/>
                <a:gd name="T18" fmla="*/ 67 w 72"/>
                <a:gd name="T19" fmla="*/ 5 h 110"/>
                <a:gd name="T20" fmla="*/ 67 w 72"/>
                <a:gd name="T21" fmla="*/ 5 h 110"/>
                <a:gd name="T22" fmla="*/ 63 w 72"/>
                <a:gd name="T23" fmla="*/ 5 h 110"/>
                <a:gd name="T24" fmla="*/ 63 w 72"/>
                <a:gd name="T25" fmla="*/ 5 h 110"/>
                <a:gd name="T26" fmla="*/ 58 w 72"/>
                <a:gd name="T27" fmla="*/ 0 h 110"/>
                <a:gd name="T28" fmla="*/ 58 w 72"/>
                <a:gd name="T29" fmla="*/ 0 h 110"/>
                <a:gd name="T30" fmla="*/ 53 w 72"/>
                <a:gd name="T31" fmla="*/ 0 h 110"/>
                <a:gd name="T32" fmla="*/ 53 w 72"/>
                <a:gd name="T33" fmla="*/ 0 h 110"/>
                <a:gd name="T34" fmla="*/ 48 w 72"/>
                <a:gd name="T35" fmla="*/ 0 h 110"/>
                <a:gd name="T36" fmla="*/ 48 w 72"/>
                <a:gd name="T37" fmla="*/ 0 h 110"/>
                <a:gd name="T38" fmla="*/ 43 w 72"/>
                <a:gd name="T39" fmla="*/ 5 h 110"/>
                <a:gd name="T40" fmla="*/ 43 w 72"/>
                <a:gd name="T41" fmla="*/ 5 h 110"/>
                <a:gd name="T42" fmla="*/ 39 w 72"/>
                <a:gd name="T43" fmla="*/ 5 h 110"/>
                <a:gd name="T44" fmla="*/ 39 w 72"/>
                <a:gd name="T45" fmla="*/ 10 h 110"/>
                <a:gd name="T46" fmla="*/ 39 w 72"/>
                <a:gd name="T47" fmla="*/ 10 h 110"/>
                <a:gd name="T48" fmla="*/ 39 w 72"/>
                <a:gd name="T49" fmla="*/ 10 h 110"/>
                <a:gd name="T50" fmla="*/ 0 w 72"/>
                <a:gd name="T51" fmla="*/ 96 h 110"/>
                <a:gd name="T52" fmla="*/ 0 w 72"/>
                <a:gd name="T53" fmla="*/ 91 h 110"/>
                <a:gd name="T54" fmla="*/ 0 w 72"/>
                <a:gd name="T55" fmla="*/ 91 h 110"/>
                <a:gd name="T56" fmla="*/ 5 w 72"/>
                <a:gd name="T57" fmla="*/ 91 h 110"/>
                <a:gd name="T58" fmla="*/ 5 w 72"/>
                <a:gd name="T59" fmla="*/ 86 h 110"/>
                <a:gd name="T60" fmla="*/ 10 w 72"/>
                <a:gd name="T61" fmla="*/ 86 h 110"/>
                <a:gd name="T62" fmla="*/ 10 w 72"/>
                <a:gd name="T63" fmla="*/ 86 h 110"/>
                <a:gd name="T64" fmla="*/ 15 w 72"/>
                <a:gd name="T65" fmla="*/ 86 h 110"/>
                <a:gd name="T66" fmla="*/ 15 w 72"/>
                <a:gd name="T67" fmla="*/ 86 h 110"/>
                <a:gd name="T68" fmla="*/ 19 w 72"/>
                <a:gd name="T69" fmla="*/ 86 h 110"/>
                <a:gd name="T70" fmla="*/ 19 w 72"/>
                <a:gd name="T71" fmla="*/ 86 h 110"/>
                <a:gd name="T72" fmla="*/ 24 w 72"/>
                <a:gd name="T73" fmla="*/ 86 h 110"/>
                <a:gd name="T74" fmla="*/ 24 w 72"/>
                <a:gd name="T75" fmla="*/ 86 h 110"/>
                <a:gd name="T76" fmla="*/ 29 w 72"/>
                <a:gd name="T77" fmla="*/ 91 h 110"/>
                <a:gd name="T78" fmla="*/ 29 w 72"/>
                <a:gd name="T79" fmla="*/ 91 h 110"/>
                <a:gd name="T80" fmla="*/ 34 w 72"/>
                <a:gd name="T81" fmla="*/ 91 h 110"/>
                <a:gd name="T82" fmla="*/ 34 w 72"/>
                <a:gd name="T83" fmla="*/ 96 h 110"/>
                <a:gd name="T84" fmla="*/ 34 w 72"/>
                <a:gd name="T85" fmla="*/ 96 h 110"/>
                <a:gd name="T86" fmla="*/ 34 w 72"/>
                <a:gd name="T87" fmla="*/ 101 h 110"/>
                <a:gd name="T88" fmla="*/ 39 w 72"/>
                <a:gd name="T89" fmla="*/ 101 h 110"/>
                <a:gd name="T90" fmla="*/ 39 w 72"/>
                <a:gd name="T91" fmla="*/ 106 h 110"/>
                <a:gd name="T92" fmla="*/ 39 w 72"/>
                <a:gd name="T93" fmla="*/ 106 h 110"/>
                <a:gd name="T94" fmla="*/ 39 w 72"/>
                <a:gd name="T95" fmla="*/ 110 h 110"/>
                <a:gd name="T96" fmla="*/ 39 w 72"/>
                <a:gd name="T97" fmla="*/ 110 h 110"/>
                <a:gd name="T98" fmla="*/ 34 w 72"/>
                <a:gd name="T9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110">
                  <a:moveTo>
                    <a:pt x="72" y="29"/>
                  </a:move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19"/>
                  </a:lnTo>
                  <a:lnTo>
                    <a:pt x="72" y="19"/>
                  </a:lnTo>
                  <a:lnTo>
                    <a:pt x="72" y="19"/>
                  </a:lnTo>
                  <a:lnTo>
                    <a:pt x="72" y="19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39" y="101"/>
                  </a:lnTo>
                  <a:lnTo>
                    <a:pt x="39" y="101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72" y="2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52" name="Oval 54"/>
            <p:cNvSpPr>
              <a:spLocks noChangeAspect="1" noChangeArrowheads="1"/>
            </p:cNvSpPr>
            <p:nvPr/>
          </p:nvSpPr>
          <p:spPr bwMode="auto">
            <a:xfrm>
              <a:off x="3667268" y="4526964"/>
              <a:ext cx="157239" cy="16174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53" name="Freeform 55"/>
            <p:cNvSpPr>
              <a:spLocks noChangeAspect="1"/>
            </p:cNvSpPr>
            <p:nvPr/>
          </p:nvSpPr>
          <p:spPr bwMode="auto">
            <a:xfrm>
              <a:off x="3579663" y="4661748"/>
              <a:ext cx="163978" cy="289785"/>
            </a:xfrm>
            <a:custGeom>
              <a:avLst/>
              <a:gdLst>
                <a:gd name="T0" fmla="*/ 144 w 144"/>
                <a:gd name="T1" fmla="*/ 19 h 249"/>
                <a:gd name="T2" fmla="*/ 144 w 144"/>
                <a:gd name="T3" fmla="*/ 19 h 249"/>
                <a:gd name="T4" fmla="*/ 144 w 144"/>
                <a:gd name="T5" fmla="*/ 19 h 249"/>
                <a:gd name="T6" fmla="*/ 144 w 144"/>
                <a:gd name="T7" fmla="*/ 14 h 249"/>
                <a:gd name="T8" fmla="*/ 140 w 144"/>
                <a:gd name="T9" fmla="*/ 14 h 249"/>
                <a:gd name="T10" fmla="*/ 140 w 144"/>
                <a:gd name="T11" fmla="*/ 14 h 249"/>
                <a:gd name="T12" fmla="*/ 140 w 144"/>
                <a:gd name="T13" fmla="*/ 9 h 249"/>
                <a:gd name="T14" fmla="*/ 140 w 144"/>
                <a:gd name="T15" fmla="*/ 9 h 249"/>
                <a:gd name="T16" fmla="*/ 135 w 144"/>
                <a:gd name="T17" fmla="*/ 9 h 249"/>
                <a:gd name="T18" fmla="*/ 135 w 144"/>
                <a:gd name="T19" fmla="*/ 9 h 249"/>
                <a:gd name="T20" fmla="*/ 135 w 144"/>
                <a:gd name="T21" fmla="*/ 4 h 249"/>
                <a:gd name="T22" fmla="*/ 130 w 144"/>
                <a:gd name="T23" fmla="*/ 4 h 249"/>
                <a:gd name="T24" fmla="*/ 130 w 144"/>
                <a:gd name="T25" fmla="*/ 4 h 249"/>
                <a:gd name="T26" fmla="*/ 125 w 144"/>
                <a:gd name="T27" fmla="*/ 4 h 249"/>
                <a:gd name="T28" fmla="*/ 125 w 144"/>
                <a:gd name="T29" fmla="*/ 0 h 249"/>
                <a:gd name="T30" fmla="*/ 120 w 144"/>
                <a:gd name="T31" fmla="*/ 0 h 249"/>
                <a:gd name="T32" fmla="*/ 120 w 144"/>
                <a:gd name="T33" fmla="*/ 0 h 249"/>
                <a:gd name="T34" fmla="*/ 120 w 144"/>
                <a:gd name="T35" fmla="*/ 0 h 249"/>
                <a:gd name="T36" fmla="*/ 116 w 144"/>
                <a:gd name="T37" fmla="*/ 0 h 249"/>
                <a:gd name="T38" fmla="*/ 116 w 144"/>
                <a:gd name="T39" fmla="*/ 0 h 249"/>
                <a:gd name="T40" fmla="*/ 111 w 144"/>
                <a:gd name="T41" fmla="*/ 0 h 249"/>
                <a:gd name="T42" fmla="*/ 111 w 144"/>
                <a:gd name="T43" fmla="*/ 0 h 249"/>
                <a:gd name="T44" fmla="*/ 111 w 144"/>
                <a:gd name="T45" fmla="*/ 4 h 249"/>
                <a:gd name="T46" fmla="*/ 111 w 144"/>
                <a:gd name="T47" fmla="*/ 4 h 249"/>
                <a:gd name="T48" fmla="*/ 111 w 144"/>
                <a:gd name="T49" fmla="*/ 4 h 249"/>
                <a:gd name="T50" fmla="*/ 0 w 144"/>
                <a:gd name="T51" fmla="*/ 230 h 249"/>
                <a:gd name="T52" fmla="*/ 0 w 144"/>
                <a:gd name="T53" fmla="*/ 230 h 249"/>
                <a:gd name="T54" fmla="*/ 0 w 144"/>
                <a:gd name="T55" fmla="*/ 230 h 249"/>
                <a:gd name="T56" fmla="*/ 5 w 144"/>
                <a:gd name="T57" fmla="*/ 230 h 249"/>
                <a:gd name="T58" fmla="*/ 5 w 144"/>
                <a:gd name="T59" fmla="*/ 230 h 249"/>
                <a:gd name="T60" fmla="*/ 5 w 144"/>
                <a:gd name="T61" fmla="*/ 230 h 249"/>
                <a:gd name="T62" fmla="*/ 10 w 144"/>
                <a:gd name="T63" fmla="*/ 230 h 249"/>
                <a:gd name="T64" fmla="*/ 10 w 144"/>
                <a:gd name="T65" fmla="*/ 230 h 249"/>
                <a:gd name="T66" fmla="*/ 15 w 144"/>
                <a:gd name="T67" fmla="*/ 230 h 249"/>
                <a:gd name="T68" fmla="*/ 15 w 144"/>
                <a:gd name="T69" fmla="*/ 230 h 249"/>
                <a:gd name="T70" fmla="*/ 20 w 144"/>
                <a:gd name="T71" fmla="*/ 230 h 249"/>
                <a:gd name="T72" fmla="*/ 20 w 144"/>
                <a:gd name="T73" fmla="*/ 230 h 249"/>
                <a:gd name="T74" fmla="*/ 24 w 144"/>
                <a:gd name="T75" fmla="*/ 230 h 249"/>
                <a:gd name="T76" fmla="*/ 24 w 144"/>
                <a:gd name="T77" fmla="*/ 235 h 249"/>
                <a:gd name="T78" fmla="*/ 24 w 144"/>
                <a:gd name="T79" fmla="*/ 235 h 249"/>
                <a:gd name="T80" fmla="*/ 29 w 144"/>
                <a:gd name="T81" fmla="*/ 235 h 249"/>
                <a:gd name="T82" fmla="*/ 29 w 144"/>
                <a:gd name="T83" fmla="*/ 240 h 249"/>
                <a:gd name="T84" fmla="*/ 29 w 144"/>
                <a:gd name="T85" fmla="*/ 240 h 249"/>
                <a:gd name="T86" fmla="*/ 34 w 144"/>
                <a:gd name="T87" fmla="*/ 240 h 249"/>
                <a:gd name="T88" fmla="*/ 34 w 144"/>
                <a:gd name="T89" fmla="*/ 240 h 249"/>
                <a:gd name="T90" fmla="*/ 34 w 144"/>
                <a:gd name="T91" fmla="*/ 244 h 249"/>
                <a:gd name="T92" fmla="*/ 34 w 144"/>
                <a:gd name="T93" fmla="*/ 244 h 249"/>
                <a:gd name="T94" fmla="*/ 34 w 144"/>
                <a:gd name="T95" fmla="*/ 244 h 249"/>
                <a:gd name="T96" fmla="*/ 34 w 144"/>
                <a:gd name="T97" fmla="*/ 249 h 249"/>
                <a:gd name="T98" fmla="*/ 34 w 144"/>
                <a:gd name="T9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249">
                  <a:moveTo>
                    <a:pt x="144" y="19"/>
                  </a:moveTo>
                  <a:lnTo>
                    <a:pt x="144" y="19"/>
                  </a:lnTo>
                  <a:lnTo>
                    <a:pt x="144" y="19"/>
                  </a:lnTo>
                  <a:lnTo>
                    <a:pt x="144" y="19"/>
                  </a:lnTo>
                  <a:lnTo>
                    <a:pt x="144" y="19"/>
                  </a:lnTo>
                  <a:lnTo>
                    <a:pt x="144" y="19"/>
                  </a:lnTo>
                  <a:lnTo>
                    <a:pt x="144" y="19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9"/>
                  </a:lnTo>
                  <a:lnTo>
                    <a:pt x="140" y="9"/>
                  </a:lnTo>
                  <a:lnTo>
                    <a:pt x="140" y="9"/>
                  </a:lnTo>
                  <a:lnTo>
                    <a:pt x="140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4"/>
                  </a:lnTo>
                  <a:lnTo>
                    <a:pt x="135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10" y="230"/>
                  </a:lnTo>
                  <a:lnTo>
                    <a:pt x="10" y="230"/>
                  </a:lnTo>
                  <a:lnTo>
                    <a:pt x="10" y="230"/>
                  </a:lnTo>
                  <a:lnTo>
                    <a:pt x="10" y="230"/>
                  </a:lnTo>
                  <a:lnTo>
                    <a:pt x="10" y="230"/>
                  </a:lnTo>
                  <a:lnTo>
                    <a:pt x="15" y="230"/>
                  </a:lnTo>
                  <a:lnTo>
                    <a:pt x="15" y="230"/>
                  </a:lnTo>
                  <a:lnTo>
                    <a:pt x="15" y="230"/>
                  </a:lnTo>
                  <a:lnTo>
                    <a:pt x="15" y="230"/>
                  </a:lnTo>
                  <a:lnTo>
                    <a:pt x="20" y="230"/>
                  </a:lnTo>
                  <a:lnTo>
                    <a:pt x="20" y="230"/>
                  </a:lnTo>
                  <a:lnTo>
                    <a:pt x="20" y="230"/>
                  </a:lnTo>
                  <a:lnTo>
                    <a:pt x="20" y="230"/>
                  </a:lnTo>
                  <a:lnTo>
                    <a:pt x="24" y="230"/>
                  </a:lnTo>
                  <a:lnTo>
                    <a:pt x="24" y="235"/>
                  </a:lnTo>
                  <a:lnTo>
                    <a:pt x="24" y="235"/>
                  </a:lnTo>
                  <a:lnTo>
                    <a:pt x="24" y="235"/>
                  </a:lnTo>
                  <a:lnTo>
                    <a:pt x="24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29" y="240"/>
                  </a:lnTo>
                  <a:lnTo>
                    <a:pt x="29" y="240"/>
                  </a:lnTo>
                  <a:lnTo>
                    <a:pt x="29" y="240"/>
                  </a:lnTo>
                  <a:lnTo>
                    <a:pt x="34" y="240"/>
                  </a:lnTo>
                  <a:lnTo>
                    <a:pt x="34" y="240"/>
                  </a:lnTo>
                  <a:lnTo>
                    <a:pt x="34" y="240"/>
                  </a:lnTo>
                  <a:lnTo>
                    <a:pt x="34" y="240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4" y="249"/>
                  </a:lnTo>
                  <a:lnTo>
                    <a:pt x="34" y="249"/>
                  </a:lnTo>
                  <a:lnTo>
                    <a:pt x="34" y="249"/>
                  </a:lnTo>
                  <a:lnTo>
                    <a:pt x="144" y="1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54" name="Freeform 56"/>
            <p:cNvSpPr>
              <a:spLocks noChangeAspect="1"/>
            </p:cNvSpPr>
            <p:nvPr/>
          </p:nvSpPr>
          <p:spPr bwMode="auto">
            <a:xfrm>
              <a:off x="3716686" y="4228193"/>
              <a:ext cx="53911" cy="321235"/>
            </a:xfrm>
            <a:custGeom>
              <a:avLst/>
              <a:gdLst>
                <a:gd name="T0" fmla="*/ 10 w 48"/>
                <a:gd name="T1" fmla="*/ 274 h 279"/>
                <a:gd name="T2" fmla="*/ 10 w 48"/>
                <a:gd name="T3" fmla="*/ 274 h 279"/>
                <a:gd name="T4" fmla="*/ 10 w 48"/>
                <a:gd name="T5" fmla="*/ 274 h 279"/>
                <a:gd name="T6" fmla="*/ 10 w 48"/>
                <a:gd name="T7" fmla="*/ 274 h 279"/>
                <a:gd name="T8" fmla="*/ 15 w 48"/>
                <a:gd name="T9" fmla="*/ 274 h 279"/>
                <a:gd name="T10" fmla="*/ 15 w 48"/>
                <a:gd name="T11" fmla="*/ 274 h 279"/>
                <a:gd name="T12" fmla="*/ 15 w 48"/>
                <a:gd name="T13" fmla="*/ 279 h 279"/>
                <a:gd name="T14" fmla="*/ 20 w 48"/>
                <a:gd name="T15" fmla="*/ 279 h 279"/>
                <a:gd name="T16" fmla="*/ 20 w 48"/>
                <a:gd name="T17" fmla="*/ 279 h 279"/>
                <a:gd name="T18" fmla="*/ 24 w 48"/>
                <a:gd name="T19" fmla="*/ 279 h 279"/>
                <a:gd name="T20" fmla="*/ 24 w 48"/>
                <a:gd name="T21" fmla="*/ 279 h 279"/>
                <a:gd name="T22" fmla="*/ 29 w 48"/>
                <a:gd name="T23" fmla="*/ 279 h 279"/>
                <a:gd name="T24" fmla="*/ 29 w 48"/>
                <a:gd name="T25" fmla="*/ 279 h 279"/>
                <a:gd name="T26" fmla="*/ 34 w 48"/>
                <a:gd name="T27" fmla="*/ 279 h 279"/>
                <a:gd name="T28" fmla="*/ 34 w 48"/>
                <a:gd name="T29" fmla="*/ 279 h 279"/>
                <a:gd name="T30" fmla="*/ 34 w 48"/>
                <a:gd name="T31" fmla="*/ 279 h 279"/>
                <a:gd name="T32" fmla="*/ 39 w 48"/>
                <a:gd name="T33" fmla="*/ 279 h 279"/>
                <a:gd name="T34" fmla="*/ 39 w 48"/>
                <a:gd name="T35" fmla="*/ 274 h 279"/>
                <a:gd name="T36" fmla="*/ 44 w 48"/>
                <a:gd name="T37" fmla="*/ 274 h 279"/>
                <a:gd name="T38" fmla="*/ 44 w 48"/>
                <a:gd name="T39" fmla="*/ 274 h 279"/>
                <a:gd name="T40" fmla="*/ 44 w 48"/>
                <a:gd name="T41" fmla="*/ 274 h 279"/>
                <a:gd name="T42" fmla="*/ 44 w 48"/>
                <a:gd name="T43" fmla="*/ 274 h 279"/>
                <a:gd name="T44" fmla="*/ 48 w 48"/>
                <a:gd name="T45" fmla="*/ 274 h 279"/>
                <a:gd name="T46" fmla="*/ 48 w 48"/>
                <a:gd name="T47" fmla="*/ 269 h 279"/>
                <a:gd name="T48" fmla="*/ 48 w 48"/>
                <a:gd name="T49" fmla="*/ 269 h 279"/>
                <a:gd name="T50" fmla="*/ 39 w 48"/>
                <a:gd name="T51" fmla="*/ 0 h 279"/>
                <a:gd name="T52" fmla="*/ 34 w 48"/>
                <a:gd name="T53" fmla="*/ 0 h 279"/>
                <a:gd name="T54" fmla="*/ 34 w 48"/>
                <a:gd name="T55" fmla="*/ 0 h 279"/>
                <a:gd name="T56" fmla="*/ 34 w 48"/>
                <a:gd name="T57" fmla="*/ 0 h 279"/>
                <a:gd name="T58" fmla="*/ 34 w 48"/>
                <a:gd name="T59" fmla="*/ 0 h 279"/>
                <a:gd name="T60" fmla="*/ 34 w 48"/>
                <a:gd name="T61" fmla="*/ 5 h 279"/>
                <a:gd name="T62" fmla="*/ 29 w 48"/>
                <a:gd name="T63" fmla="*/ 5 h 279"/>
                <a:gd name="T64" fmla="*/ 29 w 48"/>
                <a:gd name="T65" fmla="*/ 5 h 279"/>
                <a:gd name="T66" fmla="*/ 29 w 48"/>
                <a:gd name="T67" fmla="*/ 5 h 279"/>
                <a:gd name="T68" fmla="*/ 24 w 48"/>
                <a:gd name="T69" fmla="*/ 5 h 279"/>
                <a:gd name="T70" fmla="*/ 24 w 48"/>
                <a:gd name="T71" fmla="*/ 5 h 279"/>
                <a:gd name="T72" fmla="*/ 20 w 48"/>
                <a:gd name="T73" fmla="*/ 5 h 279"/>
                <a:gd name="T74" fmla="*/ 20 w 48"/>
                <a:gd name="T75" fmla="*/ 5 h 279"/>
                <a:gd name="T76" fmla="*/ 15 w 48"/>
                <a:gd name="T77" fmla="*/ 5 h 279"/>
                <a:gd name="T78" fmla="*/ 15 w 48"/>
                <a:gd name="T79" fmla="*/ 5 h 279"/>
                <a:gd name="T80" fmla="*/ 10 w 48"/>
                <a:gd name="T81" fmla="*/ 5 h 279"/>
                <a:gd name="T82" fmla="*/ 10 w 48"/>
                <a:gd name="T83" fmla="*/ 5 h 279"/>
                <a:gd name="T84" fmla="*/ 5 w 48"/>
                <a:gd name="T85" fmla="*/ 5 h 279"/>
                <a:gd name="T86" fmla="*/ 5 w 48"/>
                <a:gd name="T87" fmla="*/ 5 h 279"/>
                <a:gd name="T88" fmla="*/ 5 w 48"/>
                <a:gd name="T89" fmla="*/ 5 h 279"/>
                <a:gd name="T90" fmla="*/ 0 w 48"/>
                <a:gd name="T91" fmla="*/ 5 h 279"/>
                <a:gd name="T92" fmla="*/ 0 w 48"/>
                <a:gd name="T93" fmla="*/ 5 h 279"/>
                <a:gd name="T94" fmla="*/ 0 w 48"/>
                <a:gd name="T95" fmla="*/ 0 h 279"/>
                <a:gd name="T96" fmla="*/ 0 w 48"/>
                <a:gd name="T97" fmla="*/ 0 h 279"/>
                <a:gd name="T98" fmla="*/ 0 w 48"/>
                <a:gd name="T9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279">
                  <a:moveTo>
                    <a:pt x="10" y="274"/>
                  </a:moveTo>
                  <a:lnTo>
                    <a:pt x="10" y="274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15" y="274"/>
                  </a:lnTo>
                  <a:lnTo>
                    <a:pt x="15" y="274"/>
                  </a:lnTo>
                  <a:lnTo>
                    <a:pt x="15" y="274"/>
                  </a:lnTo>
                  <a:lnTo>
                    <a:pt x="15" y="274"/>
                  </a:lnTo>
                  <a:lnTo>
                    <a:pt x="15" y="274"/>
                  </a:lnTo>
                  <a:lnTo>
                    <a:pt x="15" y="279"/>
                  </a:lnTo>
                  <a:lnTo>
                    <a:pt x="20" y="279"/>
                  </a:lnTo>
                  <a:lnTo>
                    <a:pt x="20" y="279"/>
                  </a:lnTo>
                  <a:lnTo>
                    <a:pt x="20" y="279"/>
                  </a:lnTo>
                  <a:lnTo>
                    <a:pt x="20" y="279"/>
                  </a:lnTo>
                  <a:lnTo>
                    <a:pt x="20" y="279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34" y="279"/>
                  </a:lnTo>
                  <a:lnTo>
                    <a:pt x="34" y="279"/>
                  </a:lnTo>
                  <a:lnTo>
                    <a:pt x="34" y="279"/>
                  </a:lnTo>
                  <a:lnTo>
                    <a:pt x="34" y="279"/>
                  </a:lnTo>
                  <a:lnTo>
                    <a:pt x="34" y="279"/>
                  </a:lnTo>
                  <a:lnTo>
                    <a:pt x="39" y="279"/>
                  </a:lnTo>
                  <a:lnTo>
                    <a:pt x="39" y="279"/>
                  </a:lnTo>
                  <a:lnTo>
                    <a:pt x="39" y="274"/>
                  </a:lnTo>
                  <a:lnTo>
                    <a:pt x="39" y="274"/>
                  </a:lnTo>
                  <a:lnTo>
                    <a:pt x="39" y="274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8" y="274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7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55" name="Oval 57"/>
            <p:cNvSpPr>
              <a:spLocks noChangeAspect="1" noChangeArrowheads="1"/>
            </p:cNvSpPr>
            <p:nvPr/>
          </p:nvSpPr>
          <p:spPr bwMode="auto">
            <a:xfrm>
              <a:off x="3545969" y="5290739"/>
              <a:ext cx="69635" cy="71885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56" name="Freeform 58"/>
            <p:cNvSpPr>
              <a:spLocks noChangeAspect="1"/>
            </p:cNvSpPr>
            <p:nvPr/>
          </p:nvSpPr>
          <p:spPr bwMode="auto">
            <a:xfrm>
              <a:off x="3550461" y="5079578"/>
              <a:ext cx="56157" cy="231379"/>
            </a:xfrm>
            <a:custGeom>
              <a:avLst/>
              <a:gdLst>
                <a:gd name="T0" fmla="*/ 10 w 48"/>
                <a:gd name="T1" fmla="*/ 196 h 201"/>
                <a:gd name="T2" fmla="*/ 10 w 48"/>
                <a:gd name="T3" fmla="*/ 196 h 201"/>
                <a:gd name="T4" fmla="*/ 15 w 48"/>
                <a:gd name="T5" fmla="*/ 196 h 201"/>
                <a:gd name="T6" fmla="*/ 15 w 48"/>
                <a:gd name="T7" fmla="*/ 196 h 201"/>
                <a:gd name="T8" fmla="*/ 15 w 48"/>
                <a:gd name="T9" fmla="*/ 201 h 201"/>
                <a:gd name="T10" fmla="*/ 15 w 48"/>
                <a:gd name="T11" fmla="*/ 201 h 201"/>
                <a:gd name="T12" fmla="*/ 20 w 48"/>
                <a:gd name="T13" fmla="*/ 201 h 201"/>
                <a:gd name="T14" fmla="*/ 20 w 48"/>
                <a:gd name="T15" fmla="*/ 201 h 201"/>
                <a:gd name="T16" fmla="*/ 20 w 48"/>
                <a:gd name="T17" fmla="*/ 201 h 201"/>
                <a:gd name="T18" fmla="*/ 24 w 48"/>
                <a:gd name="T19" fmla="*/ 201 h 201"/>
                <a:gd name="T20" fmla="*/ 24 w 48"/>
                <a:gd name="T21" fmla="*/ 201 h 201"/>
                <a:gd name="T22" fmla="*/ 29 w 48"/>
                <a:gd name="T23" fmla="*/ 201 h 201"/>
                <a:gd name="T24" fmla="*/ 29 w 48"/>
                <a:gd name="T25" fmla="*/ 201 h 201"/>
                <a:gd name="T26" fmla="*/ 34 w 48"/>
                <a:gd name="T27" fmla="*/ 201 h 201"/>
                <a:gd name="T28" fmla="*/ 34 w 48"/>
                <a:gd name="T29" fmla="*/ 201 h 201"/>
                <a:gd name="T30" fmla="*/ 39 w 48"/>
                <a:gd name="T31" fmla="*/ 201 h 201"/>
                <a:gd name="T32" fmla="*/ 39 w 48"/>
                <a:gd name="T33" fmla="*/ 201 h 201"/>
                <a:gd name="T34" fmla="*/ 44 w 48"/>
                <a:gd name="T35" fmla="*/ 201 h 201"/>
                <a:gd name="T36" fmla="*/ 44 w 48"/>
                <a:gd name="T37" fmla="*/ 196 h 201"/>
                <a:gd name="T38" fmla="*/ 44 w 48"/>
                <a:gd name="T39" fmla="*/ 196 h 201"/>
                <a:gd name="T40" fmla="*/ 48 w 48"/>
                <a:gd name="T41" fmla="*/ 196 h 201"/>
                <a:gd name="T42" fmla="*/ 48 w 48"/>
                <a:gd name="T43" fmla="*/ 196 h 201"/>
                <a:gd name="T44" fmla="*/ 48 w 48"/>
                <a:gd name="T45" fmla="*/ 192 h 201"/>
                <a:gd name="T46" fmla="*/ 48 w 48"/>
                <a:gd name="T47" fmla="*/ 192 h 201"/>
                <a:gd name="T48" fmla="*/ 48 w 48"/>
                <a:gd name="T49" fmla="*/ 192 h 201"/>
                <a:gd name="T50" fmla="*/ 39 w 48"/>
                <a:gd name="T51" fmla="*/ 0 h 201"/>
                <a:gd name="T52" fmla="*/ 39 w 48"/>
                <a:gd name="T53" fmla="*/ 4 h 201"/>
                <a:gd name="T54" fmla="*/ 39 w 48"/>
                <a:gd name="T55" fmla="*/ 4 h 201"/>
                <a:gd name="T56" fmla="*/ 34 w 48"/>
                <a:gd name="T57" fmla="*/ 4 h 201"/>
                <a:gd name="T58" fmla="*/ 34 w 48"/>
                <a:gd name="T59" fmla="*/ 4 h 201"/>
                <a:gd name="T60" fmla="*/ 34 w 48"/>
                <a:gd name="T61" fmla="*/ 9 h 201"/>
                <a:gd name="T62" fmla="*/ 29 w 48"/>
                <a:gd name="T63" fmla="*/ 9 h 201"/>
                <a:gd name="T64" fmla="*/ 29 w 48"/>
                <a:gd name="T65" fmla="*/ 9 h 201"/>
                <a:gd name="T66" fmla="*/ 29 w 48"/>
                <a:gd name="T67" fmla="*/ 9 h 201"/>
                <a:gd name="T68" fmla="*/ 24 w 48"/>
                <a:gd name="T69" fmla="*/ 9 h 201"/>
                <a:gd name="T70" fmla="*/ 24 w 48"/>
                <a:gd name="T71" fmla="*/ 9 h 201"/>
                <a:gd name="T72" fmla="*/ 20 w 48"/>
                <a:gd name="T73" fmla="*/ 9 h 201"/>
                <a:gd name="T74" fmla="*/ 20 w 48"/>
                <a:gd name="T75" fmla="*/ 14 h 201"/>
                <a:gd name="T76" fmla="*/ 15 w 48"/>
                <a:gd name="T77" fmla="*/ 14 h 201"/>
                <a:gd name="T78" fmla="*/ 15 w 48"/>
                <a:gd name="T79" fmla="*/ 14 h 201"/>
                <a:gd name="T80" fmla="*/ 10 w 48"/>
                <a:gd name="T81" fmla="*/ 9 h 201"/>
                <a:gd name="T82" fmla="*/ 10 w 48"/>
                <a:gd name="T83" fmla="*/ 9 h 201"/>
                <a:gd name="T84" fmla="*/ 5 w 48"/>
                <a:gd name="T85" fmla="*/ 9 h 201"/>
                <a:gd name="T86" fmla="*/ 5 w 48"/>
                <a:gd name="T87" fmla="*/ 9 h 201"/>
                <a:gd name="T88" fmla="*/ 5 w 48"/>
                <a:gd name="T89" fmla="*/ 9 h 201"/>
                <a:gd name="T90" fmla="*/ 0 w 48"/>
                <a:gd name="T91" fmla="*/ 9 h 201"/>
                <a:gd name="T92" fmla="*/ 0 w 48"/>
                <a:gd name="T93" fmla="*/ 9 h 201"/>
                <a:gd name="T94" fmla="*/ 0 w 48"/>
                <a:gd name="T95" fmla="*/ 4 h 201"/>
                <a:gd name="T96" fmla="*/ 0 w 48"/>
                <a:gd name="T97" fmla="*/ 4 h 201"/>
                <a:gd name="T98" fmla="*/ 0 w 48"/>
                <a:gd name="T99" fmla="*/ 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201">
                  <a:moveTo>
                    <a:pt x="10" y="196"/>
                  </a:moveTo>
                  <a:lnTo>
                    <a:pt x="10" y="196"/>
                  </a:lnTo>
                  <a:lnTo>
                    <a:pt x="10" y="196"/>
                  </a:lnTo>
                  <a:lnTo>
                    <a:pt x="10" y="196"/>
                  </a:lnTo>
                  <a:lnTo>
                    <a:pt x="10" y="196"/>
                  </a:lnTo>
                  <a:lnTo>
                    <a:pt x="15" y="196"/>
                  </a:lnTo>
                  <a:lnTo>
                    <a:pt x="15" y="196"/>
                  </a:lnTo>
                  <a:lnTo>
                    <a:pt x="15" y="196"/>
                  </a:lnTo>
                  <a:lnTo>
                    <a:pt x="15" y="196"/>
                  </a:lnTo>
                  <a:lnTo>
                    <a:pt x="15" y="201"/>
                  </a:lnTo>
                  <a:lnTo>
                    <a:pt x="15" y="201"/>
                  </a:lnTo>
                  <a:lnTo>
                    <a:pt x="15" y="201"/>
                  </a:lnTo>
                  <a:lnTo>
                    <a:pt x="15" y="201"/>
                  </a:lnTo>
                  <a:lnTo>
                    <a:pt x="20" y="201"/>
                  </a:lnTo>
                  <a:lnTo>
                    <a:pt x="20" y="201"/>
                  </a:lnTo>
                  <a:lnTo>
                    <a:pt x="20" y="201"/>
                  </a:lnTo>
                  <a:lnTo>
                    <a:pt x="20" y="201"/>
                  </a:lnTo>
                  <a:lnTo>
                    <a:pt x="20" y="201"/>
                  </a:lnTo>
                  <a:lnTo>
                    <a:pt x="24" y="201"/>
                  </a:lnTo>
                  <a:lnTo>
                    <a:pt x="24" y="201"/>
                  </a:lnTo>
                  <a:lnTo>
                    <a:pt x="24" y="201"/>
                  </a:lnTo>
                  <a:lnTo>
                    <a:pt x="24" y="201"/>
                  </a:lnTo>
                  <a:lnTo>
                    <a:pt x="29" y="201"/>
                  </a:lnTo>
                  <a:lnTo>
                    <a:pt x="29" y="201"/>
                  </a:lnTo>
                  <a:lnTo>
                    <a:pt x="29" y="201"/>
                  </a:lnTo>
                  <a:lnTo>
                    <a:pt x="29" y="201"/>
                  </a:lnTo>
                  <a:lnTo>
                    <a:pt x="34" y="201"/>
                  </a:lnTo>
                  <a:lnTo>
                    <a:pt x="34" y="201"/>
                  </a:lnTo>
                  <a:lnTo>
                    <a:pt x="34" y="201"/>
                  </a:lnTo>
                  <a:lnTo>
                    <a:pt x="34" y="201"/>
                  </a:lnTo>
                  <a:lnTo>
                    <a:pt x="39" y="201"/>
                  </a:lnTo>
                  <a:lnTo>
                    <a:pt x="39" y="201"/>
                  </a:lnTo>
                  <a:lnTo>
                    <a:pt x="39" y="201"/>
                  </a:lnTo>
                  <a:lnTo>
                    <a:pt x="39" y="201"/>
                  </a:lnTo>
                  <a:lnTo>
                    <a:pt x="44" y="201"/>
                  </a:lnTo>
                  <a:lnTo>
                    <a:pt x="44" y="201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8" y="196"/>
                  </a:lnTo>
                  <a:lnTo>
                    <a:pt x="48" y="196"/>
                  </a:lnTo>
                  <a:lnTo>
                    <a:pt x="48" y="196"/>
                  </a:lnTo>
                  <a:lnTo>
                    <a:pt x="48" y="196"/>
                  </a:lnTo>
                  <a:lnTo>
                    <a:pt x="48" y="196"/>
                  </a:lnTo>
                  <a:lnTo>
                    <a:pt x="48" y="192"/>
                  </a:lnTo>
                  <a:lnTo>
                    <a:pt x="48" y="192"/>
                  </a:lnTo>
                  <a:lnTo>
                    <a:pt x="48" y="192"/>
                  </a:lnTo>
                  <a:lnTo>
                    <a:pt x="48" y="192"/>
                  </a:lnTo>
                  <a:lnTo>
                    <a:pt x="48" y="19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19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57" name="Oval 59"/>
            <p:cNvSpPr>
              <a:spLocks noChangeAspect="1" noChangeArrowheads="1"/>
            </p:cNvSpPr>
            <p:nvPr/>
          </p:nvSpPr>
          <p:spPr bwMode="auto">
            <a:xfrm>
              <a:off x="4206374" y="2846658"/>
              <a:ext cx="69635" cy="69638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58" name="Oval 60"/>
            <p:cNvSpPr>
              <a:spLocks noChangeAspect="1" noChangeArrowheads="1"/>
            </p:cNvSpPr>
            <p:nvPr/>
          </p:nvSpPr>
          <p:spPr bwMode="auto">
            <a:xfrm>
              <a:off x="3474088" y="2934267"/>
              <a:ext cx="148254" cy="150509"/>
            </a:xfrm>
            <a:prstGeom prst="ellipse">
              <a:avLst/>
            </a:prstGeom>
            <a:solidFill>
              <a:srgbClr val="0000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59" name="Freeform 61"/>
            <p:cNvSpPr>
              <a:spLocks noChangeAspect="1"/>
            </p:cNvSpPr>
            <p:nvPr/>
          </p:nvSpPr>
          <p:spPr bwMode="auto">
            <a:xfrm>
              <a:off x="3431409" y="3006152"/>
              <a:ext cx="130284" cy="195437"/>
            </a:xfrm>
            <a:custGeom>
              <a:avLst/>
              <a:gdLst>
                <a:gd name="T0" fmla="*/ 110 w 115"/>
                <a:gd name="T1" fmla="*/ 29 h 168"/>
                <a:gd name="T2" fmla="*/ 110 w 115"/>
                <a:gd name="T3" fmla="*/ 24 h 168"/>
                <a:gd name="T4" fmla="*/ 115 w 115"/>
                <a:gd name="T5" fmla="*/ 24 h 168"/>
                <a:gd name="T6" fmla="*/ 115 w 115"/>
                <a:gd name="T7" fmla="*/ 19 h 168"/>
                <a:gd name="T8" fmla="*/ 115 w 115"/>
                <a:gd name="T9" fmla="*/ 19 h 168"/>
                <a:gd name="T10" fmla="*/ 115 w 115"/>
                <a:gd name="T11" fmla="*/ 15 h 168"/>
                <a:gd name="T12" fmla="*/ 110 w 115"/>
                <a:gd name="T13" fmla="*/ 15 h 168"/>
                <a:gd name="T14" fmla="*/ 110 w 115"/>
                <a:gd name="T15" fmla="*/ 10 h 168"/>
                <a:gd name="T16" fmla="*/ 110 w 115"/>
                <a:gd name="T17" fmla="*/ 10 h 168"/>
                <a:gd name="T18" fmla="*/ 110 w 115"/>
                <a:gd name="T19" fmla="*/ 10 h 168"/>
                <a:gd name="T20" fmla="*/ 105 w 115"/>
                <a:gd name="T21" fmla="*/ 5 h 168"/>
                <a:gd name="T22" fmla="*/ 105 w 115"/>
                <a:gd name="T23" fmla="*/ 5 h 168"/>
                <a:gd name="T24" fmla="*/ 101 w 115"/>
                <a:gd name="T25" fmla="*/ 5 h 168"/>
                <a:gd name="T26" fmla="*/ 101 w 115"/>
                <a:gd name="T27" fmla="*/ 0 h 168"/>
                <a:gd name="T28" fmla="*/ 101 w 115"/>
                <a:gd name="T29" fmla="*/ 0 h 168"/>
                <a:gd name="T30" fmla="*/ 96 w 115"/>
                <a:gd name="T31" fmla="*/ 0 h 168"/>
                <a:gd name="T32" fmla="*/ 96 w 115"/>
                <a:gd name="T33" fmla="*/ 0 h 168"/>
                <a:gd name="T34" fmla="*/ 91 w 115"/>
                <a:gd name="T35" fmla="*/ 0 h 168"/>
                <a:gd name="T36" fmla="*/ 91 w 115"/>
                <a:gd name="T37" fmla="*/ 0 h 168"/>
                <a:gd name="T38" fmla="*/ 86 w 115"/>
                <a:gd name="T39" fmla="*/ 0 h 168"/>
                <a:gd name="T40" fmla="*/ 86 w 115"/>
                <a:gd name="T41" fmla="*/ 5 h 168"/>
                <a:gd name="T42" fmla="*/ 81 w 115"/>
                <a:gd name="T43" fmla="*/ 5 h 168"/>
                <a:gd name="T44" fmla="*/ 81 w 115"/>
                <a:gd name="T45" fmla="*/ 5 h 168"/>
                <a:gd name="T46" fmla="*/ 81 w 115"/>
                <a:gd name="T47" fmla="*/ 5 h 168"/>
                <a:gd name="T48" fmla="*/ 77 w 115"/>
                <a:gd name="T49" fmla="*/ 10 h 168"/>
                <a:gd name="T50" fmla="*/ 0 w 115"/>
                <a:gd name="T51" fmla="*/ 144 h 168"/>
                <a:gd name="T52" fmla="*/ 0 w 115"/>
                <a:gd name="T53" fmla="*/ 144 h 168"/>
                <a:gd name="T54" fmla="*/ 0 w 115"/>
                <a:gd name="T55" fmla="*/ 139 h 168"/>
                <a:gd name="T56" fmla="*/ 5 w 115"/>
                <a:gd name="T57" fmla="*/ 139 h 168"/>
                <a:gd name="T58" fmla="*/ 5 w 115"/>
                <a:gd name="T59" fmla="*/ 139 h 168"/>
                <a:gd name="T60" fmla="*/ 9 w 115"/>
                <a:gd name="T61" fmla="*/ 139 h 168"/>
                <a:gd name="T62" fmla="*/ 9 w 115"/>
                <a:gd name="T63" fmla="*/ 135 h 168"/>
                <a:gd name="T64" fmla="*/ 14 w 115"/>
                <a:gd name="T65" fmla="*/ 135 h 168"/>
                <a:gd name="T66" fmla="*/ 14 w 115"/>
                <a:gd name="T67" fmla="*/ 135 h 168"/>
                <a:gd name="T68" fmla="*/ 19 w 115"/>
                <a:gd name="T69" fmla="*/ 135 h 168"/>
                <a:gd name="T70" fmla="*/ 19 w 115"/>
                <a:gd name="T71" fmla="*/ 139 h 168"/>
                <a:gd name="T72" fmla="*/ 24 w 115"/>
                <a:gd name="T73" fmla="*/ 139 h 168"/>
                <a:gd name="T74" fmla="*/ 24 w 115"/>
                <a:gd name="T75" fmla="*/ 139 h 168"/>
                <a:gd name="T76" fmla="*/ 29 w 115"/>
                <a:gd name="T77" fmla="*/ 139 h 168"/>
                <a:gd name="T78" fmla="*/ 29 w 115"/>
                <a:gd name="T79" fmla="*/ 144 h 168"/>
                <a:gd name="T80" fmla="*/ 33 w 115"/>
                <a:gd name="T81" fmla="*/ 144 h 168"/>
                <a:gd name="T82" fmla="*/ 33 w 115"/>
                <a:gd name="T83" fmla="*/ 149 h 168"/>
                <a:gd name="T84" fmla="*/ 33 w 115"/>
                <a:gd name="T85" fmla="*/ 149 h 168"/>
                <a:gd name="T86" fmla="*/ 33 w 115"/>
                <a:gd name="T87" fmla="*/ 154 h 168"/>
                <a:gd name="T88" fmla="*/ 38 w 115"/>
                <a:gd name="T89" fmla="*/ 154 h 168"/>
                <a:gd name="T90" fmla="*/ 38 w 115"/>
                <a:gd name="T91" fmla="*/ 159 h 168"/>
                <a:gd name="T92" fmla="*/ 38 w 115"/>
                <a:gd name="T93" fmla="*/ 159 h 168"/>
                <a:gd name="T94" fmla="*/ 33 w 115"/>
                <a:gd name="T95" fmla="*/ 163 h 168"/>
                <a:gd name="T96" fmla="*/ 33 w 115"/>
                <a:gd name="T97" fmla="*/ 163 h 168"/>
                <a:gd name="T98" fmla="*/ 33 w 115"/>
                <a:gd name="T9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" h="168">
                  <a:moveTo>
                    <a:pt x="110" y="29"/>
                  </a:moveTo>
                  <a:lnTo>
                    <a:pt x="110" y="29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5"/>
                  </a:lnTo>
                  <a:lnTo>
                    <a:pt x="110" y="15"/>
                  </a:lnTo>
                  <a:lnTo>
                    <a:pt x="110" y="15"/>
                  </a:lnTo>
                  <a:lnTo>
                    <a:pt x="110" y="15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01" y="5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5" y="139"/>
                  </a:lnTo>
                  <a:lnTo>
                    <a:pt x="5" y="139"/>
                  </a:lnTo>
                  <a:lnTo>
                    <a:pt x="5" y="139"/>
                  </a:lnTo>
                  <a:lnTo>
                    <a:pt x="5" y="139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9" y="135"/>
                  </a:lnTo>
                  <a:lnTo>
                    <a:pt x="9" y="135"/>
                  </a:lnTo>
                  <a:lnTo>
                    <a:pt x="14" y="135"/>
                  </a:lnTo>
                  <a:lnTo>
                    <a:pt x="14" y="135"/>
                  </a:lnTo>
                  <a:lnTo>
                    <a:pt x="14" y="135"/>
                  </a:lnTo>
                  <a:lnTo>
                    <a:pt x="14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24" y="139"/>
                  </a:lnTo>
                  <a:lnTo>
                    <a:pt x="24" y="139"/>
                  </a:lnTo>
                  <a:lnTo>
                    <a:pt x="24" y="139"/>
                  </a:lnTo>
                  <a:lnTo>
                    <a:pt x="24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44"/>
                  </a:lnTo>
                  <a:lnTo>
                    <a:pt x="29" y="144"/>
                  </a:lnTo>
                  <a:lnTo>
                    <a:pt x="33" y="144"/>
                  </a:lnTo>
                  <a:lnTo>
                    <a:pt x="33" y="144"/>
                  </a:lnTo>
                  <a:lnTo>
                    <a:pt x="33" y="144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33" y="163"/>
                  </a:lnTo>
                  <a:lnTo>
                    <a:pt x="33" y="163"/>
                  </a:lnTo>
                  <a:lnTo>
                    <a:pt x="33" y="163"/>
                  </a:lnTo>
                  <a:lnTo>
                    <a:pt x="33" y="163"/>
                  </a:lnTo>
                  <a:lnTo>
                    <a:pt x="33" y="168"/>
                  </a:lnTo>
                  <a:lnTo>
                    <a:pt x="110" y="2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60" name="Oval 62"/>
            <p:cNvSpPr>
              <a:spLocks noChangeAspect="1" noChangeArrowheads="1"/>
            </p:cNvSpPr>
            <p:nvPr/>
          </p:nvSpPr>
          <p:spPr bwMode="auto">
            <a:xfrm>
              <a:off x="4891489" y="4771821"/>
              <a:ext cx="172963" cy="17297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61" name="Freeform 63"/>
            <p:cNvSpPr>
              <a:spLocks noChangeAspect="1"/>
            </p:cNvSpPr>
            <p:nvPr/>
          </p:nvSpPr>
          <p:spPr bwMode="auto">
            <a:xfrm>
              <a:off x="4848810" y="4857184"/>
              <a:ext cx="132530" cy="121306"/>
            </a:xfrm>
            <a:custGeom>
              <a:avLst/>
              <a:gdLst>
                <a:gd name="T0" fmla="*/ 110 w 115"/>
                <a:gd name="T1" fmla="*/ 33 h 105"/>
                <a:gd name="T2" fmla="*/ 110 w 115"/>
                <a:gd name="T3" fmla="*/ 33 h 105"/>
                <a:gd name="T4" fmla="*/ 110 w 115"/>
                <a:gd name="T5" fmla="*/ 33 h 105"/>
                <a:gd name="T6" fmla="*/ 110 w 115"/>
                <a:gd name="T7" fmla="*/ 28 h 105"/>
                <a:gd name="T8" fmla="*/ 115 w 115"/>
                <a:gd name="T9" fmla="*/ 28 h 105"/>
                <a:gd name="T10" fmla="*/ 115 w 115"/>
                <a:gd name="T11" fmla="*/ 24 h 105"/>
                <a:gd name="T12" fmla="*/ 115 w 115"/>
                <a:gd name="T13" fmla="*/ 24 h 105"/>
                <a:gd name="T14" fmla="*/ 115 w 115"/>
                <a:gd name="T15" fmla="*/ 19 h 105"/>
                <a:gd name="T16" fmla="*/ 115 w 115"/>
                <a:gd name="T17" fmla="*/ 19 h 105"/>
                <a:gd name="T18" fmla="*/ 115 w 115"/>
                <a:gd name="T19" fmla="*/ 14 h 105"/>
                <a:gd name="T20" fmla="*/ 110 w 115"/>
                <a:gd name="T21" fmla="*/ 14 h 105"/>
                <a:gd name="T22" fmla="*/ 110 w 115"/>
                <a:gd name="T23" fmla="*/ 9 h 105"/>
                <a:gd name="T24" fmla="*/ 110 w 115"/>
                <a:gd name="T25" fmla="*/ 9 h 105"/>
                <a:gd name="T26" fmla="*/ 106 w 115"/>
                <a:gd name="T27" fmla="*/ 4 h 105"/>
                <a:gd name="T28" fmla="*/ 106 w 115"/>
                <a:gd name="T29" fmla="*/ 4 h 105"/>
                <a:gd name="T30" fmla="*/ 106 w 115"/>
                <a:gd name="T31" fmla="*/ 4 h 105"/>
                <a:gd name="T32" fmla="*/ 101 w 115"/>
                <a:gd name="T33" fmla="*/ 4 h 105"/>
                <a:gd name="T34" fmla="*/ 101 w 115"/>
                <a:gd name="T35" fmla="*/ 0 h 105"/>
                <a:gd name="T36" fmla="*/ 96 w 115"/>
                <a:gd name="T37" fmla="*/ 0 h 105"/>
                <a:gd name="T38" fmla="*/ 96 w 115"/>
                <a:gd name="T39" fmla="*/ 0 h 105"/>
                <a:gd name="T40" fmla="*/ 91 w 115"/>
                <a:gd name="T41" fmla="*/ 0 h 105"/>
                <a:gd name="T42" fmla="*/ 91 w 115"/>
                <a:gd name="T43" fmla="*/ 0 h 105"/>
                <a:gd name="T44" fmla="*/ 86 w 115"/>
                <a:gd name="T45" fmla="*/ 4 h 105"/>
                <a:gd name="T46" fmla="*/ 86 w 115"/>
                <a:gd name="T47" fmla="*/ 4 h 105"/>
                <a:gd name="T48" fmla="*/ 82 w 115"/>
                <a:gd name="T49" fmla="*/ 4 h 105"/>
                <a:gd name="T50" fmla="*/ 0 w 115"/>
                <a:gd name="T51" fmla="*/ 72 h 105"/>
                <a:gd name="T52" fmla="*/ 0 w 115"/>
                <a:gd name="T53" fmla="*/ 72 h 105"/>
                <a:gd name="T54" fmla="*/ 5 w 115"/>
                <a:gd name="T55" fmla="*/ 67 h 105"/>
                <a:gd name="T56" fmla="*/ 5 w 115"/>
                <a:gd name="T57" fmla="*/ 67 h 105"/>
                <a:gd name="T58" fmla="*/ 10 w 115"/>
                <a:gd name="T59" fmla="*/ 67 h 105"/>
                <a:gd name="T60" fmla="*/ 10 w 115"/>
                <a:gd name="T61" fmla="*/ 67 h 105"/>
                <a:gd name="T62" fmla="*/ 14 w 115"/>
                <a:gd name="T63" fmla="*/ 67 h 105"/>
                <a:gd name="T64" fmla="*/ 14 w 115"/>
                <a:gd name="T65" fmla="*/ 67 h 105"/>
                <a:gd name="T66" fmla="*/ 19 w 115"/>
                <a:gd name="T67" fmla="*/ 72 h 105"/>
                <a:gd name="T68" fmla="*/ 19 w 115"/>
                <a:gd name="T69" fmla="*/ 72 h 105"/>
                <a:gd name="T70" fmla="*/ 24 w 115"/>
                <a:gd name="T71" fmla="*/ 72 h 105"/>
                <a:gd name="T72" fmla="*/ 24 w 115"/>
                <a:gd name="T73" fmla="*/ 76 h 105"/>
                <a:gd name="T74" fmla="*/ 29 w 115"/>
                <a:gd name="T75" fmla="*/ 76 h 105"/>
                <a:gd name="T76" fmla="*/ 29 w 115"/>
                <a:gd name="T77" fmla="*/ 76 h 105"/>
                <a:gd name="T78" fmla="*/ 29 w 115"/>
                <a:gd name="T79" fmla="*/ 81 h 105"/>
                <a:gd name="T80" fmla="*/ 29 w 115"/>
                <a:gd name="T81" fmla="*/ 81 h 105"/>
                <a:gd name="T82" fmla="*/ 34 w 115"/>
                <a:gd name="T83" fmla="*/ 86 h 105"/>
                <a:gd name="T84" fmla="*/ 34 w 115"/>
                <a:gd name="T85" fmla="*/ 91 h 105"/>
                <a:gd name="T86" fmla="*/ 34 w 115"/>
                <a:gd name="T87" fmla="*/ 91 h 105"/>
                <a:gd name="T88" fmla="*/ 34 w 115"/>
                <a:gd name="T89" fmla="*/ 96 h 105"/>
                <a:gd name="T90" fmla="*/ 29 w 115"/>
                <a:gd name="T91" fmla="*/ 96 h 105"/>
                <a:gd name="T92" fmla="*/ 29 w 115"/>
                <a:gd name="T93" fmla="*/ 100 h 105"/>
                <a:gd name="T94" fmla="*/ 29 w 115"/>
                <a:gd name="T95" fmla="*/ 100 h 105"/>
                <a:gd name="T96" fmla="*/ 29 w 115"/>
                <a:gd name="T97" fmla="*/ 100 h 105"/>
                <a:gd name="T98" fmla="*/ 24 w 115"/>
                <a:gd name="T9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" h="105">
                  <a:moveTo>
                    <a:pt x="106" y="33"/>
                  </a:moveTo>
                  <a:lnTo>
                    <a:pt x="110" y="33"/>
                  </a:lnTo>
                  <a:lnTo>
                    <a:pt x="110" y="33"/>
                  </a:lnTo>
                  <a:lnTo>
                    <a:pt x="110" y="33"/>
                  </a:lnTo>
                  <a:lnTo>
                    <a:pt x="110" y="33"/>
                  </a:lnTo>
                  <a:lnTo>
                    <a:pt x="110" y="33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15" y="28"/>
                  </a:lnTo>
                  <a:lnTo>
                    <a:pt x="115" y="28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4"/>
                  </a:lnTo>
                  <a:lnTo>
                    <a:pt x="115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106" y="3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62" name="Oval 64"/>
            <p:cNvSpPr>
              <a:spLocks noChangeAspect="1" noChangeArrowheads="1"/>
            </p:cNvSpPr>
            <p:nvPr/>
          </p:nvSpPr>
          <p:spPr bwMode="auto">
            <a:xfrm>
              <a:off x="4997064" y="3637390"/>
              <a:ext cx="71881" cy="74131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63" name="Freeform 65"/>
            <p:cNvSpPr>
              <a:spLocks noChangeAspect="1"/>
            </p:cNvSpPr>
            <p:nvPr/>
          </p:nvSpPr>
          <p:spPr bwMode="auto">
            <a:xfrm>
              <a:off x="4981340" y="3693550"/>
              <a:ext cx="76373" cy="229133"/>
            </a:xfrm>
            <a:custGeom>
              <a:avLst/>
              <a:gdLst>
                <a:gd name="T0" fmla="*/ 67 w 67"/>
                <a:gd name="T1" fmla="*/ 10 h 197"/>
                <a:gd name="T2" fmla="*/ 67 w 67"/>
                <a:gd name="T3" fmla="*/ 5 h 197"/>
                <a:gd name="T4" fmla="*/ 63 w 67"/>
                <a:gd name="T5" fmla="*/ 5 h 197"/>
                <a:gd name="T6" fmla="*/ 63 w 67"/>
                <a:gd name="T7" fmla="*/ 5 h 197"/>
                <a:gd name="T8" fmla="*/ 63 w 67"/>
                <a:gd name="T9" fmla="*/ 5 h 197"/>
                <a:gd name="T10" fmla="*/ 63 w 67"/>
                <a:gd name="T11" fmla="*/ 5 h 197"/>
                <a:gd name="T12" fmla="*/ 58 w 67"/>
                <a:gd name="T13" fmla="*/ 0 h 197"/>
                <a:gd name="T14" fmla="*/ 58 w 67"/>
                <a:gd name="T15" fmla="*/ 0 h 197"/>
                <a:gd name="T16" fmla="*/ 58 w 67"/>
                <a:gd name="T17" fmla="*/ 0 h 197"/>
                <a:gd name="T18" fmla="*/ 53 w 67"/>
                <a:gd name="T19" fmla="*/ 0 h 197"/>
                <a:gd name="T20" fmla="*/ 53 w 67"/>
                <a:gd name="T21" fmla="*/ 0 h 197"/>
                <a:gd name="T22" fmla="*/ 48 w 67"/>
                <a:gd name="T23" fmla="*/ 0 h 197"/>
                <a:gd name="T24" fmla="*/ 48 w 67"/>
                <a:gd name="T25" fmla="*/ 0 h 197"/>
                <a:gd name="T26" fmla="*/ 43 w 67"/>
                <a:gd name="T27" fmla="*/ 0 h 197"/>
                <a:gd name="T28" fmla="*/ 43 w 67"/>
                <a:gd name="T29" fmla="*/ 0 h 197"/>
                <a:gd name="T30" fmla="*/ 39 w 67"/>
                <a:gd name="T31" fmla="*/ 0 h 197"/>
                <a:gd name="T32" fmla="*/ 39 w 67"/>
                <a:gd name="T33" fmla="*/ 0 h 197"/>
                <a:gd name="T34" fmla="*/ 34 w 67"/>
                <a:gd name="T35" fmla="*/ 0 h 197"/>
                <a:gd name="T36" fmla="*/ 34 w 67"/>
                <a:gd name="T37" fmla="*/ 0 h 197"/>
                <a:gd name="T38" fmla="*/ 34 w 67"/>
                <a:gd name="T39" fmla="*/ 0 h 197"/>
                <a:gd name="T40" fmla="*/ 29 w 67"/>
                <a:gd name="T41" fmla="*/ 0 h 197"/>
                <a:gd name="T42" fmla="*/ 29 w 67"/>
                <a:gd name="T43" fmla="*/ 0 h 197"/>
                <a:gd name="T44" fmla="*/ 29 w 67"/>
                <a:gd name="T45" fmla="*/ 0 h 197"/>
                <a:gd name="T46" fmla="*/ 29 w 67"/>
                <a:gd name="T47" fmla="*/ 5 h 197"/>
                <a:gd name="T48" fmla="*/ 29 w 67"/>
                <a:gd name="T49" fmla="*/ 5 h 197"/>
                <a:gd name="T50" fmla="*/ 5 w 67"/>
                <a:gd name="T51" fmla="*/ 188 h 197"/>
                <a:gd name="T52" fmla="*/ 5 w 67"/>
                <a:gd name="T53" fmla="*/ 188 h 197"/>
                <a:gd name="T54" fmla="*/ 5 w 67"/>
                <a:gd name="T55" fmla="*/ 188 h 197"/>
                <a:gd name="T56" fmla="*/ 5 w 67"/>
                <a:gd name="T57" fmla="*/ 188 h 197"/>
                <a:gd name="T58" fmla="*/ 5 w 67"/>
                <a:gd name="T59" fmla="*/ 188 h 197"/>
                <a:gd name="T60" fmla="*/ 10 w 67"/>
                <a:gd name="T61" fmla="*/ 188 h 197"/>
                <a:gd name="T62" fmla="*/ 10 w 67"/>
                <a:gd name="T63" fmla="*/ 188 h 197"/>
                <a:gd name="T64" fmla="*/ 10 w 67"/>
                <a:gd name="T65" fmla="*/ 183 h 197"/>
                <a:gd name="T66" fmla="*/ 15 w 67"/>
                <a:gd name="T67" fmla="*/ 183 h 197"/>
                <a:gd name="T68" fmla="*/ 15 w 67"/>
                <a:gd name="T69" fmla="*/ 183 h 197"/>
                <a:gd name="T70" fmla="*/ 19 w 67"/>
                <a:gd name="T71" fmla="*/ 183 h 197"/>
                <a:gd name="T72" fmla="*/ 19 w 67"/>
                <a:gd name="T73" fmla="*/ 183 h 197"/>
                <a:gd name="T74" fmla="*/ 24 w 67"/>
                <a:gd name="T75" fmla="*/ 183 h 197"/>
                <a:gd name="T76" fmla="*/ 24 w 67"/>
                <a:gd name="T77" fmla="*/ 188 h 197"/>
                <a:gd name="T78" fmla="*/ 29 w 67"/>
                <a:gd name="T79" fmla="*/ 188 h 197"/>
                <a:gd name="T80" fmla="*/ 29 w 67"/>
                <a:gd name="T81" fmla="*/ 188 h 197"/>
                <a:gd name="T82" fmla="*/ 34 w 67"/>
                <a:gd name="T83" fmla="*/ 188 h 197"/>
                <a:gd name="T84" fmla="*/ 34 w 67"/>
                <a:gd name="T85" fmla="*/ 188 h 197"/>
                <a:gd name="T86" fmla="*/ 34 w 67"/>
                <a:gd name="T87" fmla="*/ 188 h 197"/>
                <a:gd name="T88" fmla="*/ 39 w 67"/>
                <a:gd name="T89" fmla="*/ 192 h 197"/>
                <a:gd name="T90" fmla="*/ 39 w 67"/>
                <a:gd name="T91" fmla="*/ 192 h 197"/>
                <a:gd name="T92" fmla="*/ 39 w 67"/>
                <a:gd name="T93" fmla="*/ 192 h 197"/>
                <a:gd name="T94" fmla="*/ 39 w 67"/>
                <a:gd name="T95" fmla="*/ 192 h 197"/>
                <a:gd name="T96" fmla="*/ 39 w 67"/>
                <a:gd name="T97" fmla="*/ 192 h 197"/>
                <a:gd name="T98" fmla="*/ 39 w 67"/>
                <a:gd name="T9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197">
                  <a:moveTo>
                    <a:pt x="67" y="10"/>
                  </a:moveTo>
                  <a:lnTo>
                    <a:pt x="67" y="10"/>
                  </a:lnTo>
                  <a:lnTo>
                    <a:pt x="67" y="10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0" y="192"/>
                  </a:lnTo>
                  <a:lnTo>
                    <a:pt x="5" y="188"/>
                  </a:lnTo>
                  <a:lnTo>
                    <a:pt x="5" y="188"/>
                  </a:lnTo>
                  <a:lnTo>
                    <a:pt x="5" y="188"/>
                  </a:lnTo>
                  <a:lnTo>
                    <a:pt x="5" y="188"/>
                  </a:lnTo>
                  <a:lnTo>
                    <a:pt x="5" y="188"/>
                  </a:lnTo>
                  <a:lnTo>
                    <a:pt x="5" y="188"/>
                  </a:lnTo>
                  <a:lnTo>
                    <a:pt x="5" y="188"/>
                  </a:lnTo>
                  <a:lnTo>
                    <a:pt x="5" y="188"/>
                  </a:lnTo>
                  <a:lnTo>
                    <a:pt x="5" y="188"/>
                  </a:lnTo>
                  <a:lnTo>
                    <a:pt x="5" y="188"/>
                  </a:lnTo>
                  <a:lnTo>
                    <a:pt x="10" y="188"/>
                  </a:lnTo>
                  <a:lnTo>
                    <a:pt x="10" y="188"/>
                  </a:lnTo>
                  <a:lnTo>
                    <a:pt x="10" y="188"/>
                  </a:lnTo>
                  <a:lnTo>
                    <a:pt x="10" y="183"/>
                  </a:lnTo>
                  <a:lnTo>
                    <a:pt x="10" y="183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24" y="183"/>
                  </a:lnTo>
                  <a:lnTo>
                    <a:pt x="24" y="183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9" y="188"/>
                  </a:lnTo>
                  <a:lnTo>
                    <a:pt x="29" y="188"/>
                  </a:lnTo>
                  <a:lnTo>
                    <a:pt x="29" y="188"/>
                  </a:lnTo>
                  <a:lnTo>
                    <a:pt x="29" y="188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9" y="188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67" y="1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64" name="Oval 66"/>
            <p:cNvSpPr>
              <a:spLocks noChangeAspect="1" noChangeArrowheads="1"/>
            </p:cNvSpPr>
            <p:nvPr/>
          </p:nvSpPr>
          <p:spPr bwMode="auto">
            <a:xfrm>
              <a:off x="3649298" y="4066452"/>
              <a:ext cx="159486" cy="16174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65" name="Freeform 67"/>
            <p:cNvSpPr>
              <a:spLocks noChangeAspect="1"/>
            </p:cNvSpPr>
            <p:nvPr/>
          </p:nvSpPr>
          <p:spPr bwMode="auto">
            <a:xfrm>
              <a:off x="3541476" y="4039495"/>
              <a:ext cx="179702" cy="116813"/>
            </a:xfrm>
            <a:custGeom>
              <a:avLst/>
              <a:gdLst>
                <a:gd name="T0" fmla="*/ 129 w 158"/>
                <a:gd name="T1" fmla="*/ 101 h 101"/>
                <a:gd name="T2" fmla="*/ 134 w 158"/>
                <a:gd name="T3" fmla="*/ 101 h 101"/>
                <a:gd name="T4" fmla="*/ 134 w 158"/>
                <a:gd name="T5" fmla="*/ 101 h 101"/>
                <a:gd name="T6" fmla="*/ 139 w 158"/>
                <a:gd name="T7" fmla="*/ 101 h 101"/>
                <a:gd name="T8" fmla="*/ 139 w 158"/>
                <a:gd name="T9" fmla="*/ 101 h 101"/>
                <a:gd name="T10" fmla="*/ 144 w 158"/>
                <a:gd name="T11" fmla="*/ 101 h 101"/>
                <a:gd name="T12" fmla="*/ 144 w 158"/>
                <a:gd name="T13" fmla="*/ 101 h 101"/>
                <a:gd name="T14" fmla="*/ 149 w 158"/>
                <a:gd name="T15" fmla="*/ 96 h 101"/>
                <a:gd name="T16" fmla="*/ 149 w 158"/>
                <a:gd name="T17" fmla="*/ 96 h 101"/>
                <a:gd name="T18" fmla="*/ 149 w 158"/>
                <a:gd name="T19" fmla="*/ 96 h 101"/>
                <a:gd name="T20" fmla="*/ 153 w 158"/>
                <a:gd name="T21" fmla="*/ 91 h 101"/>
                <a:gd name="T22" fmla="*/ 153 w 158"/>
                <a:gd name="T23" fmla="*/ 91 h 101"/>
                <a:gd name="T24" fmla="*/ 153 w 158"/>
                <a:gd name="T25" fmla="*/ 91 h 101"/>
                <a:gd name="T26" fmla="*/ 153 w 158"/>
                <a:gd name="T27" fmla="*/ 86 h 101"/>
                <a:gd name="T28" fmla="*/ 153 w 158"/>
                <a:gd name="T29" fmla="*/ 86 h 101"/>
                <a:gd name="T30" fmla="*/ 158 w 158"/>
                <a:gd name="T31" fmla="*/ 82 h 101"/>
                <a:gd name="T32" fmla="*/ 158 w 158"/>
                <a:gd name="T33" fmla="*/ 82 h 101"/>
                <a:gd name="T34" fmla="*/ 158 w 158"/>
                <a:gd name="T35" fmla="*/ 77 h 101"/>
                <a:gd name="T36" fmla="*/ 153 w 158"/>
                <a:gd name="T37" fmla="*/ 77 h 101"/>
                <a:gd name="T38" fmla="*/ 153 w 158"/>
                <a:gd name="T39" fmla="*/ 72 h 101"/>
                <a:gd name="T40" fmla="*/ 153 w 158"/>
                <a:gd name="T41" fmla="*/ 72 h 101"/>
                <a:gd name="T42" fmla="*/ 153 w 158"/>
                <a:gd name="T43" fmla="*/ 67 h 101"/>
                <a:gd name="T44" fmla="*/ 153 w 158"/>
                <a:gd name="T45" fmla="*/ 67 h 101"/>
                <a:gd name="T46" fmla="*/ 149 w 158"/>
                <a:gd name="T47" fmla="*/ 67 h 101"/>
                <a:gd name="T48" fmla="*/ 149 w 158"/>
                <a:gd name="T49" fmla="*/ 67 h 101"/>
                <a:gd name="T50" fmla="*/ 19 w 158"/>
                <a:gd name="T51" fmla="*/ 0 h 101"/>
                <a:gd name="T52" fmla="*/ 19 w 158"/>
                <a:gd name="T53" fmla="*/ 0 h 101"/>
                <a:gd name="T54" fmla="*/ 24 w 158"/>
                <a:gd name="T55" fmla="*/ 0 h 101"/>
                <a:gd name="T56" fmla="*/ 24 w 158"/>
                <a:gd name="T57" fmla="*/ 5 h 101"/>
                <a:gd name="T58" fmla="*/ 24 w 158"/>
                <a:gd name="T59" fmla="*/ 5 h 101"/>
                <a:gd name="T60" fmla="*/ 24 w 158"/>
                <a:gd name="T61" fmla="*/ 10 h 101"/>
                <a:gd name="T62" fmla="*/ 29 w 158"/>
                <a:gd name="T63" fmla="*/ 10 h 101"/>
                <a:gd name="T64" fmla="*/ 29 w 158"/>
                <a:gd name="T65" fmla="*/ 14 h 101"/>
                <a:gd name="T66" fmla="*/ 29 w 158"/>
                <a:gd name="T67" fmla="*/ 14 h 101"/>
                <a:gd name="T68" fmla="*/ 29 w 158"/>
                <a:gd name="T69" fmla="*/ 19 h 101"/>
                <a:gd name="T70" fmla="*/ 24 w 158"/>
                <a:gd name="T71" fmla="*/ 19 h 101"/>
                <a:gd name="T72" fmla="*/ 24 w 158"/>
                <a:gd name="T73" fmla="*/ 24 h 101"/>
                <a:gd name="T74" fmla="*/ 24 w 158"/>
                <a:gd name="T75" fmla="*/ 24 h 101"/>
                <a:gd name="T76" fmla="*/ 24 w 158"/>
                <a:gd name="T77" fmla="*/ 29 h 101"/>
                <a:gd name="T78" fmla="*/ 19 w 158"/>
                <a:gd name="T79" fmla="*/ 29 h 101"/>
                <a:gd name="T80" fmla="*/ 19 w 158"/>
                <a:gd name="T81" fmla="*/ 29 h 101"/>
                <a:gd name="T82" fmla="*/ 19 w 158"/>
                <a:gd name="T83" fmla="*/ 34 h 101"/>
                <a:gd name="T84" fmla="*/ 14 w 158"/>
                <a:gd name="T85" fmla="*/ 34 h 101"/>
                <a:gd name="T86" fmla="*/ 14 w 158"/>
                <a:gd name="T87" fmla="*/ 34 h 101"/>
                <a:gd name="T88" fmla="*/ 9 w 158"/>
                <a:gd name="T89" fmla="*/ 34 h 101"/>
                <a:gd name="T90" fmla="*/ 9 w 158"/>
                <a:gd name="T91" fmla="*/ 34 h 101"/>
                <a:gd name="T92" fmla="*/ 5 w 158"/>
                <a:gd name="T93" fmla="*/ 34 h 101"/>
                <a:gd name="T94" fmla="*/ 5 w 158"/>
                <a:gd name="T95" fmla="*/ 34 h 101"/>
                <a:gd name="T96" fmla="*/ 0 w 158"/>
                <a:gd name="T97" fmla="*/ 34 h 101"/>
                <a:gd name="T98" fmla="*/ 0 w 158"/>
                <a:gd name="T99" fmla="*/ 3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01">
                  <a:moveTo>
                    <a:pt x="129" y="101"/>
                  </a:moveTo>
                  <a:lnTo>
                    <a:pt x="129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44" y="101"/>
                  </a:lnTo>
                  <a:lnTo>
                    <a:pt x="144" y="101"/>
                  </a:lnTo>
                  <a:lnTo>
                    <a:pt x="144" y="101"/>
                  </a:lnTo>
                  <a:lnTo>
                    <a:pt x="144" y="101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53" y="86"/>
                  </a:lnTo>
                  <a:lnTo>
                    <a:pt x="153" y="86"/>
                  </a:lnTo>
                  <a:lnTo>
                    <a:pt x="153" y="86"/>
                  </a:lnTo>
                  <a:lnTo>
                    <a:pt x="153" y="86"/>
                  </a:lnTo>
                  <a:lnTo>
                    <a:pt x="158" y="82"/>
                  </a:lnTo>
                  <a:lnTo>
                    <a:pt x="158" y="82"/>
                  </a:lnTo>
                  <a:lnTo>
                    <a:pt x="158" y="82"/>
                  </a:lnTo>
                  <a:lnTo>
                    <a:pt x="158" y="82"/>
                  </a:lnTo>
                  <a:lnTo>
                    <a:pt x="158" y="77"/>
                  </a:lnTo>
                  <a:lnTo>
                    <a:pt x="158" y="77"/>
                  </a:lnTo>
                  <a:lnTo>
                    <a:pt x="153" y="77"/>
                  </a:lnTo>
                  <a:lnTo>
                    <a:pt x="153" y="77"/>
                  </a:lnTo>
                  <a:lnTo>
                    <a:pt x="153" y="72"/>
                  </a:lnTo>
                  <a:lnTo>
                    <a:pt x="153" y="72"/>
                  </a:lnTo>
                  <a:lnTo>
                    <a:pt x="153" y="72"/>
                  </a:lnTo>
                  <a:lnTo>
                    <a:pt x="153" y="72"/>
                  </a:lnTo>
                  <a:lnTo>
                    <a:pt x="153" y="72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29" y="10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66" name="Oval 68"/>
            <p:cNvSpPr>
              <a:spLocks noChangeAspect="1" noChangeArrowheads="1"/>
            </p:cNvSpPr>
            <p:nvPr/>
          </p:nvSpPr>
          <p:spPr bwMode="auto">
            <a:xfrm>
              <a:off x="1659096" y="3318401"/>
              <a:ext cx="181948" cy="17971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67" name="Freeform 69"/>
            <p:cNvSpPr>
              <a:spLocks noChangeAspect="1"/>
            </p:cNvSpPr>
            <p:nvPr/>
          </p:nvSpPr>
          <p:spPr bwMode="auto">
            <a:xfrm>
              <a:off x="1796119" y="3390286"/>
              <a:ext cx="296509" cy="53914"/>
            </a:xfrm>
            <a:custGeom>
              <a:avLst/>
              <a:gdLst>
                <a:gd name="T0" fmla="*/ 15 w 259"/>
                <a:gd name="T1" fmla="*/ 0 h 48"/>
                <a:gd name="T2" fmla="*/ 15 w 259"/>
                <a:gd name="T3" fmla="*/ 0 h 48"/>
                <a:gd name="T4" fmla="*/ 10 w 259"/>
                <a:gd name="T5" fmla="*/ 0 h 48"/>
                <a:gd name="T6" fmla="*/ 10 w 259"/>
                <a:gd name="T7" fmla="*/ 0 h 48"/>
                <a:gd name="T8" fmla="*/ 5 w 259"/>
                <a:gd name="T9" fmla="*/ 0 h 48"/>
                <a:gd name="T10" fmla="*/ 5 w 259"/>
                <a:gd name="T11" fmla="*/ 5 h 48"/>
                <a:gd name="T12" fmla="*/ 5 w 259"/>
                <a:gd name="T13" fmla="*/ 5 h 48"/>
                <a:gd name="T14" fmla="*/ 5 w 259"/>
                <a:gd name="T15" fmla="*/ 5 h 48"/>
                <a:gd name="T16" fmla="*/ 0 w 259"/>
                <a:gd name="T17" fmla="*/ 10 h 48"/>
                <a:gd name="T18" fmla="*/ 0 w 259"/>
                <a:gd name="T19" fmla="*/ 10 h 48"/>
                <a:gd name="T20" fmla="*/ 0 w 259"/>
                <a:gd name="T21" fmla="*/ 15 h 48"/>
                <a:gd name="T22" fmla="*/ 0 w 259"/>
                <a:gd name="T23" fmla="*/ 15 h 48"/>
                <a:gd name="T24" fmla="*/ 0 w 259"/>
                <a:gd name="T25" fmla="*/ 20 h 48"/>
                <a:gd name="T26" fmla="*/ 0 w 259"/>
                <a:gd name="T27" fmla="*/ 24 h 48"/>
                <a:gd name="T28" fmla="*/ 0 w 259"/>
                <a:gd name="T29" fmla="*/ 24 h 48"/>
                <a:gd name="T30" fmla="*/ 0 w 259"/>
                <a:gd name="T31" fmla="*/ 29 h 48"/>
                <a:gd name="T32" fmla="*/ 0 w 259"/>
                <a:gd name="T33" fmla="*/ 29 h 48"/>
                <a:gd name="T34" fmla="*/ 5 w 259"/>
                <a:gd name="T35" fmla="*/ 29 h 48"/>
                <a:gd name="T36" fmla="*/ 5 w 259"/>
                <a:gd name="T37" fmla="*/ 34 h 48"/>
                <a:gd name="T38" fmla="*/ 5 w 259"/>
                <a:gd name="T39" fmla="*/ 34 h 48"/>
                <a:gd name="T40" fmla="*/ 5 w 259"/>
                <a:gd name="T41" fmla="*/ 39 h 48"/>
                <a:gd name="T42" fmla="*/ 10 w 259"/>
                <a:gd name="T43" fmla="*/ 39 h 48"/>
                <a:gd name="T44" fmla="*/ 10 w 259"/>
                <a:gd name="T45" fmla="*/ 39 h 48"/>
                <a:gd name="T46" fmla="*/ 15 w 259"/>
                <a:gd name="T47" fmla="*/ 39 h 48"/>
                <a:gd name="T48" fmla="*/ 15 w 259"/>
                <a:gd name="T49" fmla="*/ 39 h 48"/>
                <a:gd name="T50" fmla="*/ 259 w 259"/>
                <a:gd name="T51" fmla="*/ 48 h 48"/>
                <a:gd name="T52" fmla="*/ 255 w 259"/>
                <a:gd name="T53" fmla="*/ 48 h 48"/>
                <a:gd name="T54" fmla="*/ 255 w 259"/>
                <a:gd name="T55" fmla="*/ 48 h 48"/>
                <a:gd name="T56" fmla="*/ 255 w 259"/>
                <a:gd name="T57" fmla="*/ 48 h 48"/>
                <a:gd name="T58" fmla="*/ 250 w 259"/>
                <a:gd name="T59" fmla="*/ 48 h 48"/>
                <a:gd name="T60" fmla="*/ 250 w 259"/>
                <a:gd name="T61" fmla="*/ 44 h 48"/>
                <a:gd name="T62" fmla="*/ 250 w 259"/>
                <a:gd name="T63" fmla="*/ 44 h 48"/>
                <a:gd name="T64" fmla="*/ 250 w 259"/>
                <a:gd name="T65" fmla="*/ 44 h 48"/>
                <a:gd name="T66" fmla="*/ 245 w 259"/>
                <a:gd name="T67" fmla="*/ 39 h 48"/>
                <a:gd name="T68" fmla="*/ 245 w 259"/>
                <a:gd name="T69" fmla="*/ 39 h 48"/>
                <a:gd name="T70" fmla="*/ 245 w 259"/>
                <a:gd name="T71" fmla="*/ 34 h 48"/>
                <a:gd name="T72" fmla="*/ 245 w 259"/>
                <a:gd name="T73" fmla="*/ 29 h 48"/>
                <a:gd name="T74" fmla="*/ 245 w 259"/>
                <a:gd name="T75" fmla="*/ 29 h 48"/>
                <a:gd name="T76" fmla="*/ 245 w 259"/>
                <a:gd name="T77" fmla="*/ 24 h 48"/>
                <a:gd name="T78" fmla="*/ 245 w 259"/>
                <a:gd name="T79" fmla="*/ 24 h 48"/>
                <a:gd name="T80" fmla="*/ 245 w 259"/>
                <a:gd name="T81" fmla="*/ 20 h 48"/>
                <a:gd name="T82" fmla="*/ 250 w 259"/>
                <a:gd name="T83" fmla="*/ 20 h 48"/>
                <a:gd name="T84" fmla="*/ 250 w 259"/>
                <a:gd name="T85" fmla="*/ 15 h 48"/>
                <a:gd name="T86" fmla="*/ 250 w 259"/>
                <a:gd name="T87" fmla="*/ 15 h 48"/>
                <a:gd name="T88" fmla="*/ 250 w 259"/>
                <a:gd name="T89" fmla="*/ 15 h 48"/>
                <a:gd name="T90" fmla="*/ 255 w 259"/>
                <a:gd name="T91" fmla="*/ 10 h 48"/>
                <a:gd name="T92" fmla="*/ 255 w 259"/>
                <a:gd name="T93" fmla="*/ 10 h 48"/>
                <a:gd name="T94" fmla="*/ 255 w 259"/>
                <a:gd name="T95" fmla="*/ 10 h 48"/>
                <a:gd name="T96" fmla="*/ 259 w 259"/>
                <a:gd name="T97" fmla="*/ 10 h 48"/>
                <a:gd name="T98" fmla="*/ 259 w 259"/>
                <a:gd name="T99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" h="48"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259" y="48"/>
                  </a:lnTo>
                  <a:lnTo>
                    <a:pt x="259" y="48"/>
                  </a:lnTo>
                  <a:lnTo>
                    <a:pt x="259" y="48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50" y="44"/>
                  </a:lnTo>
                  <a:lnTo>
                    <a:pt x="250" y="44"/>
                  </a:lnTo>
                  <a:lnTo>
                    <a:pt x="250" y="44"/>
                  </a:lnTo>
                  <a:lnTo>
                    <a:pt x="250" y="44"/>
                  </a:lnTo>
                  <a:lnTo>
                    <a:pt x="250" y="44"/>
                  </a:lnTo>
                  <a:lnTo>
                    <a:pt x="245" y="39"/>
                  </a:lnTo>
                  <a:lnTo>
                    <a:pt x="245" y="39"/>
                  </a:lnTo>
                  <a:lnTo>
                    <a:pt x="245" y="39"/>
                  </a:lnTo>
                  <a:lnTo>
                    <a:pt x="245" y="39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5" y="29"/>
                  </a:lnTo>
                  <a:lnTo>
                    <a:pt x="245" y="29"/>
                  </a:lnTo>
                  <a:lnTo>
                    <a:pt x="245" y="29"/>
                  </a:lnTo>
                  <a:lnTo>
                    <a:pt x="245" y="29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5" y="20"/>
                  </a:lnTo>
                  <a:lnTo>
                    <a:pt x="245" y="20"/>
                  </a:lnTo>
                  <a:lnTo>
                    <a:pt x="250" y="20"/>
                  </a:lnTo>
                  <a:lnTo>
                    <a:pt x="250" y="20"/>
                  </a:lnTo>
                  <a:lnTo>
                    <a:pt x="250" y="15"/>
                  </a:lnTo>
                  <a:lnTo>
                    <a:pt x="250" y="15"/>
                  </a:lnTo>
                  <a:lnTo>
                    <a:pt x="250" y="15"/>
                  </a:lnTo>
                  <a:lnTo>
                    <a:pt x="250" y="15"/>
                  </a:lnTo>
                  <a:lnTo>
                    <a:pt x="250" y="15"/>
                  </a:lnTo>
                  <a:lnTo>
                    <a:pt x="255" y="10"/>
                  </a:lnTo>
                  <a:lnTo>
                    <a:pt x="255" y="10"/>
                  </a:lnTo>
                  <a:lnTo>
                    <a:pt x="255" y="10"/>
                  </a:lnTo>
                  <a:lnTo>
                    <a:pt x="255" y="10"/>
                  </a:lnTo>
                  <a:lnTo>
                    <a:pt x="255" y="10"/>
                  </a:lnTo>
                  <a:lnTo>
                    <a:pt x="255" y="10"/>
                  </a:lnTo>
                  <a:lnTo>
                    <a:pt x="259" y="10"/>
                  </a:lnTo>
                  <a:lnTo>
                    <a:pt x="259" y="10"/>
                  </a:lnTo>
                  <a:lnTo>
                    <a:pt x="259" y="10"/>
                  </a:lnTo>
                  <a:lnTo>
                    <a:pt x="259" y="1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68" name="Freeform 70"/>
            <p:cNvSpPr>
              <a:spLocks noChangeAspect="1"/>
            </p:cNvSpPr>
            <p:nvPr/>
          </p:nvSpPr>
          <p:spPr bwMode="auto">
            <a:xfrm>
              <a:off x="1394035" y="3406011"/>
              <a:ext cx="276292" cy="116813"/>
            </a:xfrm>
            <a:custGeom>
              <a:avLst/>
              <a:gdLst>
                <a:gd name="T0" fmla="*/ 240 w 240"/>
                <a:gd name="T1" fmla="*/ 43 h 101"/>
                <a:gd name="T2" fmla="*/ 240 w 240"/>
                <a:gd name="T3" fmla="*/ 38 h 101"/>
                <a:gd name="T4" fmla="*/ 240 w 240"/>
                <a:gd name="T5" fmla="*/ 38 h 101"/>
                <a:gd name="T6" fmla="*/ 240 w 240"/>
                <a:gd name="T7" fmla="*/ 38 h 101"/>
                <a:gd name="T8" fmla="*/ 240 w 240"/>
                <a:gd name="T9" fmla="*/ 38 h 101"/>
                <a:gd name="T10" fmla="*/ 240 w 240"/>
                <a:gd name="T11" fmla="*/ 33 h 101"/>
                <a:gd name="T12" fmla="*/ 240 w 240"/>
                <a:gd name="T13" fmla="*/ 33 h 101"/>
                <a:gd name="T14" fmla="*/ 240 w 240"/>
                <a:gd name="T15" fmla="*/ 33 h 101"/>
                <a:gd name="T16" fmla="*/ 240 w 240"/>
                <a:gd name="T17" fmla="*/ 29 h 101"/>
                <a:gd name="T18" fmla="*/ 240 w 240"/>
                <a:gd name="T19" fmla="*/ 29 h 101"/>
                <a:gd name="T20" fmla="*/ 240 w 240"/>
                <a:gd name="T21" fmla="*/ 24 h 101"/>
                <a:gd name="T22" fmla="*/ 240 w 240"/>
                <a:gd name="T23" fmla="*/ 24 h 101"/>
                <a:gd name="T24" fmla="*/ 235 w 240"/>
                <a:gd name="T25" fmla="*/ 19 h 101"/>
                <a:gd name="T26" fmla="*/ 235 w 240"/>
                <a:gd name="T27" fmla="*/ 19 h 101"/>
                <a:gd name="T28" fmla="*/ 235 w 240"/>
                <a:gd name="T29" fmla="*/ 14 h 101"/>
                <a:gd name="T30" fmla="*/ 235 w 240"/>
                <a:gd name="T31" fmla="*/ 14 h 101"/>
                <a:gd name="T32" fmla="*/ 235 w 240"/>
                <a:gd name="T33" fmla="*/ 9 h 101"/>
                <a:gd name="T34" fmla="*/ 235 w 240"/>
                <a:gd name="T35" fmla="*/ 9 h 101"/>
                <a:gd name="T36" fmla="*/ 230 w 240"/>
                <a:gd name="T37" fmla="*/ 5 h 101"/>
                <a:gd name="T38" fmla="*/ 230 w 240"/>
                <a:gd name="T39" fmla="*/ 5 h 101"/>
                <a:gd name="T40" fmla="*/ 230 w 240"/>
                <a:gd name="T41" fmla="*/ 5 h 101"/>
                <a:gd name="T42" fmla="*/ 230 w 240"/>
                <a:gd name="T43" fmla="*/ 5 h 101"/>
                <a:gd name="T44" fmla="*/ 230 w 240"/>
                <a:gd name="T45" fmla="*/ 5 h 101"/>
                <a:gd name="T46" fmla="*/ 230 w 240"/>
                <a:gd name="T47" fmla="*/ 0 h 101"/>
                <a:gd name="T48" fmla="*/ 230 w 240"/>
                <a:gd name="T49" fmla="*/ 0 h 101"/>
                <a:gd name="T50" fmla="*/ 0 w 240"/>
                <a:gd name="T51" fmla="*/ 62 h 101"/>
                <a:gd name="T52" fmla="*/ 0 w 240"/>
                <a:gd name="T53" fmla="*/ 62 h 101"/>
                <a:gd name="T54" fmla="*/ 0 w 240"/>
                <a:gd name="T55" fmla="*/ 62 h 101"/>
                <a:gd name="T56" fmla="*/ 0 w 240"/>
                <a:gd name="T57" fmla="*/ 62 h 101"/>
                <a:gd name="T58" fmla="*/ 0 w 240"/>
                <a:gd name="T59" fmla="*/ 62 h 101"/>
                <a:gd name="T60" fmla="*/ 5 w 240"/>
                <a:gd name="T61" fmla="*/ 62 h 101"/>
                <a:gd name="T62" fmla="*/ 5 w 240"/>
                <a:gd name="T63" fmla="*/ 67 h 101"/>
                <a:gd name="T64" fmla="*/ 5 w 240"/>
                <a:gd name="T65" fmla="*/ 67 h 101"/>
                <a:gd name="T66" fmla="*/ 5 w 240"/>
                <a:gd name="T67" fmla="*/ 72 h 101"/>
                <a:gd name="T68" fmla="*/ 5 w 240"/>
                <a:gd name="T69" fmla="*/ 72 h 101"/>
                <a:gd name="T70" fmla="*/ 5 w 240"/>
                <a:gd name="T71" fmla="*/ 77 h 101"/>
                <a:gd name="T72" fmla="*/ 9 w 240"/>
                <a:gd name="T73" fmla="*/ 77 h 101"/>
                <a:gd name="T74" fmla="*/ 9 w 240"/>
                <a:gd name="T75" fmla="*/ 81 h 101"/>
                <a:gd name="T76" fmla="*/ 9 w 240"/>
                <a:gd name="T77" fmla="*/ 81 h 101"/>
                <a:gd name="T78" fmla="*/ 9 w 240"/>
                <a:gd name="T79" fmla="*/ 86 h 101"/>
                <a:gd name="T80" fmla="*/ 9 w 240"/>
                <a:gd name="T81" fmla="*/ 86 h 101"/>
                <a:gd name="T82" fmla="*/ 9 w 240"/>
                <a:gd name="T83" fmla="*/ 91 h 101"/>
                <a:gd name="T84" fmla="*/ 9 w 240"/>
                <a:gd name="T85" fmla="*/ 91 h 101"/>
                <a:gd name="T86" fmla="*/ 14 w 240"/>
                <a:gd name="T87" fmla="*/ 91 h 101"/>
                <a:gd name="T88" fmla="*/ 14 w 240"/>
                <a:gd name="T89" fmla="*/ 96 h 101"/>
                <a:gd name="T90" fmla="*/ 14 w 240"/>
                <a:gd name="T91" fmla="*/ 96 h 101"/>
                <a:gd name="T92" fmla="*/ 14 w 240"/>
                <a:gd name="T93" fmla="*/ 96 h 101"/>
                <a:gd name="T94" fmla="*/ 14 w 240"/>
                <a:gd name="T95" fmla="*/ 101 h 101"/>
                <a:gd name="T96" fmla="*/ 14 w 240"/>
                <a:gd name="T97" fmla="*/ 101 h 101"/>
                <a:gd name="T98" fmla="*/ 14 w 240"/>
                <a:gd name="T9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0" h="101">
                  <a:moveTo>
                    <a:pt x="240" y="43"/>
                  </a:moveTo>
                  <a:lnTo>
                    <a:pt x="240" y="43"/>
                  </a:lnTo>
                  <a:lnTo>
                    <a:pt x="240" y="38"/>
                  </a:lnTo>
                  <a:lnTo>
                    <a:pt x="240" y="38"/>
                  </a:lnTo>
                  <a:lnTo>
                    <a:pt x="240" y="38"/>
                  </a:lnTo>
                  <a:lnTo>
                    <a:pt x="240" y="38"/>
                  </a:lnTo>
                  <a:lnTo>
                    <a:pt x="240" y="38"/>
                  </a:lnTo>
                  <a:lnTo>
                    <a:pt x="240" y="38"/>
                  </a:lnTo>
                  <a:lnTo>
                    <a:pt x="240" y="38"/>
                  </a:lnTo>
                  <a:lnTo>
                    <a:pt x="240" y="38"/>
                  </a:lnTo>
                  <a:lnTo>
                    <a:pt x="240" y="38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40" y="19"/>
                  </a:lnTo>
                  <a:lnTo>
                    <a:pt x="235" y="19"/>
                  </a:lnTo>
                  <a:lnTo>
                    <a:pt x="235" y="19"/>
                  </a:lnTo>
                  <a:lnTo>
                    <a:pt x="235" y="19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30" y="5"/>
                  </a:lnTo>
                  <a:lnTo>
                    <a:pt x="230" y="5"/>
                  </a:lnTo>
                  <a:lnTo>
                    <a:pt x="230" y="5"/>
                  </a:lnTo>
                  <a:lnTo>
                    <a:pt x="230" y="5"/>
                  </a:lnTo>
                  <a:lnTo>
                    <a:pt x="230" y="5"/>
                  </a:lnTo>
                  <a:lnTo>
                    <a:pt x="230" y="5"/>
                  </a:lnTo>
                  <a:lnTo>
                    <a:pt x="230" y="5"/>
                  </a:lnTo>
                  <a:lnTo>
                    <a:pt x="230" y="5"/>
                  </a:lnTo>
                  <a:lnTo>
                    <a:pt x="230" y="5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5" y="62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7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9" y="91"/>
                  </a:lnTo>
                  <a:lnTo>
                    <a:pt x="9" y="91"/>
                  </a:lnTo>
                  <a:lnTo>
                    <a:pt x="9" y="91"/>
                  </a:lnTo>
                  <a:lnTo>
                    <a:pt x="9" y="91"/>
                  </a:lnTo>
                  <a:lnTo>
                    <a:pt x="14" y="91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240" y="4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69" name="Oval 71"/>
            <p:cNvSpPr>
              <a:spLocks noChangeAspect="1" noChangeArrowheads="1"/>
            </p:cNvSpPr>
            <p:nvPr/>
          </p:nvSpPr>
          <p:spPr bwMode="auto">
            <a:xfrm>
              <a:off x="3478581" y="4917837"/>
              <a:ext cx="170717" cy="17072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70" name="Freeform 72"/>
            <p:cNvSpPr>
              <a:spLocks noChangeAspect="1"/>
            </p:cNvSpPr>
            <p:nvPr/>
          </p:nvSpPr>
          <p:spPr bwMode="auto">
            <a:xfrm>
              <a:off x="3357282" y="4944794"/>
              <a:ext cx="193180" cy="78624"/>
            </a:xfrm>
            <a:custGeom>
              <a:avLst/>
              <a:gdLst>
                <a:gd name="T0" fmla="*/ 149 w 168"/>
                <a:gd name="T1" fmla="*/ 68 h 68"/>
                <a:gd name="T2" fmla="*/ 149 w 168"/>
                <a:gd name="T3" fmla="*/ 68 h 68"/>
                <a:gd name="T4" fmla="*/ 154 w 168"/>
                <a:gd name="T5" fmla="*/ 68 h 68"/>
                <a:gd name="T6" fmla="*/ 154 w 168"/>
                <a:gd name="T7" fmla="*/ 68 h 68"/>
                <a:gd name="T8" fmla="*/ 154 w 168"/>
                <a:gd name="T9" fmla="*/ 68 h 68"/>
                <a:gd name="T10" fmla="*/ 159 w 168"/>
                <a:gd name="T11" fmla="*/ 63 h 68"/>
                <a:gd name="T12" fmla="*/ 159 w 168"/>
                <a:gd name="T13" fmla="*/ 63 h 68"/>
                <a:gd name="T14" fmla="*/ 164 w 168"/>
                <a:gd name="T15" fmla="*/ 63 h 68"/>
                <a:gd name="T16" fmla="*/ 164 w 168"/>
                <a:gd name="T17" fmla="*/ 58 h 68"/>
                <a:gd name="T18" fmla="*/ 164 w 168"/>
                <a:gd name="T19" fmla="*/ 58 h 68"/>
                <a:gd name="T20" fmla="*/ 164 w 168"/>
                <a:gd name="T21" fmla="*/ 53 h 68"/>
                <a:gd name="T22" fmla="*/ 168 w 168"/>
                <a:gd name="T23" fmla="*/ 53 h 68"/>
                <a:gd name="T24" fmla="*/ 168 w 168"/>
                <a:gd name="T25" fmla="*/ 48 h 68"/>
                <a:gd name="T26" fmla="*/ 168 w 168"/>
                <a:gd name="T27" fmla="*/ 48 h 68"/>
                <a:gd name="T28" fmla="*/ 168 w 168"/>
                <a:gd name="T29" fmla="*/ 44 h 68"/>
                <a:gd name="T30" fmla="*/ 168 w 168"/>
                <a:gd name="T31" fmla="*/ 44 h 68"/>
                <a:gd name="T32" fmla="*/ 168 w 168"/>
                <a:gd name="T33" fmla="*/ 39 h 68"/>
                <a:gd name="T34" fmla="*/ 164 w 168"/>
                <a:gd name="T35" fmla="*/ 39 h 68"/>
                <a:gd name="T36" fmla="*/ 164 w 168"/>
                <a:gd name="T37" fmla="*/ 39 h 68"/>
                <a:gd name="T38" fmla="*/ 164 w 168"/>
                <a:gd name="T39" fmla="*/ 34 h 68"/>
                <a:gd name="T40" fmla="*/ 164 w 168"/>
                <a:gd name="T41" fmla="*/ 34 h 68"/>
                <a:gd name="T42" fmla="*/ 159 w 168"/>
                <a:gd name="T43" fmla="*/ 29 h 68"/>
                <a:gd name="T44" fmla="*/ 159 w 168"/>
                <a:gd name="T45" fmla="*/ 29 h 68"/>
                <a:gd name="T46" fmla="*/ 154 w 168"/>
                <a:gd name="T47" fmla="*/ 29 h 68"/>
                <a:gd name="T48" fmla="*/ 154 w 168"/>
                <a:gd name="T49" fmla="*/ 29 h 68"/>
                <a:gd name="T50" fmla="*/ 10 w 168"/>
                <a:gd name="T51" fmla="*/ 0 h 68"/>
                <a:gd name="T52" fmla="*/ 15 w 168"/>
                <a:gd name="T53" fmla="*/ 0 h 68"/>
                <a:gd name="T54" fmla="*/ 15 w 168"/>
                <a:gd name="T55" fmla="*/ 5 h 68"/>
                <a:gd name="T56" fmla="*/ 15 w 168"/>
                <a:gd name="T57" fmla="*/ 5 h 68"/>
                <a:gd name="T58" fmla="*/ 20 w 168"/>
                <a:gd name="T59" fmla="*/ 5 h 68"/>
                <a:gd name="T60" fmla="*/ 20 w 168"/>
                <a:gd name="T61" fmla="*/ 10 h 68"/>
                <a:gd name="T62" fmla="*/ 20 w 168"/>
                <a:gd name="T63" fmla="*/ 10 h 68"/>
                <a:gd name="T64" fmla="*/ 24 w 168"/>
                <a:gd name="T65" fmla="*/ 15 h 68"/>
                <a:gd name="T66" fmla="*/ 24 w 168"/>
                <a:gd name="T67" fmla="*/ 15 h 68"/>
                <a:gd name="T68" fmla="*/ 24 w 168"/>
                <a:gd name="T69" fmla="*/ 20 h 68"/>
                <a:gd name="T70" fmla="*/ 24 w 168"/>
                <a:gd name="T71" fmla="*/ 20 h 68"/>
                <a:gd name="T72" fmla="*/ 24 w 168"/>
                <a:gd name="T73" fmla="*/ 24 h 68"/>
                <a:gd name="T74" fmla="*/ 24 w 168"/>
                <a:gd name="T75" fmla="*/ 24 h 68"/>
                <a:gd name="T76" fmla="*/ 24 w 168"/>
                <a:gd name="T77" fmla="*/ 29 h 68"/>
                <a:gd name="T78" fmla="*/ 20 w 168"/>
                <a:gd name="T79" fmla="*/ 29 h 68"/>
                <a:gd name="T80" fmla="*/ 20 w 168"/>
                <a:gd name="T81" fmla="*/ 34 h 68"/>
                <a:gd name="T82" fmla="*/ 20 w 168"/>
                <a:gd name="T83" fmla="*/ 34 h 68"/>
                <a:gd name="T84" fmla="*/ 15 w 168"/>
                <a:gd name="T85" fmla="*/ 39 h 68"/>
                <a:gd name="T86" fmla="*/ 15 w 168"/>
                <a:gd name="T87" fmla="*/ 39 h 68"/>
                <a:gd name="T88" fmla="*/ 15 w 168"/>
                <a:gd name="T89" fmla="*/ 39 h 68"/>
                <a:gd name="T90" fmla="*/ 10 w 168"/>
                <a:gd name="T91" fmla="*/ 44 h 68"/>
                <a:gd name="T92" fmla="*/ 10 w 168"/>
                <a:gd name="T93" fmla="*/ 44 h 68"/>
                <a:gd name="T94" fmla="*/ 5 w 168"/>
                <a:gd name="T95" fmla="*/ 44 h 68"/>
                <a:gd name="T96" fmla="*/ 5 w 168"/>
                <a:gd name="T97" fmla="*/ 44 h 68"/>
                <a:gd name="T98" fmla="*/ 0 w 168"/>
                <a:gd name="T99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68">
                  <a:moveTo>
                    <a:pt x="144" y="68"/>
                  </a:moveTo>
                  <a:lnTo>
                    <a:pt x="149" y="68"/>
                  </a:lnTo>
                  <a:lnTo>
                    <a:pt x="149" y="68"/>
                  </a:lnTo>
                  <a:lnTo>
                    <a:pt x="149" y="68"/>
                  </a:lnTo>
                  <a:lnTo>
                    <a:pt x="149" y="68"/>
                  </a:lnTo>
                  <a:lnTo>
                    <a:pt x="154" y="68"/>
                  </a:lnTo>
                  <a:lnTo>
                    <a:pt x="154" y="68"/>
                  </a:lnTo>
                  <a:lnTo>
                    <a:pt x="154" y="68"/>
                  </a:lnTo>
                  <a:lnTo>
                    <a:pt x="154" y="68"/>
                  </a:lnTo>
                  <a:lnTo>
                    <a:pt x="154" y="68"/>
                  </a:lnTo>
                  <a:lnTo>
                    <a:pt x="159" y="68"/>
                  </a:lnTo>
                  <a:lnTo>
                    <a:pt x="159" y="63"/>
                  </a:lnTo>
                  <a:lnTo>
                    <a:pt x="159" y="63"/>
                  </a:lnTo>
                  <a:lnTo>
                    <a:pt x="159" y="63"/>
                  </a:lnTo>
                  <a:lnTo>
                    <a:pt x="159" y="63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3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68" y="48"/>
                  </a:lnTo>
                  <a:lnTo>
                    <a:pt x="168" y="48"/>
                  </a:lnTo>
                  <a:lnTo>
                    <a:pt x="168" y="48"/>
                  </a:lnTo>
                  <a:lnTo>
                    <a:pt x="168" y="48"/>
                  </a:lnTo>
                  <a:lnTo>
                    <a:pt x="168" y="44"/>
                  </a:lnTo>
                  <a:lnTo>
                    <a:pt x="168" y="44"/>
                  </a:lnTo>
                  <a:lnTo>
                    <a:pt x="168" y="44"/>
                  </a:lnTo>
                  <a:lnTo>
                    <a:pt x="168" y="44"/>
                  </a:lnTo>
                  <a:lnTo>
                    <a:pt x="168" y="39"/>
                  </a:lnTo>
                  <a:lnTo>
                    <a:pt x="168" y="39"/>
                  </a:lnTo>
                  <a:lnTo>
                    <a:pt x="164" y="39"/>
                  </a:lnTo>
                  <a:lnTo>
                    <a:pt x="164" y="39"/>
                  </a:lnTo>
                  <a:lnTo>
                    <a:pt x="164" y="39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59" y="34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0" y="39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4" y="6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71" name="Oval 73"/>
            <p:cNvSpPr>
              <a:spLocks noChangeAspect="1" noChangeArrowheads="1"/>
            </p:cNvSpPr>
            <p:nvPr/>
          </p:nvSpPr>
          <p:spPr bwMode="auto">
            <a:xfrm>
              <a:off x="1328893" y="3462171"/>
              <a:ext cx="80866" cy="83117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72" name="Oval 74"/>
            <p:cNvSpPr>
              <a:spLocks noChangeAspect="1" noChangeArrowheads="1"/>
            </p:cNvSpPr>
            <p:nvPr/>
          </p:nvSpPr>
          <p:spPr bwMode="auto">
            <a:xfrm>
              <a:off x="4909459" y="3900219"/>
              <a:ext cx="170717" cy="17072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73" name="Freeform 75"/>
            <p:cNvSpPr>
              <a:spLocks noChangeAspect="1"/>
            </p:cNvSpPr>
            <p:nvPr/>
          </p:nvSpPr>
          <p:spPr bwMode="auto">
            <a:xfrm>
              <a:off x="4891489" y="3972103"/>
              <a:ext cx="105575" cy="67392"/>
            </a:xfrm>
            <a:custGeom>
              <a:avLst/>
              <a:gdLst>
                <a:gd name="T0" fmla="*/ 82 w 92"/>
                <a:gd name="T1" fmla="*/ 39 h 58"/>
                <a:gd name="T2" fmla="*/ 82 w 92"/>
                <a:gd name="T3" fmla="*/ 39 h 58"/>
                <a:gd name="T4" fmla="*/ 87 w 92"/>
                <a:gd name="T5" fmla="*/ 39 h 58"/>
                <a:gd name="T6" fmla="*/ 87 w 92"/>
                <a:gd name="T7" fmla="*/ 34 h 58"/>
                <a:gd name="T8" fmla="*/ 87 w 92"/>
                <a:gd name="T9" fmla="*/ 34 h 58"/>
                <a:gd name="T10" fmla="*/ 92 w 92"/>
                <a:gd name="T11" fmla="*/ 34 h 58"/>
                <a:gd name="T12" fmla="*/ 92 w 92"/>
                <a:gd name="T13" fmla="*/ 29 h 58"/>
                <a:gd name="T14" fmla="*/ 92 w 92"/>
                <a:gd name="T15" fmla="*/ 29 h 58"/>
                <a:gd name="T16" fmla="*/ 92 w 92"/>
                <a:gd name="T17" fmla="*/ 24 h 58"/>
                <a:gd name="T18" fmla="*/ 92 w 92"/>
                <a:gd name="T19" fmla="*/ 24 h 58"/>
                <a:gd name="T20" fmla="*/ 92 w 92"/>
                <a:gd name="T21" fmla="*/ 20 h 58"/>
                <a:gd name="T22" fmla="*/ 92 w 92"/>
                <a:gd name="T23" fmla="*/ 20 h 58"/>
                <a:gd name="T24" fmla="*/ 92 w 92"/>
                <a:gd name="T25" fmla="*/ 15 h 58"/>
                <a:gd name="T26" fmla="*/ 92 w 92"/>
                <a:gd name="T27" fmla="*/ 15 h 58"/>
                <a:gd name="T28" fmla="*/ 92 w 92"/>
                <a:gd name="T29" fmla="*/ 10 h 58"/>
                <a:gd name="T30" fmla="*/ 87 w 92"/>
                <a:gd name="T31" fmla="*/ 10 h 58"/>
                <a:gd name="T32" fmla="*/ 87 w 92"/>
                <a:gd name="T33" fmla="*/ 5 h 58"/>
                <a:gd name="T34" fmla="*/ 87 w 92"/>
                <a:gd name="T35" fmla="*/ 5 h 58"/>
                <a:gd name="T36" fmla="*/ 82 w 92"/>
                <a:gd name="T37" fmla="*/ 5 h 58"/>
                <a:gd name="T38" fmla="*/ 82 w 92"/>
                <a:gd name="T39" fmla="*/ 5 h 58"/>
                <a:gd name="T40" fmla="*/ 77 w 92"/>
                <a:gd name="T41" fmla="*/ 0 h 58"/>
                <a:gd name="T42" fmla="*/ 77 w 92"/>
                <a:gd name="T43" fmla="*/ 0 h 58"/>
                <a:gd name="T44" fmla="*/ 72 w 92"/>
                <a:gd name="T45" fmla="*/ 0 h 58"/>
                <a:gd name="T46" fmla="*/ 72 w 92"/>
                <a:gd name="T47" fmla="*/ 0 h 58"/>
                <a:gd name="T48" fmla="*/ 68 w 92"/>
                <a:gd name="T49" fmla="*/ 0 h 58"/>
                <a:gd name="T50" fmla="*/ 0 w 92"/>
                <a:gd name="T51" fmla="*/ 20 h 58"/>
                <a:gd name="T52" fmla="*/ 5 w 92"/>
                <a:gd name="T53" fmla="*/ 20 h 58"/>
                <a:gd name="T54" fmla="*/ 5 w 92"/>
                <a:gd name="T55" fmla="*/ 20 h 58"/>
                <a:gd name="T56" fmla="*/ 10 w 92"/>
                <a:gd name="T57" fmla="*/ 20 h 58"/>
                <a:gd name="T58" fmla="*/ 10 w 92"/>
                <a:gd name="T59" fmla="*/ 20 h 58"/>
                <a:gd name="T60" fmla="*/ 15 w 92"/>
                <a:gd name="T61" fmla="*/ 24 h 58"/>
                <a:gd name="T62" fmla="*/ 15 w 92"/>
                <a:gd name="T63" fmla="*/ 24 h 58"/>
                <a:gd name="T64" fmla="*/ 20 w 92"/>
                <a:gd name="T65" fmla="*/ 24 h 58"/>
                <a:gd name="T66" fmla="*/ 20 w 92"/>
                <a:gd name="T67" fmla="*/ 29 h 58"/>
                <a:gd name="T68" fmla="*/ 20 w 92"/>
                <a:gd name="T69" fmla="*/ 29 h 58"/>
                <a:gd name="T70" fmla="*/ 24 w 92"/>
                <a:gd name="T71" fmla="*/ 29 h 58"/>
                <a:gd name="T72" fmla="*/ 24 w 92"/>
                <a:gd name="T73" fmla="*/ 34 h 58"/>
                <a:gd name="T74" fmla="*/ 24 w 92"/>
                <a:gd name="T75" fmla="*/ 34 h 58"/>
                <a:gd name="T76" fmla="*/ 24 w 92"/>
                <a:gd name="T77" fmla="*/ 39 h 58"/>
                <a:gd name="T78" fmla="*/ 24 w 92"/>
                <a:gd name="T79" fmla="*/ 39 h 58"/>
                <a:gd name="T80" fmla="*/ 24 w 92"/>
                <a:gd name="T81" fmla="*/ 44 h 58"/>
                <a:gd name="T82" fmla="*/ 24 w 92"/>
                <a:gd name="T83" fmla="*/ 48 h 58"/>
                <a:gd name="T84" fmla="*/ 24 w 92"/>
                <a:gd name="T85" fmla="*/ 48 h 58"/>
                <a:gd name="T86" fmla="*/ 24 w 92"/>
                <a:gd name="T87" fmla="*/ 53 h 58"/>
                <a:gd name="T88" fmla="*/ 20 w 92"/>
                <a:gd name="T89" fmla="*/ 53 h 58"/>
                <a:gd name="T90" fmla="*/ 20 w 92"/>
                <a:gd name="T91" fmla="*/ 53 h 58"/>
                <a:gd name="T92" fmla="*/ 20 w 92"/>
                <a:gd name="T93" fmla="*/ 58 h 58"/>
                <a:gd name="T94" fmla="*/ 15 w 92"/>
                <a:gd name="T95" fmla="*/ 58 h 58"/>
                <a:gd name="T96" fmla="*/ 15 w 92"/>
                <a:gd name="T97" fmla="*/ 58 h 58"/>
                <a:gd name="T98" fmla="*/ 10 w 92"/>
                <a:gd name="T9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58">
                  <a:moveTo>
                    <a:pt x="77" y="39"/>
                  </a:moveTo>
                  <a:lnTo>
                    <a:pt x="82" y="39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15"/>
                  </a:lnTo>
                  <a:lnTo>
                    <a:pt x="92" y="15"/>
                  </a:lnTo>
                  <a:lnTo>
                    <a:pt x="92" y="15"/>
                  </a:lnTo>
                  <a:lnTo>
                    <a:pt x="92" y="15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77" y="5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0" y="58"/>
                  </a:lnTo>
                  <a:lnTo>
                    <a:pt x="77" y="3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74" name="Oval 76"/>
            <p:cNvSpPr>
              <a:spLocks noChangeAspect="1" noChangeArrowheads="1"/>
            </p:cNvSpPr>
            <p:nvPr/>
          </p:nvSpPr>
          <p:spPr bwMode="auto">
            <a:xfrm>
              <a:off x="2577823" y="3212821"/>
              <a:ext cx="159486" cy="161741"/>
            </a:xfrm>
            <a:prstGeom prst="ellipse">
              <a:avLst/>
            </a:prstGeom>
            <a:solidFill>
              <a:srgbClr val="0000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75" name="Freeform 77"/>
            <p:cNvSpPr>
              <a:spLocks noChangeAspect="1"/>
            </p:cNvSpPr>
            <p:nvPr/>
          </p:nvSpPr>
          <p:spPr bwMode="auto">
            <a:xfrm>
              <a:off x="2710354" y="3217314"/>
              <a:ext cx="588525" cy="94349"/>
            </a:xfrm>
            <a:custGeom>
              <a:avLst/>
              <a:gdLst>
                <a:gd name="T0" fmla="*/ 10 w 514"/>
                <a:gd name="T1" fmla="*/ 43 h 81"/>
                <a:gd name="T2" fmla="*/ 10 w 514"/>
                <a:gd name="T3" fmla="*/ 43 h 81"/>
                <a:gd name="T4" fmla="*/ 5 w 514"/>
                <a:gd name="T5" fmla="*/ 43 h 81"/>
                <a:gd name="T6" fmla="*/ 5 w 514"/>
                <a:gd name="T7" fmla="*/ 43 h 81"/>
                <a:gd name="T8" fmla="*/ 5 w 514"/>
                <a:gd name="T9" fmla="*/ 43 h 81"/>
                <a:gd name="T10" fmla="*/ 5 w 514"/>
                <a:gd name="T11" fmla="*/ 48 h 81"/>
                <a:gd name="T12" fmla="*/ 5 w 514"/>
                <a:gd name="T13" fmla="*/ 48 h 81"/>
                <a:gd name="T14" fmla="*/ 0 w 514"/>
                <a:gd name="T15" fmla="*/ 52 h 81"/>
                <a:gd name="T16" fmla="*/ 0 w 514"/>
                <a:gd name="T17" fmla="*/ 52 h 81"/>
                <a:gd name="T18" fmla="*/ 0 w 514"/>
                <a:gd name="T19" fmla="*/ 57 h 81"/>
                <a:gd name="T20" fmla="*/ 0 w 514"/>
                <a:gd name="T21" fmla="*/ 57 h 81"/>
                <a:gd name="T22" fmla="*/ 0 w 514"/>
                <a:gd name="T23" fmla="*/ 62 h 81"/>
                <a:gd name="T24" fmla="*/ 0 w 514"/>
                <a:gd name="T25" fmla="*/ 62 h 81"/>
                <a:gd name="T26" fmla="*/ 0 w 514"/>
                <a:gd name="T27" fmla="*/ 67 h 81"/>
                <a:gd name="T28" fmla="*/ 5 w 514"/>
                <a:gd name="T29" fmla="*/ 67 h 81"/>
                <a:gd name="T30" fmla="*/ 5 w 514"/>
                <a:gd name="T31" fmla="*/ 72 h 81"/>
                <a:gd name="T32" fmla="*/ 5 w 514"/>
                <a:gd name="T33" fmla="*/ 72 h 81"/>
                <a:gd name="T34" fmla="*/ 5 w 514"/>
                <a:gd name="T35" fmla="*/ 76 h 81"/>
                <a:gd name="T36" fmla="*/ 5 w 514"/>
                <a:gd name="T37" fmla="*/ 76 h 81"/>
                <a:gd name="T38" fmla="*/ 10 w 514"/>
                <a:gd name="T39" fmla="*/ 76 h 81"/>
                <a:gd name="T40" fmla="*/ 10 w 514"/>
                <a:gd name="T41" fmla="*/ 81 h 81"/>
                <a:gd name="T42" fmla="*/ 10 w 514"/>
                <a:gd name="T43" fmla="*/ 81 h 81"/>
                <a:gd name="T44" fmla="*/ 10 w 514"/>
                <a:gd name="T45" fmla="*/ 81 h 81"/>
                <a:gd name="T46" fmla="*/ 14 w 514"/>
                <a:gd name="T47" fmla="*/ 81 h 81"/>
                <a:gd name="T48" fmla="*/ 14 w 514"/>
                <a:gd name="T49" fmla="*/ 81 h 81"/>
                <a:gd name="T50" fmla="*/ 514 w 514"/>
                <a:gd name="T51" fmla="*/ 38 h 81"/>
                <a:gd name="T52" fmla="*/ 509 w 514"/>
                <a:gd name="T53" fmla="*/ 38 h 81"/>
                <a:gd name="T54" fmla="*/ 509 w 514"/>
                <a:gd name="T55" fmla="*/ 38 h 81"/>
                <a:gd name="T56" fmla="*/ 509 w 514"/>
                <a:gd name="T57" fmla="*/ 38 h 81"/>
                <a:gd name="T58" fmla="*/ 509 w 514"/>
                <a:gd name="T59" fmla="*/ 38 h 81"/>
                <a:gd name="T60" fmla="*/ 504 w 514"/>
                <a:gd name="T61" fmla="*/ 33 h 81"/>
                <a:gd name="T62" fmla="*/ 504 w 514"/>
                <a:gd name="T63" fmla="*/ 33 h 81"/>
                <a:gd name="T64" fmla="*/ 504 w 514"/>
                <a:gd name="T65" fmla="*/ 33 h 81"/>
                <a:gd name="T66" fmla="*/ 504 w 514"/>
                <a:gd name="T67" fmla="*/ 28 h 81"/>
                <a:gd name="T68" fmla="*/ 504 w 514"/>
                <a:gd name="T69" fmla="*/ 28 h 81"/>
                <a:gd name="T70" fmla="*/ 499 w 514"/>
                <a:gd name="T71" fmla="*/ 24 h 81"/>
                <a:gd name="T72" fmla="*/ 499 w 514"/>
                <a:gd name="T73" fmla="*/ 24 h 81"/>
                <a:gd name="T74" fmla="*/ 499 w 514"/>
                <a:gd name="T75" fmla="*/ 19 h 81"/>
                <a:gd name="T76" fmla="*/ 499 w 514"/>
                <a:gd name="T77" fmla="*/ 14 h 81"/>
                <a:gd name="T78" fmla="*/ 499 w 514"/>
                <a:gd name="T79" fmla="*/ 14 h 81"/>
                <a:gd name="T80" fmla="*/ 499 w 514"/>
                <a:gd name="T81" fmla="*/ 9 h 81"/>
                <a:gd name="T82" fmla="*/ 499 w 514"/>
                <a:gd name="T83" fmla="*/ 9 h 81"/>
                <a:gd name="T84" fmla="*/ 499 w 514"/>
                <a:gd name="T85" fmla="*/ 4 h 81"/>
                <a:gd name="T86" fmla="*/ 504 w 514"/>
                <a:gd name="T87" fmla="*/ 4 h 81"/>
                <a:gd name="T88" fmla="*/ 504 w 514"/>
                <a:gd name="T89" fmla="*/ 4 h 81"/>
                <a:gd name="T90" fmla="*/ 504 w 514"/>
                <a:gd name="T91" fmla="*/ 0 h 81"/>
                <a:gd name="T92" fmla="*/ 504 w 514"/>
                <a:gd name="T93" fmla="*/ 0 h 81"/>
                <a:gd name="T94" fmla="*/ 504 w 514"/>
                <a:gd name="T95" fmla="*/ 0 h 81"/>
                <a:gd name="T96" fmla="*/ 509 w 514"/>
                <a:gd name="T97" fmla="*/ 0 h 81"/>
                <a:gd name="T98" fmla="*/ 509 w 514"/>
                <a:gd name="T9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4" h="81">
                  <a:moveTo>
                    <a:pt x="10" y="43"/>
                  </a:move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5" y="67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514" y="38"/>
                  </a:lnTo>
                  <a:lnTo>
                    <a:pt x="514" y="38"/>
                  </a:lnTo>
                  <a:lnTo>
                    <a:pt x="509" y="38"/>
                  </a:lnTo>
                  <a:lnTo>
                    <a:pt x="509" y="38"/>
                  </a:lnTo>
                  <a:lnTo>
                    <a:pt x="509" y="38"/>
                  </a:lnTo>
                  <a:lnTo>
                    <a:pt x="509" y="38"/>
                  </a:lnTo>
                  <a:lnTo>
                    <a:pt x="509" y="38"/>
                  </a:lnTo>
                  <a:lnTo>
                    <a:pt x="509" y="38"/>
                  </a:lnTo>
                  <a:lnTo>
                    <a:pt x="509" y="38"/>
                  </a:lnTo>
                  <a:lnTo>
                    <a:pt x="509" y="38"/>
                  </a:lnTo>
                  <a:lnTo>
                    <a:pt x="504" y="38"/>
                  </a:lnTo>
                  <a:lnTo>
                    <a:pt x="504" y="33"/>
                  </a:lnTo>
                  <a:lnTo>
                    <a:pt x="504" y="33"/>
                  </a:lnTo>
                  <a:lnTo>
                    <a:pt x="504" y="33"/>
                  </a:lnTo>
                  <a:lnTo>
                    <a:pt x="504" y="33"/>
                  </a:lnTo>
                  <a:lnTo>
                    <a:pt x="504" y="33"/>
                  </a:lnTo>
                  <a:lnTo>
                    <a:pt x="504" y="28"/>
                  </a:lnTo>
                  <a:lnTo>
                    <a:pt x="504" y="28"/>
                  </a:lnTo>
                  <a:lnTo>
                    <a:pt x="504" y="28"/>
                  </a:lnTo>
                  <a:lnTo>
                    <a:pt x="504" y="28"/>
                  </a:lnTo>
                  <a:lnTo>
                    <a:pt x="499" y="24"/>
                  </a:lnTo>
                  <a:lnTo>
                    <a:pt x="499" y="24"/>
                  </a:lnTo>
                  <a:lnTo>
                    <a:pt x="499" y="24"/>
                  </a:lnTo>
                  <a:lnTo>
                    <a:pt x="499" y="24"/>
                  </a:lnTo>
                  <a:lnTo>
                    <a:pt x="499" y="19"/>
                  </a:lnTo>
                  <a:lnTo>
                    <a:pt x="499" y="19"/>
                  </a:lnTo>
                  <a:lnTo>
                    <a:pt x="499" y="19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499" y="9"/>
                  </a:lnTo>
                  <a:lnTo>
                    <a:pt x="499" y="9"/>
                  </a:lnTo>
                  <a:lnTo>
                    <a:pt x="499" y="9"/>
                  </a:lnTo>
                  <a:lnTo>
                    <a:pt x="499" y="9"/>
                  </a:lnTo>
                  <a:lnTo>
                    <a:pt x="499" y="4"/>
                  </a:lnTo>
                  <a:lnTo>
                    <a:pt x="504" y="4"/>
                  </a:lnTo>
                  <a:lnTo>
                    <a:pt x="504" y="4"/>
                  </a:lnTo>
                  <a:lnTo>
                    <a:pt x="504" y="4"/>
                  </a:lnTo>
                  <a:lnTo>
                    <a:pt x="504" y="4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76" name="Freeform 78"/>
            <p:cNvSpPr>
              <a:spLocks noChangeAspect="1"/>
            </p:cNvSpPr>
            <p:nvPr/>
          </p:nvSpPr>
          <p:spPr bwMode="auto">
            <a:xfrm>
              <a:off x="2243128" y="3291445"/>
              <a:ext cx="350419" cy="137030"/>
            </a:xfrm>
            <a:custGeom>
              <a:avLst/>
              <a:gdLst>
                <a:gd name="T0" fmla="*/ 307 w 307"/>
                <a:gd name="T1" fmla="*/ 38 h 120"/>
                <a:gd name="T2" fmla="*/ 307 w 307"/>
                <a:gd name="T3" fmla="*/ 38 h 120"/>
                <a:gd name="T4" fmla="*/ 307 w 307"/>
                <a:gd name="T5" fmla="*/ 38 h 120"/>
                <a:gd name="T6" fmla="*/ 307 w 307"/>
                <a:gd name="T7" fmla="*/ 38 h 120"/>
                <a:gd name="T8" fmla="*/ 307 w 307"/>
                <a:gd name="T9" fmla="*/ 38 h 120"/>
                <a:gd name="T10" fmla="*/ 307 w 307"/>
                <a:gd name="T11" fmla="*/ 34 h 120"/>
                <a:gd name="T12" fmla="*/ 307 w 307"/>
                <a:gd name="T13" fmla="*/ 34 h 120"/>
                <a:gd name="T14" fmla="*/ 307 w 307"/>
                <a:gd name="T15" fmla="*/ 29 h 120"/>
                <a:gd name="T16" fmla="*/ 307 w 307"/>
                <a:gd name="T17" fmla="*/ 29 h 120"/>
                <a:gd name="T18" fmla="*/ 307 w 307"/>
                <a:gd name="T19" fmla="*/ 29 h 120"/>
                <a:gd name="T20" fmla="*/ 307 w 307"/>
                <a:gd name="T21" fmla="*/ 24 h 120"/>
                <a:gd name="T22" fmla="*/ 307 w 307"/>
                <a:gd name="T23" fmla="*/ 19 h 120"/>
                <a:gd name="T24" fmla="*/ 307 w 307"/>
                <a:gd name="T25" fmla="*/ 19 h 120"/>
                <a:gd name="T26" fmla="*/ 302 w 307"/>
                <a:gd name="T27" fmla="*/ 14 h 120"/>
                <a:gd name="T28" fmla="*/ 302 w 307"/>
                <a:gd name="T29" fmla="*/ 14 h 120"/>
                <a:gd name="T30" fmla="*/ 302 w 307"/>
                <a:gd name="T31" fmla="*/ 10 h 120"/>
                <a:gd name="T32" fmla="*/ 302 w 307"/>
                <a:gd name="T33" fmla="*/ 10 h 120"/>
                <a:gd name="T34" fmla="*/ 302 w 307"/>
                <a:gd name="T35" fmla="*/ 10 h 120"/>
                <a:gd name="T36" fmla="*/ 298 w 307"/>
                <a:gd name="T37" fmla="*/ 5 h 120"/>
                <a:gd name="T38" fmla="*/ 298 w 307"/>
                <a:gd name="T39" fmla="*/ 5 h 120"/>
                <a:gd name="T40" fmla="*/ 298 w 307"/>
                <a:gd name="T41" fmla="*/ 5 h 120"/>
                <a:gd name="T42" fmla="*/ 298 w 307"/>
                <a:gd name="T43" fmla="*/ 5 h 120"/>
                <a:gd name="T44" fmla="*/ 298 w 307"/>
                <a:gd name="T45" fmla="*/ 0 h 120"/>
                <a:gd name="T46" fmla="*/ 293 w 307"/>
                <a:gd name="T47" fmla="*/ 0 h 120"/>
                <a:gd name="T48" fmla="*/ 293 w 307"/>
                <a:gd name="T49" fmla="*/ 0 h 120"/>
                <a:gd name="T50" fmla="*/ 0 w 307"/>
                <a:gd name="T51" fmla="*/ 77 h 120"/>
                <a:gd name="T52" fmla="*/ 0 w 307"/>
                <a:gd name="T53" fmla="*/ 77 h 120"/>
                <a:gd name="T54" fmla="*/ 0 w 307"/>
                <a:gd name="T55" fmla="*/ 82 h 120"/>
                <a:gd name="T56" fmla="*/ 0 w 307"/>
                <a:gd name="T57" fmla="*/ 82 h 120"/>
                <a:gd name="T58" fmla="*/ 0 w 307"/>
                <a:gd name="T59" fmla="*/ 82 h 120"/>
                <a:gd name="T60" fmla="*/ 5 w 307"/>
                <a:gd name="T61" fmla="*/ 82 h 120"/>
                <a:gd name="T62" fmla="*/ 5 w 307"/>
                <a:gd name="T63" fmla="*/ 86 h 120"/>
                <a:gd name="T64" fmla="*/ 5 w 307"/>
                <a:gd name="T65" fmla="*/ 86 h 120"/>
                <a:gd name="T66" fmla="*/ 5 w 307"/>
                <a:gd name="T67" fmla="*/ 86 h 120"/>
                <a:gd name="T68" fmla="*/ 5 w 307"/>
                <a:gd name="T69" fmla="*/ 91 h 120"/>
                <a:gd name="T70" fmla="*/ 10 w 307"/>
                <a:gd name="T71" fmla="*/ 91 h 120"/>
                <a:gd name="T72" fmla="*/ 10 w 307"/>
                <a:gd name="T73" fmla="*/ 96 h 120"/>
                <a:gd name="T74" fmla="*/ 10 w 307"/>
                <a:gd name="T75" fmla="*/ 96 h 120"/>
                <a:gd name="T76" fmla="*/ 10 w 307"/>
                <a:gd name="T77" fmla="*/ 101 h 120"/>
                <a:gd name="T78" fmla="*/ 10 w 307"/>
                <a:gd name="T79" fmla="*/ 106 h 120"/>
                <a:gd name="T80" fmla="*/ 10 w 307"/>
                <a:gd name="T81" fmla="*/ 106 h 120"/>
                <a:gd name="T82" fmla="*/ 10 w 307"/>
                <a:gd name="T83" fmla="*/ 110 h 120"/>
                <a:gd name="T84" fmla="*/ 14 w 307"/>
                <a:gd name="T85" fmla="*/ 110 h 120"/>
                <a:gd name="T86" fmla="*/ 14 w 307"/>
                <a:gd name="T87" fmla="*/ 110 h 120"/>
                <a:gd name="T88" fmla="*/ 14 w 307"/>
                <a:gd name="T89" fmla="*/ 115 h 120"/>
                <a:gd name="T90" fmla="*/ 14 w 307"/>
                <a:gd name="T91" fmla="*/ 115 h 120"/>
                <a:gd name="T92" fmla="*/ 14 w 307"/>
                <a:gd name="T93" fmla="*/ 115 h 120"/>
                <a:gd name="T94" fmla="*/ 10 w 307"/>
                <a:gd name="T95" fmla="*/ 120 h 120"/>
                <a:gd name="T96" fmla="*/ 10 w 307"/>
                <a:gd name="T97" fmla="*/ 120 h 120"/>
                <a:gd name="T98" fmla="*/ 10 w 307"/>
                <a:gd name="T9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7" h="120">
                  <a:moveTo>
                    <a:pt x="307" y="38"/>
                  </a:moveTo>
                  <a:lnTo>
                    <a:pt x="307" y="38"/>
                  </a:lnTo>
                  <a:lnTo>
                    <a:pt x="307" y="38"/>
                  </a:lnTo>
                  <a:lnTo>
                    <a:pt x="307" y="38"/>
                  </a:lnTo>
                  <a:lnTo>
                    <a:pt x="307" y="38"/>
                  </a:lnTo>
                  <a:lnTo>
                    <a:pt x="307" y="38"/>
                  </a:lnTo>
                  <a:lnTo>
                    <a:pt x="307" y="38"/>
                  </a:lnTo>
                  <a:lnTo>
                    <a:pt x="307" y="38"/>
                  </a:lnTo>
                  <a:lnTo>
                    <a:pt x="307" y="38"/>
                  </a:lnTo>
                  <a:lnTo>
                    <a:pt x="307" y="38"/>
                  </a:lnTo>
                  <a:lnTo>
                    <a:pt x="307" y="34"/>
                  </a:lnTo>
                  <a:lnTo>
                    <a:pt x="307" y="34"/>
                  </a:lnTo>
                  <a:lnTo>
                    <a:pt x="307" y="34"/>
                  </a:lnTo>
                  <a:lnTo>
                    <a:pt x="307" y="34"/>
                  </a:lnTo>
                  <a:lnTo>
                    <a:pt x="307" y="34"/>
                  </a:lnTo>
                  <a:lnTo>
                    <a:pt x="307" y="29"/>
                  </a:lnTo>
                  <a:lnTo>
                    <a:pt x="307" y="29"/>
                  </a:lnTo>
                  <a:lnTo>
                    <a:pt x="307" y="29"/>
                  </a:lnTo>
                  <a:lnTo>
                    <a:pt x="307" y="29"/>
                  </a:lnTo>
                  <a:lnTo>
                    <a:pt x="307" y="29"/>
                  </a:lnTo>
                  <a:lnTo>
                    <a:pt x="307" y="24"/>
                  </a:lnTo>
                  <a:lnTo>
                    <a:pt x="307" y="24"/>
                  </a:lnTo>
                  <a:lnTo>
                    <a:pt x="307" y="24"/>
                  </a:lnTo>
                  <a:lnTo>
                    <a:pt x="307" y="19"/>
                  </a:lnTo>
                  <a:lnTo>
                    <a:pt x="307" y="19"/>
                  </a:lnTo>
                  <a:lnTo>
                    <a:pt x="307" y="19"/>
                  </a:lnTo>
                  <a:lnTo>
                    <a:pt x="307" y="19"/>
                  </a:lnTo>
                  <a:lnTo>
                    <a:pt x="302" y="14"/>
                  </a:lnTo>
                  <a:lnTo>
                    <a:pt x="302" y="14"/>
                  </a:lnTo>
                  <a:lnTo>
                    <a:pt x="302" y="14"/>
                  </a:lnTo>
                  <a:lnTo>
                    <a:pt x="302" y="14"/>
                  </a:lnTo>
                  <a:lnTo>
                    <a:pt x="302" y="10"/>
                  </a:lnTo>
                  <a:lnTo>
                    <a:pt x="302" y="10"/>
                  </a:lnTo>
                  <a:lnTo>
                    <a:pt x="302" y="10"/>
                  </a:lnTo>
                  <a:lnTo>
                    <a:pt x="302" y="10"/>
                  </a:lnTo>
                  <a:lnTo>
                    <a:pt x="302" y="10"/>
                  </a:lnTo>
                  <a:lnTo>
                    <a:pt x="302" y="5"/>
                  </a:lnTo>
                  <a:lnTo>
                    <a:pt x="298" y="5"/>
                  </a:lnTo>
                  <a:lnTo>
                    <a:pt x="298" y="5"/>
                  </a:lnTo>
                  <a:lnTo>
                    <a:pt x="298" y="5"/>
                  </a:lnTo>
                  <a:lnTo>
                    <a:pt x="298" y="5"/>
                  </a:lnTo>
                  <a:lnTo>
                    <a:pt x="298" y="5"/>
                  </a:lnTo>
                  <a:lnTo>
                    <a:pt x="298" y="5"/>
                  </a:lnTo>
                  <a:lnTo>
                    <a:pt x="298" y="5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0" y="115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307" y="3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77" name="Oval 79"/>
            <p:cNvSpPr>
              <a:spLocks noChangeAspect="1" noChangeArrowheads="1"/>
            </p:cNvSpPr>
            <p:nvPr/>
          </p:nvSpPr>
          <p:spPr bwMode="auto">
            <a:xfrm>
              <a:off x="4738742" y="5778208"/>
              <a:ext cx="83112" cy="83117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78" name="Freeform 80"/>
            <p:cNvSpPr>
              <a:spLocks noChangeAspect="1"/>
            </p:cNvSpPr>
            <p:nvPr/>
          </p:nvSpPr>
          <p:spPr bwMode="auto">
            <a:xfrm>
              <a:off x="4723018" y="5600742"/>
              <a:ext cx="83112" cy="215654"/>
            </a:xfrm>
            <a:custGeom>
              <a:avLst/>
              <a:gdLst>
                <a:gd name="T0" fmla="*/ 28 w 72"/>
                <a:gd name="T1" fmla="*/ 177 h 187"/>
                <a:gd name="T2" fmla="*/ 28 w 72"/>
                <a:gd name="T3" fmla="*/ 177 h 187"/>
                <a:gd name="T4" fmla="*/ 28 w 72"/>
                <a:gd name="T5" fmla="*/ 182 h 187"/>
                <a:gd name="T6" fmla="*/ 33 w 72"/>
                <a:gd name="T7" fmla="*/ 182 h 187"/>
                <a:gd name="T8" fmla="*/ 33 w 72"/>
                <a:gd name="T9" fmla="*/ 182 h 187"/>
                <a:gd name="T10" fmla="*/ 33 w 72"/>
                <a:gd name="T11" fmla="*/ 187 h 187"/>
                <a:gd name="T12" fmla="*/ 38 w 72"/>
                <a:gd name="T13" fmla="*/ 187 h 187"/>
                <a:gd name="T14" fmla="*/ 38 w 72"/>
                <a:gd name="T15" fmla="*/ 187 h 187"/>
                <a:gd name="T16" fmla="*/ 43 w 72"/>
                <a:gd name="T17" fmla="*/ 187 h 187"/>
                <a:gd name="T18" fmla="*/ 43 w 72"/>
                <a:gd name="T19" fmla="*/ 187 h 187"/>
                <a:gd name="T20" fmla="*/ 48 w 72"/>
                <a:gd name="T21" fmla="*/ 187 h 187"/>
                <a:gd name="T22" fmla="*/ 48 w 72"/>
                <a:gd name="T23" fmla="*/ 187 h 187"/>
                <a:gd name="T24" fmla="*/ 52 w 72"/>
                <a:gd name="T25" fmla="*/ 187 h 187"/>
                <a:gd name="T26" fmla="*/ 52 w 72"/>
                <a:gd name="T27" fmla="*/ 187 h 187"/>
                <a:gd name="T28" fmla="*/ 57 w 72"/>
                <a:gd name="T29" fmla="*/ 187 h 187"/>
                <a:gd name="T30" fmla="*/ 57 w 72"/>
                <a:gd name="T31" fmla="*/ 187 h 187"/>
                <a:gd name="T32" fmla="*/ 62 w 72"/>
                <a:gd name="T33" fmla="*/ 187 h 187"/>
                <a:gd name="T34" fmla="*/ 62 w 72"/>
                <a:gd name="T35" fmla="*/ 182 h 187"/>
                <a:gd name="T36" fmla="*/ 67 w 72"/>
                <a:gd name="T37" fmla="*/ 182 h 187"/>
                <a:gd name="T38" fmla="*/ 67 w 72"/>
                <a:gd name="T39" fmla="*/ 182 h 187"/>
                <a:gd name="T40" fmla="*/ 67 w 72"/>
                <a:gd name="T41" fmla="*/ 177 h 187"/>
                <a:gd name="T42" fmla="*/ 67 w 72"/>
                <a:gd name="T43" fmla="*/ 177 h 187"/>
                <a:gd name="T44" fmla="*/ 67 w 72"/>
                <a:gd name="T45" fmla="*/ 173 h 187"/>
                <a:gd name="T46" fmla="*/ 72 w 72"/>
                <a:gd name="T47" fmla="*/ 173 h 187"/>
                <a:gd name="T48" fmla="*/ 67 w 72"/>
                <a:gd name="T49" fmla="*/ 168 h 187"/>
                <a:gd name="T50" fmla="*/ 38 w 72"/>
                <a:gd name="T51" fmla="*/ 0 h 187"/>
                <a:gd name="T52" fmla="*/ 38 w 72"/>
                <a:gd name="T53" fmla="*/ 5 h 187"/>
                <a:gd name="T54" fmla="*/ 38 w 72"/>
                <a:gd name="T55" fmla="*/ 5 h 187"/>
                <a:gd name="T56" fmla="*/ 38 w 72"/>
                <a:gd name="T57" fmla="*/ 5 h 187"/>
                <a:gd name="T58" fmla="*/ 38 w 72"/>
                <a:gd name="T59" fmla="*/ 9 h 187"/>
                <a:gd name="T60" fmla="*/ 38 w 72"/>
                <a:gd name="T61" fmla="*/ 9 h 187"/>
                <a:gd name="T62" fmla="*/ 33 w 72"/>
                <a:gd name="T63" fmla="*/ 14 h 187"/>
                <a:gd name="T64" fmla="*/ 33 w 72"/>
                <a:gd name="T65" fmla="*/ 14 h 187"/>
                <a:gd name="T66" fmla="*/ 28 w 72"/>
                <a:gd name="T67" fmla="*/ 14 h 187"/>
                <a:gd name="T68" fmla="*/ 28 w 72"/>
                <a:gd name="T69" fmla="*/ 14 h 187"/>
                <a:gd name="T70" fmla="*/ 24 w 72"/>
                <a:gd name="T71" fmla="*/ 19 h 187"/>
                <a:gd name="T72" fmla="*/ 24 w 72"/>
                <a:gd name="T73" fmla="*/ 19 h 187"/>
                <a:gd name="T74" fmla="*/ 19 w 72"/>
                <a:gd name="T75" fmla="*/ 19 h 187"/>
                <a:gd name="T76" fmla="*/ 19 w 72"/>
                <a:gd name="T77" fmla="*/ 19 h 187"/>
                <a:gd name="T78" fmla="*/ 14 w 72"/>
                <a:gd name="T79" fmla="*/ 19 h 187"/>
                <a:gd name="T80" fmla="*/ 14 w 72"/>
                <a:gd name="T81" fmla="*/ 19 h 187"/>
                <a:gd name="T82" fmla="*/ 9 w 72"/>
                <a:gd name="T83" fmla="*/ 19 h 187"/>
                <a:gd name="T84" fmla="*/ 9 w 72"/>
                <a:gd name="T85" fmla="*/ 19 h 187"/>
                <a:gd name="T86" fmla="*/ 4 w 72"/>
                <a:gd name="T87" fmla="*/ 14 h 187"/>
                <a:gd name="T88" fmla="*/ 4 w 72"/>
                <a:gd name="T89" fmla="*/ 14 h 187"/>
                <a:gd name="T90" fmla="*/ 0 w 72"/>
                <a:gd name="T91" fmla="*/ 14 h 187"/>
                <a:gd name="T92" fmla="*/ 0 w 72"/>
                <a:gd name="T93" fmla="*/ 14 h 187"/>
                <a:gd name="T94" fmla="*/ 0 w 72"/>
                <a:gd name="T95" fmla="*/ 9 h 187"/>
                <a:gd name="T96" fmla="*/ 0 w 72"/>
                <a:gd name="T97" fmla="*/ 9 h 187"/>
                <a:gd name="T98" fmla="*/ 0 w 72"/>
                <a:gd name="T99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187">
                  <a:moveTo>
                    <a:pt x="28" y="177"/>
                  </a:moveTo>
                  <a:lnTo>
                    <a:pt x="28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82"/>
                  </a:lnTo>
                  <a:lnTo>
                    <a:pt x="28" y="182"/>
                  </a:lnTo>
                  <a:lnTo>
                    <a:pt x="28" y="182"/>
                  </a:lnTo>
                  <a:lnTo>
                    <a:pt x="33" y="182"/>
                  </a:lnTo>
                  <a:lnTo>
                    <a:pt x="33" y="182"/>
                  </a:lnTo>
                  <a:lnTo>
                    <a:pt x="33" y="182"/>
                  </a:lnTo>
                  <a:lnTo>
                    <a:pt x="33" y="187"/>
                  </a:lnTo>
                  <a:lnTo>
                    <a:pt x="33" y="187"/>
                  </a:lnTo>
                  <a:lnTo>
                    <a:pt x="33" y="187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52" y="187"/>
                  </a:lnTo>
                  <a:lnTo>
                    <a:pt x="52" y="187"/>
                  </a:lnTo>
                  <a:lnTo>
                    <a:pt x="52" y="187"/>
                  </a:lnTo>
                  <a:lnTo>
                    <a:pt x="52" y="187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62" y="187"/>
                  </a:lnTo>
                  <a:lnTo>
                    <a:pt x="62" y="187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7" y="182"/>
                  </a:lnTo>
                  <a:lnTo>
                    <a:pt x="67" y="182"/>
                  </a:lnTo>
                  <a:lnTo>
                    <a:pt x="67" y="182"/>
                  </a:lnTo>
                  <a:lnTo>
                    <a:pt x="67" y="177"/>
                  </a:lnTo>
                  <a:lnTo>
                    <a:pt x="67" y="177"/>
                  </a:lnTo>
                  <a:lnTo>
                    <a:pt x="67" y="177"/>
                  </a:lnTo>
                  <a:lnTo>
                    <a:pt x="67" y="177"/>
                  </a:lnTo>
                  <a:lnTo>
                    <a:pt x="67" y="177"/>
                  </a:lnTo>
                  <a:lnTo>
                    <a:pt x="67" y="173"/>
                  </a:lnTo>
                  <a:lnTo>
                    <a:pt x="72" y="173"/>
                  </a:lnTo>
                  <a:lnTo>
                    <a:pt x="72" y="173"/>
                  </a:lnTo>
                  <a:lnTo>
                    <a:pt x="72" y="173"/>
                  </a:lnTo>
                  <a:lnTo>
                    <a:pt x="67" y="168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8" y="17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79" name="Oval 81"/>
            <p:cNvSpPr>
              <a:spLocks noChangeAspect="1" noChangeArrowheads="1"/>
            </p:cNvSpPr>
            <p:nvPr/>
          </p:nvSpPr>
          <p:spPr bwMode="auto">
            <a:xfrm>
              <a:off x="2061180" y="3329633"/>
              <a:ext cx="190934" cy="19319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80" name="Freeform 82"/>
            <p:cNvSpPr>
              <a:spLocks noChangeAspect="1"/>
            </p:cNvSpPr>
            <p:nvPr/>
          </p:nvSpPr>
          <p:spPr bwMode="auto">
            <a:xfrm>
              <a:off x="2061180" y="3428475"/>
              <a:ext cx="103329" cy="125798"/>
            </a:xfrm>
            <a:custGeom>
              <a:avLst/>
              <a:gdLst>
                <a:gd name="T0" fmla="*/ 91 w 91"/>
                <a:gd name="T1" fmla="*/ 34 h 110"/>
                <a:gd name="T2" fmla="*/ 91 w 91"/>
                <a:gd name="T3" fmla="*/ 29 h 110"/>
                <a:gd name="T4" fmla="*/ 91 w 91"/>
                <a:gd name="T5" fmla="*/ 29 h 110"/>
                <a:gd name="T6" fmla="*/ 91 w 91"/>
                <a:gd name="T7" fmla="*/ 24 h 110"/>
                <a:gd name="T8" fmla="*/ 91 w 91"/>
                <a:gd name="T9" fmla="*/ 24 h 110"/>
                <a:gd name="T10" fmla="*/ 91 w 91"/>
                <a:gd name="T11" fmla="*/ 19 h 110"/>
                <a:gd name="T12" fmla="*/ 91 w 91"/>
                <a:gd name="T13" fmla="*/ 19 h 110"/>
                <a:gd name="T14" fmla="*/ 91 w 91"/>
                <a:gd name="T15" fmla="*/ 14 h 110"/>
                <a:gd name="T16" fmla="*/ 91 w 91"/>
                <a:gd name="T17" fmla="*/ 14 h 110"/>
                <a:gd name="T18" fmla="*/ 86 w 91"/>
                <a:gd name="T19" fmla="*/ 10 h 110"/>
                <a:gd name="T20" fmla="*/ 86 w 91"/>
                <a:gd name="T21" fmla="*/ 10 h 110"/>
                <a:gd name="T22" fmla="*/ 86 w 91"/>
                <a:gd name="T23" fmla="*/ 10 h 110"/>
                <a:gd name="T24" fmla="*/ 81 w 91"/>
                <a:gd name="T25" fmla="*/ 5 h 110"/>
                <a:gd name="T26" fmla="*/ 81 w 91"/>
                <a:gd name="T27" fmla="*/ 5 h 110"/>
                <a:gd name="T28" fmla="*/ 76 w 91"/>
                <a:gd name="T29" fmla="*/ 5 h 110"/>
                <a:gd name="T30" fmla="*/ 72 w 91"/>
                <a:gd name="T31" fmla="*/ 5 h 110"/>
                <a:gd name="T32" fmla="*/ 72 w 91"/>
                <a:gd name="T33" fmla="*/ 0 h 110"/>
                <a:gd name="T34" fmla="*/ 67 w 91"/>
                <a:gd name="T35" fmla="*/ 0 h 110"/>
                <a:gd name="T36" fmla="*/ 67 w 91"/>
                <a:gd name="T37" fmla="*/ 0 h 110"/>
                <a:gd name="T38" fmla="*/ 62 w 91"/>
                <a:gd name="T39" fmla="*/ 5 h 110"/>
                <a:gd name="T40" fmla="*/ 62 w 91"/>
                <a:gd name="T41" fmla="*/ 5 h 110"/>
                <a:gd name="T42" fmla="*/ 57 w 91"/>
                <a:gd name="T43" fmla="*/ 5 h 110"/>
                <a:gd name="T44" fmla="*/ 57 w 91"/>
                <a:gd name="T45" fmla="*/ 5 h 110"/>
                <a:gd name="T46" fmla="*/ 52 w 91"/>
                <a:gd name="T47" fmla="*/ 10 h 110"/>
                <a:gd name="T48" fmla="*/ 52 w 91"/>
                <a:gd name="T49" fmla="*/ 10 h 110"/>
                <a:gd name="T50" fmla="*/ 0 w 91"/>
                <a:gd name="T51" fmla="*/ 82 h 110"/>
                <a:gd name="T52" fmla="*/ 0 w 91"/>
                <a:gd name="T53" fmla="*/ 82 h 110"/>
                <a:gd name="T54" fmla="*/ 4 w 91"/>
                <a:gd name="T55" fmla="*/ 82 h 110"/>
                <a:gd name="T56" fmla="*/ 4 w 91"/>
                <a:gd name="T57" fmla="*/ 77 h 110"/>
                <a:gd name="T58" fmla="*/ 9 w 91"/>
                <a:gd name="T59" fmla="*/ 77 h 110"/>
                <a:gd name="T60" fmla="*/ 9 w 91"/>
                <a:gd name="T61" fmla="*/ 77 h 110"/>
                <a:gd name="T62" fmla="*/ 14 w 91"/>
                <a:gd name="T63" fmla="*/ 77 h 110"/>
                <a:gd name="T64" fmla="*/ 14 w 91"/>
                <a:gd name="T65" fmla="*/ 77 h 110"/>
                <a:gd name="T66" fmla="*/ 19 w 91"/>
                <a:gd name="T67" fmla="*/ 77 h 110"/>
                <a:gd name="T68" fmla="*/ 19 w 91"/>
                <a:gd name="T69" fmla="*/ 77 h 110"/>
                <a:gd name="T70" fmla="*/ 24 w 91"/>
                <a:gd name="T71" fmla="*/ 77 h 110"/>
                <a:gd name="T72" fmla="*/ 28 w 91"/>
                <a:gd name="T73" fmla="*/ 77 h 110"/>
                <a:gd name="T74" fmla="*/ 28 w 91"/>
                <a:gd name="T75" fmla="*/ 82 h 110"/>
                <a:gd name="T76" fmla="*/ 33 w 91"/>
                <a:gd name="T77" fmla="*/ 82 h 110"/>
                <a:gd name="T78" fmla="*/ 33 w 91"/>
                <a:gd name="T79" fmla="*/ 86 h 110"/>
                <a:gd name="T80" fmla="*/ 33 w 91"/>
                <a:gd name="T81" fmla="*/ 86 h 110"/>
                <a:gd name="T82" fmla="*/ 38 w 91"/>
                <a:gd name="T83" fmla="*/ 91 h 110"/>
                <a:gd name="T84" fmla="*/ 38 w 91"/>
                <a:gd name="T85" fmla="*/ 91 h 110"/>
                <a:gd name="T86" fmla="*/ 38 w 91"/>
                <a:gd name="T87" fmla="*/ 96 h 110"/>
                <a:gd name="T88" fmla="*/ 38 w 91"/>
                <a:gd name="T89" fmla="*/ 96 h 110"/>
                <a:gd name="T90" fmla="*/ 38 w 91"/>
                <a:gd name="T91" fmla="*/ 101 h 110"/>
                <a:gd name="T92" fmla="*/ 38 w 91"/>
                <a:gd name="T93" fmla="*/ 101 h 110"/>
                <a:gd name="T94" fmla="*/ 38 w 91"/>
                <a:gd name="T95" fmla="*/ 106 h 110"/>
                <a:gd name="T96" fmla="*/ 38 w 91"/>
                <a:gd name="T97" fmla="*/ 106 h 110"/>
                <a:gd name="T98" fmla="*/ 33 w 91"/>
                <a:gd name="T9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1" h="110">
                  <a:moveTo>
                    <a:pt x="91" y="34"/>
                  </a:moveTo>
                  <a:lnTo>
                    <a:pt x="91" y="34"/>
                  </a:lnTo>
                  <a:lnTo>
                    <a:pt x="91" y="34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86" y="14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4" y="82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8" y="86"/>
                  </a:lnTo>
                  <a:lnTo>
                    <a:pt x="38" y="91"/>
                  </a:lnTo>
                  <a:lnTo>
                    <a:pt x="38" y="91"/>
                  </a:lnTo>
                  <a:lnTo>
                    <a:pt x="38" y="91"/>
                  </a:lnTo>
                  <a:lnTo>
                    <a:pt x="38" y="91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10"/>
                  </a:lnTo>
                  <a:lnTo>
                    <a:pt x="33" y="110"/>
                  </a:lnTo>
                  <a:lnTo>
                    <a:pt x="91" y="3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81" name="Oval 83"/>
            <p:cNvSpPr>
              <a:spLocks noChangeAspect="1" noChangeArrowheads="1"/>
            </p:cNvSpPr>
            <p:nvPr/>
          </p:nvSpPr>
          <p:spPr bwMode="auto">
            <a:xfrm>
              <a:off x="3435901" y="3956379"/>
              <a:ext cx="159486" cy="159494"/>
            </a:xfrm>
            <a:prstGeom prst="ellipse">
              <a:avLst/>
            </a:prstGeom>
            <a:solidFill>
              <a:srgbClr val="0000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82" name="Freeform 84"/>
            <p:cNvSpPr>
              <a:spLocks noChangeAspect="1"/>
            </p:cNvSpPr>
            <p:nvPr/>
          </p:nvSpPr>
          <p:spPr bwMode="auto">
            <a:xfrm>
              <a:off x="3417931" y="3367822"/>
              <a:ext cx="110068" cy="608774"/>
            </a:xfrm>
            <a:custGeom>
              <a:avLst/>
              <a:gdLst>
                <a:gd name="T0" fmla="*/ 58 w 96"/>
                <a:gd name="T1" fmla="*/ 523 h 528"/>
                <a:gd name="T2" fmla="*/ 58 w 96"/>
                <a:gd name="T3" fmla="*/ 523 h 528"/>
                <a:gd name="T4" fmla="*/ 58 w 96"/>
                <a:gd name="T5" fmla="*/ 523 h 528"/>
                <a:gd name="T6" fmla="*/ 63 w 96"/>
                <a:gd name="T7" fmla="*/ 523 h 528"/>
                <a:gd name="T8" fmla="*/ 63 w 96"/>
                <a:gd name="T9" fmla="*/ 528 h 528"/>
                <a:gd name="T10" fmla="*/ 63 w 96"/>
                <a:gd name="T11" fmla="*/ 528 h 528"/>
                <a:gd name="T12" fmla="*/ 67 w 96"/>
                <a:gd name="T13" fmla="*/ 528 h 528"/>
                <a:gd name="T14" fmla="*/ 67 w 96"/>
                <a:gd name="T15" fmla="*/ 528 h 528"/>
                <a:gd name="T16" fmla="*/ 67 w 96"/>
                <a:gd name="T17" fmla="*/ 528 h 528"/>
                <a:gd name="T18" fmla="*/ 72 w 96"/>
                <a:gd name="T19" fmla="*/ 528 h 528"/>
                <a:gd name="T20" fmla="*/ 77 w 96"/>
                <a:gd name="T21" fmla="*/ 528 h 528"/>
                <a:gd name="T22" fmla="*/ 77 w 96"/>
                <a:gd name="T23" fmla="*/ 528 h 528"/>
                <a:gd name="T24" fmla="*/ 82 w 96"/>
                <a:gd name="T25" fmla="*/ 528 h 528"/>
                <a:gd name="T26" fmla="*/ 82 w 96"/>
                <a:gd name="T27" fmla="*/ 528 h 528"/>
                <a:gd name="T28" fmla="*/ 87 w 96"/>
                <a:gd name="T29" fmla="*/ 528 h 528"/>
                <a:gd name="T30" fmla="*/ 87 w 96"/>
                <a:gd name="T31" fmla="*/ 528 h 528"/>
                <a:gd name="T32" fmla="*/ 91 w 96"/>
                <a:gd name="T33" fmla="*/ 523 h 528"/>
                <a:gd name="T34" fmla="*/ 91 w 96"/>
                <a:gd name="T35" fmla="*/ 523 h 528"/>
                <a:gd name="T36" fmla="*/ 91 w 96"/>
                <a:gd name="T37" fmla="*/ 523 h 528"/>
                <a:gd name="T38" fmla="*/ 96 w 96"/>
                <a:gd name="T39" fmla="*/ 523 h 528"/>
                <a:gd name="T40" fmla="*/ 96 w 96"/>
                <a:gd name="T41" fmla="*/ 523 h 528"/>
                <a:gd name="T42" fmla="*/ 96 w 96"/>
                <a:gd name="T43" fmla="*/ 519 h 528"/>
                <a:gd name="T44" fmla="*/ 96 w 96"/>
                <a:gd name="T45" fmla="*/ 519 h 528"/>
                <a:gd name="T46" fmla="*/ 96 w 96"/>
                <a:gd name="T47" fmla="*/ 519 h 528"/>
                <a:gd name="T48" fmla="*/ 96 w 96"/>
                <a:gd name="T49" fmla="*/ 519 h 528"/>
                <a:gd name="T50" fmla="*/ 39 w 96"/>
                <a:gd name="T51" fmla="*/ 0 h 528"/>
                <a:gd name="T52" fmla="*/ 39 w 96"/>
                <a:gd name="T53" fmla="*/ 0 h 528"/>
                <a:gd name="T54" fmla="*/ 39 w 96"/>
                <a:gd name="T55" fmla="*/ 0 h 528"/>
                <a:gd name="T56" fmla="*/ 39 w 96"/>
                <a:gd name="T57" fmla="*/ 5 h 528"/>
                <a:gd name="T58" fmla="*/ 39 w 96"/>
                <a:gd name="T59" fmla="*/ 5 h 528"/>
                <a:gd name="T60" fmla="*/ 34 w 96"/>
                <a:gd name="T61" fmla="*/ 5 h 528"/>
                <a:gd name="T62" fmla="*/ 34 w 96"/>
                <a:gd name="T63" fmla="*/ 5 h 528"/>
                <a:gd name="T64" fmla="*/ 34 w 96"/>
                <a:gd name="T65" fmla="*/ 5 h 528"/>
                <a:gd name="T66" fmla="*/ 29 w 96"/>
                <a:gd name="T67" fmla="*/ 5 h 528"/>
                <a:gd name="T68" fmla="*/ 29 w 96"/>
                <a:gd name="T69" fmla="*/ 5 h 528"/>
                <a:gd name="T70" fmla="*/ 24 w 96"/>
                <a:gd name="T71" fmla="*/ 10 h 528"/>
                <a:gd name="T72" fmla="*/ 24 w 96"/>
                <a:gd name="T73" fmla="*/ 10 h 528"/>
                <a:gd name="T74" fmla="*/ 19 w 96"/>
                <a:gd name="T75" fmla="*/ 10 h 528"/>
                <a:gd name="T76" fmla="*/ 15 w 96"/>
                <a:gd name="T77" fmla="*/ 10 h 528"/>
                <a:gd name="T78" fmla="*/ 15 w 96"/>
                <a:gd name="T79" fmla="*/ 10 h 528"/>
                <a:gd name="T80" fmla="*/ 10 w 96"/>
                <a:gd name="T81" fmla="*/ 10 h 528"/>
                <a:gd name="T82" fmla="*/ 10 w 96"/>
                <a:gd name="T83" fmla="*/ 10 h 528"/>
                <a:gd name="T84" fmla="*/ 5 w 96"/>
                <a:gd name="T85" fmla="*/ 10 h 528"/>
                <a:gd name="T86" fmla="*/ 5 w 96"/>
                <a:gd name="T87" fmla="*/ 10 h 528"/>
                <a:gd name="T88" fmla="*/ 5 w 96"/>
                <a:gd name="T89" fmla="*/ 10 h 528"/>
                <a:gd name="T90" fmla="*/ 0 w 96"/>
                <a:gd name="T91" fmla="*/ 5 h 528"/>
                <a:gd name="T92" fmla="*/ 0 w 96"/>
                <a:gd name="T93" fmla="*/ 5 h 528"/>
                <a:gd name="T94" fmla="*/ 0 w 96"/>
                <a:gd name="T95" fmla="*/ 5 h 528"/>
                <a:gd name="T96" fmla="*/ 0 w 96"/>
                <a:gd name="T97" fmla="*/ 5 h 528"/>
                <a:gd name="T98" fmla="*/ 0 w 96"/>
                <a:gd name="T99" fmla="*/ 5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528">
                  <a:moveTo>
                    <a:pt x="58" y="523"/>
                  </a:moveTo>
                  <a:lnTo>
                    <a:pt x="58" y="523"/>
                  </a:lnTo>
                  <a:lnTo>
                    <a:pt x="58" y="523"/>
                  </a:lnTo>
                  <a:lnTo>
                    <a:pt x="58" y="523"/>
                  </a:lnTo>
                  <a:lnTo>
                    <a:pt x="58" y="523"/>
                  </a:lnTo>
                  <a:lnTo>
                    <a:pt x="58" y="523"/>
                  </a:lnTo>
                  <a:lnTo>
                    <a:pt x="58" y="523"/>
                  </a:lnTo>
                  <a:lnTo>
                    <a:pt x="63" y="523"/>
                  </a:lnTo>
                  <a:lnTo>
                    <a:pt x="63" y="528"/>
                  </a:lnTo>
                  <a:lnTo>
                    <a:pt x="63" y="528"/>
                  </a:lnTo>
                  <a:lnTo>
                    <a:pt x="63" y="528"/>
                  </a:lnTo>
                  <a:lnTo>
                    <a:pt x="63" y="528"/>
                  </a:lnTo>
                  <a:lnTo>
                    <a:pt x="63" y="528"/>
                  </a:lnTo>
                  <a:lnTo>
                    <a:pt x="67" y="528"/>
                  </a:lnTo>
                  <a:lnTo>
                    <a:pt x="67" y="528"/>
                  </a:lnTo>
                  <a:lnTo>
                    <a:pt x="67" y="528"/>
                  </a:lnTo>
                  <a:lnTo>
                    <a:pt x="67" y="528"/>
                  </a:lnTo>
                  <a:lnTo>
                    <a:pt x="67" y="528"/>
                  </a:lnTo>
                  <a:lnTo>
                    <a:pt x="72" y="528"/>
                  </a:lnTo>
                  <a:lnTo>
                    <a:pt x="72" y="528"/>
                  </a:lnTo>
                  <a:lnTo>
                    <a:pt x="72" y="528"/>
                  </a:lnTo>
                  <a:lnTo>
                    <a:pt x="77" y="528"/>
                  </a:lnTo>
                  <a:lnTo>
                    <a:pt x="77" y="528"/>
                  </a:lnTo>
                  <a:lnTo>
                    <a:pt x="77" y="528"/>
                  </a:lnTo>
                  <a:lnTo>
                    <a:pt x="77" y="528"/>
                  </a:lnTo>
                  <a:lnTo>
                    <a:pt x="82" y="528"/>
                  </a:lnTo>
                  <a:lnTo>
                    <a:pt x="82" y="528"/>
                  </a:lnTo>
                  <a:lnTo>
                    <a:pt x="82" y="528"/>
                  </a:lnTo>
                  <a:lnTo>
                    <a:pt x="82" y="528"/>
                  </a:lnTo>
                  <a:lnTo>
                    <a:pt x="87" y="528"/>
                  </a:lnTo>
                  <a:lnTo>
                    <a:pt x="87" y="528"/>
                  </a:lnTo>
                  <a:lnTo>
                    <a:pt x="87" y="528"/>
                  </a:lnTo>
                  <a:lnTo>
                    <a:pt x="87" y="528"/>
                  </a:lnTo>
                  <a:lnTo>
                    <a:pt x="91" y="523"/>
                  </a:lnTo>
                  <a:lnTo>
                    <a:pt x="91" y="523"/>
                  </a:lnTo>
                  <a:lnTo>
                    <a:pt x="91" y="523"/>
                  </a:lnTo>
                  <a:lnTo>
                    <a:pt x="91" y="523"/>
                  </a:lnTo>
                  <a:lnTo>
                    <a:pt x="91" y="523"/>
                  </a:lnTo>
                  <a:lnTo>
                    <a:pt x="96" y="523"/>
                  </a:lnTo>
                  <a:lnTo>
                    <a:pt x="96" y="523"/>
                  </a:lnTo>
                  <a:lnTo>
                    <a:pt x="96" y="523"/>
                  </a:lnTo>
                  <a:lnTo>
                    <a:pt x="96" y="523"/>
                  </a:lnTo>
                  <a:lnTo>
                    <a:pt x="96" y="523"/>
                  </a:lnTo>
                  <a:lnTo>
                    <a:pt x="96" y="519"/>
                  </a:lnTo>
                  <a:lnTo>
                    <a:pt x="96" y="519"/>
                  </a:lnTo>
                  <a:lnTo>
                    <a:pt x="96" y="519"/>
                  </a:lnTo>
                  <a:lnTo>
                    <a:pt x="96" y="519"/>
                  </a:lnTo>
                  <a:lnTo>
                    <a:pt x="96" y="519"/>
                  </a:lnTo>
                  <a:lnTo>
                    <a:pt x="96" y="519"/>
                  </a:lnTo>
                  <a:lnTo>
                    <a:pt x="96" y="519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8" y="52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83" name="Freeform 85"/>
            <p:cNvSpPr>
              <a:spLocks noChangeAspect="1"/>
            </p:cNvSpPr>
            <p:nvPr/>
          </p:nvSpPr>
          <p:spPr bwMode="auto">
            <a:xfrm>
              <a:off x="3325834" y="4082177"/>
              <a:ext cx="181948" cy="303264"/>
            </a:xfrm>
            <a:custGeom>
              <a:avLst/>
              <a:gdLst>
                <a:gd name="T0" fmla="*/ 158 w 158"/>
                <a:gd name="T1" fmla="*/ 20 h 260"/>
                <a:gd name="T2" fmla="*/ 158 w 158"/>
                <a:gd name="T3" fmla="*/ 20 h 260"/>
                <a:gd name="T4" fmla="*/ 158 w 158"/>
                <a:gd name="T5" fmla="*/ 20 h 260"/>
                <a:gd name="T6" fmla="*/ 158 w 158"/>
                <a:gd name="T7" fmla="*/ 15 h 260"/>
                <a:gd name="T8" fmla="*/ 158 w 158"/>
                <a:gd name="T9" fmla="*/ 15 h 260"/>
                <a:gd name="T10" fmla="*/ 158 w 158"/>
                <a:gd name="T11" fmla="*/ 15 h 260"/>
                <a:gd name="T12" fmla="*/ 158 w 158"/>
                <a:gd name="T13" fmla="*/ 10 h 260"/>
                <a:gd name="T14" fmla="*/ 153 w 158"/>
                <a:gd name="T15" fmla="*/ 10 h 260"/>
                <a:gd name="T16" fmla="*/ 153 w 158"/>
                <a:gd name="T17" fmla="*/ 10 h 260"/>
                <a:gd name="T18" fmla="*/ 153 w 158"/>
                <a:gd name="T19" fmla="*/ 5 h 260"/>
                <a:gd name="T20" fmla="*/ 148 w 158"/>
                <a:gd name="T21" fmla="*/ 5 h 260"/>
                <a:gd name="T22" fmla="*/ 148 w 158"/>
                <a:gd name="T23" fmla="*/ 5 h 260"/>
                <a:gd name="T24" fmla="*/ 144 w 158"/>
                <a:gd name="T25" fmla="*/ 5 h 260"/>
                <a:gd name="T26" fmla="*/ 144 w 158"/>
                <a:gd name="T27" fmla="*/ 0 h 260"/>
                <a:gd name="T28" fmla="*/ 139 w 158"/>
                <a:gd name="T29" fmla="*/ 0 h 260"/>
                <a:gd name="T30" fmla="*/ 139 w 158"/>
                <a:gd name="T31" fmla="*/ 0 h 260"/>
                <a:gd name="T32" fmla="*/ 134 w 158"/>
                <a:gd name="T33" fmla="*/ 0 h 260"/>
                <a:gd name="T34" fmla="*/ 134 w 158"/>
                <a:gd name="T35" fmla="*/ 0 h 260"/>
                <a:gd name="T36" fmla="*/ 129 w 158"/>
                <a:gd name="T37" fmla="*/ 0 h 260"/>
                <a:gd name="T38" fmla="*/ 129 w 158"/>
                <a:gd name="T39" fmla="*/ 0 h 260"/>
                <a:gd name="T40" fmla="*/ 129 w 158"/>
                <a:gd name="T41" fmla="*/ 0 h 260"/>
                <a:gd name="T42" fmla="*/ 124 w 158"/>
                <a:gd name="T43" fmla="*/ 0 h 260"/>
                <a:gd name="T44" fmla="*/ 124 w 158"/>
                <a:gd name="T45" fmla="*/ 0 h 260"/>
                <a:gd name="T46" fmla="*/ 124 w 158"/>
                <a:gd name="T47" fmla="*/ 0 h 260"/>
                <a:gd name="T48" fmla="*/ 124 w 158"/>
                <a:gd name="T49" fmla="*/ 5 h 260"/>
                <a:gd name="T50" fmla="*/ 0 w 158"/>
                <a:gd name="T51" fmla="*/ 240 h 260"/>
                <a:gd name="T52" fmla="*/ 0 w 158"/>
                <a:gd name="T53" fmla="*/ 240 h 260"/>
                <a:gd name="T54" fmla="*/ 4 w 158"/>
                <a:gd name="T55" fmla="*/ 236 h 260"/>
                <a:gd name="T56" fmla="*/ 4 w 158"/>
                <a:gd name="T57" fmla="*/ 236 h 260"/>
                <a:gd name="T58" fmla="*/ 4 w 158"/>
                <a:gd name="T59" fmla="*/ 236 h 260"/>
                <a:gd name="T60" fmla="*/ 9 w 158"/>
                <a:gd name="T61" fmla="*/ 236 h 260"/>
                <a:gd name="T62" fmla="*/ 9 w 158"/>
                <a:gd name="T63" fmla="*/ 236 h 260"/>
                <a:gd name="T64" fmla="*/ 14 w 158"/>
                <a:gd name="T65" fmla="*/ 236 h 260"/>
                <a:gd name="T66" fmla="*/ 14 w 158"/>
                <a:gd name="T67" fmla="*/ 236 h 260"/>
                <a:gd name="T68" fmla="*/ 19 w 158"/>
                <a:gd name="T69" fmla="*/ 236 h 260"/>
                <a:gd name="T70" fmla="*/ 19 w 158"/>
                <a:gd name="T71" fmla="*/ 240 h 260"/>
                <a:gd name="T72" fmla="*/ 24 w 158"/>
                <a:gd name="T73" fmla="*/ 240 h 260"/>
                <a:gd name="T74" fmla="*/ 24 w 158"/>
                <a:gd name="T75" fmla="*/ 240 h 260"/>
                <a:gd name="T76" fmla="*/ 28 w 158"/>
                <a:gd name="T77" fmla="*/ 240 h 260"/>
                <a:gd name="T78" fmla="*/ 28 w 158"/>
                <a:gd name="T79" fmla="*/ 245 h 260"/>
                <a:gd name="T80" fmla="*/ 28 w 158"/>
                <a:gd name="T81" fmla="*/ 245 h 260"/>
                <a:gd name="T82" fmla="*/ 33 w 158"/>
                <a:gd name="T83" fmla="*/ 245 h 260"/>
                <a:gd name="T84" fmla="*/ 33 w 158"/>
                <a:gd name="T85" fmla="*/ 250 h 260"/>
                <a:gd name="T86" fmla="*/ 33 w 158"/>
                <a:gd name="T87" fmla="*/ 250 h 260"/>
                <a:gd name="T88" fmla="*/ 38 w 158"/>
                <a:gd name="T89" fmla="*/ 250 h 260"/>
                <a:gd name="T90" fmla="*/ 38 w 158"/>
                <a:gd name="T91" fmla="*/ 255 h 260"/>
                <a:gd name="T92" fmla="*/ 38 w 158"/>
                <a:gd name="T93" fmla="*/ 255 h 260"/>
                <a:gd name="T94" fmla="*/ 38 w 158"/>
                <a:gd name="T95" fmla="*/ 255 h 260"/>
                <a:gd name="T96" fmla="*/ 38 w 158"/>
                <a:gd name="T97" fmla="*/ 260 h 260"/>
                <a:gd name="T98" fmla="*/ 38 w 158"/>
                <a:gd name="T9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260">
                  <a:moveTo>
                    <a:pt x="158" y="24"/>
                  </a:moveTo>
                  <a:lnTo>
                    <a:pt x="158" y="20"/>
                  </a:lnTo>
                  <a:lnTo>
                    <a:pt x="158" y="20"/>
                  </a:lnTo>
                  <a:lnTo>
                    <a:pt x="158" y="20"/>
                  </a:lnTo>
                  <a:lnTo>
                    <a:pt x="158" y="20"/>
                  </a:lnTo>
                  <a:lnTo>
                    <a:pt x="158" y="20"/>
                  </a:lnTo>
                  <a:lnTo>
                    <a:pt x="158" y="20"/>
                  </a:lnTo>
                  <a:lnTo>
                    <a:pt x="158" y="15"/>
                  </a:lnTo>
                  <a:lnTo>
                    <a:pt x="158" y="15"/>
                  </a:lnTo>
                  <a:lnTo>
                    <a:pt x="158" y="15"/>
                  </a:lnTo>
                  <a:lnTo>
                    <a:pt x="158" y="15"/>
                  </a:lnTo>
                  <a:lnTo>
                    <a:pt x="158" y="15"/>
                  </a:lnTo>
                  <a:lnTo>
                    <a:pt x="158" y="15"/>
                  </a:lnTo>
                  <a:lnTo>
                    <a:pt x="158" y="10"/>
                  </a:lnTo>
                  <a:lnTo>
                    <a:pt x="153" y="10"/>
                  </a:lnTo>
                  <a:lnTo>
                    <a:pt x="153" y="10"/>
                  </a:lnTo>
                  <a:lnTo>
                    <a:pt x="153" y="10"/>
                  </a:lnTo>
                  <a:lnTo>
                    <a:pt x="153" y="10"/>
                  </a:lnTo>
                  <a:lnTo>
                    <a:pt x="153" y="10"/>
                  </a:lnTo>
                  <a:lnTo>
                    <a:pt x="153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4" y="5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9" y="236"/>
                  </a:lnTo>
                  <a:lnTo>
                    <a:pt x="9" y="236"/>
                  </a:lnTo>
                  <a:lnTo>
                    <a:pt x="9" y="236"/>
                  </a:lnTo>
                  <a:lnTo>
                    <a:pt x="9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9" y="236"/>
                  </a:lnTo>
                  <a:lnTo>
                    <a:pt x="19" y="236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5"/>
                  </a:lnTo>
                  <a:lnTo>
                    <a:pt x="28" y="245"/>
                  </a:lnTo>
                  <a:lnTo>
                    <a:pt x="28" y="245"/>
                  </a:lnTo>
                  <a:lnTo>
                    <a:pt x="33" y="245"/>
                  </a:lnTo>
                  <a:lnTo>
                    <a:pt x="33" y="245"/>
                  </a:lnTo>
                  <a:lnTo>
                    <a:pt x="33" y="245"/>
                  </a:lnTo>
                  <a:lnTo>
                    <a:pt x="33" y="250"/>
                  </a:lnTo>
                  <a:lnTo>
                    <a:pt x="33" y="250"/>
                  </a:lnTo>
                  <a:lnTo>
                    <a:pt x="33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5"/>
                  </a:lnTo>
                  <a:lnTo>
                    <a:pt x="38" y="255"/>
                  </a:lnTo>
                  <a:lnTo>
                    <a:pt x="38" y="255"/>
                  </a:lnTo>
                  <a:lnTo>
                    <a:pt x="38" y="255"/>
                  </a:lnTo>
                  <a:lnTo>
                    <a:pt x="38" y="255"/>
                  </a:lnTo>
                  <a:lnTo>
                    <a:pt x="38" y="255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158" y="2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84" name="Oval 86"/>
            <p:cNvSpPr>
              <a:spLocks noChangeAspect="1" noChangeArrowheads="1"/>
            </p:cNvSpPr>
            <p:nvPr/>
          </p:nvSpPr>
          <p:spPr bwMode="auto">
            <a:xfrm>
              <a:off x="4743235" y="4884141"/>
              <a:ext cx="181948" cy="18420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85" name="Freeform 87"/>
            <p:cNvSpPr>
              <a:spLocks noChangeAspect="1"/>
            </p:cNvSpPr>
            <p:nvPr/>
          </p:nvSpPr>
          <p:spPr bwMode="auto">
            <a:xfrm>
              <a:off x="4723018" y="5052621"/>
              <a:ext cx="125792" cy="397613"/>
            </a:xfrm>
            <a:custGeom>
              <a:avLst/>
              <a:gdLst>
                <a:gd name="T0" fmla="*/ 110 w 110"/>
                <a:gd name="T1" fmla="*/ 14 h 345"/>
                <a:gd name="T2" fmla="*/ 110 w 110"/>
                <a:gd name="T3" fmla="*/ 14 h 345"/>
                <a:gd name="T4" fmla="*/ 105 w 110"/>
                <a:gd name="T5" fmla="*/ 9 h 345"/>
                <a:gd name="T6" fmla="*/ 105 w 110"/>
                <a:gd name="T7" fmla="*/ 9 h 345"/>
                <a:gd name="T8" fmla="*/ 105 w 110"/>
                <a:gd name="T9" fmla="*/ 9 h 345"/>
                <a:gd name="T10" fmla="*/ 105 w 110"/>
                <a:gd name="T11" fmla="*/ 9 h 345"/>
                <a:gd name="T12" fmla="*/ 100 w 110"/>
                <a:gd name="T13" fmla="*/ 9 h 345"/>
                <a:gd name="T14" fmla="*/ 100 w 110"/>
                <a:gd name="T15" fmla="*/ 4 h 345"/>
                <a:gd name="T16" fmla="*/ 100 w 110"/>
                <a:gd name="T17" fmla="*/ 4 h 345"/>
                <a:gd name="T18" fmla="*/ 96 w 110"/>
                <a:gd name="T19" fmla="*/ 4 h 345"/>
                <a:gd name="T20" fmla="*/ 96 w 110"/>
                <a:gd name="T21" fmla="*/ 4 h 345"/>
                <a:gd name="T22" fmla="*/ 91 w 110"/>
                <a:gd name="T23" fmla="*/ 4 h 345"/>
                <a:gd name="T24" fmla="*/ 86 w 110"/>
                <a:gd name="T25" fmla="*/ 4 h 345"/>
                <a:gd name="T26" fmla="*/ 86 w 110"/>
                <a:gd name="T27" fmla="*/ 0 h 345"/>
                <a:gd name="T28" fmla="*/ 81 w 110"/>
                <a:gd name="T29" fmla="*/ 0 h 345"/>
                <a:gd name="T30" fmla="*/ 81 w 110"/>
                <a:gd name="T31" fmla="*/ 0 h 345"/>
                <a:gd name="T32" fmla="*/ 76 w 110"/>
                <a:gd name="T33" fmla="*/ 0 h 345"/>
                <a:gd name="T34" fmla="*/ 76 w 110"/>
                <a:gd name="T35" fmla="*/ 0 h 345"/>
                <a:gd name="T36" fmla="*/ 72 w 110"/>
                <a:gd name="T37" fmla="*/ 0 h 345"/>
                <a:gd name="T38" fmla="*/ 72 w 110"/>
                <a:gd name="T39" fmla="*/ 0 h 345"/>
                <a:gd name="T40" fmla="*/ 72 w 110"/>
                <a:gd name="T41" fmla="*/ 0 h 345"/>
                <a:gd name="T42" fmla="*/ 67 w 110"/>
                <a:gd name="T43" fmla="*/ 4 h 345"/>
                <a:gd name="T44" fmla="*/ 67 w 110"/>
                <a:gd name="T45" fmla="*/ 4 h 345"/>
                <a:gd name="T46" fmla="*/ 67 w 110"/>
                <a:gd name="T47" fmla="*/ 4 h 345"/>
                <a:gd name="T48" fmla="*/ 67 w 110"/>
                <a:gd name="T49" fmla="*/ 4 h 345"/>
                <a:gd name="T50" fmla="*/ 4 w 110"/>
                <a:gd name="T51" fmla="*/ 336 h 345"/>
                <a:gd name="T52" fmla="*/ 4 w 110"/>
                <a:gd name="T53" fmla="*/ 336 h 345"/>
                <a:gd name="T54" fmla="*/ 4 w 110"/>
                <a:gd name="T55" fmla="*/ 336 h 345"/>
                <a:gd name="T56" fmla="*/ 4 w 110"/>
                <a:gd name="T57" fmla="*/ 336 h 345"/>
                <a:gd name="T58" fmla="*/ 4 w 110"/>
                <a:gd name="T59" fmla="*/ 336 h 345"/>
                <a:gd name="T60" fmla="*/ 9 w 110"/>
                <a:gd name="T61" fmla="*/ 336 h 345"/>
                <a:gd name="T62" fmla="*/ 9 w 110"/>
                <a:gd name="T63" fmla="*/ 336 h 345"/>
                <a:gd name="T64" fmla="*/ 14 w 110"/>
                <a:gd name="T65" fmla="*/ 336 h 345"/>
                <a:gd name="T66" fmla="*/ 14 w 110"/>
                <a:gd name="T67" fmla="*/ 336 h 345"/>
                <a:gd name="T68" fmla="*/ 19 w 110"/>
                <a:gd name="T69" fmla="*/ 336 h 345"/>
                <a:gd name="T70" fmla="*/ 19 w 110"/>
                <a:gd name="T71" fmla="*/ 336 h 345"/>
                <a:gd name="T72" fmla="*/ 24 w 110"/>
                <a:gd name="T73" fmla="*/ 336 h 345"/>
                <a:gd name="T74" fmla="*/ 24 w 110"/>
                <a:gd name="T75" fmla="*/ 336 h 345"/>
                <a:gd name="T76" fmla="*/ 28 w 110"/>
                <a:gd name="T77" fmla="*/ 336 h 345"/>
                <a:gd name="T78" fmla="*/ 28 w 110"/>
                <a:gd name="T79" fmla="*/ 336 h 345"/>
                <a:gd name="T80" fmla="*/ 33 w 110"/>
                <a:gd name="T81" fmla="*/ 340 h 345"/>
                <a:gd name="T82" fmla="*/ 33 w 110"/>
                <a:gd name="T83" fmla="*/ 340 h 345"/>
                <a:gd name="T84" fmla="*/ 38 w 110"/>
                <a:gd name="T85" fmla="*/ 340 h 345"/>
                <a:gd name="T86" fmla="*/ 38 w 110"/>
                <a:gd name="T87" fmla="*/ 340 h 345"/>
                <a:gd name="T88" fmla="*/ 38 w 110"/>
                <a:gd name="T89" fmla="*/ 340 h 345"/>
                <a:gd name="T90" fmla="*/ 43 w 110"/>
                <a:gd name="T91" fmla="*/ 345 h 345"/>
                <a:gd name="T92" fmla="*/ 43 w 110"/>
                <a:gd name="T93" fmla="*/ 345 h 345"/>
                <a:gd name="T94" fmla="*/ 43 w 110"/>
                <a:gd name="T95" fmla="*/ 345 h 345"/>
                <a:gd name="T96" fmla="*/ 43 w 110"/>
                <a:gd name="T97" fmla="*/ 345 h 345"/>
                <a:gd name="T98" fmla="*/ 43 w 110"/>
                <a:gd name="T9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0" h="345">
                  <a:moveTo>
                    <a:pt x="110" y="14"/>
                  </a:moveTo>
                  <a:lnTo>
                    <a:pt x="110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9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0" y="9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0" y="336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9" y="336"/>
                  </a:lnTo>
                  <a:lnTo>
                    <a:pt x="9" y="336"/>
                  </a:lnTo>
                  <a:lnTo>
                    <a:pt x="9" y="336"/>
                  </a:lnTo>
                  <a:lnTo>
                    <a:pt x="9" y="336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24" y="336"/>
                  </a:lnTo>
                  <a:lnTo>
                    <a:pt x="24" y="336"/>
                  </a:lnTo>
                  <a:lnTo>
                    <a:pt x="24" y="336"/>
                  </a:lnTo>
                  <a:lnTo>
                    <a:pt x="24" y="336"/>
                  </a:lnTo>
                  <a:lnTo>
                    <a:pt x="28" y="336"/>
                  </a:lnTo>
                  <a:lnTo>
                    <a:pt x="28" y="336"/>
                  </a:lnTo>
                  <a:lnTo>
                    <a:pt x="28" y="336"/>
                  </a:lnTo>
                  <a:lnTo>
                    <a:pt x="33" y="340"/>
                  </a:lnTo>
                  <a:lnTo>
                    <a:pt x="33" y="340"/>
                  </a:lnTo>
                  <a:lnTo>
                    <a:pt x="33" y="340"/>
                  </a:lnTo>
                  <a:lnTo>
                    <a:pt x="33" y="340"/>
                  </a:lnTo>
                  <a:lnTo>
                    <a:pt x="38" y="340"/>
                  </a:lnTo>
                  <a:lnTo>
                    <a:pt x="38" y="340"/>
                  </a:lnTo>
                  <a:lnTo>
                    <a:pt x="38" y="340"/>
                  </a:lnTo>
                  <a:lnTo>
                    <a:pt x="38" y="340"/>
                  </a:lnTo>
                  <a:lnTo>
                    <a:pt x="38" y="340"/>
                  </a:lnTo>
                  <a:lnTo>
                    <a:pt x="38" y="340"/>
                  </a:lnTo>
                  <a:lnTo>
                    <a:pt x="43" y="345"/>
                  </a:lnTo>
                  <a:lnTo>
                    <a:pt x="43" y="345"/>
                  </a:lnTo>
                  <a:lnTo>
                    <a:pt x="43" y="345"/>
                  </a:lnTo>
                  <a:lnTo>
                    <a:pt x="43" y="345"/>
                  </a:lnTo>
                  <a:lnTo>
                    <a:pt x="43" y="345"/>
                  </a:lnTo>
                  <a:lnTo>
                    <a:pt x="43" y="345"/>
                  </a:lnTo>
                  <a:lnTo>
                    <a:pt x="43" y="345"/>
                  </a:lnTo>
                  <a:lnTo>
                    <a:pt x="43" y="345"/>
                  </a:lnTo>
                  <a:lnTo>
                    <a:pt x="43" y="345"/>
                  </a:lnTo>
                  <a:lnTo>
                    <a:pt x="43" y="345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86" name="Freeform 88"/>
            <p:cNvSpPr>
              <a:spLocks noChangeAspect="1"/>
            </p:cNvSpPr>
            <p:nvPr/>
          </p:nvSpPr>
          <p:spPr bwMode="auto">
            <a:xfrm>
              <a:off x="4772436" y="4610081"/>
              <a:ext cx="83112" cy="312249"/>
            </a:xfrm>
            <a:custGeom>
              <a:avLst/>
              <a:gdLst>
                <a:gd name="T0" fmla="*/ 29 w 72"/>
                <a:gd name="T1" fmla="*/ 260 h 269"/>
                <a:gd name="T2" fmla="*/ 33 w 72"/>
                <a:gd name="T3" fmla="*/ 260 h 269"/>
                <a:gd name="T4" fmla="*/ 33 w 72"/>
                <a:gd name="T5" fmla="*/ 264 h 269"/>
                <a:gd name="T6" fmla="*/ 33 w 72"/>
                <a:gd name="T7" fmla="*/ 264 h 269"/>
                <a:gd name="T8" fmla="*/ 33 w 72"/>
                <a:gd name="T9" fmla="*/ 264 h 269"/>
                <a:gd name="T10" fmla="*/ 38 w 72"/>
                <a:gd name="T11" fmla="*/ 264 h 269"/>
                <a:gd name="T12" fmla="*/ 38 w 72"/>
                <a:gd name="T13" fmla="*/ 269 h 269"/>
                <a:gd name="T14" fmla="*/ 43 w 72"/>
                <a:gd name="T15" fmla="*/ 269 h 269"/>
                <a:gd name="T16" fmla="*/ 43 w 72"/>
                <a:gd name="T17" fmla="*/ 269 h 269"/>
                <a:gd name="T18" fmla="*/ 48 w 72"/>
                <a:gd name="T19" fmla="*/ 269 h 269"/>
                <a:gd name="T20" fmla="*/ 48 w 72"/>
                <a:gd name="T21" fmla="*/ 269 h 269"/>
                <a:gd name="T22" fmla="*/ 53 w 72"/>
                <a:gd name="T23" fmla="*/ 269 h 269"/>
                <a:gd name="T24" fmla="*/ 53 w 72"/>
                <a:gd name="T25" fmla="*/ 269 h 269"/>
                <a:gd name="T26" fmla="*/ 57 w 72"/>
                <a:gd name="T27" fmla="*/ 269 h 269"/>
                <a:gd name="T28" fmla="*/ 57 w 72"/>
                <a:gd name="T29" fmla="*/ 269 h 269"/>
                <a:gd name="T30" fmla="*/ 62 w 72"/>
                <a:gd name="T31" fmla="*/ 269 h 269"/>
                <a:gd name="T32" fmla="*/ 62 w 72"/>
                <a:gd name="T33" fmla="*/ 264 h 269"/>
                <a:gd name="T34" fmla="*/ 67 w 72"/>
                <a:gd name="T35" fmla="*/ 264 h 269"/>
                <a:gd name="T36" fmla="*/ 67 w 72"/>
                <a:gd name="T37" fmla="*/ 264 h 269"/>
                <a:gd name="T38" fmla="*/ 67 w 72"/>
                <a:gd name="T39" fmla="*/ 264 h 269"/>
                <a:gd name="T40" fmla="*/ 72 w 72"/>
                <a:gd name="T41" fmla="*/ 260 h 269"/>
                <a:gd name="T42" fmla="*/ 72 w 72"/>
                <a:gd name="T43" fmla="*/ 260 h 269"/>
                <a:gd name="T44" fmla="*/ 72 w 72"/>
                <a:gd name="T45" fmla="*/ 260 h 269"/>
                <a:gd name="T46" fmla="*/ 72 w 72"/>
                <a:gd name="T47" fmla="*/ 255 h 269"/>
                <a:gd name="T48" fmla="*/ 72 w 72"/>
                <a:gd name="T49" fmla="*/ 255 h 269"/>
                <a:gd name="T50" fmla="*/ 43 w 72"/>
                <a:gd name="T51" fmla="*/ 0 h 269"/>
                <a:gd name="T52" fmla="*/ 43 w 72"/>
                <a:gd name="T53" fmla="*/ 0 h 269"/>
                <a:gd name="T54" fmla="*/ 43 w 72"/>
                <a:gd name="T55" fmla="*/ 5 h 269"/>
                <a:gd name="T56" fmla="*/ 38 w 72"/>
                <a:gd name="T57" fmla="*/ 5 h 269"/>
                <a:gd name="T58" fmla="*/ 38 w 72"/>
                <a:gd name="T59" fmla="*/ 5 h 269"/>
                <a:gd name="T60" fmla="*/ 38 w 72"/>
                <a:gd name="T61" fmla="*/ 10 h 269"/>
                <a:gd name="T62" fmla="*/ 33 w 72"/>
                <a:gd name="T63" fmla="*/ 10 h 269"/>
                <a:gd name="T64" fmla="*/ 33 w 72"/>
                <a:gd name="T65" fmla="*/ 10 h 269"/>
                <a:gd name="T66" fmla="*/ 33 w 72"/>
                <a:gd name="T67" fmla="*/ 10 h 269"/>
                <a:gd name="T68" fmla="*/ 29 w 72"/>
                <a:gd name="T69" fmla="*/ 10 h 269"/>
                <a:gd name="T70" fmla="*/ 29 w 72"/>
                <a:gd name="T71" fmla="*/ 15 h 269"/>
                <a:gd name="T72" fmla="*/ 24 w 72"/>
                <a:gd name="T73" fmla="*/ 15 h 269"/>
                <a:gd name="T74" fmla="*/ 19 w 72"/>
                <a:gd name="T75" fmla="*/ 15 h 269"/>
                <a:gd name="T76" fmla="*/ 19 w 72"/>
                <a:gd name="T77" fmla="*/ 15 h 269"/>
                <a:gd name="T78" fmla="*/ 14 w 72"/>
                <a:gd name="T79" fmla="*/ 15 h 269"/>
                <a:gd name="T80" fmla="*/ 14 w 72"/>
                <a:gd name="T81" fmla="*/ 15 h 269"/>
                <a:gd name="T82" fmla="*/ 9 w 72"/>
                <a:gd name="T83" fmla="*/ 15 h 269"/>
                <a:gd name="T84" fmla="*/ 9 w 72"/>
                <a:gd name="T85" fmla="*/ 15 h 269"/>
                <a:gd name="T86" fmla="*/ 5 w 72"/>
                <a:gd name="T87" fmla="*/ 10 h 269"/>
                <a:gd name="T88" fmla="*/ 5 w 72"/>
                <a:gd name="T89" fmla="*/ 10 h 269"/>
                <a:gd name="T90" fmla="*/ 5 w 72"/>
                <a:gd name="T91" fmla="*/ 10 h 269"/>
                <a:gd name="T92" fmla="*/ 0 w 72"/>
                <a:gd name="T93" fmla="*/ 10 h 269"/>
                <a:gd name="T94" fmla="*/ 0 w 72"/>
                <a:gd name="T95" fmla="*/ 5 h 269"/>
                <a:gd name="T96" fmla="*/ 0 w 72"/>
                <a:gd name="T97" fmla="*/ 5 h 269"/>
                <a:gd name="T98" fmla="*/ 0 w 72"/>
                <a:gd name="T99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269">
                  <a:moveTo>
                    <a:pt x="29" y="260"/>
                  </a:moveTo>
                  <a:lnTo>
                    <a:pt x="29" y="260"/>
                  </a:lnTo>
                  <a:lnTo>
                    <a:pt x="33" y="260"/>
                  </a:lnTo>
                  <a:lnTo>
                    <a:pt x="33" y="260"/>
                  </a:lnTo>
                  <a:lnTo>
                    <a:pt x="33" y="260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8" y="264"/>
                  </a:lnTo>
                  <a:lnTo>
                    <a:pt x="38" y="264"/>
                  </a:lnTo>
                  <a:lnTo>
                    <a:pt x="38" y="269"/>
                  </a:lnTo>
                  <a:lnTo>
                    <a:pt x="38" y="269"/>
                  </a:lnTo>
                  <a:lnTo>
                    <a:pt x="38" y="269"/>
                  </a:lnTo>
                  <a:lnTo>
                    <a:pt x="43" y="269"/>
                  </a:lnTo>
                  <a:lnTo>
                    <a:pt x="43" y="269"/>
                  </a:lnTo>
                  <a:lnTo>
                    <a:pt x="43" y="269"/>
                  </a:lnTo>
                  <a:lnTo>
                    <a:pt x="43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53" y="269"/>
                  </a:lnTo>
                  <a:lnTo>
                    <a:pt x="53" y="269"/>
                  </a:lnTo>
                  <a:lnTo>
                    <a:pt x="53" y="269"/>
                  </a:lnTo>
                  <a:lnTo>
                    <a:pt x="57" y="269"/>
                  </a:lnTo>
                  <a:lnTo>
                    <a:pt x="57" y="269"/>
                  </a:lnTo>
                  <a:lnTo>
                    <a:pt x="57" y="269"/>
                  </a:lnTo>
                  <a:lnTo>
                    <a:pt x="57" y="269"/>
                  </a:lnTo>
                  <a:lnTo>
                    <a:pt x="62" y="269"/>
                  </a:lnTo>
                  <a:lnTo>
                    <a:pt x="62" y="269"/>
                  </a:lnTo>
                  <a:lnTo>
                    <a:pt x="62" y="269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7" y="264"/>
                  </a:lnTo>
                  <a:lnTo>
                    <a:pt x="67" y="264"/>
                  </a:lnTo>
                  <a:lnTo>
                    <a:pt x="67" y="264"/>
                  </a:lnTo>
                  <a:lnTo>
                    <a:pt x="67" y="264"/>
                  </a:lnTo>
                  <a:lnTo>
                    <a:pt x="67" y="264"/>
                  </a:lnTo>
                  <a:lnTo>
                    <a:pt x="72" y="264"/>
                  </a:lnTo>
                  <a:lnTo>
                    <a:pt x="72" y="260"/>
                  </a:lnTo>
                  <a:lnTo>
                    <a:pt x="72" y="260"/>
                  </a:lnTo>
                  <a:lnTo>
                    <a:pt x="72" y="260"/>
                  </a:lnTo>
                  <a:lnTo>
                    <a:pt x="72" y="260"/>
                  </a:lnTo>
                  <a:lnTo>
                    <a:pt x="72" y="260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9" y="26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87" name="Oval 89"/>
            <p:cNvSpPr>
              <a:spLocks noChangeAspect="1" noChangeArrowheads="1"/>
            </p:cNvSpPr>
            <p:nvPr/>
          </p:nvSpPr>
          <p:spPr bwMode="auto">
            <a:xfrm>
              <a:off x="3224751" y="4866170"/>
              <a:ext cx="184195" cy="18645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88" name="Freeform 90"/>
            <p:cNvSpPr>
              <a:spLocks noChangeAspect="1"/>
            </p:cNvSpPr>
            <p:nvPr/>
          </p:nvSpPr>
          <p:spPr bwMode="auto">
            <a:xfrm>
              <a:off x="3087728" y="5018925"/>
              <a:ext cx="215643" cy="343699"/>
            </a:xfrm>
            <a:custGeom>
              <a:avLst/>
              <a:gdLst>
                <a:gd name="T0" fmla="*/ 187 w 187"/>
                <a:gd name="T1" fmla="*/ 24 h 297"/>
                <a:gd name="T2" fmla="*/ 187 w 187"/>
                <a:gd name="T3" fmla="*/ 24 h 297"/>
                <a:gd name="T4" fmla="*/ 187 w 187"/>
                <a:gd name="T5" fmla="*/ 19 h 297"/>
                <a:gd name="T6" fmla="*/ 187 w 187"/>
                <a:gd name="T7" fmla="*/ 19 h 297"/>
                <a:gd name="T8" fmla="*/ 187 w 187"/>
                <a:gd name="T9" fmla="*/ 19 h 297"/>
                <a:gd name="T10" fmla="*/ 187 w 187"/>
                <a:gd name="T11" fmla="*/ 14 h 297"/>
                <a:gd name="T12" fmla="*/ 187 w 187"/>
                <a:gd name="T13" fmla="*/ 14 h 297"/>
                <a:gd name="T14" fmla="*/ 183 w 187"/>
                <a:gd name="T15" fmla="*/ 14 h 297"/>
                <a:gd name="T16" fmla="*/ 183 w 187"/>
                <a:gd name="T17" fmla="*/ 9 h 297"/>
                <a:gd name="T18" fmla="*/ 183 w 187"/>
                <a:gd name="T19" fmla="*/ 9 h 297"/>
                <a:gd name="T20" fmla="*/ 178 w 187"/>
                <a:gd name="T21" fmla="*/ 9 h 297"/>
                <a:gd name="T22" fmla="*/ 178 w 187"/>
                <a:gd name="T23" fmla="*/ 5 h 297"/>
                <a:gd name="T24" fmla="*/ 173 w 187"/>
                <a:gd name="T25" fmla="*/ 5 h 297"/>
                <a:gd name="T26" fmla="*/ 173 w 187"/>
                <a:gd name="T27" fmla="*/ 5 h 297"/>
                <a:gd name="T28" fmla="*/ 168 w 187"/>
                <a:gd name="T29" fmla="*/ 5 h 297"/>
                <a:gd name="T30" fmla="*/ 168 w 187"/>
                <a:gd name="T31" fmla="*/ 0 h 297"/>
                <a:gd name="T32" fmla="*/ 163 w 187"/>
                <a:gd name="T33" fmla="*/ 0 h 297"/>
                <a:gd name="T34" fmla="*/ 163 w 187"/>
                <a:gd name="T35" fmla="*/ 0 h 297"/>
                <a:gd name="T36" fmla="*/ 159 w 187"/>
                <a:gd name="T37" fmla="*/ 0 h 297"/>
                <a:gd name="T38" fmla="*/ 159 w 187"/>
                <a:gd name="T39" fmla="*/ 0 h 297"/>
                <a:gd name="T40" fmla="*/ 154 w 187"/>
                <a:gd name="T41" fmla="*/ 0 h 297"/>
                <a:gd name="T42" fmla="*/ 154 w 187"/>
                <a:gd name="T43" fmla="*/ 0 h 297"/>
                <a:gd name="T44" fmla="*/ 154 w 187"/>
                <a:gd name="T45" fmla="*/ 0 h 297"/>
                <a:gd name="T46" fmla="*/ 154 w 187"/>
                <a:gd name="T47" fmla="*/ 5 h 297"/>
                <a:gd name="T48" fmla="*/ 154 w 187"/>
                <a:gd name="T49" fmla="*/ 5 h 297"/>
                <a:gd name="T50" fmla="*/ 0 w 187"/>
                <a:gd name="T51" fmla="*/ 273 h 297"/>
                <a:gd name="T52" fmla="*/ 0 w 187"/>
                <a:gd name="T53" fmla="*/ 273 h 297"/>
                <a:gd name="T54" fmla="*/ 0 w 187"/>
                <a:gd name="T55" fmla="*/ 273 h 297"/>
                <a:gd name="T56" fmla="*/ 5 w 187"/>
                <a:gd name="T57" fmla="*/ 273 h 297"/>
                <a:gd name="T58" fmla="*/ 5 w 187"/>
                <a:gd name="T59" fmla="*/ 273 h 297"/>
                <a:gd name="T60" fmla="*/ 10 w 187"/>
                <a:gd name="T61" fmla="*/ 273 h 297"/>
                <a:gd name="T62" fmla="*/ 10 w 187"/>
                <a:gd name="T63" fmla="*/ 273 h 297"/>
                <a:gd name="T64" fmla="*/ 10 w 187"/>
                <a:gd name="T65" fmla="*/ 273 h 297"/>
                <a:gd name="T66" fmla="*/ 15 w 187"/>
                <a:gd name="T67" fmla="*/ 273 h 297"/>
                <a:gd name="T68" fmla="*/ 15 w 187"/>
                <a:gd name="T69" fmla="*/ 273 h 297"/>
                <a:gd name="T70" fmla="*/ 19 w 187"/>
                <a:gd name="T71" fmla="*/ 273 h 297"/>
                <a:gd name="T72" fmla="*/ 24 w 187"/>
                <a:gd name="T73" fmla="*/ 278 h 297"/>
                <a:gd name="T74" fmla="*/ 24 w 187"/>
                <a:gd name="T75" fmla="*/ 278 h 297"/>
                <a:gd name="T76" fmla="*/ 29 w 187"/>
                <a:gd name="T77" fmla="*/ 278 h 297"/>
                <a:gd name="T78" fmla="*/ 29 w 187"/>
                <a:gd name="T79" fmla="*/ 278 h 297"/>
                <a:gd name="T80" fmla="*/ 29 w 187"/>
                <a:gd name="T81" fmla="*/ 283 h 297"/>
                <a:gd name="T82" fmla="*/ 34 w 187"/>
                <a:gd name="T83" fmla="*/ 283 h 297"/>
                <a:gd name="T84" fmla="*/ 34 w 187"/>
                <a:gd name="T85" fmla="*/ 288 h 297"/>
                <a:gd name="T86" fmla="*/ 34 w 187"/>
                <a:gd name="T87" fmla="*/ 288 h 297"/>
                <a:gd name="T88" fmla="*/ 39 w 187"/>
                <a:gd name="T89" fmla="*/ 288 h 297"/>
                <a:gd name="T90" fmla="*/ 39 w 187"/>
                <a:gd name="T91" fmla="*/ 293 h 297"/>
                <a:gd name="T92" fmla="*/ 39 w 187"/>
                <a:gd name="T93" fmla="*/ 293 h 297"/>
                <a:gd name="T94" fmla="*/ 39 w 187"/>
                <a:gd name="T95" fmla="*/ 293 h 297"/>
                <a:gd name="T96" fmla="*/ 39 w 187"/>
                <a:gd name="T97" fmla="*/ 293 h 297"/>
                <a:gd name="T98" fmla="*/ 39 w 187"/>
                <a:gd name="T9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7" h="297">
                  <a:moveTo>
                    <a:pt x="187" y="24"/>
                  </a:moveTo>
                  <a:lnTo>
                    <a:pt x="187" y="24"/>
                  </a:lnTo>
                  <a:lnTo>
                    <a:pt x="187" y="24"/>
                  </a:lnTo>
                  <a:lnTo>
                    <a:pt x="187" y="24"/>
                  </a:lnTo>
                  <a:lnTo>
                    <a:pt x="187" y="19"/>
                  </a:lnTo>
                  <a:lnTo>
                    <a:pt x="187" y="19"/>
                  </a:lnTo>
                  <a:lnTo>
                    <a:pt x="187" y="19"/>
                  </a:lnTo>
                  <a:lnTo>
                    <a:pt x="187" y="19"/>
                  </a:lnTo>
                  <a:lnTo>
                    <a:pt x="187" y="19"/>
                  </a:lnTo>
                  <a:lnTo>
                    <a:pt x="187" y="19"/>
                  </a:lnTo>
                  <a:lnTo>
                    <a:pt x="187" y="14"/>
                  </a:lnTo>
                  <a:lnTo>
                    <a:pt x="187" y="14"/>
                  </a:lnTo>
                  <a:lnTo>
                    <a:pt x="187" y="14"/>
                  </a:lnTo>
                  <a:lnTo>
                    <a:pt x="187" y="14"/>
                  </a:lnTo>
                  <a:lnTo>
                    <a:pt x="183" y="14"/>
                  </a:lnTo>
                  <a:lnTo>
                    <a:pt x="183" y="14"/>
                  </a:lnTo>
                  <a:lnTo>
                    <a:pt x="183" y="9"/>
                  </a:lnTo>
                  <a:lnTo>
                    <a:pt x="183" y="9"/>
                  </a:lnTo>
                  <a:lnTo>
                    <a:pt x="183" y="9"/>
                  </a:lnTo>
                  <a:lnTo>
                    <a:pt x="183" y="9"/>
                  </a:lnTo>
                  <a:lnTo>
                    <a:pt x="178" y="9"/>
                  </a:lnTo>
                  <a:lnTo>
                    <a:pt x="178" y="9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10" y="273"/>
                  </a:lnTo>
                  <a:lnTo>
                    <a:pt x="10" y="273"/>
                  </a:lnTo>
                  <a:lnTo>
                    <a:pt x="10" y="273"/>
                  </a:lnTo>
                  <a:lnTo>
                    <a:pt x="10" y="273"/>
                  </a:lnTo>
                  <a:lnTo>
                    <a:pt x="10" y="273"/>
                  </a:lnTo>
                  <a:lnTo>
                    <a:pt x="15" y="273"/>
                  </a:lnTo>
                  <a:lnTo>
                    <a:pt x="15" y="273"/>
                  </a:lnTo>
                  <a:lnTo>
                    <a:pt x="15" y="273"/>
                  </a:lnTo>
                  <a:lnTo>
                    <a:pt x="15" y="273"/>
                  </a:lnTo>
                  <a:lnTo>
                    <a:pt x="19" y="273"/>
                  </a:lnTo>
                  <a:lnTo>
                    <a:pt x="19" y="273"/>
                  </a:lnTo>
                  <a:lnTo>
                    <a:pt x="19" y="273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9" y="278"/>
                  </a:lnTo>
                  <a:lnTo>
                    <a:pt x="29" y="278"/>
                  </a:lnTo>
                  <a:lnTo>
                    <a:pt x="29" y="278"/>
                  </a:lnTo>
                  <a:lnTo>
                    <a:pt x="29" y="283"/>
                  </a:lnTo>
                  <a:lnTo>
                    <a:pt x="29" y="283"/>
                  </a:lnTo>
                  <a:lnTo>
                    <a:pt x="34" y="283"/>
                  </a:lnTo>
                  <a:lnTo>
                    <a:pt x="34" y="283"/>
                  </a:lnTo>
                  <a:lnTo>
                    <a:pt x="34" y="283"/>
                  </a:lnTo>
                  <a:lnTo>
                    <a:pt x="34" y="288"/>
                  </a:lnTo>
                  <a:lnTo>
                    <a:pt x="34" y="288"/>
                  </a:lnTo>
                  <a:lnTo>
                    <a:pt x="34" y="288"/>
                  </a:lnTo>
                  <a:lnTo>
                    <a:pt x="39" y="288"/>
                  </a:lnTo>
                  <a:lnTo>
                    <a:pt x="39" y="288"/>
                  </a:lnTo>
                  <a:lnTo>
                    <a:pt x="39" y="288"/>
                  </a:lnTo>
                  <a:lnTo>
                    <a:pt x="39" y="293"/>
                  </a:lnTo>
                  <a:lnTo>
                    <a:pt x="39" y="293"/>
                  </a:lnTo>
                  <a:lnTo>
                    <a:pt x="39" y="293"/>
                  </a:lnTo>
                  <a:lnTo>
                    <a:pt x="39" y="293"/>
                  </a:lnTo>
                  <a:lnTo>
                    <a:pt x="39" y="293"/>
                  </a:lnTo>
                  <a:lnTo>
                    <a:pt x="39" y="293"/>
                  </a:lnTo>
                  <a:lnTo>
                    <a:pt x="39" y="293"/>
                  </a:lnTo>
                  <a:lnTo>
                    <a:pt x="39" y="297"/>
                  </a:lnTo>
                  <a:lnTo>
                    <a:pt x="39" y="297"/>
                  </a:lnTo>
                  <a:lnTo>
                    <a:pt x="187" y="2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89" name="Freeform 91"/>
            <p:cNvSpPr>
              <a:spLocks noChangeAspect="1"/>
            </p:cNvSpPr>
            <p:nvPr/>
          </p:nvSpPr>
          <p:spPr bwMode="auto">
            <a:xfrm>
              <a:off x="3287647" y="4526964"/>
              <a:ext cx="53911" cy="361670"/>
            </a:xfrm>
            <a:custGeom>
              <a:avLst/>
              <a:gdLst>
                <a:gd name="T0" fmla="*/ 10 w 48"/>
                <a:gd name="T1" fmla="*/ 303 h 312"/>
                <a:gd name="T2" fmla="*/ 10 w 48"/>
                <a:gd name="T3" fmla="*/ 308 h 312"/>
                <a:gd name="T4" fmla="*/ 10 w 48"/>
                <a:gd name="T5" fmla="*/ 308 h 312"/>
                <a:gd name="T6" fmla="*/ 10 w 48"/>
                <a:gd name="T7" fmla="*/ 308 h 312"/>
                <a:gd name="T8" fmla="*/ 10 w 48"/>
                <a:gd name="T9" fmla="*/ 308 h 312"/>
                <a:gd name="T10" fmla="*/ 14 w 48"/>
                <a:gd name="T11" fmla="*/ 308 h 312"/>
                <a:gd name="T12" fmla="*/ 14 w 48"/>
                <a:gd name="T13" fmla="*/ 308 h 312"/>
                <a:gd name="T14" fmla="*/ 19 w 48"/>
                <a:gd name="T15" fmla="*/ 312 h 312"/>
                <a:gd name="T16" fmla="*/ 19 w 48"/>
                <a:gd name="T17" fmla="*/ 312 h 312"/>
                <a:gd name="T18" fmla="*/ 24 w 48"/>
                <a:gd name="T19" fmla="*/ 312 h 312"/>
                <a:gd name="T20" fmla="*/ 24 w 48"/>
                <a:gd name="T21" fmla="*/ 312 h 312"/>
                <a:gd name="T22" fmla="*/ 29 w 48"/>
                <a:gd name="T23" fmla="*/ 312 h 312"/>
                <a:gd name="T24" fmla="*/ 29 w 48"/>
                <a:gd name="T25" fmla="*/ 312 h 312"/>
                <a:gd name="T26" fmla="*/ 34 w 48"/>
                <a:gd name="T27" fmla="*/ 312 h 312"/>
                <a:gd name="T28" fmla="*/ 34 w 48"/>
                <a:gd name="T29" fmla="*/ 312 h 312"/>
                <a:gd name="T30" fmla="*/ 38 w 48"/>
                <a:gd name="T31" fmla="*/ 312 h 312"/>
                <a:gd name="T32" fmla="*/ 38 w 48"/>
                <a:gd name="T33" fmla="*/ 308 h 312"/>
                <a:gd name="T34" fmla="*/ 43 w 48"/>
                <a:gd name="T35" fmla="*/ 308 h 312"/>
                <a:gd name="T36" fmla="*/ 43 w 48"/>
                <a:gd name="T37" fmla="*/ 308 h 312"/>
                <a:gd name="T38" fmla="*/ 48 w 48"/>
                <a:gd name="T39" fmla="*/ 308 h 312"/>
                <a:gd name="T40" fmla="*/ 48 w 48"/>
                <a:gd name="T41" fmla="*/ 308 h 312"/>
                <a:gd name="T42" fmla="*/ 48 w 48"/>
                <a:gd name="T43" fmla="*/ 308 h 312"/>
                <a:gd name="T44" fmla="*/ 48 w 48"/>
                <a:gd name="T45" fmla="*/ 303 h 312"/>
                <a:gd name="T46" fmla="*/ 48 w 48"/>
                <a:gd name="T47" fmla="*/ 303 h 312"/>
                <a:gd name="T48" fmla="*/ 48 w 48"/>
                <a:gd name="T49" fmla="*/ 303 h 312"/>
                <a:gd name="T50" fmla="*/ 43 w 48"/>
                <a:gd name="T51" fmla="*/ 0 h 312"/>
                <a:gd name="T52" fmla="*/ 43 w 48"/>
                <a:gd name="T53" fmla="*/ 0 h 312"/>
                <a:gd name="T54" fmla="*/ 43 w 48"/>
                <a:gd name="T55" fmla="*/ 0 h 312"/>
                <a:gd name="T56" fmla="*/ 43 w 48"/>
                <a:gd name="T57" fmla="*/ 0 h 312"/>
                <a:gd name="T58" fmla="*/ 38 w 48"/>
                <a:gd name="T59" fmla="*/ 5 h 312"/>
                <a:gd name="T60" fmla="*/ 38 w 48"/>
                <a:gd name="T61" fmla="*/ 5 h 312"/>
                <a:gd name="T62" fmla="*/ 38 w 48"/>
                <a:gd name="T63" fmla="*/ 5 h 312"/>
                <a:gd name="T64" fmla="*/ 34 w 48"/>
                <a:gd name="T65" fmla="*/ 5 h 312"/>
                <a:gd name="T66" fmla="*/ 34 w 48"/>
                <a:gd name="T67" fmla="*/ 5 h 312"/>
                <a:gd name="T68" fmla="*/ 29 w 48"/>
                <a:gd name="T69" fmla="*/ 5 h 312"/>
                <a:gd name="T70" fmla="*/ 29 w 48"/>
                <a:gd name="T71" fmla="*/ 5 h 312"/>
                <a:gd name="T72" fmla="*/ 24 w 48"/>
                <a:gd name="T73" fmla="*/ 5 h 312"/>
                <a:gd name="T74" fmla="*/ 24 w 48"/>
                <a:gd name="T75" fmla="*/ 5 h 312"/>
                <a:gd name="T76" fmla="*/ 19 w 48"/>
                <a:gd name="T77" fmla="*/ 5 h 312"/>
                <a:gd name="T78" fmla="*/ 19 w 48"/>
                <a:gd name="T79" fmla="*/ 5 h 312"/>
                <a:gd name="T80" fmla="*/ 14 w 48"/>
                <a:gd name="T81" fmla="*/ 5 h 312"/>
                <a:gd name="T82" fmla="*/ 10 w 48"/>
                <a:gd name="T83" fmla="*/ 5 h 312"/>
                <a:gd name="T84" fmla="*/ 10 w 48"/>
                <a:gd name="T85" fmla="*/ 5 h 312"/>
                <a:gd name="T86" fmla="*/ 10 w 48"/>
                <a:gd name="T87" fmla="*/ 5 h 312"/>
                <a:gd name="T88" fmla="*/ 5 w 48"/>
                <a:gd name="T89" fmla="*/ 5 h 312"/>
                <a:gd name="T90" fmla="*/ 5 w 48"/>
                <a:gd name="T91" fmla="*/ 5 h 312"/>
                <a:gd name="T92" fmla="*/ 5 w 48"/>
                <a:gd name="T93" fmla="*/ 5 h 312"/>
                <a:gd name="T94" fmla="*/ 0 w 48"/>
                <a:gd name="T95" fmla="*/ 5 h 312"/>
                <a:gd name="T96" fmla="*/ 0 w 48"/>
                <a:gd name="T97" fmla="*/ 0 h 312"/>
                <a:gd name="T98" fmla="*/ 0 w 48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312">
                  <a:moveTo>
                    <a:pt x="10" y="303"/>
                  </a:moveTo>
                  <a:lnTo>
                    <a:pt x="10" y="303"/>
                  </a:lnTo>
                  <a:lnTo>
                    <a:pt x="10" y="308"/>
                  </a:lnTo>
                  <a:lnTo>
                    <a:pt x="10" y="308"/>
                  </a:lnTo>
                  <a:lnTo>
                    <a:pt x="10" y="308"/>
                  </a:lnTo>
                  <a:lnTo>
                    <a:pt x="10" y="308"/>
                  </a:lnTo>
                  <a:lnTo>
                    <a:pt x="10" y="308"/>
                  </a:lnTo>
                  <a:lnTo>
                    <a:pt x="10" y="308"/>
                  </a:lnTo>
                  <a:lnTo>
                    <a:pt x="10" y="308"/>
                  </a:lnTo>
                  <a:lnTo>
                    <a:pt x="10" y="308"/>
                  </a:lnTo>
                  <a:lnTo>
                    <a:pt x="14" y="308"/>
                  </a:lnTo>
                  <a:lnTo>
                    <a:pt x="14" y="308"/>
                  </a:lnTo>
                  <a:lnTo>
                    <a:pt x="14" y="308"/>
                  </a:lnTo>
                  <a:lnTo>
                    <a:pt x="14" y="308"/>
                  </a:lnTo>
                  <a:lnTo>
                    <a:pt x="14" y="312"/>
                  </a:lnTo>
                  <a:lnTo>
                    <a:pt x="19" y="312"/>
                  </a:lnTo>
                  <a:lnTo>
                    <a:pt x="19" y="312"/>
                  </a:lnTo>
                  <a:lnTo>
                    <a:pt x="19" y="312"/>
                  </a:lnTo>
                  <a:lnTo>
                    <a:pt x="19" y="312"/>
                  </a:lnTo>
                  <a:lnTo>
                    <a:pt x="24" y="312"/>
                  </a:lnTo>
                  <a:lnTo>
                    <a:pt x="24" y="312"/>
                  </a:lnTo>
                  <a:lnTo>
                    <a:pt x="24" y="312"/>
                  </a:lnTo>
                  <a:lnTo>
                    <a:pt x="24" y="312"/>
                  </a:lnTo>
                  <a:lnTo>
                    <a:pt x="29" y="312"/>
                  </a:lnTo>
                  <a:lnTo>
                    <a:pt x="29" y="312"/>
                  </a:lnTo>
                  <a:lnTo>
                    <a:pt x="29" y="312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8" y="312"/>
                  </a:lnTo>
                  <a:lnTo>
                    <a:pt x="38" y="312"/>
                  </a:lnTo>
                  <a:lnTo>
                    <a:pt x="38" y="312"/>
                  </a:lnTo>
                  <a:lnTo>
                    <a:pt x="38" y="308"/>
                  </a:lnTo>
                  <a:lnTo>
                    <a:pt x="43" y="308"/>
                  </a:lnTo>
                  <a:lnTo>
                    <a:pt x="43" y="308"/>
                  </a:lnTo>
                  <a:lnTo>
                    <a:pt x="43" y="308"/>
                  </a:lnTo>
                  <a:lnTo>
                    <a:pt x="43" y="308"/>
                  </a:lnTo>
                  <a:lnTo>
                    <a:pt x="43" y="308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48" y="303"/>
                  </a:lnTo>
                  <a:lnTo>
                    <a:pt x="48" y="303"/>
                  </a:lnTo>
                  <a:lnTo>
                    <a:pt x="48" y="303"/>
                  </a:lnTo>
                  <a:lnTo>
                    <a:pt x="48" y="303"/>
                  </a:lnTo>
                  <a:lnTo>
                    <a:pt x="48" y="303"/>
                  </a:lnTo>
                  <a:lnTo>
                    <a:pt x="48" y="30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30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90" name="Oval 92"/>
            <p:cNvSpPr>
              <a:spLocks noChangeAspect="1" noChangeArrowheads="1"/>
            </p:cNvSpPr>
            <p:nvPr/>
          </p:nvSpPr>
          <p:spPr bwMode="auto">
            <a:xfrm>
              <a:off x="5091408" y="2779266"/>
              <a:ext cx="159486" cy="161741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91" name="Freeform 93"/>
            <p:cNvSpPr>
              <a:spLocks noChangeAspect="1"/>
            </p:cNvSpPr>
            <p:nvPr/>
          </p:nvSpPr>
          <p:spPr bwMode="auto">
            <a:xfrm>
              <a:off x="4860041" y="2884847"/>
              <a:ext cx="303247" cy="372902"/>
            </a:xfrm>
            <a:custGeom>
              <a:avLst/>
              <a:gdLst>
                <a:gd name="T0" fmla="*/ 264 w 264"/>
                <a:gd name="T1" fmla="*/ 28 h 321"/>
                <a:gd name="T2" fmla="*/ 264 w 264"/>
                <a:gd name="T3" fmla="*/ 28 h 321"/>
                <a:gd name="T4" fmla="*/ 264 w 264"/>
                <a:gd name="T5" fmla="*/ 24 h 321"/>
                <a:gd name="T6" fmla="*/ 264 w 264"/>
                <a:gd name="T7" fmla="*/ 24 h 321"/>
                <a:gd name="T8" fmla="*/ 264 w 264"/>
                <a:gd name="T9" fmla="*/ 19 h 321"/>
                <a:gd name="T10" fmla="*/ 264 w 264"/>
                <a:gd name="T11" fmla="*/ 19 h 321"/>
                <a:gd name="T12" fmla="*/ 264 w 264"/>
                <a:gd name="T13" fmla="*/ 19 h 321"/>
                <a:gd name="T14" fmla="*/ 264 w 264"/>
                <a:gd name="T15" fmla="*/ 14 h 321"/>
                <a:gd name="T16" fmla="*/ 264 w 264"/>
                <a:gd name="T17" fmla="*/ 14 h 321"/>
                <a:gd name="T18" fmla="*/ 259 w 264"/>
                <a:gd name="T19" fmla="*/ 9 h 321"/>
                <a:gd name="T20" fmla="*/ 259 w 264"/>
                <a:gd name="T21" fmla="*/ 9 h 321"/>
                <a:gd name="T22" fmla="*/ 259 w 264"/>
                <a:gd name="T23" fmla="*/ 4 h 321"/>
                <a:gd name="T24" fmla="*/ 254 w 264"/>
                <a:gd name="T25" fmla="*/ 4 h 321"/>
                <a:gd name="T26" fmla="*/ 254 w 264"/>
                <a:gd name="T27" fmla="*/ 4 h 321"/>
                <a:gd name="T28" fmla="*/ 249 w 264"/>
                <a:gd name="T29" fmla="*/ 0 h 321"/>
                <a:gd name="T30" fmla="*/ 249 w 264"/>
                <a:gd name="T31" fmla="*/ 0 h 321"/>
                <a:gd name="T32" fmla="*/ 244 w 264"/>
                <a:gd name="T33" fmla="*/ 0 h 321"/>
                <a:gd name="T34" fmla="*/ 244 w 264"/>
                <a:gd name="T35" fmla="*/ 0 h 321"/>
                <a:gd name="T36" fmla="*/ 240 w 264"/>
                <a:gd name="T37" fmla="*/ 0 h 321"/>
                <a:gd name="T38" fmla="*/ 240 w 264"/>
                <a:gd name="T39" fmla="*/ 0 h 321"/>
                <a:gd name="T40" fmla="*/ 235 w 264"/>
                <a:gd name="T41" fmla="*/ 0 h 321"/>
                <a:gd name="T42" fmla="*/ 235 w 264"/>
                <a:gd name="T43" fmla="*/ 0 h 321"/>
                <a:gd name="T44" fmla="*/ 230 w 264"/>
                <a:gd name="T45" fmla="*/ 0 h 321"/>
                <a:gd name="T46" fmla="*/ 230 w 264"/>
                <a:gd name="T47" fmla="*/ 4 h 321"/>
                <a:gd name="T48" fmla="*/ 230 w 264"/>
                <a:gd name="T49" fmla="*/ 4 h 321"/>
                <a:gd name="T50" fmla="*/ 0 w 264"/>
                <a:gd name="T51" fmla="*/ 292 h 321"/>
                <a:gd name="T52" fmla="*/ 0 w 264"/>
                <a:gd name="T53" fmla="*/ 292 h 321"/>
                <a:gd name="T54" fmla="*/ 4 w 264"/>
                <a:gd name="T55" fmla="*/ 292 h 321"/>
                <a:gd name="T56" fmla="*/ 4 w 264"/>
                <a:gd name="T57" fmla="*/ 288 h 321"/>
                <a:gd name="T58" fmla="*/ 9 w 264"/>
                <a:gd name="T59" fmla="*/ 288 h 321"/>
                <a:gd name="T60" fmla="*/ 9 w 264"/>
                <a:gd name="T61" fmla="*/ 288 h 321"/>
                <a:gd name="T62" fmla="*/ 14 w 264"/>
                <a:gd name="T63" fmla="*/ 288 h 321"/>
                <a:gd name="T64" fmla="*/ 14 w 264"/>
                <a:gd name="T65" fmla="*/ 288 h 321"/>
                <a:gd name="T66" fmla="*/ 19 w 264"/>
                <a:gd name="T67" fmla="*/ 288 h 321"/>
                <a:gd name="T68" fmla="*/ 19 w 264"/>
                <a:gd name="T69" fmla="*/ 292 h 321"/>
                <a:gd name="T70" fmla="*/ 24 w 264"/>
                <a:gd name="T71" fmla="*/ 292 h 321"/>
                <a:gd name="T72" fmla="*/ 24 w 264"/>
                <a:gd name="T73" fmla="*/ 292 h 321"/>
                <a:gd name="T74" fmla="*/ 28 w 264"/>
                <a:gd name="T75" fmla="*/ 297 h 321"/>
                <a:gd name="T76" fmla="*/ 28 w 264"/>
                <a:gd name="T77" fmla="*/ 297 h 321"/>
                <a:gd name="T78" fmla="*/ 33 w 264"/>
                <a:gd name="T79" fmla="*/ 297 h 321"/>
                <a:gd name="T80" fmla="*/ 33 w 264"/>
                <a:gd name="T81" fmla="*/ 302 h 321"/>
                <a:gd name="T82" fmla="*/ 33 w 264"/>
                <a:gd name="T83" fmla="*/ 302 h 321"/>
                <a:gd name="T84" fmla="*/ 33 w 264"/>
                <a:gd name="T85" fmla="*/ 307 h 321"/>
                <a:gd name="T86" fmla="*/ 38 w 264"/>
                <a:gd name="T87" fmla="*/ 307 h 321"/>
                <a:gd name="T88" fmla="*/ 38 w 264"/>
                <a:gd name="T89" fmla="*/ 312 h 321"/>
                <a:gd name="T90" fmla="*/ 38 w 264"/>
                <a:gd name="T91" fmla="*/ 312 h 321"/>
                <a:gd name="T92" fmla="*/ 38 w 264"/>
                <a:gd name="T93" fmla="*/ 316 h 321"/>
                <a:gd name="T94" fmla="*/ 38 w 264"/>
                <a:gd name="T95" fmla="*/ 316 h 321"/>
                <a:gd name="T96" fmla="*/ 33 w 264"/>
                <a:gd name="T97" fmla="*/ 321 h 321"/>
                <a:gd name="T98" fmla="*/ 33 w 264"/>
                <a:gd name="T9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4" h="321">
                  <a:moveTo>
                    <a:pt x="264" y="28"/>
                  </a:moveTo>
                  <a:lnTo>
                    <a:pt x="264" y="28"/>
                  </a:lnTo>
                  <a:lnTo>
                    <a:pt x="264" y="28"/>
                  </a:lnTo>
                  <a:lnTo>
                    <a:pt x="264" y="28"/>
                  </a:lnTo>
                  <a:lnTo>
                    <a:pt x="264" y="28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264" y="19"/>
                  </a:lnTo>
                  <a:lnTo>
                    <a:pt x="264" y="19"/>
                  </a:lnTo>
                  <a:lnTo>
                    <a:pt x="264" y="19"/>
                  </a:lnTo>
                  <a:lnTo>
                    <a:pt x="264" y="19"/>
                  </a:lnTo>
                  <a:lnTo>
                    <a:pt x="264" y="19"/>
                  </a:lnTo>
                  <a:lnTo>
                    <a:pt x="264" y="14"/>
                  </a:lnTo>
                  <a:lnTo>
                    <a:pt x="264" y="14"/>
                  </a:lnTo>
                  <a:lnTo>
                    <a:pt x="264" y="14"/>
                  </a:lnTo>
                  <a:lnTo>
                    <a:pt x="264" y="14"/>
                  </a:lnTo>
                  <a:lnTo>
                    <a:pt x="259" y="9"/>
                  </a:lnTo>
                  <a:lnTo>
                    <a:pt x="259" y="9"/>
                  </a:lnTo>
                  <a:lnTo>
                    <a:pt x="259" y="9"/>
                  </a:lnTo>
                  <a:lnTo>
                    <a:pt x="259" y="9"/>
                  </a:lnTo>
                  <a:lnTo>
                    <a:pt x="259" y="9"/>
                  </a:lnTo>
                  <a:lnTo>
                    <a:pt x="259" y="4"/>
                  </a:lnTo>
                  <a:lnTo>
                    <a:pt x="254" y="4"/>
                  </a:lnTo>
                  <a:lnTo>
                    <a:pt x="254" y="4"/>
                  </a:lnTo>
                  <a:lnTo>
                    <a:pt x="254" y="4"/>
                  </a:lnTo>
                  <a:lnTo>
                    <a:pt x="254" y="4"/>
                  </a:lnTo>
                  <a:lnTo>
                    <a:pt x="249" y="4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0" y="0"/>
                  </a:lnTo>
                  <a:lnTo>
                    <a:pt x="230" y="4"/>
                  </a:lnTo>
                  <a:lnTo>
                    <a:pt x="230" y="4"/>
                  </a:lnTo>
                  <a:lnTo>
                    <a:pt x="230" y="4"/>
                  </a:lnTo>
                  <a:lnTo>
                    <a:pt x="230" y="4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4" y="292"/>
                  </a:lnTo>
                  <a:lnTo>
                    <a:pt x="4" y="292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9" y="288"/>
                  </a:lnTo>
                  <a:lnTo>
                    <a:pt x="9" y="288"/>
                  </a:lnTo>
                  <a:lnTo>
                    <a:pt x="9" y="288"/>
                  </a:lnTo>
                  <a:lnTo>
                    <a:pt x="9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9" y="288"/>
                  </a:lnTo>
                  <a:lnTo>
                    <a:pt x="19" y="292"/>
                  </a:lnTo>
                  <a:lnTo>
                    <a:pt x="19" y="292"/>
                  </a:lnTo>
                  <a:lnTo>
                    <a:pt x="24" y="292"/>
                  </a:lnTo>
                  <a:lnTo>
                    <a:pt x="24" y="292"/>
                  </a:lnTo>
                  <a:lnTo>
                    <a:pt x="24" y="292"/>
                  </a:lnTo>
                  <a:lnTo>
                    <a:pt x="24" y="292"/>
                  </a:lnTo>
                  <a:lnTo>
                    <a:pt x="28" y="292"/>
                  </a:lnTo>
                  <a:lnTo>
                    <a:pt x="28" y="297"/>
                  </a:lnTo>
                  <a:lnTo>
                    <a:pt x="28" y="297"/>
                  </a:lnTo>
                  <a:lnTo>
                    <a:pt x="28" y="297"/>
                  </a:lnTo>
                  <a:lnTo>
                    <a:pt x="28" y="297"/>
                  </a:lnTo>
                  <a:lnTo>
                    <a:pt x="33" y="297"/>
                  </a:lnTo>
                  <a:lnTo>
                    <a:pt x="33" y="302"/>
                  </a:lnTo>
                  <a:lnTo>
                    <a:pt x="33" y="302"/>
                  </a:lnTo>
                  <a:lnTo>
                    <a:pt x="33" y="302"/>
                  </a:lnTo>
                  <a:lnTo>
                    <a:pt x="33" y="302"/>
                  </a:lnTo>
                  <a:lnTo>
                    <a:pt x="33" y="307"/>
                  </a:lnTo>
                  <a:lnTo>
                    <a:pt x="33" y="307"/>
                  </a:lnTo>
                  <a:lnTo>
                    <a:pt x="38" y="307"/>
                  </a:lnTo>
                  <a:lnTo>
                    <a:pt x="38" y="307"/>
                  </a:lnTo>
                  <a:lnTo>
                    <a:pt x="38" y="312"/>
                  </a:lnTo>
                  <a:lnTo>
                    <a:pt x="38" y="312"/>
                  </a:lnTo>
                  <a:lnTo>
                    <a:pt x="38" y="312"/>
                  </a:lnTo>
                  <a:lnTo>
                    <a:pt x="38" y="312"/>
                  </a:lnTo>
                  <a:lnTo>
                    <a:pt x="38" y="312"/>
                  </a:lnTo>
                  <a:lnTo>
                    <a:pt x="38" y="316"/>
                  </a:lnTo>
                  <a:lnTo>
                    <a:pt x="38" y="316"/>
                  </a:lnTo>
                  <a:lnTo>
                    <a:pt x="38" y="316"/>
                  </a:lnTo>
                  <a:lnTo>
                    <a:pt x="38" y="316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264" y="2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92" name="Oval 94"/>
            <p:cNvSpPr>
              <a:spLocks noChangeAspect="1" noChangeArrowheads="1"/>
            </p:cNvSpPr>
            <p:nvPr/>
          </p:nvSpPr>
          <p:spPr bwMode="auto">
            <a:xfrm>
              <a:off x="3045049" y="5746758"/>
              <a:ext cx="83112" cy="83117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93" name="Freeform 95"/>
            <p:cNvSpPr>
              <a:spLocks noChangeAspect="1"/>
            </p:cNvSpPr>
            <p:nvPr/>
          </p:nvSpPr>
          <p:spPr bwMode="auto">
            <a:xfrm>
              <a:off x="3045049" y="5506394"/>
              <a:ext cx="65142" cy="267321"/>
            </a:xfrm>
            <a:custGeom>
              <a:avLst/>
              <a:gdLst>
                <a:gd name="T0" fmla="*/ 14 w 57"/>
                <a:gd name="T1" fmla="*/ 221 h 231"/>
                <a:gd name="T2" fmla="*/ 14 w 57"/>
                <a:gd name="T3" fmla="*/ 226 h 231"/>
                <a:gd name="T4" fmla="*/ 14 w 57"/>
                <a:gd name="T5" fmla="*/ 226 h 231"/>
                <a:gd name="T6" fmla="*/ 14 w 57"/>
                <a:gd name="T7" fmla="*/ 226 h 231"/>
                <a:gd name="T8" fmla="*/ 19 w 57"/>
                <a:gd name="T9" fmla="*/ 231 h 231"/>
                <a:gd name="T10" fmla="*/ 19 w 57"/>
                <a:gd name="T11" fmla="*/ 231 h 231"/>
                <a:gd name="T12" fmla="*/ 19 w 57"/>
                <a:gd name="T13" fmla="*/ 231 h 231"/>
                <a:gd name="T14" fmla="*/ 24 w 57"/>
                <a:gd name="T15" fmla="*/ 231 h 231"/>
                <a:gd name="T16" fmla="*/ 24 w 57"/>
                <a:gd name="T17" fmla="*/ 231 h 231"/>
                <a:gd name="T18" fmla="*/ 29 w 57"/>
                <a:gd name="T19" fmla="*/ 231 h 231"/>
                <a:gd name="T20" fmla="*/ 29 w 57"/>
                <a:gd name="T21" fmla="*/ 231 h 231"/>
                <a:gd name="T22" fmla="*/ 33 w 57"/>
                <a:gd name="T23" fmla="*/ 231 h 231"/>
                <a:gd name="T24" fmla="*/ 38 w 57"/>
                <a:gd name="T25" fmla="*/ 231 h 231"/>
                <a:gd name="T26" fmla="*/ 38 w 57"/>
                <a:gd name="T27" fmla="*/ 231 h 231"/>
                <a:gd name="T28" fmla="*/ 43 w 57"/>
                <a:gd name="T29" fmla="*/ 231 h 231"/>
                <a:gd name="T30" fmla="*/ 43 w 57"/>
                <a:gd name="T31" fmla="*/ 231 h 231"/>
                <a:gd name="T32" fmla="*/ 48 w 57"/>
                <a:gd name="T33" fmla="*/ 231 h 231"/>
                <a:gd name="T34" fmla="*/ 48 w 57"/>
                <a:gd name="T35" fmla="*/ 226 h 231"/>
                <a:gd name="T36" fmla="*/ 53 w 57"/>
                <a:gd name="T37" fmla="*/ 226 h 231"/>
                <a:gd name="T38" fmla="*/ 53 w 57"/>
                <a:gd name="T39" fmla="*/ 226 h 231"/>
                <a:gd name="T40" fmla="*/ 53 w 57"/>
                <a:gd name="T41" fmla="*/ 226 h 231"/>
                <a:gd name="T42" fmla="*/ 57 w 57"/>
                <a:gd name="T43" fmla="*/ 221 h 231"/>
                <a:gd name="T44" fmla="*/ 57 w 57"/>
                <a:gd name="T45" fmla="*/ 221 h 231"/>
                <a:gd name="T46" fmla="*/ 57 w 57"/>
                <a:gd name="T47" fmla="*/ 221 h 231"/>
                <a:gd name="T48" fmla="*/ 57 w 57"/>
                <a:gd name="T49" fmla="*/ 216 h 231"/>
                <a:gd name="T50" fmla="*/ 48 w 57"/>
                <a:gd name="T51" fmla="*/ 5 h 231"/>
                <a:gd name="T52" fmla="*/ 43 w 57"/>
                <a:gd name="T53" fmla="*/ 5 h 231"/>
                <a:gd name="T54" fmla="*/ 43 w 57"/>
                <a:gd name="T55" fmla="*/ 5 h 231"/>
                <a:gd name="T56" fmla="*/ 43 w 57"/>
                <a:gd name="T57" fmla="*/ 10 h 231"/>
                <a:gd name="T58" fmla="*/ 43 w 57"/>
                <a:gd name="T59" fmla="*/ 10 h 231"/>
                <a:gd name="T60" fmla="*/ 43 w 57"/>
                <a:gd name="T61" fmla="*/ 10 h 231"/>
                <a:gd name="T62" fmla="*/ 38 w 57"/>
                <a:gd name="T63" fmla="*/ 10 h 231"/>
                <a:gd name="T64" fmla="*/ 38 w 57"/>
                <a:gd name="T65" fmla="*/ 15 h 231"/>
                <a:gd name="T66" fmla="*/ 33 w 57"/>
                <a:gd name="T67" fmla="*/ 15 h 231"/>
                <a:gd name="T68" fmla="*/ 33 w 57"/>
                <a:gd name="T69" fmla="*/ 15 h 231"/>
                <a:gd name="T70" fmla="*/ 29 w 57"/>
                <a:gd name="T71" fmla="*/ 15 h 231"/>
                <a:gd name="T72" fmla="*/ 24 w 57"/>
                <a:gd name="T73" fmla="*/ 15 h 231"/>
                <a:gd name="T74" fmla="*/ 24 w 57"/>
                <a:gd name="T75" fmla="*/ 15 h 231"/>
                <a:gd name="T76" fmla="*/ 19 w 57"/>
                <a:gd name="T77" fmla="*/ 15 h 231"/>
                <a:gd name="T78" fmla="*/ 19 w 57"/>
                <a:gd name="T79" fmla="*/ 15 h 231"/>
                <a:gd name="T80" fmla="*/ 14 w 57"/>
                <a:gd name="T81" fmla="*/ 15 h 231"/>
                <a:gd name="T82" fmla="*/ 14 w 57"/>
                <a:gd name="T83" fmla="*/ 15 h 231"/>
                <a:gd name="T84" fmla="*/ 9 w 57"/>
                <a:gd name="T85" fmla="*/ 15 h 231"/>
                <a:gd name="T86" fmla="*/ 9 w 57"/>
                <a:gd name="T87" fmla="*/ 15 h 231"/>
                <a:gd name="T88" fmla="*/ 5 w 57"/>
                <a:gd name="T89" fmla="*/ 15 h 231"/>
                <a:gd name="T90" fmla="*/ 5 w 57"/>
                <a:gd name="T91" fmla="*/ 10 h 231"/>
                <a:gd name="T92" fmla="*/ 5 w 57"/>
                <a:gd name="T93" fmla="*/ 10 h 231"/>
                <a:gd name="T94" fmla="*/ 5 w 57"/>
                <a:gd name="T95" fmla="*/ 10 h 231"/>
                <a:gd name="T96" fmla="*/ 0 w 57"/>
                <a:gd name="T97" fmla="*/ 10 h 231"/>
                <a:gd name="T98" fmla="*/ 0 w 57"/>
                <a:gd name="T99" fmla="*/ 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231">
                  <a:moveTo>
                    <a:pt x="14" y="221"/>
                  </a:moveTo>
                  <a:lnTo>
                    <a:pt x="14" y="221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24" y="231"/>
                  </a:lnTo>
                  <a:lnTo>
                    <a:pt x="24" y="231"/>
                  </a:lnTo>
                  <a:lnTo>
                    <a:pt x="24" y="231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1"/>
                  </a:lnTo>
                  <a:lnTo>
                    <a:pt x="29" y="231"/>
                  </a:lnTo>
                  <a:lnTo>
                    <a:pt x="29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8" y="231"/>
                  </a:lnTo>
                  <a:lnTo>
                    <a:pt x="38" y="231"/>
                  </a:lnTo>
                  <a:lnTo>
                    <a:pt x="38" y="231"/>
                  </a:lnTo>
                  <a:lnTo>
                    <a:pt x="38" y="231"/>
                  </a:lnTo>
                  <a:lnTo>
                    <a:pt x="43" y="231"/>
                  </a:lnTo>
                  <a:lnTo>
                    <a:pt x="43" y="231"/>
                  </a:lnTo>
                  <a:lnTo>
                    <a:pt x="43" y="231"/>
                  </a:lnTo>
                  <a:lnTo>
                    <a:pt x="43" y="231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1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7" y="216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4" y="22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94" name="Oval 96"/>
            <p:cNvSpPr>
              <a:spLocks noChangeAspect="1" noChangeArrowheads="1"/>
            </p:cNvSpPr>
            <p:nvPr/>
          </p:nvSpPr>
          <p:spPr bwMode="auto">
            <a:xfrm>
              <a:off x="4794899" y="3933915"/>
              <a:ext cx="170717" cy="170726"/>
            </a:xfrm>
            <a:prstGeom prst="ellipse">
              <a:avLst/>
            </a:prstGeom>
            <a:solidFill>
              <a:srgbClr val="0000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95" name="Freeform 97"/>
            <p:cNvSpPr>
              <a:spLocks noChangeAspect="1"/>
            </p:cNvSpPr>
            <p:nvPr/>
          </p:nvSpPr>
          <p:spPr bwMode="auto">
            <a:xfrm>
              <a:off x="4799392" y="3455432"/>
              <a:ext cx="98836" cy="521164"/>
            </a:xfrm>
            <a:custGeom>
              <a:avLst/>
              <a:gdLst>
                <a:gd name="T0" fmla="*/ 43 w 86"/>
                <a:gd name="T1" fmla="*/ 442 h 451"/>
                <a:gd name="T2" fmla="*/ 43 w 86"/>
                <a:gd name="T3" fmla="*/ 442 h 451"/>
                <a:gd name="T4" fmla="*/ 48 w 86"/>
                <a:gd name="T5" fmla="*/ 446 h 451"/>
                <a:gd name="T6" fmla="*/ 48 w 86"/>
                <a:gd name="T7" fmla="*/ 446 h 451"/>
                <a:gd name="T8" fmla="*/ 48 w 86"/>
                <a:gd name="T9" fmla="*/ 446 h 451"/>
                <a:gd name="T10" fmla="*/ 48 w 86"/>
                <a:gd name="T11" fmla="*/ 451 h 451"/>
                <a:gd name="T12" fmla="*/ 53 w 86"/>
                <a:gd name="T13" fmla="*/ 451 h 451"/>
                <a:gd name="T14" fmla="*/ 53 w 86"/>
                <a:gd name="T15" fmla="*/ 451 h 451"/>
                <a:gd name="T16" fmla="*/ 57 w 86"/>
                <a:gd name="T17" fmla="*/ 451 h 451"/>
                <a:gd name="T18" fmla="*/ 57 w 86"/>
                <a:gd name="T19" fmla="*/ 451 h 451"/>
                <a:gd name="T20" fmla="*/ 62 w 86"/>
                <a:gd name="T21" fmla="*/ 451 h 451"/>
                <a:gd name="T22" fmla="*/ 62 w 86"/>
                <a:gd name="T23" fmla="*/ 451 h 451"/>
                <a:gd name="T24" fmla="*/ 67 w 86"/>
                <a:gd name="T25" fmla="*/ 451 h 451"/>
                <a:gd name="T26" fmla="*/ 72 w 86"/>
                <a:gd name="T27" fmla="*/ 451 h 451"/>
                <a:gd name="T28" fmla="*/ 72 w 86"/>
                <a:gd name="T29" fmla="*/ 451 h 451"/>
                <a:gd name="T30" fmla="*/ 77 w 86"/>
                <a:gd name="T31" fmla="*/ 451 h 451"/>
                <a:gd name="T32" fmla="*/ 77 w 86"/>
                <a:gd name="T33" fmla="*/ 451 h 451"/>
                <a:gd name="T34" fmla="*/ 81 w 86"/>
                <a:gd name="T35" fmla="*/ 446 h 451"/>
                <a:gd name="T36" fmla="*/ 81 w 86"/>
                <a:gd name="T37" fmla="*/ 446 h 451"/>
                <a:gd name="T38" fmla="*/ 81 w 86"/>
                <a:gd name="T39" fmla="*/ 446 h 451"/>
                <a:gd name="T40" fmla="*/ 86 w 86"/>
                <a:gd name="T41" fmla="*/ 442 h 451"/>
                <a:gd name="T42" fmla="*/ 86 w 86"/>
                <a:gd name="T43" fmla="*/ 442 h 451"/>
                <a:gd name="T44" fmla="*/ 86 w 86"/>
                <a:gd name="T45" fmla="*/ 442 h 451"/>
                <a:gd name="T46" fmla="*/ 86 w 86"/>
                <a:gd name="T47" fmla="*/ 437 h 451"/>
                <a:gd name="T48" fmla="*/ 86 w 86"/>
                <a:gd name="T49" fmla="*/ 437 h 451"/>
                <a:gd name="T50" fmla="*/ 43 w 86"/>
                <a:gd name="T51" fmla="*/ 0 h 451"/>
                <a:gd name="T52" fmla="*/ 43 w 86"/>
                <a:gd name="T53" fmla="*/ 0 h 451"/>
                <a:gd name="T54" fmla="*/ 43 w 86"/>
                <a:gd name="T55" fmla="*/ 5 h 451"/>
                <a:gd name="T56" fmla="*/ 43 w 86"/>
                <a:gd name="T57" fmla="*/ 5 h 451"/>
                <a:gd name="T58" fmla="*/ 38 w 86"/>
                <a:gd name="T59" fmla="*/ 5 h 451"/>
                <a:gd name="T60" fmla="*/ 38 w 86"/>
                <a:gd name="T61" fmla="*/ 10 h 451"/>
                <a:gd name="T62" fmla="*/ 38 w 86"/>
                <a:gd name="T63" fmla="*/ 10 h 451"/>
                <a:gd name="T64" fmla="*/ 33 w 86"/>
                <a:gd name="T65" fmla="*/ 10 h 451"/>
                <a:gd name="T66" fmla="*/ 33 w 86"/>
                <a:gd name="T67" fmla="*/ 14 h 451"/>
                <a:gd name="T68" fmla="*/ 29 w 86"/>
                <a:gd name="T69" fmla="*/ 14 h 451"/>
                <a:gd name="T70" fmla="*/ 29 w 86"/>
                <a:gd name="T71" fmla="*/ 14 h 451"/>
                <a:gd name="T72" fmla="*/ 24 w 86"/>
                <a:gd name="T73" fmla="*/ 14 h 451"/>
                <a:gd name="T74" fmla="*/ 19 w 86"/>
                <a:gd name="T75" fmla="*/ 14 h 451"/>
                <a:gd name="T76" fmla="*/ 19 w 86"/>
                <a:gd name="T77" fmla="*/ 14 h 451"/>
                <a:gd name="T78" fmla="*/ 14 w 86"/>
                <a:gd name="T79" fmla="*/ 14 h 451"/>
                <a:gd name="T80" fmla="*/ 14 w 86"/>
                <a:gd name="T81" fmla="*/ 14 h 451"/>
                <a:gd name="T82" fmla="*/ 9 w 86"/>
                <a:gd name="T83" fmla="*/ 14 h 451"/>
                <a:gd name="T84" fmla="*/ 9 w 86"/>
                <a:gd name="T85" fmla="*/ 14 h 451"/>
                <a:gd name="T86" fmla="*/ 5 w 86"/>
                <a:gd name="T87" fmla="*/ 14 h 451"/>
                <a:gd name="T88" fmla="*/ 5 w 86"/>
                <a:gd name="T89" fmla="*/ 10 h 451"/>
                <a:gd name="T90" fmla="*/ 0 w 86"/>
                <a:gd name="T91" fmla="*/ 10 h 451"/>
                <a:gd name="T92" fmla="*/ 0 w 86"/>
                <a:gd name="T93" fmla="*/ 10 h 451"/>
                <a:gd name="T94" fmla="*/ 0 w 86"/>
                <a:gd name="T95" fmla="*/ 10 h 451"/>
                <a:gd name="T96" fmla="*/ 0 w 86"/>
                <a:gd name="T97" fmla="*/ 5 h 451"/>
                <a:gd name="T98" fmla="*/ 0 w 86"/>
                <a:gd name="T99" fmla="*/ 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" h="451">
                  <a:moveTo>
                    <a:pt x="43" y="442"/>
                  </a:moveTo>
                  <a:lnTo>
                    <a:pt x="43" y="442"/>
                  </a:lnTo>
                  <a:lnTo>
                    <a:pt x="43" y="442"/>
                  </a:lnTo>
                  <a:lnTo>
                    <a:pt x="43" y="442"/>
                  </a:lnTo>
                  <a:lnTo>
                    <a:pt x="43" y="446"/>
                  </a:lnTo>
                  <a:lnTo>
                    <a:pt x="48" y="446"/>
                  </a:lnTo>
                  <a:lnTo>
                    <a:pt x="48" y="446"/>
                  </a:lnTo>
                  <a:lnTo>
                    <a:pt x="48" y="446"/>
                  </a:lnTo>
                  <a:lnTo>
                    <a:pt x="48" y="446"/>
                  </a:lnTo>
                  <a:lnTo>
                    <a:pt x="48" y="446"/>
                  </a:lnTo>
                  <a:lnTo>
                    <a:pt x="48" y="446"/>
                  </a:lnTo>
                  <a:lnTo>
                    <a:pt x="48" y="451"/>
                  </a:lnTo>
                  <a:lnTo>
                    <a:pt x="53" y="451"/>
                  </a:lnTo>
                  <a:lnTo>
                    <a:pt x="53" y="451"/>
                  </a:lnTo>
                  <a:lnTo>
                    <a:pt x="53" y="451"/>
                  </a:lnTo>
                  <a:lnTo>
                    <a:pt x="53" y="451"/>
                  </a:lnTo>
                  <a:lnTo>
                    <a:pt x="57" y="451"/>
                  </a:lnTo>
                  <a:lnTo>
                    <a:pt x="57" y="451"/>
                  </a:lnTo>
                  <a:lnTo>
                    <a:pt x="57" y="451"/>
                  </a:lnTo>
                  <a:lnTo>
                    <a:pt x="57" y="451"/>
                  </a:lnTo>
                  <a:lnTo>
                    <a:pt x="62" y="451"/>
                  </a:lnTo>
                  <a:lnTo>
                    <a:pt x="62" y="451"/>
                  </a:lnTo>
                  <a:lnTo>
                    <a:pt x="62" y="451"/>
                  </a:lnTo>
                  <a:lnTo>
                    <a:pt x="62" y="451"/>
                  </a:lnTo>
                  <a:lnTo>
                    <a:pt x="67" y="451"/>
                  </a:lnTo>
                  <a:lnTo>
                    <a:pt x="67" y="451"/>
                  </a:lnTo>
                  <a:lnTo>
                    <a:pt x="67" y="451"/>
                  </a:lnTo>
                  <a:lnTo>
                    <a:pt x="72" y="451"/>
                  </a:lnTo>
                  <a:lnTo>
                    <a:pt x="72" y="451"/>
                  </a:lnTo>
                  <a:lnTo>
                    <a:pt x="72" y="451"/>
                  </a:lnTo>
                  <a:lnTo>
                    <a:pt x="72" y="451"/>
                  </a:lnTo>
                  <a:lnTo>
                    <a:pt x="77" y="451"/>
                  </a:lnTo>
                  <a:lnTo>
                    <a:pt x="77" y="451"/>
                  </a:lnTo>
                  <a:lnTo>
                    <a:pt x="77" y="451"/>
                  </a:lnTo>
                  <a:lnTo>
                    <a:pt x="77" y="446"/>
                  </a:lnTo>
                  <a:lnTo>
                    <a:pt x="81" y="446"/>
                  </a:lnTo>
                  <a:lnTo>
                    <a:pt x="81" y="446"/>
                  </a:lnTo>
                  <a:lnTo>
                    <a:pt x="81" y="446"/>
                  </a:lnTo>
                  <a:lnTo>
                    <a:pt x="81" y="446"/>
                  </a:lnTo>
                  <a:lnTo>
                    <a:pt x="81" y="446"/>
                  </a:lnTo>
                  <a:lnTo>
                    <a:pt x="81" y="446"/>
                  </a:lnTo>
                  <a:lnTo>
                    <a:pt x="86" y="442"/>
                  </a:lnTo>
                  <a:lnTo>
                    <a:pt x="86" y="442"/>
                  </a:lnTo>
                  <a:lnTo>
                    <a:pt x="86" y="442"/>
                  </a:lnTo>
                  <a:lnTo>
                    <a:pt x="86" y="442"/>
                  </a:lnTo>
                  <a:lnTo>
                    <a:pt x="86" y="442"/>
                  </a:lnTo>
                  <a:lnTo>
                    <a:pt x="86" y="442"/>
                  </a:lnTo>
                  <a:lnTo>
                    <a:pt x="86" y="437"/>
                  </a:lnTo>
                  <a:lnTo>
                    <a:pt x="86" y="437"/>
                  </a:lnTo>
                  <a:lnTo>
                    <a:pt x="86" y="43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43" y="44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96" name="Freeform 98"/>
            <p:cNvSpPr>
              <a:spLocks noChangeAspect="1"/>
            </p:cNvSpPr>
            <p:nvPr/>
          </p:nvSpPr>
          <p:spPr bwMode="auto">
            <a:xfrm>
              <a:off x="4776929" y="4088916"/>
              <a:ext cx="114560" cy="366163"/>
            </a:xfrm>
            <a:custGeom>
              <a:avLst/>
              <a:gdLst>
                <a:gd name="T0" fmla="*/ 100 w 100"/>
                <a:gd name="T1" fmla="*/ 10 h 317"/>
                <a:gd name="T2" fmla="*/ 100 w 100"/>
                <a:gd name="T3" fmla="*/ 10 h 317"/>
                <a:gd name="T4" fmla="*/ 96 w 100"/>
                <a:gd name="T5" fmla="*/ 10 h 317"/>
                <a:gd name="T6" fmla="*/ 96 w 100"/>
                <a:gd name="T7" fmla="*/ 10 h 317"/>
                <a:gd name="T8" fmla="*/ 96 w 100"/>
                <a:gd name="T9" fmla="*/ 5 h 317"/>
                <a:gd name="T10" fmla="*/ 96 w 100"/>
                <a:gd name="T11" fmla="*/ 5 h 317"/>
                <a:gd name="T12" fmla="*/ 91 w 100"/>
                <a:gd name="T13" fmla="*/ 5 h 317"/>
                <a:gd name="T14" fmla="*/ 91 w 100"/>
                <a:gd name="T15" fmla="*/ 5 h 317"/>
                <a:gd name="T16" fmla="*/ 91 w 100"/>
                <a:gd name="T17" fmla="*/ 0 h 317"/>
                <a:gd name="T18" fmla="*/ 86 w 100"/>
                <a:gd name="T19" fmla="*/ 0 h 317"/>
                <a:gd name="T20" fmla="*/ 86 w 100"/>
                <a:gd name="T21" fmla="*/ 0 h 317"/>
                <a:gd name="T22" fmla="*/ 81 w 100"/>
                <a:gd name="T23" fmla="*/ 0 h 317"/>
                <a:gd name="T24" fmla="*/ 76 w 100"/>
                <a:gd name="T25" fmla="*/ 0 h 317"/>
                <a:gd name="T26" fmla="*/ 76 w 100"/>
                <a:gd name="T27" fmla="*/ 0 h 317"/>
                <a:gd name="T28" fmla="*/ 72 w 100"/>
                <a:gd name="T29" fmla="*/ 0 h 317"/>
                <a:gd name="T30" fmla="*/ 72 w 100"/>
                <a:gd name="T31" fmla="*/ 0 h 317"/>
                <a:gd name="T32" fmla="*/ 67 w 100"/>
                <a:gd name="T33" fmla="*/ 0 h 317"/>
                <a:gd name="T34" fmla="*/ 67 w 100"/>
                <a:gd name="T35" fmla="*/ 0 h 317"/>
                <a:gd name="T36" fmla="*/ 62 w 100"/>
                <a:gd name="T37" fmla="*/ 0 h 317"/>
                <a:gd name="T38" fmla="*/ 62 w 100"/>
                <a:gd name="T39" fmla="*/ 0 h 317"/>
                <a:gd name="T40" fmla="*/ 62 w 100"/>
                <a:gd name="T41" fmla="*/ 0 h 317"/>
                <a:gd name="T42" fmla="*/ 57 w 100"/>
                <a:gd name="T43" fmla="*/ 0 h 317"/>
                <a:gd name="T44" fmla="*/ 57 w 100"/>
                <a:gd name="T45" fmla="*/ 0 h 317"/>
                <a:gd name="T46" fmla="*/ 57 w 100"/>
                <a:gd name="T47" fmla="*/ 5 h 317"/>
                <a:gd name="T48" fmla="*/ 57 w 100"/>
                <a:gd name="T49" fmla="*/ 5 h 317"/>
                <a:gd name="T50" fmla="*/ 0 w 100"/>
                <a:gd name="T51" fmla="*/ 307 h 317"/>
                <a:gd name="T52" fmla="*/ 0 w 100"/>
                <a:gd name="T53" fmla="*/ 307 h 317"/>
                <a:gd name="T54" fmla="*/ 0 w 100"/>
                <a:gd name="T55" fmla="*/ 307 h 317"/>
                <a:gd name="T56" fmla="*/ 4 w 100"/>
                <a:gd name="T57" fmla="*/ 307 h 317"/>
                <a:gd name="T58" fmla="*/ 4 w 100"/>
                <a:gd name="T59" fmla="*/ 307 h 317"/>
                <a:gd name="T60" fmla="*/ 4 w 100"/>
                <a:gd name="T61" fmla="*/ 307 h 317"/>
                <a:gd name="T62" fmla="*/ 9 w 100"/>
                <a:gd name="T63" fmla="*/ 307 h 317"/>
                <a:gd name="T64" fmla="*/ 9 w 100"/>
                <a:gd name="T65" fmla="*/ 307 h 317"/>
                <a:gd name="T66" fmla="*/ 14 w 100"/>
                <a:gd name="T67" fmla="*/ 307 h 317"/>
                <a:gd name="T68" fmla="*/ 14 w 100"/>
                <a:gd name="T69" fmla="*/ 307 h 317"/>
                <a:gd name="T70" fmla="*/ 19 w 100"/>
                <a:gd name="T71" fmla="*/ 307 h 317"/>
                <a:gd name="T72" fmla="*/ 19 w 100"/>
                <a:gd name="T73" fmla="*/ 307 h 317"/>
                <a:gd name="T74" fmla="*/ 24 w 100"/>
                <a:gd name="T75" fmla="*/ 307 h 317"/>
                <a:gd name="T76" fmla="*/ 24 w 100"/>
                <a:gd name="T77" fmla="*/ 307 h 317"/>
                <a:gd name="T78" fmla="*/ 28 w 100"/>
                <a:gd name="T79" fmla="*/ 307 h 317"/>
                <a:gd name="T80" fmla="*/ 33 w 100"/>
                <a:gd name="T81" fmla="*/ 307 h 317"/>
                <a:gd name="T82" fmla="*/ 33 w 100"/>
                <a:gd name="T83" fmla="*/ 312 h 317"/>
                <a:gd name="T84" fmla="*/ 33 w 100"/>
                <a:gd name="T85" fmla="*/ 312 h 317"/>
                <a:gd name="T86" fmla="*/ 38 w 100"/>
                <a:gd name="T87" fmla="*/ 312 h 317"/>
                <a:gd name="T88" fmla="*/ 38 w 100"/>
                <a:gd name="T89" fmla="*/ 312 h 317"/>
                <a:gd name="T90" fmla="*/ 38 w 100"/>
                <a:gd name="T91" fmla="*/ 312 h 317"/>
                <a:gd name="T92" fmla="*/ 43 w 100"/>
                <a:gd name="T93" fmla="*/ 317 h 317"/>
                <a:gd name="T94" fmla="*/ 43 w 100"/>
                <a:gd name="T95" fmla="*/ 317 h 317"/>
                <a:gd name="T96" fmla="*/ 43 w 100"/>
                <a:gd name="T97" fmla="*/ 317 h 317"/>
                <a:gd name="T98" fmla="*/ 43 w 100"/>
                <a:gd name="T9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317">
                  <a:moveTo>
                    <a:pt x="100" y="10"/>
                  </a:moveTo>
                  <a:lnTo>
                    <a:pt x="100" y="10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14" y="307"/>
                  </a:lnTo>
                  <a:lnTo>
                    <a:pt x="14" y="307"/>
                  </a:lnTo>
                  <a:lnTo>
                    <a:pt x="14" y="307"/>
                  </a:lnTo>
                  <a:lnTo>
                    <a:pt x="14" y="307"/>
                  </a:lnTo>
                  <a:lnTo>
                    <a:pt x="19" y="307"/>
                  </a:lnTo>
                  <a:lnTo>
                    <a:pt x="19" y="307"/>
                  </a:lnTo>
                  <a:lnTo>
                    <a:pt x="19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8" y="307"/>
                  </a:lnTo>
                  <a:lnTo>
                    <a:pt x="28" y="307"/>
                  </a:lnTo>
                  <a:lnTo>
                    <a:pt x="28" y="307"/>
                  </a:lnTo>
                  <a:lnTo>
                    <a:pt x="33" y="307"/>
                  </a:lnTo>
                  <a:lnTo>
                    <a:pt x="33" y="312"/>
                  </a:lnTo>
                  <a:lnTo>
                    <a:pt x="33" y="312"/>
                  </a:lnTo>
                  <a:lnTo>
                    <a:pt x="33" y="312"/>
                  </a:lnTo>
                  <a:lnTo>
                    <a:pt x="33" y="312"/>
                  </a:lnTo>
                  <a:lnTo>
                    <a:pt x="38" y="312"/>
                  </a:lnTo>
                  <a:lnTo>
                    <a:pt x="38" y="312"/>
                  </a:lnTo>
                  <a:lnTo>
                    <a:pt x="38" y="312"/>
                  </a:lnTo>
                  <a:lnTo>
                    <a:pt x="38" y="312"/>
                  </a:lnTo>
                  <a:lnTo>
                    <a:pt x="38" y="312"/>
                  </a:lnTo>
                  <a:lnTo>
                    <a:pt x="38" y="312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100" y="1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97" name="Oval 99"/>
            <p:cNvSpPr>
              <a:spLocks noChangeAspect="1" noChangeArrowheads="1"/>
            </p:cNvSpPr>
            <p:nvPr/>
          </p:nvSpPr>
          <p:spPr bwMode="auto">
            <a:xfrm>
              <a:off x="4635413" y="5434509"/>
              <a:ext cx="193180" cy="19319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98" name="Freeform 100"/>
            <p:cNvSpPr>
              <a:spLocks noChangeAspect="1"/>
            </p:cNvSpPr>
            <p:nvPr/>
          </p:nvSpPr>
          <p:spPr bwMode="auto">
            <a:xfrm>
              <a:off x="4559040" y="5533350"/>
              <a:ext cx="168471" cy="152755"/>
            </a:xfrm>
            <a:custGeom>
              <a:avLst/>
              <a:gdLst>
                <a:gd name="T0" fmla="*/ 139 w 148"/>
                <a:gd name="T1" fmla="*/ 39 h 130"/>
                <a:gd name="T2" fmla="*/ 144 w 148"/>
                <a:gd name="T3" fmla="*/ 39 h 130"/>
                <a:gd name="T4" fmla="*/ 144 w 148"/>
                <a:gd name="T5" fmla="*/ 34 h 130"/>
                <a:gd name="T6" fmla="*/ 144 w 148"/>
                <a:gd name="T7" fmla="*/ 34 h 130"/>
                <a:gd name="T8" fmla="*/ 144 w 148"/>
                <a:gd name="T9" fmla="*/ 29 h 130"/>
                <a:gd name="T10" fmla="*/ 148 w 148"/>
                <a:gd name="T11" fmla="*/ 29 h 130"/>
                <a:gd name="T12" fmla="*/ 148 w 148"/>
                <a:gd name="T13" fmla="*/ 24 h 130"/>
                <a:gd name="T14" fmla="*/ 148 w 148"/>
                <a:gd name="T15" fmla="*/ 24 h 130"/>
                <a:gd name="T16" fmla="*/ 148 w 148"/>
                <a:gd name="T17" fmla="*/ 19 h 130"/>
                <a:gd name="T18" fmla="*/ 144 w 148"/>
                <a:gd name="T19" fmla="*/ 19 h 130"/>
                <a:gd name="T20" fmla="*/ 144 w 148"/>
                <a:gd name="T21" fmla="*/ 15 h 130"/>
                <a:gd name="T22" fmla="*/ 144 w 148"/>
                <a:gd name="T23" fmla="*/ 15 h 130"/>
                <a:gd name="T24" fmla="*/ 139 w 148"/>
                <a:gd name="T25" fmla="*/ 10 h 130"/>
                <a:gd name="T26" fmla="*/ 139 w 148"/>
                <a:gd name="T27" fmla="*/ 10 h 130"/>
                <a:gd name="T28" fmla="*/ 139 w 148"/>
                <a:gd name="T29" fmla="*/ 5 h 130"/>
                <a:gd name="T30" fmla="*/ 134 w 148"/>
                <a:gd name="T31" fmla="*/ 5 h 130"/>
                <a:gd name="T32" fmla="*/ 134 w 148"/>
                <a:gd name="T33" fmla="*/ 5 h 130"/>
                <a:gd name="T34" fmla="*/ 129 w 148"/>
                <a:gd name="T35" fmla="*/ 0 h 130"/>
                <a:gd name="T36" fmla="*/ 129 w 148"/>
                <a:gd name="T37" fmla="*/ 0 h 130"/>
                <a:gd name="T38" fmla="*/ 124 w 148"/>
                <a:gd name="T39" fmla="*/ 0 h 130"/>
                <a:gd name="T40" fmla="*/ 120 w 148"/>
                <a:gd name="T41" fmla="*/ 0 h 130"/>
                <a:gd name="T42" fmla="*/ 120 w 148"/>
                <a:gd name="T43" fmla="*/ 0 h 130"/>
                <a:gd name="T44" fmla="*/ 115 w 148"/>
                <a:gd name="T45" fmla="*/ 0 h 130"/>
                <a:gd name="T46" fmla="*/ 115 w 148"/>
                <a:gd name="T47" fmla="*/ 5 h 130"/>
                <a:gd name="T48" fmla="*/ 115 w 148"/>
                <a:gd name="T49" fmla="*/ 5 h 130"/>
                <a:gd name="T50" fmla="*/ 0 w 148"/>
                <a:gd name="T51" fmla="*/ 91 h 130"/>
                <a:gd name="T52" fmla="*/ 4 w 148"/>
                <a:gd name="T53" fmla="*/ 91 h 130"/>
                <a:gd name="T54" fmla="*/ 4 w 148"/>
                <a:gd name="T55" fmla="*/ 87 h 130"/>
                <a:gd name="T56" fmla="*/ 9 w 148"/>
                <a:gd name="T57" fmla="*/ 87 h 130"/>
                <a:gd name="T58" fmla="*/ 14 w 148"/>
                <a:gd name="T59" fmla="*/ 87 h 130"/>
                <a:gd name="T60" fmla="*/ 14 w 148"/>
                <a:gd name="T61" fmla="*/ 87 h 130"/>
                <a:gd name="T62" fmla="*/ 19 w 148"/>
                <a:gd name="T63" fmla="*/ 87 h 130"/>
                <a:gd name="T64" fmla="*/ 19 w 148"/>
                <a:gd name="T65" fmla="*/ 91 h 130"/>
                <a:gd name="T66" fmla="*/ 24 w 148"/>
                <a:gd name="T67" fmla="*/ 91 h 130"/>
                <a:gd name="T68" fmla="*/ 24 w 148"/>
                <a:gd name="T69" fmla="*/ 91 h 130"/>
                <a:gd name="T70" fmla="*/ 28 w 148"/>
                <a:gd name="T71" fmla="*/ 96 h 130"/>
                <a:gd name="T72" fmla="*/ 28 w 148"/>
                <a:gd name="T73" fmla="*/ 96 h 130"/>
                <a:gd name="T74" fmla="*/ 33 w 148"/>
                <a:gd name="T75" fmla="*/ 101 h 130"/>
                <a:gd name="T76" fmla="*/ 33 w 148"/>
                <a:gd name="T77" fmla="*/ 101 h 130"/>
                <a:gd name="T78" fmla="*/ 33 w 148"/>
                <a:gd name="T79" fmla="*/ 106 h 130"/>
                <a:gd name="T80" fmla="*/ 33 w 148"/>
                <a:gd name="T81" fmla="*/ 106 h 130"/>
                <a:gd name="T82" fmla="*/ 38 w 148"/>
                <a:gd name="T83" fmla="*/ 111 h 130"/>
                <a:gd name="T84" fmla="*/ 38 w 148"/>
                <a:gd name="T85" fmla="*/ 111 h 130"/>
                <a:gd name="T86" fmla="*/ 38 w 148"/>
                <a:gd name="T87" fmla="*/ 115 h 130"/>
                <a:gd name="T88" fmla="*/ 38 w 148"/>
                <a:gd name="T89" fmla="*/ 120 h 130"/>
                <a:gd name="T90" fmla="*/ 33 w 148"/>
                <a:gd name="T91" fmla="*/ 120 h 130"/>
                <a:gd name="T92" fmla="*/ 33 w 148"/>
                <a:gd name="T93" fmla="*/ 125 h 130"/>
                <a:gd name="T94" fmla="*/ 33 w 148"/>
                <a:gd name="T95" fmla="*/ 125 h 130"/>
                <a:gd name="T96" fmla="*/ 33 w 148"/>
                <a:gd name="T97" fmla="*/ 130 h 130"/>
                <a:gd name="T98" fmla="*/ 28 w 148"/>
                <a:gd name="T9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30">
                  <a:moveTo>
                    <a:pt x="139" y="39"/>
                  </a:moveTo>
                  <a:lnTo>
                    <a:pt x="139" y="39"/>
                  </a:lnTo>
                  <a:lnTo>
                    <a:pt x="144" y="39"/>
                  </a:lnTo>
                  <a:lnTo>
                    <a:pt x="144" y="39"/>
                  </a:lnTo>
                  <a:lnTo>
                    <a:pt x="144" y="39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44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4"/>
                  </a:lnTo>
                  <a:lnTo>
                    <a:pt x="148" y="24"/>
                  </a:lnTo>
                  <a:lnTo>
                    <a:pt x="148" y="24"/>
                  </a:lnTo>
                  <a:lnTo>
                    <a:pt x="148" y="19"/>
                  </a:lnTo>
                  <a:lnTo>
                    <a:pt x="148" y="19"/>
                  </a:lnTo>
                  <a:lnTo>
                    <a:pt x="144" y="19"/>
                  </a:lnTo>
                  <a:lnTo>
                    <a:pt x="144" y="19"/>
                  </a:lnTo>
                  <a:lnTo>
                    <a:pt x="144" y="15"/>
                  </a:lnTo>
                  <a:lnTo>
                    <a:pt x="144" y="15"/>
                  </a:lnTo>
                  <a:lnTo>
                    <a:pt x="144" y="15"/>
                  </a:lnTo>
                  <a:lnTo>
                    <a:pt x="144" y="15"/>
                  </a:lnTo>
                  <a:lnTo>
                    <a:pt x="144" y="10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34" y="5"/>
                  </a:lnTo>
                  <a:lnTo>
                    <a:pt x="134" y="5"/>
                  </a:lnTo>
                  <a:lnTo>
                    <a:pt x="134" y="5"/>
                  </a:lnTo>
                  <a:lnTo>
                    <a:pt x="134" y="5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5" y="0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4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9" y="87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91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106"/>
                  </a:lnTo>
                  <a:lnTo>
                    <a:pt x="33" y="106"/>
                  </a:lnTo>
                  <a:lnTo>
                    <a:pt x="33" y="106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3" y="120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139" y="3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99" name="Oval 101"/>
            <p:cNvSpPr>
              <a:spLocks noChangeAspect="1" noChangeArrowheads="1"/>
            </p:cNvSpPr>
            <p:nvPr/>
          </p:nvSpPr>
          <p:spPr bwMode="auto">
            <a:xfrm>
              <a:off x="3211274" y="4345006"/>
              <a:ext cx="190934" cy="19543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00" name="Freeform 102"/>
            <p:cNvSpPr>
              <a:spLocks noChangeAspect="1"/>
            </p:cNvSpPr>
            <p:nvPr/>
          </p:nvSpPr>
          <p:spPr bwMode="auto">
            <a:xfrm>
              <a:off x="3060773" y="4304570"/>
              <a:ext cx="231367" cy="139277"/>
            </a:xfrm>
            <a:custGeom>
              <a:avLst/>
              <a:gdLst>
                <a:gd name="T0" fmla="*/ 173 w 202"/>
                <a:gd name="T1" fmla="*/ 120 h 120"/>
                <a:gd name="T2" fmla="*/ 178 w 202"/>
                <a:gd name="T3" fmla="*/ 120 h 120"/>
                <a:gd name="T4" fmla="*/ 178 w 202"/>
                <a:gd name="T5" fmla="*/ 120 h 120"/>
                <a:gd name="T6" fmla="*/ 183 w 202"/>
                <a:gd name="T7" fmla="*/ 120 h 120"/>
                <a:gd name="T8" fmla="*/ 183 w 202"/>
                <a:gd name="T9" fmla="*/ 120 h 120"/>
                <a:gd name="T10" fmla="*/ 187 w 202"/>
                <a:gd name="T11" fmla="*/ 120 h 120"/>
                <a:gd name="T12" fmla="*/ 187 w 202"/>
                <a:gd name="T13" fmla="*/ 120 h 120"/>
                <a:gd name="T14" fmla="*/ 192 w 202"/>
                <a:gd name="T15" fmla="*/ 120 h 120"/>
                <a:gd name="T16" fmla="*/ 192 w 202"/>
                <a:gd name="T17" fmla="*/ 116 h 120"/>
                <a:gd name="T18" fmla="*/ 197 w 202"/>
                <a:gd name="T19" fmla="*/ 116 h 120"/>
                <a:gd name="T20" fmla="*/ 197 w 202"/>
                <a:gd name="T21" fmla="*/ 111 h 120"/>
                <a:gd name="T22" fmla="*/ 197 w 202"/>
                <a:gd name="T23" fmla="*/ 111 h 120"/>
                <a:gd name="T24" fmla="*/ 197 w 202"/>
                <a:gd name="T25" fmla="*/ 106 h 120"/>
                <a:gd name="T26" fmla="*/ 202 w 202"/>
                <a:gd name="T27" fmla="*/ 106 h 120"/>
                <a:gd name="T28" fmla="*/ 202 w 202"/>
                <a:gd name="T29" fmla="*/ 101 h 120"/>
                <a:gd name="T30" fmla="*/ 202 w 202"/>
                <a:gd name="T31" fmla="*/ 101 h 120"/>
                <a:gd name="T32" fmla="*/ 202 w 202"/>
                <a:gd name="T33" fmla="*/ 96 h 120"/>
                <a:gd name="T34" fmla="*/ 202 w 202"/>
                <a:gd name="T35" fmla="*/ 96 h 120"/>
                <a:gd name="T36" fmla="*/ 202 w 202"/>
                <a:gd name="T37" fmla="*/ 92 h 120"/>
                <a:gd name="T38" fmla="*/ 202 w 202"/>
                <a:gd name="T39" fmla="*/ 92 h 120"/>
                <a:gd name="T40" fmla="*/ 197 w 202"/>
                <a:gd name="T41" fmla="*/ 87 h 120"/>
                <a:gd name="T42" fmla="*/ 197 w 202"/>
                <a:gd name="T43" fmla="*/ 87 h 120"/>
                <a:gd name="T44" fmla="*/ 197 w 202"/>
                <a:gd name="T45" fmla="*/ 82 h 120"/>
                <a:gd name="T46" fmla="*/ 192 w 202"/>
                <a:gd name="T47" fmla="*/ 82 h 120"/>
                <a:gd name="T48" fmla="*/ 192 w 202"/>
                <a:gd name="T49" fmla="*/ 82 h 120"/>
                <a:gd name="T50" fmla="*/ 24 w 202"/>
                <a:gd name="T51" fmla="*/ 0 h 120"/>
                <a:gd name="T52" fmla="*/ 24 w 202"/>
                <a:gd name="T53" fmla="*/ 0 h 120"/>
                <a:gd name="T54" fmla="*/ 29 w 202"/>
                <a:gd name="T55" fmla="*/ 0 h 120"/>
                <a:gd name="T56" fmla="*/ 29 w 202"/>
                <a:gd name="T57" fmla="*/ 5 h 120"/>
                <a:gd name="T58" fmla="*/ 29 w 202"/>
                <a:gd name="T59" fmla="*/ 5 h 120"/>
                <a:gd name="T60" fmla="*/ 34 w 202"/>
                <a:gd name="T61" fmla="*/ 10 h 120"/>
                <a:gd name="T62" fmla="*/ 34 w 202"/>
                <a:gd name="T63" fmla="*/ 10 h 120"/>
                <a:gd name="T64" fmla="*/ 34 w 202"/>
                <a:gd name="T65" fmla="*/ 15 h 120"/>
                <a:gd name="T66" fmla="*/ 34 w 202"/>
                <a:gd name="T67" fmla="*/ 15 h 120"/>
                <a:gd name="T68" fmla="*/ 34 w 202"/>
                <a:gd name="T69" fmla="*/ 20 h 120"/>
                <a:gd name="T70" fmla="*/ 34 w 202"/>
                <a:gd name="T71" fmla="*/ 24 h 120"/>
                <a:gd name="T72" fmla="*/ 29 w 202"/>
                <a:gd name="T73" fmla="*/ 24 h 120"/>
                <a:gd name="T74" fmla="*/ 29 w 202"/>
                <a:gd name="T75" fmla="*/ 29 h 120"/>
                <a:gd name="T76" fmla="*/ 29 w 202"/>
                <a:gd name="T77" fmla="*/ 29 h 120"/>
                <a:gd name="T78" fmla="*/ 24 w 202"/>
                <a:gd name="T79" fmla="*/ 34 h 120"/>
                <a:gd name="T80" fmla="*/ 24 w 202"/>
                <a:gd name="T81" fmla="*/ 34 h 120"/>
                <a:gd name="T82" fmla="*/ 24 w 202"/>
                <a:gd name="T83" fmla="*/ 39 h 120"/>
                <a:gd name="T84" fmla="*/ 19 w 202"/>
                <a:gd name="T85" fmla="*/ 39 h 120"/>
                <a:gd name="T86" fmla="*/ 19 w 202"/>
                <a:gd name="T87" fmla="*/ 39 h 120"/>
                <a:gd name="T88" fmla="*/ 15 w 202"/>
                <a:gd name="T89" fmla="*/ 39 h 120"/>
                <a:gd name="T90" fmla="*/ 15 w 202"/>
                <a:gd name="T91" fmla="*/ 39 h 120"/>
                <a:gd name="T92" fmla="*/ 10 w 202"/>
                <a:gd name="T93" fmla="*/ 39 h 120"/>
                <a:gd name="T94" fmla="*/ 5 w 202"/>
                <a:gd name="T95" fmla="*/ 39 h 120"/>
                <a:gd name="T96" fmla="*/ 5 w 202"/>
                <a:gd name="T97" fmla="*/ 39 h 120"/>
                <a:gd name="T98" fmla="*/ 0 w 202"/>
                <a:gd name="T99" fmla="*/ 3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" h="120">
                  <a:moveTo>
                    <a:pt x="173" y="120"/>
                  </a:moveTo>
                  <a:lnTo>
                    <a:pt x="173" y="120"/>
                  </a:lnTo>
                  <a:lnTo>
                    <a:pt x="173" y="120"/>
                  </a:lnTo>
                  <a:lnTo>
                    <a:pt x="178" y="120"/>
                  </a:lnTo>
                  <a:lnTo>
                    <a:pt x="178" y="120"/>
                  </a:lnTo>
                  <a:lnTo>
                    <a:pt x="178" y="120"/>
                  </a:lnTo>
                  <a:lnTo>
                    <a:pt x="178" y="120"/>
                  </a:lnTo>
                  <a:lnTo>
                    <a:pt x="183" y="120"/>
                  </a:lnTo>
                  <a:lnTo>
                    <a:pt x="183" y="120"/>
                  </a:lnTo>
                  <a:lnTo>
                    <a:pt x="183" y="120"/>
                  </a:lnTo>
                  <a:lnTo>
                    <a:pt x="183" y="120"/>
                  </a:lnTo>
                  <a:lnTo>
                    <a:pt x="187" y="120"/>
                  </a:lnTo>
                  <a:lnTo>
                    <a:pt x="187" y="120"/>
                  </a:lnTo>
                  <a:lnTo>
                    <a:pt x="187" y="120"/>
                  </a:lnTo>
                  <a:lnTo>
                    <a:pt x="187" y="120"/>
                  </a:lnTo>
                  <a:lnTo>
                    <a:pt x="192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7" y="116"/>
                  </a:lnTo>
                  <a:lnTo>
                    <a:pt x="197" y="116"/>
                  </a:lnTo>
                  <a:lnTo>
                    <a:pt x="197" y="111"/>
                  </a:lnTo>
                  <a:lnTo>
                    <a:pt x="197" y="111"/>
                  </a:lnTo>
                  <a:lnTo>
                    <a:pt x="197" y="111"/>
                  </a:lnTo>
                  <a:lnTo>
                    <a:pt x="197" y="111"/>
                  </a:lnTo>
                  <a:lnTo>
                    <a:pt x="197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1"/>
                  </a:lnTo>
                  <a:lnTo>
                    <a:pt x="202" y="101"/>
                  </a:lnTo>
                  <a:lnTo>
                    <a:pt x="202" y="101"/>
                  </a:lnTo>
                  <a:lnTo>
                    <a:pt x="202" y="101"/>
                  </a:lnTo>
                  <a:lnTo>
                    <a:pt x="202" y="96"/>
                  </a:lnTo>
                  <a:lnTo>
                    <a:pt x="202" y="96"/>
                  </a:lnTo>
                  <a:lnTo>
                    <a:pt x="202" y="96"/>
                  </a:lnTo>
                  <a:lnTo>
                    <a:pt x="202" y="92"/>
                  </a:lnTo>
                  <a:lnTo>
                    <a:pt x="202" y="92"/>
                  </a:lnTo>
                  <a:lnTo>
                    <a:pt x="202" y="92"/>
                  </a:lnTo>
                  <a:lnTo>
                    <a:pt x="202" y="92"/>
                  </a:lnTo>
                  <a:lnTo>
                    <a:pt x="202" y="87"/>
                  </a:lnTo>
                  <a:lnTo>
                    <a:pt x="197" y="87"/>
                  </a:lnTo>
                  <a:lnTo>
                    <a:pt x="197" y="87"/>
                  </a:lnTo>
                  <a:lnTo>
                    <a:pt x="197" y="87"/>
                  </a:lnTo>
                  <a:lnTo>
                    <a:pt x="197" y="87"/>
                  </a:lnTo>
                  <a:lnTo>
                    <a:pt x="197" y="82"/>
                  </a:lnTo>
                  <a:lnTo>
                    <a:pt x="197" y="82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0" y="39"/>
                  </a:lnTo>
                  <a:lnTo>
                    <a:pt x="173" y="12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01" name="Oval 103"/>
            <p:cNvSpPr>
              <a:spLocks noChangeAspect="1" noChangeArrowheads="1"/>
            </p:cNvSpPr>
            <p:nvPr/>
          </p:nvSpPr>
          <p:spPr bwMode="auto">
            <a:xfrm>
              <a:off x="3271923" y="3073544"/>
              <a:ext cx="301001" cy="305510"/>
            </a:xfrm>
            <a:prstGeom prst="ellipse">
              <a:avLst/>
            </a:prstGeom>
            <a:solidFill>
              <a:srgbClr val="FF00FF"/>
            </a:solidFill>
            <a:ln w="79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02" name="Freeform 104"/>
            <p:cNvSpPr>
              <a:spLocks noChangeAspect="1"/>
            </p:cNvSpPr>
            <p:nvPr/>
          </p:nvSpPr>
          <p:spPr bwMode="auto">
            <a:xfrm>
              <a:off x="3554954" y="3107240"/>
              <a:ext cx="491935" cy="121306"/>
            </a:xfrm>
            <a:custGeom>
              <a:avLst/>
              <a:gdLst>
                <a:gd name="T0" fmla="*/ 5 w 427"/>
                <a:gd name="T1" fmla="*/ 67 h 105"/>
                <a:gd name="T2" fmla="*/ 0 w 427"/>
                <a:gd name="T3" fmla="*/ 67 h 105"/>
                <a:gd name="T4" fmla="*/ 0 w 427"/>
                <a:gd name="T5" fmla="*/ 67 h 105"/>
                <a:gd name="T6" fmla="*/ 0 w 427"/>
                <a:gd name="T7" fmla="*/ 67 h 105"/>
                <a:gd name="T8" fmla="*/ 0 w 427"/>
                <a:gd name="T9" fmla="*/ 72 h 105"/>
                <a:gd name="T10" fmla="*/ 0 w 427"/>
                <a:gd name="T11" fmla="*/ 72 h 105"/>
                <a:gd name="T12" fmla="*/ 0 w 427"/>
                <a:gd name="T13" fmla="*/ 72 h 105"/>
                <a:gd name="T14" fmla="*/ 0 w 427"/>
                <a:gd name="T15" fmla="*/ 76 h 105"/>
                <a:gd name="T16" fmla="*/ 0 w 427"/>
                <a:gd name="T17" fmla="*/ 76 h 105"/>
                <a:gd name="T18" fmla="*/ 0 w 427"/>
                <a:gd name="T19" fmla="*/ 81 h 105"/>
                <a:gd name="T20" fmla="*/ 0 w 427"/>
                <a:gd name="T21" fmla="*/ 81 h 105"/>
                <a:gd name="T22" fmla="*/ 0 w 427"/>
                <a:gd name="T23" fmla="*/ 86 h 105"/>
                <a:gd name="T24" fmla="*/ 0 w 427"/>
                <a:gd name="T25" fmla="*/ 86 h 105"/>
                <a:gd name="T26" fmla="*/ 0 w 427"/>
                <a:gd name="T27" fmla="*/ 91 h 105"/>
                <a:gd name="T28" fmla="*/ 0 w 427"/>
                <a:gd name="T29" fmla="*/ 96 h 105"/>
                <a:gd name="T30" fmla="*/ 0 w 427"/>
                <a:gd name="T31" fmla="*/ 96 h 105"/>
                <a:gd name="T32" fmla="*/ 5 w 427"/>
                <a:gd name="T33" fmla="*/ 100 h 105"/>
                <a:gd name="T34" fmla="*/ 5 w 427"/>
                <a:gd name="T35" fmla="*/ 100 h 105"/>
                <a:gd name="T36" fmla="*/ 5 w 427"/>
                <a:gd name="T37" fmla="*/ 100 h 105"/>
                <a:gd name="T38" fmla="*/ 5 w 427"/>
                <a:gd name="T39" fmla="*/ 105 h 105"/>
                <a:gd name="T40" fmla="*/ 5 w 427"/>
                <a:gd name="T41" fmla="*/ 105 h 105"/>
                <a:gd name="T42" fmla="*/ 5 w 427"/>
                <a:gd name="T43" fmla="*/ 105 h 105"/>
                <a:gd name="T44" fmla="*/ 10 w 427"/>
                <a:gd name="T45" fmla="*/ 105 h 105"/>
                <a:gd name="T46" fmla="*/ 10 w 427"/>
                <a:gd name="T47" fmla="*/ 105 h 105"/>
                <a:gd name="T48" fmla="*/ 10 w 427"/>
                <a:gd name="T49" fmla="*/ 105 h 105"/>
                <a:gd name="T50" fmla="*/ 427 w 427"/>
                <a:gd name="T51" fmla="*/ 43 h 105"/>
                <a:gd name="T52" fmla="*/ 427 w 427"/>
                <a:gd name="T53" fmla="*/ 43 h 105"/>
                <a:gd name="T54" fmla="*/ 422 w 427"/>
                <a:gd name="T55" fmla="*/ 43 h 105"/>
                <a:gd name="T56" fmla="*/ 422 w 427"/>
                <a:gd name="T57" fmla="*/ 43 h 105"/>
                <a:gd name="T58" fmla="*/ 422 w 427"/>
                <a:gd name="T59" fmla="*/ 43 h 105"/>
                <a:gd name="T60" fmla="*/ 422 w 427"/>
                <a:gd name="T61" fmla="*/ 38 h 105"/>
                <a:gd name="T62" fmla="*/ 422 w 427"/>
                <a:gd name="T63" fmla="*/ 38 h 105"/>
                <a:gd name="T64" fmla="*/ 422 w 427"/>
                <a:gd name="T65" fmla="*/ 38 h 105"/>
                <a:gd name="T66" fmla="*/ 418 w 427"/>
                <a:gd name="T67" fmla="*/ 33 h 105"/>
                <a:gd name="T68" fmla="*/ 418 w 427"/>
                <a:gd name="T69" fmla="*/ 33 h 105"/>
                <a:gd name="T70" fmla="*/ 418 w 427"/>
                <a:gd name="T71" fmla="*/ 28 h 105"/>
                <a:gd name="T72" fmla="*/ 418 w 427"/>
                <a:gd name="T73" fmla="*/ 24 h 105"/>
                <a:gd name="T74" fmla="*/ 418 w 427"/>
                <a:gd name="T75" fmla="*/ 24 h 105"/>
                <a:gd name="T76" fmla="*/ 418 w 427"/>
                <a:gd name="T77" fmla="*/ 19 h 105"/>
                <a:gd name="T78" fmla="*/ 418 w 427"/>
                <a:gd name="T79" fmla="*/ 19 h 105"/>
                <a:gd name="T80" fmla="*/ 418 w 427"/>
                <a:gd name="T81" fmla="*/ 14 h 105"/>
                <a:gd name="T82" fmla="*/ 418 w 427"/>
                <a:gd name="T83" fmla="*/ 14 h 105"/>
                <a:gd name="T84" fmla="*/ 418 w 427"/>
                <a:gd name="T85" fmla="*/ 9 h 105"/>
                <a:gd name="T86" fmla="*/ 418 w 427"/>
                <a:gd name="T87" fmla="*/ 9 h 105"/>
                <a:gd name="T88" fmla="*/ 418 w 427"/>
                <a:gd name="T89" fmla="*/ 4 h 105"/>
                <a:gd name="T90" fmla="*/ 418 w 427"/>
                <a:gd name="T91" fmla="*/ 4 h 105"/>
                <a:gd name="T92" fmla="*/ 418 w 427"/>
                <a:gd name="T93" fmla="*/ 4 h 105"/>
                <a:gd name="T94" fmla="*/ 418 w 427"/>
                <a:gd name="T95" fmla="*/ 4 h 105"/>
                <a:gd name="T96" fmla="*/ 418 w 427"/>
                <a:gd name="T97" fmla="*/ 0 h 105"/>
                <a:gd name="T98" fmla="*/ 418 w 427"/>
                <a:gd name="T9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7" h="105">
                  <a:moveTo>
                    <a:pt x="5" y="67"/>
                  </a:moveTo>
                  <a:lnTo>
                    <a:pt x="5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5"/>
                  </a:lnTo>
                  <a:lnTo>
                    <a:pt x="5" y="105"/>
                  </a:lnTo>
                  <a:lnTo>
                    <a:pt x="5" y="105"/>
                  </a:lnTo>
                  <a:lnTo>
                    <a:pt x="5" y="105"/>
                  </a:lnTo>
                  <a:lnTo>
                    <a:pt x="5" y="105"/>
                  </a:lnTo>
                  <a:lnTo>
                    <a:pt x="5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427" y="43"/>
                  </a:lnTo>
                  <a:lnTo>
                    <a:pt x="427" y="43"/>
                  </a:lnTo>
                  <a:lnTo>
                    <a:pt x="427" y="43"/>
                  </a:lnTo>
                  <a:lnTo>
                    <a:pt x="427" y="43"/>
                  </a:lnTo>
                  <a:lnTo>
                    <a:pt x="422" y="43"/>
                  </a:lnTo>
                  <a:lnTo>
                    <a:pt x="422" y="43"/>
                  </a:lnTo>
                  <a:lnTo>
                    <a:pt x="422" y="43"/>
                  </a:lnTo>
                  <a:lnTo>
                    <a:pt x="422" y="43"/>
                  </a:lnTo>
                  <a:lnTo>
                    <a:pt x="422" y="43"/>
                  </a:lnTo>
                  <a:lnTo>
                    <a:pt x="422" y="43"/>
                  </a:lnTo>
                  <a:lnTo>
                    <a:pt x="422" y="43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22" y="33"/>
                  </a:lnTo>
                  <a:lnTo>
                    <a:pt x="418" y="33"/>
                  </a:lnTo>
                  <a:lnTo>
                    <a:pt x="418" y="33"/>
                  </a:lnTo>
                  <a:lnTo>
                    <a:pt x="418" y="33"/>
                  </a:lnTo>
                  <a:lnTo>
                    <a:pt x="418" y="28"/>
                  </a:lnTo>
                  <a:lnTo>
                    <a:pt x="418" y="28"/>
                  </a:lnTo>
                  <a:lnTo>
                    <a:pt x="418" y="28"/>
                  </a:lnTo>
                  <a:lnTo>
                    <a:pt x="418" y="24"/>
                  </a:lnTo>
                  <a:lnTo>
                    <a:pt x="418" y="24"/>
                  </a:lnTo>
                  <a:lnTo>
                    <a:pt x="418" y="24"/>
                  </a:lnTo>
                  <a:lnTo>
                    <a:pt x="418" y="24"/>
                  </a:lnTo>
                  <a:lnTo>
                    <a:pt x="418" y="19"/>
                  </a:lnTo>
                  <a:lnTo>
                    <a:pt x="418" y="19"/>
                  </a:lnTo>
                  <a:lnTo>
                    <a:pt x="418" y="19"/>
                  </a:lnTo>
                  <a:lnTo>
                    <a:pt x="418" y="14"/>
                  </a:lnTo>
                  <a:lnTo>
                    <a:pt x="418" y="14"/>
                  </a:lnTo>
                  <a:lnTo>
                    <a:pt x="418" y="14"/>
                  </a:lnTo>
                  <a:lnTo>
                    <a:pt x="418" y="14"/>
                  </a:lnTo>
                  <a:lnTo>
                    <a:pt x="418" y="9"/>
                  </a:lnTo>
                  <a:lnTo>
                    <a:pt x="418" y="9"/>
                  </a:lnTo>
                  <a:lnTo>
                    <a:pt x="418" y="9"/>
                  </a:lnTo>
                  <a:lnTo>
                    <a:pt x="418" y="9"/>
                  </a:lnTo>
                  <a:lnTo>
                    <a:pt x="418" y="9"/>
                  </a:lnTo>
                  <a:lnTo>
                    <a:pt x="418" y="4"/>
                  </a:lnTo>
                  <a:lnTo>
                    <a:pt x="418" y="4"/>
                  </a:lnTo>
                  <a:lnTo>
                    <a:pt x="418" y="4"/>
                  </a:lnTo>
                  <a:lnTo>
                    <a:pt x="418" y="4"/>
                  </a:lnTo>
                  <a:lnTo>
                    <a:pt x="418" y="4"/>
                  </a:lnTo>
                  <a:lnTo>
                    <a:pt x="418" y="4"/>
                  </a:lnTo>
                  <a:lnTo>
                    <a:pt x="418" y="4"/>
                  </a:lnTo>
                  <a:lnTo>
                    <a:pt x="418" y="4"/>
                  </a:lnTo>
                  <a:lnTo>
                    <a:pt x="418" y="0"/>
                  </a:lnTo>
                  <a:lnTo>
                    <a:pt x="418" y="0"/>
                  </a:lnTo>
                  <a:lnTo>
                    <a:pt x="418" y="0"/>
                  </a:lnTo>
                  <a:lnTo>
                    <a:pt x="5" y="6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03" name="Freeform 105"/>
            <p:cNvSpPr>
              <a:spLocks noChangeAspect="1"/>
            </p:cNvSpPr>
            <p:nvPr/>
          </p:nvSpPr>
          <p:spPr bwMode="auto">
            <a:xfrm>
              <a:off x="3101206" y="2545640"/>
              <a:ext cx="289770" cy="566092"/>
            </a:xfrm>
            <a:custGeom>
              <a:avLst/>
              <a:gdLst>
                <a:gd name="T0" fmla="*/ 216 w 254"/>
                <a:gd name="T1" fmla="*/ 489 h 489"/>
                <a:gd name="T2" fmla="*/ 216 w 254"/>
                <a:gd name="T3" fmla="*/ 489 h 489"/>
                <a:gd name="T4" fmla="*/ 216 w 254"/>
                <a:gd name="T5" fmla="*/ 489 h 489"/>
                <a:gd name="T6" fmla="*/ 216 w 254"/>
                <a:gd name="T7" fmla="*/ 489 h 489"/>
                <a:gd name="T8" fmla="*/ 221 w 254"/>
                <a:gd name="T9" fmla="*/ 489 h 489"/>
                <a:gd name="T10" fmla="*/ 221 w 254"/>
                <a:gd name="T11" fmla="*/ 489 h 489"/>
                <a:gd name="T12" fmla="*/ 221 w 254"/>
                <a:gd name="T13" fmla="*/ 489 h 489"/>
                <a:gd name="T14" fmla="*/ 225 w 254"/>
                <a:gd name="T15" fmla="*/ 489 h 489"/>
                <a:gd name="T16" fmla="*/ 225 w 254"/>
                <a:gd name="T17" fmla="*/ 489 h 489"/>
                <a:gd name="T18" fmla="*/ 230 w 254"/>
                <a:gd name="T19" fmla="*/ 489 h 489"/>
                <a:gd name="T20" fmla="*/ 230 w 254"/>
                <a:gd name="T21" fmla="*/ 485 h 489"/>
                <a:gd name="T22" fmla="*/ 235 w 254"/>
                <a:gd name="T23" fmla="*/ 485 h 489"/>
                <a:gd name="T24" fmla="*/ 235 w 254"/>
                <a:gd name="T25" fmla="*/ 485 h 489"/>
                <a:gd name="T26" fmla="*/ 240 w 254"/>
                <a:gd name="T27" fmla="*/ 485 h 489"/>
                <a:gd name="T28" fmla="*/ 240 w 254"/>
                <a:gd name="T29" fmla="*/ 480 h 489"/>
                <a:gd name="T30" fmla="*/ 245 w 254"/>
                <a:gd name="T31" fmla="*/ 480 h 489"/>
                <a:gd name="T32" fmla="*/ 245 w 254"/>
                <a:gd name="T33" fmla="*/ 480 h 489"/>
                <a:gd name="T34" fmla="*/ 249 w 254"/>
                <a:gd name="T35" fmla="*/ 480 h 489"/>
                <a:gd name="T36" fmla="*/ 249 w 254"/>
                <a:gd name="T37" fmla="*/ 475 h 489"/>
                <a:gd name="T38" fmla="*/ 249 w 254"/>
                <a:gd name="T39" fmla="*/ 475 h 489"/>
                <a:gd name="T40" fmla="*/ 249 w 254"/>
                <a:gd name="T41" fmla="*/ 475 h 489"/>
                <a:gd name="T42" fmla="*/ 254 w 254"/>
                <a:gd name="T43" fmla="*/ 470 h 489"/>
                <a:gd name="T44" fmla="*/ 254 w 254"/>
                <a:gd name="T45" fmla="*/ 470 h 489"/>
                <a:gd name="T46" fmla="*/ 254 w 254"/>
                <a:gd name="T47" fmla="*/ 470 h 489"/>
                <a:gd name="T48" fmla="*/ 254 w 254"/>
                <a:gd name="T49" fmla="*/ 470 h 489"/>
                <a:gd name="T50" fmla="*/ 43 w 254"/>
                <a:gd name="T51" fmla="*/ 0 h 489"/>
                <a:gd name="T52" fmla="*/ 43 w 254"/>
                <a:gd name="T53" fmla="*/ 0 h 489"/>
                <a:gd name="T54" fmla="*/ 43 w 254"/>
                <a:gd name="T55" fmla="*/ 0 h 489"/>
                <a:gd name="T56" fmla="*/ 38 w 254"/>
                <a:gd name="T57" fmla="*/ 0 h 489"/>
                <a:gd name="T58" fmla="*/ 38 w 254"/>
                <a:gd name="T59" fmla="*/ 0 h 489"/>
                <a:gd name="T60" fmla="*/ 38 w 254"/>
                <a:gd name="T61" fmla="*/ 5 h 489"/>
                <a:gd name="T62" fmla="*/ 38 w 254"/>
                <a:gd name="T63" fmla="*/ 5 h 489"/>
                <a:gd name="T64" fmla="*/ 33 w 254"/>
                <a:gd name="T65" fmla="*/ 5 h 489"/>
                <a:gd name="T66" fmla="*/ 33 w 254"/>
                <a:gd name="T67" fmla="*/ 5 h 489"/>
                <a:gd name="T68" fmla="*/ 29 w 254"/>
                <a:gd name="T69" fmla="*/ 9 h 489"/>
                <a:gd name="T70" fmla="*/ 29 w 254"/>
                <a:gd name="T71" fmla="*/ 9 h 489"/>
                <a:gd name="T72" fmla="*/ 24 w 254"/>
                <a:gd name="T73" fmla="*/ 9 h 489"/>
                <a:gd name="T74" fmla="*/ 24 w 254"/>
                <a:gd name="T75" fmla="*/ 9 h 489"/>
                <a:gd name="T76" fmla="*/ 19 w 254"/>
                <a:gd name="T77" fmla="*/ 14 h 489"/>
                <a:gd name="T78" fmla="*/ 19 w 254"/>
                <a:gd name="T79" fmla="*/ 14 h 489"/>
                <a:gd name="T80" fmla="*/ 14 w 254"/>
                <a:gd name="T81" fmla="*/ 14 h 489"/>
                <a:gd name="T82" fmla="*/ 14 w 254"/>
                <a:gd name="T83" fmla="*/ 14 h 489"/>
                <a:gd name="T84" fmla="*/ 9 w 254"/>
                <a:gd name="T85" fmla="*/ 14 h 489"/>
                <a:gd name="T86" fmla="*/ 9 w 254"/>
                <a:gd name="T87" fmla="*/ 14 h 489"/>
                <a:gd name="T88" fmla="*/ 5 w 254"/>
                <a:gd name="T89" fmla="*/ 14 h 489"/>
                <a:gd name="T90" fmla="*/ 5 w 254"/>
                <a:gd name="T91" fmla="*/ 14 h 489"/>
                <a:gd name="T92" fmla="*/ 5 w 254"/>
                <a:gd name="T93" fmla="*/ 14 h 489"/>
                <a:gd name="T94" fmla="*/ 0 w 254"/>
                <a:gd name="T95" fmla="*/ 14 h 489"/>
                <a:gd name="T96" fmla="*/ 0 w 254"/>
                <a:gd name="T97" fmla="*/ 14 h 489"/>
                <a:gd name="T98" fmla="*/ 0 w 254"/>
                <a:gd name="T99" fmla="*/ 1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4" h="489">
                  <a:moveTo>
                    <a:pt x="216" y="485"/>
                  </a:moveTo>
                  <a:lnTo>
                    <a:pt x="216" y="489"/>
                  </a:lnTo>
                  <a:lnTo>
                    <a:pt x="216" y="489"/>
                  </a:lnTo>
                  <a:lnTo>
                    <a:pt x="216" y="489"/>
                  </a:lnTo>
                  <a:lnTo>
                    <a:pt x="216" y="489"/>
                  </a:lnTo>
                  <a:lnTo>
                    <a:pt x="216" y="489"/>
                  </a:lnTo>
                  <a:lnTo>
                    <a:pt x="216" y="489"/>
                  </a:lnTo>
                  <a:lnTo>
                    <a:pt x="216" y="489"/>
                  </a:lnTo>
                  <a:lnTo>
                    <a:pt x="216" y="489"/>
                  </a:lnTo>
                  <a:lnTo>
                    <a:pt x="221" y="489"/>
                  </a:lnTo>
                  <a:lnTo>
                    <a:pt x="221" y="489"/>
                  </a:lnTo>
                  <a:lnTo>
                    <a:pt x="221" y="489"/>
                  </a:lnTo>
                  <a:lnTo>
                    <a:pt x="221" y="489"/>
                  </a:lnTo>
                  <a:lnTo>
                    <a:pt x="221" y="489"/>
                  </a:lnTo>
                  <a:lnTo>
                    <a:pt x="225" y="489"/>
                  </a:lnTo>
                  <a:lnTo>
                    <a:pt x="225" y="489"/>
                  </a:lnTo>
                  <a:lnTo>
                    <a:pt x="225" y="489"/>
                  </a:lnTo>
                  <a:lnTo>
                    <a:pt x="225" y="489"/>
                  </a:lnTo>
                  <a:lnTo>
                    <a:pt x="225" y="489"/>
                  </a:lnTo>
                  <a:lnTo>
                    <a:pt x="230" y="489"/>
                  </a:lnTo>
                  <a:lnTo>
                    <a:pt x="230" y="485"/>
                  </a:lnTo>
                  <a:lnTo>
                    <a:pt x="230" y="485"/>
                  </a:lnTo>
                  <a:lnTo>
                    <a:pt x="235" y="485"/>
                  </a:lnTo>
                  <a:lnTo>
                    <a:pt x="235" y="485"/>
                  </a:lnTo>
                  <a:lnTo>
                    <a:pt x="235" y="485"/>
                  </a:lnTo>
                  <a:lnTo>
                    <a:pt x="235" y="485"/>
                  </a:lnTo>
                  <a:lnTo>
                    <a:pt x="240" y="485"/>
                  </a:lnTo>
                  <a:lnTo>
                    <a:pt x="240" y="485"/>
                  </a:lnTo>
                  <a:lnTo>
                    <a:pt x="240" y="485"/>
                  </a:lnTo>
                  <a:lnTo>
                    <a:pt x="240" y="480"/>
                  </a:lnTo>
                  <a:lnTo>
                    <a:pt x="245" y="480"/>
                  </a:lnTo>
                  <a:lnTo>
                    <a:pt x="245" y="480"/>
                  </a:lnTo>
                  <a:lnTo>
                    <a:pt x="245" y="480"/>
                  </a:lnTo>
                  <a:lnTo>
                    <a:pt x="245" y="480"/>
                  </a:lnTo>
                  <a:lnTo>
                    <a:pt x="245" y="480"/>
                  </a:lnTo>
                  <a:lnTo>
                    <a:pt x="249" y="480"/>
                  </a:lnTo>
                  <a:lnTo>
                    <a:pt x="249" y="475"/>
                  </a:lnTo>
                  <a:lnTo>
                    <a:pt x="249" y="475"/>
                  </a:lnTo>
                  <a:lnTo>
                    <a:pt x="249" y="475"/>
                  </a:lnTo>
                  <a:lnTo>
                    <a:pt x="249" y="475"/>
                  </a:lnTo>
                  <a:lnTo>
                    <a:pt x="249" y="475"/>
                  </a:lnTo>
                  <a:lnTo>
                    <a:pt x="249" y="475"/>
                  </a:lnTo>
                  <a:lnTo>
                    <a:pt x="249" y="475"/>
                  </a:lnTo>
                  <a:lnTo>
                    <a:pt x="254" y="470"/>
                  </a:lnTo>
                  <a:lnTo>
                    <a:pt x="254" y="470"/>
                  </a:lnTo>
                  <a:lnTo>
                    <a:pt x="254" y="470"/>
                  </a:lnTo>
                  <a:lnTo>
                    <a:pt x="254" y="470"/>
                  </a:lnTo>
                  <a:lnTo>
                    <a:pt x="254" y="470"/>
                  </a:lnTo>
                  <a:lnTo>
                    <a:pt x="254" y="470"/>
                  </a:lnTo>
                  <a:lnTo>
                    <a:pt x="254" y="47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16" y="48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04" name="Freeform 106"/>
            <p:cNvSpPr>
              <a:spLocks noChangeAspect="1"/>
            </p:cNvSpPr>
            <p:nvPr/>
          </p:nvSpPr>
          <p:spPr bwMode="auto">
            <a:xfrm>
              <a:off x="3045049" y="3284706"/>
              <a:ext cx="341434" cy="399859"/>
            </a:xfrm>
            <a:custGeom>
              <a:avLst/>
              <a:gdLst>
                <a:gd name="T0" fmla="*/ 293 w 297"/>
                <a:gd name="T1" fmla="*/ 34 h 346"/>
                <a:gd name="T2" fmla="*/ 297 w 297"/>
                <a:gd name="T3" fmla="*/ 29 h 346"/>
                <a:gd name="T4" fmla="*/ 297 w 297"/>
                <a:gd name="T5" fmla="*/ 29 h 346"/>
                <a:gd name="T6" fmla="*/ 297 w 297"/>
                <a:gd name="T7" fmla="*/ 24 h 346"/>
                <a:gd name="T8" fmla="*/ 297 w 297"/>
                <a:gd name="T9" fmla="*/ 24 h 346"/>
                <a:gd name="T10" fmla="*/ 297 w 297"/>
                <a:gd name="T11" fmla="*/ 19 h 346"/>
                <a:gd name="T12" fmla="*/ 297 w 297"/>
                <a:gd name="T13" fmla="*/ 19 h 346"/>
                <a:gd name="T14" fmla="*/ 293 w 297"/>
                <a:gd name="T15" fmla="*/ 15 h 346"/>
                <a:gd name="T16" fmla="*/ 293 w 297"/>
                <a:gd name="T17" fmla="*/ 15 h 346"/>
                <a:gd name="T18" fmla="*/ 293 w 297"/>
                <a:gd name="T19" fmla="*/ 10 h 346"/>
                <a:gd name="T20" fmla="*/ 288 w 297"/>
                <a:gd name="T21" fmla="*/ 10 h 346"/>
                <a:gd name="T22" fmla="*/ 288 w 297"/>
                <a:gd name="T23" fmla="*/ 10 h 346"/>
                <a:gd name="T24" fmla="*/ 288 w 297"/>
                <a:gd name="T25" fmla="*/ 5 h 346"/>
                <a:gd name="T26" fmla="*/ 283 w 297"/>
                <a:gd name="T27" fmla="*/ 5 h 346"/>
                <a:gd name="T28" fmla="*/ 283 w 297"/>
                <a:gd name="T29" fmla="*/ 5 h 346"/>
                <a:gd name="T30" fmla="*/ 278 w 297"/>
                <a:gd name="T31" fmla="*/ 0 h 346"/>
                <a:gd name="T32" fmla="*/ 278 w 297"/>
                <a:gd name="T33" fmla="*/ 0 h 346"/>
                <a:gd name="T34" fmla="*/ 273 w 297"/>
                <a:gd name="T35" fmla="*/ 0 h 346"/>
                <a:gd name="T36" fmla="*/ 273 w 297"/>
                <a:gd name="T37" fmla="*/ 0 h 346"/>
                <a:gd name="T38" fmla="*/ 269 w 297"/>
                <a:gd name="T39" fmla="*/ 0 h 346"/>
                <a:gd name="T40" fmla="*/ 269 w 297"/>
                <a:gd name="T41" fmla="*/ 0 h 346"/>
                <a:gd name="T42" fmla="*/ 264 w 297"/>
                <a:gd name="T43" fmla="*/ 0 h 346"/>
                <a:gd name="T44" fmla="*/ 264 w 297"/>
                <a:gd name="T45" fmla="*/ 5 h 346"/>
                <a:gd name="T46" fmla="*/ 259 w 297"/>
                <a:gd name="T47" fmla="*/ 5 h 346"/>
                <a:gd name="T48" fmla="*/ 259 w 297"/>
                <a:gd name="T49" fmla="*/ 5 h 346"/>
                <a:gd name="T50" fmla="*/ 5 w 297"/>
                <a:gd name="T51" fmla="*/ 317 h 346"/>
                <a:gd name="T52" fmla="*/ 5 w 297"/>
                <a:gd name="T53" fmla="*/ 317 h 346"/>
                <a:gd name="T54" fmla="*/ 5 w 297"/>
                <a:gd name="T55" fmla="*/ 317 h 346"/>
                <a:gd name="T56" fmla="*/ 9 w 297"/>
                <a:gd name="T57" fmla="*/ 317 h 346"/>
                <a:gd name="T58" fmla="*/ 9 w 297"/>
                <a:gd name="T59" fmla="*/ 312 h 346"/>
                <a:gd name="T60" fmla="*/ 14 w 297"/>
                <a:gd name="T61" fmla="*/ 312 h 346"/>
                <a:gd name="T62" fmla="*/ 14 w 297"/>
                <a:gd name="T63" fmla="*/ 312 h 346"/>
                <a:gd name="T64" fmla="*/ 19 w 297"/>
                <a:gd name="T65" fmla="*/ 317 h 346"/>
                <a:gd name="T66" fmla="*/ 19 w 297"/>
                <a:gd name="T67" fmla="*/ 317 h 346"/>
                <a:gd name="T68" fmla="*/ 24 w 297"/>
                <a:gd name="T69" fmla="*/ 317 h 346"/>
                <a:gd name="T70" fmla="*/ 24 w 297"/>
                <a:gd name="T71" fmla="*/ 317 h 346"/>
                <a:gd name="T72" fmla="*/ 29 w 297"/>
                <a:gd name="T73" fmla="*/ 322 h 346"/>
                <a:gd name="T74" fmla="*/ 29 w 297"/>
                <a:gd name="T75" fmla="*/ 322 h 346"/>
                <a:gd name="T76" fmla="*/ 33 w 297"/>
                <a:gd name="T77" fmla="*/ 322 h 346"/>
                <a:gd name="T78" fmla="*/ 33 w 297"/>
                <a:gd name="T79" fmla="*/ 327 h 346"/>
                <a:gd name="T80" fmla="*/ 38 w 297"/>
                <a:gd name="T81" fmla="*/ 327 h 346"/>
                <a:gd name="T82" fmla="*/ 38 w 297"/>
                <a:gd name="T83" fmla="*/ 331 h 346"/>
                <a:gd name="T84" fmla="*/ 38 w 297"/>
                <a:gd name="T85" fmla="*/ 331 h 346"/>
                <a:gd name="T86" fmla="*/ 38 w 297"/>
                <a:gd name="T87" fmla="*/ 336 h 346"/>
                <a:gd name="T88" fmla="*/ 43 w 297"/>
                <a:gd name="T89" fmla="*/ 336 h 346"/>
                <a:gd name="T90" fmla="*/ 43 w 297"/>
                <a:gd name="T91" fmla="*/ 341 h 346"/>
                <a:gd name="T92" fmla="*/ 43 w 297"/>
                <a:gd name="T93" fmla="*/ 341 h 346"/>
                <a:gd name="T94" fmla="*/ 38 w 297"/>
                <a:gd name="T95" fmla="*/ 346 h 346"/>
                <a:gd name="T96" fmla="*/ 38 w 297"/>
                <a:gd name="T97" fmla="*/ 346 h 346"/>
                <a:gd name="T98" fmla="*/ 38 w 297"/>
                <a:gd name="T99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7" h="346">
                  <a:moveTo>
                    <a:pt x="293" y="34"/>
                  </a:moveTo>
                  <a:lnTo>
                    <a:pt x="293" y="34"/>
                  </a:lnTo>
                  <a:lnTo>
                    <a:pt x="293" y="29"/>
                  </a:lnTo>
                  <a:lnTo>
                    <a:pt x="297" y="29"/>
                  </a:lnTo>
                  <a:lnTo>
                    <a:pt x="297" y="29"/>
                  </a:lnTo>
                  <a:lnTo>
                    <a:pt x="297" y="29"/>
                  </a:lnTo>
                  <a:lnTo>
                    <a:pt x="297" y="29"/>
                  </a:lnTo>
                  <a:lnTo>
                    <a:pt x="297" y="24"/>
                  </a:lnTo>
                  <a:lnTo>
                    <a:pt x="297" y="24"/>
                  </a:lnTo>
                  <a:lnTo>
                    <a:pt x="297" y="24"/>
                  </a:lnTo>
                  <a:lnTo>
                    <a:pt x="297" y="24"/>
                  </a:lnTo>
                  <a:lnTo>
                    <a:pt x="297" y="19"/>
                  </a:lnTo>
                  <a:lnTo>
                    <a:pt x="297" y="19"/>
                  </a:lnTo>
                  <a:lnTo>
                    <a:pt x="297" y="19"/>
                  </a:lnTo>
                  <a:lnTo>
                    <a:pt x="293" y="19"/>
                  </a:lnTo>
                  <a:lnTo>
                    <a:pt x="293" y="15"/>
                  </a:lnTo>
                  <a:lnTo>
                    <a:pt x="293" y="15"/>
                  </a:lnTo>
                  <a:lnTo>
                    <a:pt x="293" y="15"/>
                  </a:lnTo>
                  <a:lnTo>
                    <a:pt x="293" y="15"/>
                  </a:lnTo>
                  <a:lnTo>
                    <a:pt x="293" y="10"/>
                  </a:lnTo>
                  <a:lnTo>
                    <a:pt x="293" y="10"/>
                  </a:lnTo>
                  <a:lnTo>
                    <a:pt x="288" y="10"/>
                  </a:lnTo>
                  <a:lnTo>
                    <a:pt x="288" y="10"/>
                  </a:lnTo>
                  <a:lnTo>
                    <a:pt x="288" y="10"/>
                  </a:lnTo>
                  <a:lnTo>
                    <a:pt x="288" y="5"/>
                  </a:lnTo>
                  <a:lnTo>
                    <a:pt x="288" y="5"/>
                  </a:lnTo>
                  <a:lnTo>
                    <a:pt x="283" y="5"/>
                  </a:lnTo>
                  <a:lnTo>
                    <a:pt x="283" y="5"/>
                  </a:lnTo>
                  <a:lnTo>
                    <a:pt x="283" y="5"/>
                  </a:lnTo>
                  <a:lnTo>
                    <a:pt x="283" y="5"/>
                  </a:lnTo>
                  <a:lnTo>
                    <a:pt x="278" y="5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4" y="5"/>
                  </a:lnTo>
                  <a:lnTo>
                    <a:pt x="264" y="5"/>
                  </a:lnTo>
                  <a:lnTo>
                    <a:pt x="259" y="5"/>
                  </a:lnTo>
                  <a:lnTo>
                    <a:pt x="259" y="5"/>
                  </a:lnTo>
                  <a:lnTo>
                    <a:pt x="259" y="5"/>
                  </a:lnTo>
                  <a:lnTo>
                    <a:pt x="0" y="317"/>
                  </a:lnTo>
                  <a:lnTo>
                    <a:pt x="5" y="317"/>
                  </a:lnTo>
                  <a:lnTo>
                    <a:pt x="5" y="317"/>
                  </a:lnTo>
                  <a:lnTo>
                    <a:pt x="5" y="317"/>
                  </a:lnTo>
                  <a:lnTo>
                    <a:pt x="5" y="317"/>
                  </a:lnTo>
                  <a:lnTo>
                    <a:pt x="5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2"/>
                  </a:lnTo>
                  <a:lnTo>
                    <a:pt x="9" y="312"/>
                  </a:lnTo>
                  <a:lnTo>
                    <a:pt x="14" y="312"/>
                  </a:lnTo>
                  <a:lnTo>
                    <a:pt x="14" y="312"/>
                  </a:lnTo>
                  <a:lnTo>
                    <a:pt x="14" y="312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29" y="317"/>
                  </a:lnTo>
                  <a:lnTo>
                    <a:pt x="29" y="322"/>
                  </a:lnTo>
                  <a:lnTo>
                    <a:pt x="29" y="322"/>
                  </a:lnTo>
                  <a:lnTo>
                    <a:pt x="29" y="322"/>
                  </a:lnTo>
                  <a:lnTo>
                    <a:pt x="33" y="322"/>
                  </a:lnTo>
                  <a:lnTo>
                    <a:pt x="33" y="322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8" y="327"/>
                  </a:lnTo>
                  <a:lnTo>
                    <a:pt x="38" y="327"/>
                  </a:lnTo>
                  <a:lnTo>
                    <a:pt x="38" y="331"/>
                  </a:lnTo>
                  <a:lnTo>
                    <a:pt x="38" y="331"/>
                  </a:lnTo>
                  <a:lnTo>
                    <a:pt x="38" y="331"/>
                  </a:lnTo>
                  <a:lnTo>
                    <a:pt x="38" y="331"/>
                  </a:lnTo>
                  <a:lnTo>
                    <a:pt x="38" y="336"/>
                  </a:lnTo>
                  <a:lnTo>
                    <a:pt x="38" y="336"/>
                  </a:lnTo>
                  <a:lnTo>
                    <a:pt x="43" y="336"/>
                  </a:lnTo>
                  <a:lnTo>
                    <a:pt x="43" y="336"/>
                  </a:lnTo>
                  <a:lnTo>
                    <a:pt x="43" y="341"/>
                  </a:lnTo>
                  <a:lnTo>
                    <a:pt x="43" y="341"/>
                  </a:lnTo>
                  <a:lnTo>
                    <a:pt x="43" y="341"/>
                  </a:lnTo>
                  <a:lnTo>
                    <a:pt x="43" y="341"/>
                  </a:lnTo>
                  <a:lnTo>
                    <a:pt x="43" y="346"/>
                  </a:lnTo>
                  <a:lnTo>
                    <a:pt x="38" y="346"/>
                  </a:lnTo>
                  <a:lnTo>
                    <a:pt x="38" y="346"/>
                  </a:lnTo>
                  <a:lnTo>
                    <a:pt x="38" y="346"/>
                  </a:lnTo>
                  <a:lnTo>
                    <a:pt x="38" y="346"/>
                  </a:lnTo>
                  <a:lnTo>
                    <a:pt x="38" y="346"/>
                  </a:lnTo>
                  <a:lnTo>
                    <a:pt x="293" y="3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05" name="Oval 107"/>
            <p:cNvSpPr>
              <a:spLocks noChangeAspect="1" noChangeArrowheads="1"/>
            </p:cNvSpPr>
            <p:nvPr/>
          </p:nvSpPr>
          <p:spPr bwMode="auto">
            <a:xfrm>
              <a:off x="2961937" y="5322189"/>
              <a:ext cx="202165" cy="20666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06" name="Freeform 108"/>
            <p:cNvSpPr>
              <a:spLocks noChangeAspect="1"/>
            </p:cNvSpPr>
            <p:nvPr/>
          </p:nvSpPr>
          <p:spPr bwMode="auto">
            <a:xfrm>
              <a:off x="2804697" y="5371610"/>
              <a:ext cx="235859" cy="74131"/>
            </a:xfrm>
            <a:custGeom>
              <a:avLst/>
              <a:gdLst>
                <a:gd name="T0" fmla="*/ 187 w 206"/>
                <a:gd name="T1" fmla="*/ 62 h 62"/>
                <a:gd name="T2" fmla="*/ 187 w 206"/>
                <a:gd name="T3" fmla="*/ 62 h 62"/>
                <a:gd name="T4" fmla="*/ 192 w 206"/>
                <a:gd name="T5" fmla="*/ 62 h 62"/>
                <a:gd name="T6" fmla="*/ 192 w 206"/>
                <a:gd name="T7" fmla="*/ 62 h 62"/>
                <a:gd name="T8" fmla="*/ 196 w 206"/>
                <a:gd name="T9" fmla="*/ 62 h 62"/>
                <a:gd name="T10" fmla="*/ 196 w 206"/>
                <a:gd name="T11" fmla="*/ 62 h 62"/>
                <a:gd name="T12" fmla="*/ 201 w 206"/>
                <a:gd name="T13" fmla="*/ 58 h 62"/>
                <a:gd name="T14" fmla="*/ 201 w 206"/>
                <a:gd name="T15" fmla="*/ 58 h 62"/>
                <a:gd name="T16" fmla="*/ 206 w 206"/>
                <a:gd name="T17" fmla="*/ 53 h 62"/>
                <a:gd name="T18" fmla="*/ 206 w 206"/>
                <a:gd name="T19" fmla="*/ 53 h 62"/>
                <a:gd name="T20" fmla="*/ 206 w 206"/>
                <a:gd name="T21" fmla="*/ 48 h 62"/>
                <a:gd name="T22" fmla="*/ 206 w 206"/>
                <a:gd name="T23" fmla="*/ 48 h 62"/>
                <a:gd name="T24" fmla="*/ 206 w 206"/>
                <a:gd name="T25" fmla="*/ 43 h 62"/>
                <a:gd name="T26" fmla="*/ 206 w 206"/>
                <a:gd name="T27" fmla="*/ 38 h 62"/>
                <a:gd name="T28" fmla="*/ 206 w 206"/>
                <a:gd name="T29" fmla="*/ 38 h 62"/>
                <a:gd name="T30" fmla="*/ 206 w 206"/>
                <a:gd name="T31" fmla="*/ 34 h 62"/>
                <a:gd name="T32" fmla="*/ 206 w 206"/>
                <a:gd name="T33" fmla="*/ 34 h 62"/>
                <a:gd name="T34" fmla="*/ 206 w 206"/>
                <a:gd name="T35" fmla="*/ 29 h 62"/>
                <a:gd name="T36" fmla="*/ 206 w 206"/>
                <a:gd name="T37" fmla="*/ 29 h 62"/>
                <a:gd name="T38" fmla="*/ 201 w 206"/>
                <a:gd name="T39" fmla="*/ 24 h 62"/>
                <a:gd name="T40" fmla="*/ 201 w 206"/>
                <a:gd name="T41" fmla="*/ 24 h 62"/>
                <a:gd name="T42" fmla="*/ 196 w 206"/>
                <a:gd name="T43" fmla="*/ 19 h 62"/>
                <a:gd name="T44" fmla="*/ 196 w 206"/>
                <a:gd name="T45" fmla="*/ 19 h 62"/>
                <a:gd name="T46" fmla="*/ 192 w 206"/>
                <a:gd name="T47" fmla="*/ 19 h 62"/>
                <a:gd name="T48" fmla="*/ 192 w 206"/>
                <a:gd name="T49" fmla="*/ 19 h 62"/>
                <a:gd name="T50" fmla="*/ 9 w 206"/>
                <a:gd name="T51" fmla="*/ 0 h 62"/>
                <a:gd name="T52" fmla="*/ 14 w 206"/>
                <a:gd name="T53" fmla="*/ 0 h 62"/>
                <a:gd name="T54" fmla="*/ 14 w 206"/>
                <a:gd name="T55" fmla="*/ 0 h 62"/>
                <a:gd name="T56" fmla="*/ 19 w 206"/>
                <a:gd name="T57" fmla="*/ 0 h 62"/>
                <a:gd name="T58" fmla="*/ 19 w 206"/>
                <a:gd name="T59" fmla="*/ 5 h 62"/>
                <a:gd name="T60" fmla="*/ 19 w 206"/>
                <a:gd name="T61" fmla="*/ 5 h 62"/>
                <a:gd name="T62" fmla="*/ 24 w 206"/>
                <a:gd name="T63" fmla="*/ 10 h 62"/>
                <a:gd name="T64" fmla="*/ 24 w 206"/>
                <a:gd name="T65" fmla="*/ 10 h 62"/>
                <a:gd name="T66" fmla="*/ 24 w 206"/>
                <a:gd name="T67" fmla="*/ 14 h 62"/>
                <a:gd name="T68" fmla="*/ 24 w 206"/>
                <a:gd name="T69" fmla="*/ 14 h 62"/>
                <a:gd name="T70" fmla="*/ 24 w 206"/>
                <a:gd name="T71" fmla="*/ 19 h 62"/>
                <a:gd name="T72" fmla="*/ 24 w 206"/>
                <a:gd name="T73" fmla="*/ 24 h 62"/>
                <a:gd name="T74" fmla="*/ 24 w 206"/>
                <a:gd name="T75" fmla="*/ 24 h 62"/>
                <a:gd name="T76" fmla="*/ 24 w 206"/>
                <a:gd name="T77" fmla="*/ 29 h 62"/>
                <a:gd name="T78" fmla="*/ 24 w 206"/>
                <a:gd name="T79" fmla="*/ 34 h 62"/>
                <a:gd name="T80" fmla="*/ 24 w 206"/>
                <a:gd name="T81" fmla="*/ 34 h 62"/>
                <a:gd name="T82" fmla="*/ 19 w 206"/>
                <a:gd name="T83" fmla="*/ 38 h 62"/>
                <a:gd name="T84" fmla="*/ 19 w 206"/>
                <a:gd name="T85" fmla="*/ 38 h 62"/>
                <a:gd name="T86" fmla="*/ 14 w 206"/>
                <a:gd name="T87" fmla="*/ 43 h 62"/>
                <a:gd name="T88" fmla="*/ 14 w 206"/>
                <a:gd name="T89" fmla="*/ 43 h 62"/>
                <a:gd name="T90" fmla="*/ 9 w 206"/>
                <a:gd name="T91" fmla="*/ 43 h 62"/>
                <a:gd name="T92" fmla="*/ 9 w 206"/>
                <a:gd name="T93" fmla="*/ 48 h 62"/>
                <a:gd name="T94" fmla="*/ 4 w 206"/>
                <a:gd name="T95" fmla="*/ 48 h 62"/>
                <a:gd name="T96" fmla="*/ 4 w 206"/>
                <a:gd name="T97" fmla="*/ 48 h 62"/>
                <a:gd name="T98" fmla="*/ 0 w 206"/>
                <a:gd name="T9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6" h="62">
                  <a:moveTo>
                    <a:pt x="187" y="62"/>
                  </a:moveTo>
                  <a:lnTo>
                    <a:pt x="187" y="62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201" y="58"/>
                  </a:lnTo>
                  <a:lnTo>
                    <a:pt x="201" y="58"/>
                  </a:lnTo>
                  <a:lnTo>
                    <a:pt x="201" y="58"/>
                  </a:lnTo>
                  <a:lnTo>
                    <a:pt x="201" y="58"/>
                  </a:lnTo>
                  <a:lnTo>
                    <a:pt x="201" y="53"/>
                  </a:lnTo>
                  <a:lnTo>
                    <a:pt x="206" y="53"/>
                  </a:lnTo>
                  <a:lnTo>
                    <a:pt x="206" y="53"/>
                  </a:lnTo>
                  <a:lnTo>
                    <a:pt x="206" y="53"/>
                  </a:lnTo>
                  <a:lnTo>
                    <a:pt x="206" y="48"/>
                  </a:lnTo>
                  <a:lnTo>
                    <a:pt x="206" y="48"/>
                  </a:lnTo>
                  <a:lnTo>
                    <a:pt x="206" y="48"/>
                  </a:lnTo>
                  <a:lnTo>
                    <a:pt x="206" y="48"/>
                  </a:lnTo>
                  <a:lnTo>
                    <a:pt x="206" y="43"/>
                  </a:lnTo>
                  <a:lnTo>
                    <a:pt x="206" y="43"/>
                  </a:lnTo>
                  <a:lnTo>
                    <a:pt x="206" y="43"/>
                  </a:lnTo>
                  <a:lnTo>
                    <a:pt x="206" y="38"/>
                  </a:lnTo>
                  <a:lnTo>
                    <a:pt x="206" y="38"/>
                  </a:lnTo>
                  <a:lnTo>
                    <a:pt x="206" y="38"/>
                  </a:lnTo>
                  <a:lnTo>
                    <a:pt x="206" y="34"/>
                  </a:lnTo>
                  <a:lnTo>
                    <a:pt x="206" y="34"/>
                  </a:lnTo>
                  <a:lnTo>
                    <a:pt x="206" y="34"/>
                  </a:lnTo>
                  <a:lnTo>
                    <a:pt x="206" y="34"/>
                  </a:lnTo>
                  <a:lnTo>
                    <a:pt x="206" y="29"/>
                  </a:lnTo>
                  <a:lnTo>
                    <a:pt x="206" y="29"/>
                  </a:lnTo>
                  <a:lnTo>
                    <a:pt x="206" y="29"/>
                  </a:lnTo>
                  <a:lnTo>
                    <a:pt x="206" y="29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196" y="19"/>
                  </a:lnTo>
                  <a:lnTo>
                    <a:pt x="196" y="19"/>
                  </a:lnTo>
                  <a:lnTo>
                    <a:pt x="196" y="19"/>
                  </a:lnTo>
                  <a:lnTo>
                    <a:pt x="196" y="19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9" y="34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187" y="6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07" name="Oval 109"/>
            <p:cNvSpPr>
              <a:spLocks noChangeAspect="1" noChangeArrowheads="1"/>
            </p:cNvSpPr>
            <p:nvPr/>
          </p:nvSpPr>
          <p:spPr bwMode="auto">
            <a:xfrm>
              <a:off x="5900067" y="4082177"/>
              <a:ext cx="83112" cy="83117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08" name="Freeform 110"/>
            <p:cNvSpPr>
              <a:spLocks noChangeAspect="1"/>
            </p:cNvSpPr>
            <p:nvPr/>
          </p:nvSpPr>
          <p:spPr bwMode="auto">
            <a:xfrm>
              <a:off x="5933762" y="3956379"/>
              <a:ext cx="175210" cy="177465"/>
            </a:xfrm>
            <a:custGeom>
              <a:avLst/>
              <a:gdLst>
                <a:gd name="T0" fmla="*/ 4 w 153"/>
                <a:gd name="T1" fmla="*/ 120 h 154"/>
                <a:gd name="T2" fmla="*/ 4 w 153"/>
                <a:gd name="T3" fmla="*/ 125 h 154"/>
                <a:gd name="T4" fmla="*/ 0 w 153"/>
                <a:gd name="T5" fmla="*/ 125 h 154"/>
                <a:gd name="T6" fmla="*/ 0 w 153"/>
                <a:gd name="T7" fmla="*/ 130 h 154"/>
                <a:gd name="T8" fmla="*/ 0 w 153"/>
                <a:gd name="T9" fmla="*/ 130 h 154"/>
                <a:gd name="T10" fmla="*/ 0 w 153"/>
                <a:gd name="T11" fmla="*/ 134 h 154"/>
                <a:gd name="T12" fmla="*/ 0 w 153"/>
                <a:gd name="T13" fmla="*/ 134 h 154"/>
                <a:gd name="T14" fmla="*/ 4 w 153"/>
                <a:gd name="T15" fmla="*/ 139 h 154"/>
                <a:gd name="T16" fmla="*/ 4 w 153"/>
                <a:gd name="T17" fmla="*/ 139 h 154"/>
                <a:gd name="T18" fmla="*/ 4 w 153"/>
                <a:gd name="T19" fmla="*/ 144 h 154"/>
                <a:gd name="T20" fmla="*/ 4 w 153"/>
                <a:gd name="T21" fmla="*/ 144 h 154"/>
                <a:gd name="T22" fmla="*/ 9 w 153"/>
                <a:gd name="T23" fmla="*/ 149 h 154"/>
                <a:gd name="T24" fmla="*/ 9 w 153"/>
                <a:gd name="T25" fmla="*/ 149 h 154"/>
                <a:gd name="T26" fmla="*/ 14 w 153"/>
                <a:gd name="T27" fmla="*/ 149 h 154"/>
                <a:gd name="T28" fmla="*/ 14 w 153"/>
                <a:gd name="T29" fmla="*/ 154 h 154"/>
                <a:gd name="T30" fmla="*/ 19 w 153"/>
                <a:gd name="T31" fmla="*/ 154 h 154"/>
                <a:gd name="T32" fmla="*/ 19 w 153"/>
                <a:gd name="T33" fmla="*/ 154 h 154"/>
                <a:gd name="T34" fmla="*/ 24 w 153"/>
                <a:gd name="T35" fmla="*/ 154 h 154"/>
                <a:gd name="T36" fmla="*/ 28 w 153"/>
                <a:gd name="T37" fmla="*/ 154 h 154"/>
                <a:gd name="T38" fmla="*/ 28 w 153"/>
                <a:gd name="T39" fmla="*/ 154 h 154"/>
                <a:gd name="T40" fmla="*/ 33 w 153"/>
                <a:gd name="T41" fmla="*/ 154 h 154"/>
                <a:gd name="T42" fmla="*/ 33 w 153"/>
                <a:gd name="T43" fmla="*/ 154 h 154"/>
                <a:gd name="T44" fmla="*/ 38 w 153"/>
                <a:gd name="T45" fmla="*/ 154 h 154"/>
                <a:gd name="T46" fmla="*/ 38 w 153"/>
                <a:gd name="T47" fmla="*/ 154 h 154"/>
                <a:gd name="T48" fmla="*/ 38 w 153"/>
                <a:gd name="T49" fmla="*/ 149 h 154"/>
                <a:gd name="T50" fmla="*/ 153 w 153"/>
                <a:gd name="T51" fmla="*/ 34 h 154"/>
                <a:gd name="T52" fmla="*/ 148 w 153"/>
                <a:gd name="T53" fmla="*/ 34 h 154"/>
                <a:gd name="T54" fmla="*/ 148 w 153"/>
                <a:gd name="T55" fmla="*/ 34 h 154"/>
                <a:gd name="T56" fmla="*/ 144 w 153"/>
                <a:gd name="T57" fmla="*/ 34 h 154"/>
                <a:gd name="T58" fmla="*/ 144 w 153"/>
                <a:gd name="T59" fmla="*/ 34 h 154"/>
                <a:gd name="T60" fmla="*/ 139 w 153"/>
                <a:gd name="T61" fmla="*/ 34 h 154"/>
                <a:gd name="T62" fmla="*/ 139 w 153"/>
                <a:gd name="T63" fmla="*/ 34 h 154"/>
                <a:gd name="T64" fmla="*/ 134 w 153"/>
                <a:gd name="T65" fmla="*/ 34 h 154"/>
                <a:gd name="T66" fmla="*/ 129 w 153"/>
                <a:gd name="T67" fmla="*/ 34 h 154"/>
                <a:gd name="T68" fmla="*/ 129 w 153"/>
                <a:gd name="T69" fmla="*/ 34 h 154"/>
                <a:gd name="T70" fmla="*/ 124 w 153"/>
                <a:gd name="T71" fmla="*/ 34 h 154"/>
                <a:gd name="T72" fmla="*/ 124 w 153"/>
                <a:gd name="T73" fmla="*/ 29 h 154"/>
                <a:gd name="T74" fmla="*/ 120 w 153"/>
                <a:gd name="T75" fmla="*/ 29 h 154"/>
                <a:gd name="T76" fmla="*/ 120 w 153"/>
                <a:gd name="T77" fmla="*/ 24 h 154"/>
                <a:gd name="T78" fmla="*/ 115 w 153"/>
                <a:gd name="T79" fmla="*/ 24 h 154"/>
                <a:gd name="T80" fmla="*/ 115 w 153"/>
                <a:gd name="T81" fmla="*/ 19 h 154"/>
                <a:gd name="T82" fmla="*/ 115 w 153"/>
                <a:gd name="T83" fmla="*/ 19 h 154"/>
                <a:gd name="T84" fmla="*/ 115 w 153"/>
                <a:gd name="T85" fmla="*/ 14 h 154"/>
                <a:gd name="T86" fmla="*/ 110 w 153"/>
                <a:gd name="T87" fmla="*/ 14 h 154"/>
                <a:gd name="T88" fmla="*/ 110 w 153"/>
                <a:gd name="T89" fmla="*/ 10 h 154"/>
                <a:gd name="T90" fmla="*/ 110 w 153"/>
                <a:gd name="T91" fmla="*/ 10 h 154"/>
                <a:gd name="T92" fmla="*/ 110 w 153"/>
                <a:gd name="T93" fmla="*/ 5 h 154"/>
                <a:gd name="T94" fmla="*/ 115 w 153"/>
                <a:gd name="T95" fmla="*/ 5 h 154"/>
                <a:gd name="T96" fmla="*/ 115 w 153"/>
                <a:gd name="T97" fmla="*/ 5 h 154"/>
                <a:gd name="T98" fmla="*/ 115 w 153"/>
                <a:gd name="T9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3" h="154">
                  <a:moveTo>
                    <a:pt x="4" y="120"/>
                  </a:moveTo>
                  <a:lnTo>
                    <a:pt x="4" y="120"/>
                  </a:lnTo>
                  <a:lnTo>
                    <a:pt x="4" y="125"/>
                  </a:lnTo>
                  <a:lnTo>
                    <a:pt x="4" y="125"/>
                  </a:lnTo>
                  <a:lnTo>
                    <a:pt x="4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4" y="134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9" y="144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14" y="149"/>
                  </a:lnTo>
                  <a:lnTo>
                    <a:pt x="14" y="149"/>
                  </a:lnTo>
                  <a:lnTo>
                    <a:pt x="14" y="149"/>
                  </a:lnTo>
                  <a:lnTo>
                    <a:pt x="14" y="154"/>
                  </a:lnTo>
                  <a:lnTo>
                    <a:pt x="19" y="154"/>
                  </a:lnTo>
                  <a:lnTo>
                    <a:pt x="19" y="154"/>
                  </a:lnTo>
                  <a:lnTo>
                    <a:pt x="19" y="154"/>
                  </a:lnTo>
                  <a:lnTo>
                    <a:pt x="19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8" y="149"/>
                  </a:lnTo>
                  <a:lnTo>
                    <a:pt x="153" y="34"/>
                  </a:lnTo>
                  <a:lnTo>
                    <a:pt x="153" y="34"/>
                  </a:lnTo>
                  <a:lnTo>
                    <a:pt x="148" y="34"/>
                  </a:lnTo>
                  <a:lnTo>
                    <a:pt x="148" y="34"/>
                  </a:lnTo>
                  <a:lnTo>
                    <a:pt x="148" y="34"/>
                  </a:lnTo>
                  <a:lnTo>
                    <a:pt x="148" y="34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4" y="34"/>
                  </a:lnTo>
                  <a:lnTo>
                    <a:pt x="134" y="34"/>
                  </a:lnTo>
                  <a:lnTo>
                    <a:pt x="134" y="34"/>
                  </a:lnTo>
                  <a:lnTo>
                    <a:pt x="129" y="34"/>
                  </a:lnTo>
                  <a:lnTo>
                    <a:pt x="129" y="34"/>
                  </a:lnTo>
                  <a:lnTo>
                    <a:pt x="129" y="34"/>
                  </a:lnTo>
                  <a:lnTo>
                    <a:pt x="129" y="34"/>
                  </a:lnTo>
                  <a:lnTo>
                    <a:pt x="124" y="34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0" y="29"/>
                  </a:lnTo>
                  <a:lnTo>
                    <a:pt x="120" y="29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4"/>
                  </a:lnTo>
                  <a:lnTo>
                    <a:pt x="115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4" y="12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09" name="Oval 111"/>
            <p:cNvSpPr>
              <a:spLocks noChangeAspect="1" noChangeArrowheads="1"/>
            </p:cNvSpPr>
            <p:nvPr/>
          </p:nvSpPr>
          <p:spPr bwMode="auto">
            <a:xfrm>
              <a:off x="2027486" y="3504853"/>
              <a:ext cx="83112" cy="83117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10" name="Oval 112"/>
            <p:cNvSpPr>
              <a:spLocks noChangeAspect="1" noChangeArrowheads="1"/>
            </p:cNvSpPr>
            <p:nvPr/>
          </p:nvSpPr>
          <p:spPr bwMode="auto">
            <a:xfrm>
              <a:off x="4689324" y="4439354"/>
              <a:ext cx="193180" cy="19543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11" name="Freeform 113"/>
            <p:cNvSpPr>
              <a:spLocks noChangeAspect="1"/>
            </p:cNvSpPr>
            <p:nvPr/>
          </p:nvSpPr>
          <p:spPr bwMode="auto">
            <a:xfrm>
              <a:off x="4624182" y="4522471"/>
              <a:ext cx="159486" cy="101088"/>
            </a:xfrm>
            <a:custGeom>
              <a:avLst/>
              <a:gdLst>
                <a:gd name="T0" fmla="*/ 130 w 139"/>
                <a:gd name="T1" fmla="*/ 43 h 86"/>
                <a:gd name="T2" fmla="*/ 130 w 139"/>
                <a:gd name="T3" fmla="*/ 43 h 86"/>
                <a:gd name="T4" fmla="*/ 135 w 139"/>
                <a:gd name="T5" fmla="*/ 38 h 86"/>
                <a:gd name="T6" fmla="*/ 135 w 139"/>
                <a:gd name="T7" fmla="*/ 38 h 86"/>
                <a:gd name="T8" fmla="*/ 135 w 139"/>
                <a:gd name="T9" fmla="*/ 33 h 86"/>
                <a:gd name="T10" fmla="*/ 139 w 139"/>
                <a:gd name="T11" fmla="*/ 33 h 86"/>
                <a:gd name="T12" fmla="*/ 139 w 139"/>
                <a:gd name="T13" fmla="*/ 28 h 86"/>
                <a:gd name="T14" fmla="*/ 139 w 139"/>
                <a:gd name="T15" fmla="*/ 28 h 86"/>
                <a:gd name="T16" fmla="*/ 139 w 139"/>
                <a:gd name="T17" fmla="*/ 24 h 86"/>
                <a:gd name="T18" fmla="*/ 139 w 139"/>
                <a:gd name="T19" fmla="*/ 24 h 86"/>
                <a:gd name="T20" fmla="*/ 139 w 139"/>
                <a:gd name="T21" fmla="*/ 19 h 86"/>
                <a:gd name="T22" fmla="*/ 139 w 139"/>
                <a:gd name="T23" fmla="*/ 19 h 86"/>
                <a:gd name="T24" fmla="*/ 139 w 139"/>
                <a:gd name="T25" fmla="*/ 14 h 86"/>
                <a:gd name="T26" fmla="*/ 135 w 139"/>
                <a:gd name="T27" fmla="*/ 14 h 86"/>
                <a:gd name="T28" fmla="*/ 135 w 139"/>
                <a:gd name="T29" fmla="*/ 9 h 86"/>
                <a:gd name="T30" fmla="*/ 135 w 139"/>
                <a:gd name="T31" fmla="*/ 9 h 86"/>
                <a:gd name="T32" fmla="*/ 130 w 139"/>
                <a:gd name="T33" fmla="*/ 4 h 86"/>
                <a:gd name="T34" fmla="*/ 130 w 139"/>
                <a:gd name="T35" fmla="*/ 4 h 86"/>
                <a:gd name="T36" fmla="*/ 125 w 139"/>
                <a:gd name="T37" fmla="*/ 4 h 86"/>
                <a:gd name="T38" fmla="*/ 125 w 139"/>
                <a:gd name="T39" fmla="*/ 0 h 86"/>
                <a:gd name="T40" fmla="*/ 120 w 139"/>
                <a:gd name="T41" fmla="*/ 0 h 86"/>
                <a:gd name="T42" fmla="*/ 120 w 139"/>
                <a:gd name="T43" fmla="*/ 0 h 86"/>
                <a:gd name="T44" fmla="*/ 115 w 139"/>
                <a:gd name="T45" fmla="*/ 0 h 86"/>
                <a:gd name="T46" fmla="*/ 115 w 139"/>
                <a:gd name="T47" fmla="*/ 0 h 86"/>
                <a:gd name="T48" fmla="*/ 111 w 139"/>
                <a:gd name="T49" fmla="*/ 0 h 86"/>
                <a:gd name="T50" fmla="*/ 0 w 139"/>
                <a:gd name="T51" fmla="*/ 43 h 86"/>
                <a:gd name="T52" fmla="*/ 0 w 139"/>
                <a:gd name="T53" fmla="*/ 43 h 86"/>
                <a:gd name="T54" fmla="*/ 5 w 139"/>
                <a:gd name="T55" fmla="*/ 43 h 86"/>
                <a:gd name="T56" fmla="*/ 10 w 139"/>
                <a:gd name="T57" fmla="*/ 43 h 86"/>
                <a:gd name="T58" fmla="*/ 10 w 139"/>
                <a:gd name="T59" fmla="*/ 43 h 86"/>
                <a:gd name="T60" fmla="*/ 15 w 139"/>
                <a:gd name="T61" fmla="*/ 43 h 86"/>
                <a:gd name="T62" fmla="*/ 15 w 139"/>
                <a:gd name="T63" fmla="*/ 43 h 86"/>
                <a:gd name="T64" fmla="*/ 19 w 139"/>
                <a:gd name="T65" fmla="*/ 48 h 86"/>
                <a:gd name="T66" fmla="*/ 19 w 139"/>
                <a:gd name="T67" fmla="*/ 48 h 86"/>
                <a:gd name="T68" fmla="*/ 24 w 139"/>
                <a:gd name="T69" fmla="*/ 52 h 86"/>
                <a:gd name="T70" fmla="*/ 24 w 139"/>
                <a:gd name="T71" fmla="*/ 52 h 86"/>
                <a:gd name="T72" fmla="*/ 24 w 139"/>
                <a:gd name="T73" fmla="*/ 57 h 86"/>
                <a:gd name="T74" fmla="*/ 29 w 139"/>
                <a:gd name="T75" fmla="*/ 57 h 86"/>
                <a:gd name="T76" fmla="*/ 29 w 139"/>
                <a:gd name="T77" fmla="*/ 62 h 86"/>
                <a:gd name="T78" fmla="*/ 29 w 139"/>
                <a:gd name="T79" fmla="*/ 62 h 86"/>
                <a:gd name="T80" fmla="*/ 29 w 139"/>
                <a:gd name="T81" fmla="*/ 67 h 86"/>
                <a:gd name="T82" fmla="*/ 29 w 139"/>
                <a:gd name="T83" fmla="*/ 72 h 86"/>
                <a:gd name="T84" fmla="*/ 29 w 139"/>
                <a:gd name="T85" fmla="*/ 72 h 86"/>
                <a:gd name="T86" fmla="*/ 24 w 139"/>
                <a:gd name="T87" fmla="*/ 76 h 86"/>
                <a:gd name="T88" fmla="*/ 24 w 139"/>
                <a:gd name="T89" fmla="*/ 76 h 86"/>
                <a:gd name="T90" fmla="*/ 24 w 139"/>
                <a:gd name="T91" fmla="*/ 81 h 86"/>
                <a:gd name="T92" fmla="*/ 19 w 139"/>
                <a:gd name="T93" fmla="*/ 81 h 86"/>
                <a:gd name="T94" fmla="*/ 19 w 139"/>
                <a:gd name="T95" fmla="*/ 86 h 86"/>
                <a:gd name="T96" fmla="*/ 19 w 139"/>
                <a:gd name="T97" fmla="*/ 86 h 86"/>
                <a:gd name="T98" fmla="*/ 15 w 139"/>
                <a:gd name="T9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" h="86">
                  <a:moveTo>
                    <a:pt x="125" y="43"/>
                  </a:move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38"/>
                  </a:lnTo>
                  <a:lnTo>
                    <a:pt x="135" y="38"/>
                  </a:lnTo>
                  <a:lnTo>
                    <a:pt x="135" y="38"/>
                  </a:lnTo>
                  <a:lnTo>
                    <a:pt x="135" y="38"/>
                  </a:lnTo>
                  <a:lnTo>
                    <a:pt x="135" y="38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9" y="33"/>
                  </a:lnTo>
                  <a:lnTo>
                    <a:pt x="139" y="33"/>
                  </a:lnTo>
                  <a:lnTo>
                    <a:pt x="139" y="28"/>
                  </a:lnTo>
                  <a:lnTo>
                    <a:pt x="139" y="28"/>
                  </a:lnTo>
                  <a:lnTo>
                    <a:pt x="139" y="28"/>
                  </a:lnTo>
                  <a:lnTo>
                    <a:pt x="139" y="28"/>
                  </a:lnTo>
                  <a:lnTo>
                    <a:pt x="139" y="24"/>
                  </a:lnTo>
                  <a:lnTo>
                    <a:pt x="139" y="24"/>
                  </a:lnTo>
                  <a:lnTo>
                    <a:pt x="139" y="24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5" y="14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25" y="4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25" y="4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12" name="Oval 114"/>
            <p:cNvSpPr>
              <a:spLocks noChangeAspect="1" noChangeArrowheads="1"/>
            </p:cNvSpPr>
            <p:nvPr/>
          </p:nvSpPr>
          <p:spPr bwMode="auto">
            <a:xfrm>
              <a:off x="6978280" y="4243918"/>
              <a:ext cx="92097" cy="94349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13" name="Freeform 115"/>
            <p:cNvSpPr>
              <a:spLocks noChangeAspect="1"/>
            </p:cNvSpPr>
            <p:nvPr/>
          </p:nvSpPr>
          <p:spPr bwMode="auto">
            <a:xfrm>
              <a:off x="6836765" y="4066452"/>
              <a:ext cx="202165" cy="226886"/>
            </a:xfrm>
            <a:custGeom>
              <a:avLst/>
              <a:gdLst>
                <a:gd name="T0" fmla="*/ 134 w 177"/>
                <a:gd name="T1" fmla="*/ 192 h 197"/>
                <a:gd name="T2" fmla="*/ 139 w 177"/>
                <a:gd name="T3" fmla="*/ 197 h 197"/>
                <a:gd name="T4" fmla="*/ 139 w 177"/>
                <a:gd name="T5" fmla="*/ 197 h 197"/>
                <a:gd name="T6" fmla="*/ 139 w 177"/>
                <a:gd name="T7" fmla="*/ 197 h 197"/>
                <a:gd name="T8" fmla="*/ 144 w 177"/>
                <a:gd name="T9" fmla="*/ 197 h 197"/>
                <a:gd name="T10" fmla="*/ 144 w 177"/>
                <a:gd name="T11" fmla="*/ 197 h 197"/>
                <a:gd name="T12" fmla="*/ 149 w 177"/>
                <a:gd name="T13" fmla="*/ 197 h 197"/>
                <a:gd name="T14" fmla="*/ 153 w 177"/>
                <a:gd name="T15" fmla="*/ 197 h 197"/>
                <a:gd name="T16" fmla="*/ 153 w 177"/>
                <a:gd name="T17" fmla="*/ 197 h 197"/>
                <a:gd name="T18" fmla="*/ 158 w 177"/>
                <a:gd name="T19" fmla="*/ 197 h 197"/>
                <a:gd name="T20" fmla="*/ 163 w 177"/>
                <a:gd name="T21" fmla="*/ 192 h 197"/>
                <a:gd name="T22" fmla="*/ 163 w 177"/>
                <a:gd name="T23" fmla="*/ 192 h 197"/>
                <a:gd name="T24" fmla="*/ 168 w 177"/>
                <a:gd name="T25" fmla="*/ 192 h 197"/>
                <a:gd name="T26" fmla="*/ 168 w 177"/>
                <a:gd name="T27" fmla="*/ 187 h 197"/>
                <a:gd name="T28" fmla="*/ 173 w 177"/>
                <a:gd name="T29" fmla="*/ 187 h 197"/>
                <a:gd name="T30" fmla="*/ 173 w 177"/>
                <a:gd name="T31" fmla="*/ 187 h 197"/>
                <a:gd name="T32" fmla="*/ 177 w 177"/>
                <a:gd name="T33" fmla="*/ 182 h 197"/>
                <a:gd name="T34" fmla="*/ 177 w 177"/>
                <a:gd name="T35" fmla="*/ 182 h 197"/>
                <a:gd name="T36" fmla="*/ 177 w 177"/>
                <a:gd name="T37" fmla="*/ 178 h 197"/>
                <a:gd name="T38" fmla="*/ 177 w 177"/>
                <a:gd name="T39" fmla="*/ 178 h 197"/>
                <a:gd name="T40" fmla="*/ 177 w 177"/>
                <a:gd name="T41" fmla="*/ 173 h 197"/>
                <a:gd name="T42" fmla="*/ 177 w 177"/>
                <a:gd name="T43" fmla="*/ 173 h 197"/>
                <a:gd name="T44" fmla="*/ 177 w 177"/>
                <a:gd name="T45" fmla="*/ 168 h 197"/>
                <a:gd name="T46" fmla="*/ 177 w 177"/>
                <a:gd name="T47" fmla="*/ 168 h 197"/>
                <a:gd name="T48" fmla="*/ 177 w 177"/>
                <a:gd name="T49" fmla="*/ 163 h 197"/>
                <a:gd name="T50" fmla="*/ 43 w 177"/>
                <a:gd name="T51" fmla="*/ 0 h 197"/>
                <a:gd name="T52" fmla="*/ 43 w 177"/>
                <a:gd name="T53" fmla="*/ 0 h 197"/>
                <a:gd name="T54" fmla="*/ 43 w 177"/>
                <a:gd name="T55" fmla="*/ 5 h 197"/>
                <a:gd name="T56" fmla="*/ 43 w 177"/>
                <a:gd name="T57" fmla="*/ 5 h 197"/>
                <a:gd name="T58" fmla="*/ 43 w 177"/>
                <a:gd name="T59" fmla="*/ 10 h 197"/>
                <a:gd name="T60" fmla="*/ 43 w 177"/>
                <a:gd name="T61" fmla="*/ 10 h 197"/>
                <a:gd name="T62" fmla="*/ 43 w 177"/>
                <a:gd name="T63" fmla="*/ 14 h 197"/>
                <a:gd name="T64" fmla="*/ 43 w 177"/>
                <a:gd name="T65" fmla="*/ 14 h 197"/>
                <a:gd name="T66" fmla="*/ 38 w 177"/>
                <a:gd name="T67" fmla="*/ 19 h 197"/>
                <a:gd name="T68" fmla="*/ 38 w 177"/>
                <a:gd name="T69" fmla="*/ 19 h 197"/>
                <a:gd name="T70" fmla="*/ 38 w 177"/>
                <a:gd name="T71" fmla="*/ 24 h 197"/>
                <a:gd name="T72" fmla="*/ 33 w 177"/>
                <a:gd name="T73" fmla="*/ 24 h 197"/>
                <a:gd name="T74" fmla="*/ 33 w 177"/>
                <a:gd name="T75" fmla="*/ 24 h 197"/>
                <a:gd name="T76" fmla="*/ 29 w 177"/>
                <a:gd name="T77" fmla="*/ 29 h 197"/>
                <a:gd name="T78" fmla="*/ 24 w 177"/>
                <a:gd name="T79" fmla="*/ 29 h 197"/>
                <a:gd name="T80" fmla="*/ 24 w 177"/>
                <a:gd name="T81" fmla="*/ 29 h 197"/>
                <a:gd name="T82" fmla="*/ 19 w 177"/>
                <a:gd name="T83" fmla="*/ 29 h 197"/>
                <a:gd name="T84" fmla="*/ 14 w 177"/>
                <a:gd name="T85" fmla="*/ 34 h 197"/>
                <a:gd name="T86" fmla="*/ 14 w 177"/>
                <a:gd name="T87" fmla="*/ 34 h 197"/>
                <a:gd name="T88" fmla="*/ 9 w 177"/>
                <a:gd name="T89" fmla="*/ 34 h 197"/>
                <a:gd name="T90" fmla="*/ 9 w 177"/>
                <a:gd name="T91" fmla="*/ 34 h 197"/>
                <a:gd name="T92" fmla="*/ 5 w 177"/>
                <a:gd name="T93" fmla="*/ 29 h 197"/>
                <a:gd name="T94" fmla="*/ 5 w 177"/>
                <a:gd name="T95" fmla="*/ 29 h 197"/>
                <a:gd name="T96" fmla="*/ 0 w 177"/>
                <a:gd name="T97" fmla="*/ 29 h 197"/>
                <a:gd name="T98" fmla="*/ 0 w 177"/>
                <a:gd name="T99" fmla="*/ 2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7" h="197">
                  <a:moveTo>
                    <a:pt x="134" y="192"/>
                  </a:moveTo>
                  <a:lnTo>
                    <a:pt x="134" y="192"/>
                  </a:lnTo>
                  <a:lnTo>
                    <a:pt x="134" y="192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44" y="197"/>
                  </a:lnTo>
                  <a:lnTo>
                    <a:pt x="144" y="197"/>
                  </a:lnTo>
                  <a:lnTo>
                    <a:pt x="144" y="197"/>
                  </a:lnTo>
                  <a:lnTo>
                    <a:pt x="144" y="197"/>
                  </a:lnTo>
                  <a:lnTo>
                    <a:pt x="149" y="197"/>
                  </a:lnTo>
                  <a:lnTo>
                    <a:pt x="149" y="197"/>
                  </a:lnTo>
                  <a:lnTo>
                    <a:pt x="149" y="197"/>
                  </a:lnTo>
                  <a:lnTo>
                    <a:pt x="153" y="197"/>
                  </a:lnTo>
                  <a:lnTo>
                    <a:pt x="153" y="197"/>
                  </a:lnTo>
                  <a:lnTo>
                    <a:pt x="153" y="197"/>
                  </a:lnTo>
                  <a:lnTo>
                    <a:pt x="158" y="197"/>
                  </a:lnTo>
                  <a:lnTo>
                    <a:pt x="158" y="197"/>
                  </a:lnTo>
                  <a:lnTo>
                    <a:pt x="158" y="197"/>
                  </a:lnTo>
                  <a:lnTo>
                    <a:pt x="163" y="192"/>
                  </a:lnTo>
                  <a:lnTo>
                    <a:pt x="163" y="192"/>
                  </a:lnTo>
                  <a:lnTo>
                    <a:pt x="163" y="192"/>
                  </a:lnTo>
                  <a:lnTo>
                    <a:pt x="163" y="192"/>
                  </a:lnTo>
                  <a:lnTo>
                    <a:pt x="168" y="192"/>
                  </a:lnTo>
                  <a:lnTo>
                    <a:pt x="168" y="192"/>
                  </a:lnTo>
                  <a:lnTo>
                    <a:pt x="168" y="187"/>
                  </a:lnTo>
                  <a:lnTo>
                    <a:pt x="168" y="187"/>
                  </a:lnTo>
                  <a:lnTo>
                    <a:pt x="173" y="187"/>
                  </a:lnTo>
                  <a:lnTo>
                    <a:pt x="173" y="187"/>
                  </a:lnTo>
                  <a:lnTo>
                    <a:pt x="173" y="187"/>
                  </a:lnTo>
                  <a:lnTo>
                    <a:pt x="173" y="182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7" y="178"/>
                  </a:lnTo>
                  <a:lnTo>
                    <a:pt x="177" y="178"/>
                  </a:lnTo>
                  <a:lnTo>
                    <a:pt x="177" y="178"/>
                  </a:lnTo>
                  <a:lnTo>
                    <a:pt x="177" y="178"/>
                  </a:lnTo>
                  <a:lnTo>
                    <a:pt x="177" y="173"/>
                  </a:lnTo>
                  <a:lnTo>
                    <a:pt x="177" y="173"/>
                  </a:lnTo>
                  <a:lnTo>
                    <a:pt x="177" y="173"/>
                  </a:lnTo>
                  <a:lnTo>
                    <a:pt x="177" y="173"/>
                  </a:lnTo>
                  <a:lnTo>
                    <a:pt x="177" y="168"/>
                  </a:lnTo>
                  <a:lnTo>
                    <a:pt x="177" y="168"/>
                  </a:lnTo>
                  <a:lnTo>
                    <a:pt x="177" y="168"/>
                  </a:lnTo>
                  <a:lnTo>
                    <a:pt x="177" y="168"/>
                  </a:lnTo>
                  <a:lnTo>
                    <a:pt x="177" y="168"/>
                  </a:lnTo>
                  <a:lnTo>
                    <a:pt x="177" y="16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5" y="34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34" y="19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14" name="Oval 116"/>
            <p:cNvSpPr>
              <a:spLocks noChangeAspect="1" noChangeArrowheads="1"/>
            </p:cNvSpPr>
            <p:nvPr/>
          </p:nvSpPr>
          <p:spPr bwMode="auto">
            <a:xfrm>
              <a:off x="4035657" y="3039848"/>
              <a:ext cx="159486" cy="161741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15" name="Freeform 117"/>
            <p:cNvSpPr>
              <a:spLocks noChangeAspect="1"/>
            </p:cNvSpPr>
            <p:nvPr/>
          </p:nvSpPr>
          <p:spPr bwMode="auto">
            <a:xfrm>
              <a:off x="4177173" y="3118472"/>
              <a:ext cx="496427" cy="193190"/>
            </a:xfrm>
            <a:custGeom>
              <a:avLst/>
              <a:gdLst>
                <a:gd name="T0" fmla="*/ 15 w 432"/>
                <a:gd name="T1" fmla="*/ 0 h 168"/>
                <a:gd name="T2" fmla="*/ 15 w 432"/>
                <a:gd name="T3" fmla="*/ 0 h 168"/>
                <a:gd name="T4" fmla="*/ 10 w 432"/>
                <a:gd name="T5" fmla="*/ 0 h 168"/>
                <a:gd name="T6" fmla="*/ 10 w 432"/>
                <a:gd name="T7" fmla="*/ 5 h 168"/>
                <a:gd name="T8" fmla="*/ 10 w 432"/>
                <a:gd name="T9" fmla="*/ 5 h 168"/>
                <a:gd name="T10" fmla="*/ 10 w 432"/>
                <a:gd name="T11" fmla="*/ 5 h 168"/>
                <a:gd name="T12" fmla="*/ 5 w 432"/>
                <a:gd name="T13" fmla="*/ 5 h 168"/>
                <a:gd name="T14" fmla="*/ 5 w 432"/>
                <a:gd name="T15" fmla="*/ 10 h 168"/>
                <a:gd name="T16" fmla="*/ 5 w 432"/>
                <a:gd name="T17" fmla="*/ 10 h 168"/>
                <a:gd name="T18" fmla="*/ 5 w 432"/>
                <a:gd name="T19" fmla="*/ 15 h 168"/>
                <a:gd name="T20" fmla="*/ 0 w 432"/>
                <a:gd name="T21" fmla="*/ 15 h 168"/>
                <a:gd name="T22" fmla="*/ 0 w 432"/>
                <a:gd name="T23" fmla="*/ 19 h 168"/>
                <a:gd name="T24" fmla="*/ 0 w 432"/>
                <a:gd name="T25" fmla="*/ 19 h 168"/>
                <a:gd name="T26" fmla="*/ 0 w 432"/>
                <a:gd name="T27" fmla="*/ 24 h 168"/>
                <a:gd name="T28" fmla="*/ 0 w 432"/>
                <a:gd name="T29" fmla="*/ 24 h 168"/>
                <a:gd name="T30" fmla="*/ 0 w 432"/>
                <a:gd name="T31" fmla="*/ 29 h 168"/>
                <a:gd name="T32" fmla="*/ 0 w 432"/>
                <a:gd name="T33" fmla="*/ 34 h 168"/>
                <a:gd name="T34" fmla="*/ 0 w 432"/>
                <a:gd name="T35" fmla="*/ 34 h 168"/>
                <a:gd name="T36" fmla="*/ 0 w 432"/>
                <a:gd name="T37" fmla="*/ 34 h 168"/>
                <a:gd name="T38" fmla="*/ 0 w 432"/>
                <a:gd name="T39" fmla="*/ 39 h 168"/>
                <a:gd name="T40" fmla="*/ 0 w 432"/>
                <a:gd name="T41" fmla="*/ 39 h 168"/>
                <a:gd name="T42" fmla="*/ 0 w 432"/>
                <a:gd name="T43" fmla="*/ 43 h 168"/>
                <a:gd name="T44" fmla="*/ 0 w 432"/>
                <a:gd name="T45" fmla="*/ 43 h 168"/>
                <a:gd name="T46" fmla="*/ 0 w 432"/>
                <a:gd name="T47" fmla="*/ 43 h 168"/>
                <a:gd name="T48" fmla="*/ 0 w 432"/>
                <a:gd name="T49" fmla="*/ 43 h 168"/>
                <a:gd name="T50" fmla="*/ 418 w 432"/>
                <a:gd name="T51" fmla="*/ 168 h 168"/>
                <a:gd name="T52" fmla="*/ 418 w 432"/>
                <a:gd name="T53" fmla="*/ 168 h 168"/>
                <a:gd name="T54" fmla="*/ 418 w 432"/>
                <a:gd name="T55" fmla="*/ 163 h 168"/>
                <a:gd name="T56" fmla="*/ 413 w 432"/>
                <a:gd name="T57" fmla="*/ 163 h 168"/>
                <a:gd name="T58" fmla="*/ 413 w 432"/>
                <a:gd name="T59" fmla="*/ 163 h 168"/>
                <a:gd name="T60" fmla="*/ 413 w 432"/>
                <a:gd name="T61" fmla="*/ 159 h 168"/>
                <a:gd name="T62" fmla="*/ 413 w 432"/>
                <a:gd name="T63" fmla="*/ 159 h 168"/>
                <a:gd name="T64" fmla="*/ 413 w 432"/>
                <a:gd name="T65" fmla="*/ 159 h 168"/>
                <a:gd name="T66" fmla="*/ 418 w 432"/>
                <a:gd name="T67" fmla="*/ 154 h 168"/>
                <a:gd name="T68" fmla="*/ 418 w 432"/>
                <a:gd name="T69" fmla="*/ 154 h 168"/>
                <a:gd name="T70" fmla="*/ 418 w 432"/>
                <a:gd name="T71" fmla="*/ 149 h 168"/>
                <a:gd name="T72" fmla="*/ 418 w 432"/>
                <a:gd name="T73" fmla="*/ 144 h 168"/>
                <a:gd name="T74" fmla="*/ 418 w 432"/>
                <a:gd name="T75" fmla="*/ 144 h 168"/>
                <a:gd name="T76" fmla="*/ 418 w 432"/>
                <a:gd name="T77" fmla="*/ 139 h 168"/>
                <a:gd name="T78" fmla="*/ 418 w 432"/>
                <a:gd name="T79" fmla="*/ 139 h 168"/>
                <a:gd name="T80" fmla="*/ 423 w 432"/>
                <a:gd name="T81" fmla="*/ 135 h 168"/>
                <a:gd name="T82" fmla="*/ 423 w 432"/>
                <a:gd name="T83" fmla="*/ 135 h 168"/>
                <a:gd name="T84" fmla="*/ 423 w 432"/>
                <a:gd name="T85" fmla="*/ 130 h 168"/>
                <a:gd name="T86" fmla="*/ 423 w 432"/>
                <a:gd name="T87" fmla="*/ 130 h 168"/>
                <a:gd name="T88" fmla="*/ 428 w 432"/>
                <a:gd name="T89" fmla="*/ 130 h 168"/>
                <a:gd name="T90" fmla="*/ 428 w 432"/>
                <a:gd name="T91" fmla="*/ 125 h 168"/>
                <a:gd name="T92" fmla="*/ 428 w 432"/>
                <a:gd name="T93" fmla="*/ 125 h 168"/>
                <a:gd name="T94" fmla="*/ 428 w 432"/>
                <a:gd name="T95" fmla="*/ 125 h 168"/>
                <a:gd name="T96" fmla="*/ 428 w 432"/>
                <a:gd name="T97" fmla="*/ 125 h 168"/>
                <a:gd name="T98" fmla="*/ 432 w 432"/>
                <a:gd name="T99" fmla="*/ 1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2" h="168"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18" y="168"/>
                  </a:lnTo>
                  <a:lnTo>
                    <a:pt x="418" y="168"/>
                  </a:lnTo>
                  <a:lnTo>
                    <a:pt x="418" y="168"/>
                  </a:lnTo>
                  <a:lnTo>
                    <a:pt x="418" y="168"/>
                  </a:lnTo>
                  <a:lnTo>
                    <a:pt x="418" y="168"/>
                  </a:lnTo>
                  <a:lnTo>
                    <a:pt x="418" y="163"/>
                  </a:lnTo>
                  <a:lnTo>
                    <a:pt x="413" y="163"/>
                  </a:lnTo>
                  <a:lnTo>
                    <a:pt x="413" y="163"/>
                  </a:lnTo>
                  <a:lnTo>
                    <a:pt x="413" y="163"/>
                  </a:lnTo>
                  <a:lnTo>
                    <a:pt x="413" y="163"/>
                  </a:lnTo>
                  <a:lnTo>
                    <a:pt x="413" y="163"/>
                  </a:lnTo>
                  <a:lnTo>
                    <a:pt x="413" y="159"/>
                  </a:lnTo>
                  <a:lnTo>
                    <a:pt x="413" y="159"/>
                  </a:lnTo>
                  <a:lnTo>
                    <a:pt x="413" y="159"/>
                  </a:lnTo>
                  <a:lnTo>
                    <a:pt x="413" y="159"/>
                  </a:lnTo>
                  <a:lnTo>
                    <a:pt x="413" y="159"/>
                  </a:lnTo>
                  <a:lnTo>
                    <a:pt x="418" y="154"/>
                  </a:lnTo>
                  <a:lnTo>
                    <a:pt x="418" y="154"/>
                  </a:lnTo>
                  <a:lnTo>
                    <a:pt x="418" y="154"/>
                  </a:lnTo>
                  <a:lnTo>
                    <a:pt x="418" y="154"/>
                  </a:lnTo>
                  <a:lnTo>
                    <a:pt x="418" y="149"/>
                  </a:lnTo>
                  <a:lnTo>
                    <a:pt x="418" y="149"/>
                  </a:lnTo>
                  <a:lnTo>
                    <a:pt x="418" y="149"/>
                  </a:lnTo>
                  <a:lnTo>
                    <a:pt x="418" y="144"/>
                  </a:lnTo>
                  <a:lnTo>
                    <a:pt x="418" y="144"/>
                  </a:lnTo>
                  <a:lnTo>
                    <a:pt x="418" y="144"/>
                  </a:lnTo>
                  <a:lnTo>
                    <a:pt x="418" y="144"/>
                  </a:lnTo>
                  <a:lnTo>
                    <a:pt x="418" y="139"/>
                  </a:lnTo>
                  <a:lnTo>
                    <a:pt x="418" y="139"/>
                  </a:lnTo>
                  <a:lnTo>
                    <a:pt x="418" y="139"/>
                  </a:lnTo>
                  <a:lnTo>
                    <a:pt x="423" y="135"/>
                  </a:lnTo>
                  <a:lnTo>
                    <a:pt x="423" y="135"/>
                  </a:lnTo>
                  <a:lnTo>
                    <a:pt x="423" y="135"/>
                  </a:lnTo>
                  <a:lnTo>
                    <a:pt x="423" y="135"/>
                  </a:lnTo>
                  <a:lnTo>
                    <a:pt x="423" y="130"/>
                  </a:lnTo>
                  <a:lnTo>
                    <a:pt x="423" y="130"/>
                  </a:lnTo>
                  <a:lnTo>
                    <a:pt x="423" y="130"/>
                  </a:lnTo>
                  <a:lnTo>
                    <a:pt x="423" y="130"/>
                  </a:lnTo>
                  <a:lnTo>
                    <a:pt x="423" y="130"/>
                  </a:lnTo>
                  <a:lnTo>
                    <a:pt x="428" y="130"/>
                  </a:lnTo>
                  <a:lnTo>
                    <a:pt x="428" y="125"/>
                  </a:lnTo>
                  <a:lnTo>
                    <a:pt x="428" y="125"/>
                  </a:lnTo>
                  <a:lnTo>
                    <a:pt x="428" y="125"/>
                  </a:lnTo>
                  <a:lnTo>
                    <a:pt x="428" y="125"/>
                  </a:lnTo>
                  <a:lnTo>
                    <a:pt x="428" y="125"/>
                  </a:lnTo>
                  <a:lnTo>
                    <a:pt x="428" y="125"/>
                  </a:lnTo>
                  <a:lnTo>
                    <a:pt x="428" y="125"/>
                  </a:lnTo>
                  <a:lnTo>
                    <a:pt x="428" y="125"/>
                  </a:lnTo>
                  <a:lnTo>
                    <a:pt x="428" y="125"/>
                  </a:lnTo>
                  <a:lnTo>
                    <a:pt x="432" y="12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16" name="Oval 118"/>
            <p:cNvSpPr>
              <a:spLocks noChangeAspect="1" noChangeArrowheads="1"/>
            </p:cNvSpPr>
            <p:nvPr/>
          </p:nvSpPr>
          <p:spPr bwMode="auto">
            <a:xfrm>
              <a:off x="3000124" y="2388393"/>
              <a:ext cx="170717" cy="172973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17" name="Oval 119"/>
            <p:cNvSpPr>
              <a:spLocks noChangeAspect="1" noChangeArrowheads="1"/>
            </p:cNvSpPr>
            <p:nvPr/>
          </p:nvSpPr>
          <p:spPr bwMode="auto">
            <a:xfrm>
              <a:off x="6021366" y="3810363"/>
              <a:ext cx="215643" cy="21790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18" name="Freeform 120"/>
            <p:cNvSpPr>
              <a:spLocks noChangeAspect="1"/>
            </p:cNvSpPr>
            <p:nvPr/>
          </p:nvSpPr>
          <p:spPr bwMode="auto">
            <a:xfrm>
              <a:off x="5812463" y="3583477"/>
              <a:ext cx="285277" cy="298771"/>
            </a:xfrm>
            <a:custGeom>
              <a:avLst/>
              <a:gdLst>
                <a:gd name="T0" fmla="*/ 211 w 250"/>
                <a:gd name="T1" fmla="*/ 260 h 260"/>
                <a:gd name="T2" fmla="*/ 211 w 250"/>
                <a:gd name="T3" fmla="*/ 260 h 260"/>
                <a:gd name="T4" fmla="*/ 216 w 250"/>
                <a:gd name="T5" fmla="*/ 260 h 260"/>
                <a:gd name="T6" fmla="*/ 216 w 250"/>
                <a:gd name="T7" fmla="*/ 260 h 260"/>
                <a:gd name="T8" fmla="*/ 221 w 250"/>
                <a:gd name="T9" fmla="*/ 260 h 260"/>
                <a:gd name="T10" fmla="*/ 221 w 250"/>
                <a:gd name="T11" fmla="*/ 260 h 260"/>
                <a:gd name="T12" fmla="*/ 226 w 250"/>
                <a:gd name="T13" fmla="*/ 260 h 260"/>
                <a:gd name="T14" fmla="*/ 226 w 250"/>
                <a:gd name="T15" fmla="*/ 260 h 260"/>
                <a:gd name="T16" fmla="*/ 230 w 250"/>
                <a:gd name="T17" fmla="*/ 255 h 260"/>
                <a:gd name="T18" fmla="*/ 230 w 250"/>
                <a:gd name="T19" fmla="*/ 255 h 260"/>
                <a:gd name="T20" fmla="*/ 235 w 250"/>
                <a:gd name="T21" fmla="*/ 255 h 260"/>
                <a:gd name="T22" fmla="*/ 235 w 250"/>
                <a:gd name="T23" fmla="*/ 255 h 260"/>
                <a:gd name="T24" fmla="*/ 240 w 250"/>
                <a:gd name="T25" fmla="*/ 250 h 260"/>
                <a:gd name="T26" fmla="*/ 240 w 250"/>
                <a:gd name="T27" fmla="*/ 250 h 260"/>
                <a:gd name="T28" fmla="*/ 245 w 250"/>
                <a:gd name="T29" fmla="*/ 245 h 260"/>
                <a:gd name="T30" fmla="*/ 245 w 250"/>
                <a:gd name="T31" fmla="*/ 245 h 260"/>
                <a:gd name="T32" fmla="*/ 245 w 250"/>
                <a:gd name="T33" fmla="*/ 240 h 260"/>
                <a:gd name="T34" fmla="*/ 250 w 250"/>
                <a:gd name="T35" fmla="*/ 240 h 260"/>
                <a:gd name="T36" fmla="*/ 250 w 250"/>
                <a:gd name="T37" fmla="*/ 236 h 260"/>
                <a:gd name="T38" fmla="*/ 250 w 250"/>
                <a:gd name="T39" fmla="*/ 236 h 260"/>
                <a:gd name="T40" fmla="*/ 250 w 250"/>
                <a:gd name="T41" fmla="*/ 231 h 260"/>
                <a:gd name="T42" fmla="*/ 250 w 250"/>
                <a:gd name="T43" fmla="*/ 231 h 260"/>
                <a:gd name="T44" fmla="*/ 250 w 250"/>
                <a:gd name="T45" fmla="*/ 231 h 260"/>
                <a:gd name="T46" fmla="*/ 250 w 250"/>
                <a:gd name="T47" fmla="*/ 226 h 260"/>
                <a:gd name="T48" fmla="*/ 250 w 250"/>
                <a:gd name="T49" fmla="*/ 226 h 260"/>
                <a:gd name="T50" fmla="*/ 38 w 250"/>
                <a:gd name="T51" fmla="*/ 0 h 260"/>
                <a:gd name="T52" fmla="*/ 38 w 250"/>
                <a:gd name="T53" fmla="*/ 0 h 260"/>
                <a:gd name="T54" fmla="*/ 38 w 250"/>
                <a:gd name="T55" fmla="*/ 0 h 260"/>
                <a:gd name="T56" fmla="*/ 38 w 250"/>
                <a:gd name="T57" fmla="*/ 5 h 260"/>
                <a:gd name="T58" fmla="*/ 38 w 250"/>
                <a:gd name="T59" fmla="*/ 5 h 260"/>
                <a:gd name="T60" fmla="*/ 38 w 250"/>
                <a:gd name="T61" fmla="*/ 10 h 260"/>
                <a:gd name="T62" fmla="*/ 38 w 250"/>
                <a:gd name="T63" fmla="*/ 10 h 260"/>
                <a:gd name="T64" fmla="*/ 38 w 250"/>
                <a:gd name="T65" fmla="*/ 15 h 260"/>
                <a:gd name="T66" fmla="*/ 34 w 250"/>
                <a:gd name="T67" fmla="*/ 15 h 260"/>
                <a:gd name="T68" fmla="*/ 34 w 250"/>
                <a:gd name="T69" fmla="*/ 20 h 260"/>
                <a:gd name="T70" fmla="*/ 34 w 250"/>
                <a:gd name="T71" fmla="*/ 20 h 260"/>
                <a:gd name="T72" fmla="*/ 29 w 250"/>
                <a:gd name="T73" fmla="*/ 24 h 260"/>
                <a:gd name="T74" fmla="*/ 29 w 250"/>
                <a:gd name="T75" fmla="*/ 24 h 260"/>
                <a:gd name="T76" fmla="*/ 24 w 250"/>
                <a:gd name="T77" fmla="*/ 24 h 260"/>
                <a:gd name="T78" fmla="*/ 24 w 250"/>
                <a:gd name="T79" fmla="*/ 29 h 260"/>
                <a:gd name="T80" fmla="*/ 19 w 250"/>
                <a:gd name="T81" fmla="*/ 29 h 260"/>
                <a:gd name="T82" fmla="*/ 14 w 250"/>
                <a:gd name="T83" fmla="*/ 29 h 260"/>
                <a:gd name="T84" fmla="*/ 14 w 250"/>
                <a:gd name="T85" fmla="*/ 34 h 260"/>
                <a:gd name="T86" fmla="*/ 10 w 250"/>
                <a:gd name="T87" fmla="*/ 34 h 260"/>
                <a:gd name="T88" fmla="*/ 10 w 250"/>
                <a:gd name="T89" fmla="*/ 34 h 260"/>
                <a:gd name="T90" fmla="*/ 5 w 250"/>
                <a:gd name="T91" fmla="*/ 34 h 260"/>
                <a:gd name="T92" fmla="*/ 5 w 250"/>
                <a:gd name="T93" fmla="*/ 34 h 260"/>
                <a:gd name="T94" fmla="*/ 5 w 250"/>
                <a:gd name="T95" fmla="*/ 34 h 260"/>
                <a:gd name="T96" fmla="*/ 0 w 250"/>
                <a:gd name="T97" fmla="*/ 34 h 260"/>
                <a:gd name="T98" fmla="*/ 0 w 250"/>
                <a:gd name="T99" fmla="*/ 2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0" h="260">
                  <a:moveTo>
                    <a:pt x="211" y="255"/>
                  </a:moveTo>
                  <a:lnTo>
                    <a:pt x="211" y="260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21" y="260"/>
                  </a:lnTo>
                  <a:lnTo>
                    <a:pt x="221" y="260"/>
                  </a:lnTo>
                  <a:lnTo>
                    <a:pt x="221" y="260"/>
                  </a:lnTo>
                  <a:lnTo>
                    <a:pt x="221" y="260"/>
                  </a:lnTo>
                  <a:lnTo>
                    <a:pt x="226" y="260"/>
                  </a:lnTo>
                  <a:lnTo>
                    <a:pt x="226" y="260"/>
                  </a:lnTo>
                  <a:lnTo>
                    <a:pt x="226" y="260"/>
                  </a:lnTo>
                  <a:lnTo>
                    <a:pt x="226" y="260"/>
                  </a:lnTo>
                  <a:lnTo>
                    <a:pt x="230" y="255"/>
                  </a:lnTo>
                  <a:lnTo>
                    <a:pt x="230" y="255"/>
                  </a:lnTo>
                  <a:lnTo>
                    <a:pt x="230" y="255"/>
                  </a:lnTo>
                  <a:lnTo>
                    <a:pt x="230" y="255"/>
                  </a:lnTo>
                  <a:lnTo>
                    <a:pt x="235" y="255"/>
                  </a:lnTo>
                  <a:lnTo>
                    <a:pt x="235" y="255"/>
                  </a:lnTo>
                  <a:lnTo>
                    <a:pt x="235" y="255"/>
                  </a:lnTo>
                  <a:lnTo>
                    <a:pt x="235" y="250"/>
                  </a:lnTo>
                  <a:lnTo>
                    <a:pt x="240" y="250"/>
                  </a:lnTo>
                  <a:lnTo>
                    <a:pt x="240" y="250"/>
                  </a:lnTo>
                  <a:lnTo>
                    <a:pt x="240" y="250"/>
                  </a:lnTo>
                  <a:lnTo>
                    <a:pt x="240" y="245"/>
                  </a:lnTo>
                  <a:lnTo>
                    <a:pt x="245" y="245"/>
                  </a:lnTo>
                  <a:lnTo>
                    <a:pt x="245" y="245"/>
                  </a:lnTo>
                  <a:lnTo>
                    <a:pt x="245" y="245"/>
                  </a:lnTo>
                  <a:lnTo>
                    <a:pt x="245" y="245"/>
                  </a:lnTo>
                  <a:lnTo>
                    <a:pt x="245" y="240"/>
                  </a:lnTo>
                  <a:lnTo>
                    <a:pt x="245" y="240"/>
                  </a:lnTo>
                  <a:lnTo>
                    <a:pt x="250" y="240"/>
                  </a:lnTo>
                  <a:lnTo>
                    <a:pt x="250" y="240"/>
                  </a:lnTo>
                  <a:lnTo>
                    <a:pt x="250" y="236"/>
                  </a:lnTo>
                  <a:lnTo>
                    <a:pt x="250" y="236"/>
                  </a:lnTo>
                  <a:lnTo>
                    <a:pt x="250" y="236"/>
                  </a:lnTo>
                  <a:lnTo>
                    <a:pt x="250" y="236"/>
                  </a:lnTo>
                  <a:lnTo>
                    <a:pt x="250" y="231"/>
                  </a:lnTo>
                  <a:lnTo>
                    <a:pt x="250" y="231"/>
                  </a:lnTo>
                  <a:lnTo>
                    <a:pt x="250" y="231"/>
                  </a:lnTo>
                  <a:lnTo>
                    <a:pt x="250" y="231"/>
                  </a:lnTo>
                  <a:lnTo>
                    <a:pt x="250" y="231"/>
                  </a:lnTo>
                  <a:lnTo>
                    <a:pt x="250" y="226"/>
                  </a:lnTo>
                  <a:lnTo>
                    <a:pt x="250" y="226"/>
                  </a:lnTo>
                  <a:lnTo>
                    <a:pt x="250" y="226"/>
                  </a:lnTo>
                  <a:lnTo>
                    <a:pt x="250" y="226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29" y="20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11" y="25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19" name="Freeform 121"/>
            <p:cNvSpPr>
              <a:spLocks noChangeAspect="1"/>
            </p:cNvSpPr>
            <p:nvPr/>
          </p:nvSpPr>
          <p:spPr bwMode="auto">
            <a:xfrm>
              <a:off x="6230270" y="3911451"/>
              <a:ext cx="467226" cy="116813"/>
            </a:xfrm>
            <a:custGeom>
              <a:avLst/>
              <a:gdLst>
                <a:gd name="T0" fmla="*/ 5 w 408"/>
                <a:gd name="T1" fmla="*/ 0 h 100"/>
                <a:gd name="T2" fmla="*/ 5 w 408"/>
                <a:gd name="T3" fmla="*/ 0 h 100"/>
                <a:gd name="T4" fmla="*/ 5 w 408"/>
                <a:gd name="T5" fmla="*/ 0 h 100"/>
                <a:gd name="T6" fmla="*/ 5 w 408"/>
                <a:gd name="T7" fmla="*/ 4 h 100"/>
                <a:gd name="T8" fmla="*/ 5 w 408"/>
                <a:gd name="T9" fmla="*/ 4 h 100"/>
                <a:gd name="T10" fmla="*/ 5 w 408"/>
                <a:gd name="T11" fmla="*/ 4 h 100"/>
                <a:gd name="T12" fmla="*/ 5 w 408"/>
                <a:gd name="T13" fmla="*/ 9 h 100"/>
                <a:gd name="T14" fmla="*/ 5 w 408"/>
                <a:gd name="T15" fmla="*/ 9 h 100"/>
                <a:gd name="T16" fmla="*/ 0 w 408"/>
                <a:gd name="T17" fmla="*/ 14 h 100"/>
                <a:gd name="T18" fmla="*/ 0 w 408"/>
                <a:gd name="T19" fmla="*/ 14 h 100"/>
                <a:gd name="T20" fmla="*/ 0 w 408"/>
                <a:gd name="T21" fmla="*/ 19 h 100"/>
                <a:gd name="T22" fmla="*/ 0 w 408"/>
                <a:gd name="T23" fmla="*/ 19 h 100"/>
                <a:gd name="T24" fmla="*/ 0 w 408"/>
                <a:gd name="T25" fmla="*/ 24 h 100"/>
                <a:gd name="T26" fmla="*/ 0 w 408"/>
                <a:gd name="T27" fmla="*/ 28 h 100"/>
                <a:gd name="T28" fmla="*/ 0 w 408"/>
                <a:gd name="T29" fmla="*/ 28 h 100"/>
                <a:gd name="T30" fmla="*/ 0 w 408"/>
                <a:gd name="T31" fmla="*/ 33 h 100"/>
                <a:gd name="T32" fmla="*/ 0 w 408"/>
                <a:gd name="T33" fmla="*/ 33 h 100"/>
                <a:gd name="T34" fmla="*/ 0 w 408"/>
                <a:gd name="T35" fmla="*/ 38 h 100"/>
                <a:gd name="T36" fmla="*/ 0 w 408"/>
                <a:gd name="T37" fmla="*/ 38 h 100"/>
                <a:gd name="T38" fmla="*/ 0 w 408"/>
                <a:gd name="T39" fmla="*/ 43 h 100"/>
                <a:gd name="T40" fmla="*/ 0 w 408"/>
                <a:gd name="T41" fmla="*/ 43 h 100"/>
                <a:gd name="T42" fmla="*/ 0 w 408"/>
                <a:gd name="T43" fmla="*/ 43 h 100"/>
                <a:gd name="T44" fmla="*/ 0 w 408"/>
                <a:gd name="T45" fmla="*/ 48 h 100"/>
                <a:gd name="T46" fmla="*/ 0 w 408"/>
                <a:gd name="T47" fmla="*/ 48 h 100"/>
                <a:gd name="T48" fmla="*/ 0 w 408"/>
                <a:gd name="T49" fmla="*/ 48 h 100"/>
                <a:gd name="T50" fmla="*/ 403 w 408"/>
                <a:gd name="T51" fmla="*/ 100 h 100"/>
                <a:gd name="T52" fmla="*/ 403 w 408"/>
                <a:gd name="T53" fmla="*/ 100 h 100"/>
                <a:gd name="T54" fmla="*/ 403 w 408"/>
                <a:gd name="T55" fmla="*/ 100 h 100"/>
                <a:gd name="T56" fmla="*/ 403 w 408"/>
                <a:gd name="T57" fmla="*/ 100 h 100"/>
                <a:gd name="T58" fmla="*/ 403 w 408"/>
                <a:gd name="T59" fmla="*/ 96 h 100"/>
                <a:gd name="T60" fmla="*/ 403 w 408"/>
                <a:gd name="T61" fmla="*/ 96 h 100"/>
                <a:gd name="T62" fmla="*/ 403 w 408"/>
                <a:gd name="T63" fmla="*/ 91 h 100"/>
                <a:gd name="T64" fmla="*/ 403 w 408"/>
                <a:gd name="T65" fmla="*/ 91 h 100"/>
                <a:gd name="T66" fmla="*/ 403 w 408"/>
                <a:gd name="T67" fmla="*/ 86 h 100"/>
                <a:gd name="T68" fmla="*/ 403 w 408"/>
                <a:gd name="T69" fmla="*/ 86 h 100"/>
                <a:gd name="T70" fmla="*/ 403 w 408"/>
                <a:gd name="T71" fmla="*/ 81 h 100"/>
                <a:gd name="T72" fmla="*/ 403 w 408"/>
                <a:gd name="T73" fmla="*/ 81 h 100"/>
                <a:gd name="T74" fmla="*/ 403 w 408"/>
                <a:gd name="T75" fmla="*/ 76 h 100"/>
                <a:gd name="T76" fmla="*/ 403 w 408"/>
                <a:gd name="T77" fmla="*/ 72 h 100"/>
                <a:gd name="T78" fmla="*/ 408 w 408"/>
                <a:gd name="T79" fmla="*/ 72 h 100"/>
                <a:gd name="T80" fmla="*/ 408 w 408"/>
                <a:gd name="T81" fmla="*/ 67 h 100"/>
                <a:gd name="T82" fmla="*/ 408 w 408"/>
                <a:gd name="T83" fmla="*/ 67 h 100"/>
                <a:gd name="T84" fmla="*/ 408 w 408"/>
                <a:gd name="T85" fmla="*/ 62 h 100"/>
                <a:gd name="T86" fmla="*/ 408 w 408"/>
                <a:gd name="T87" fmla="*/ 62 h 100"/>
                <a:gd name="T88" fmla="*/ 408 w 408"/>
                <a:gd name="T89" fmla="*/ 57 h 100"/>
                <a:gd name="T90" fmla="*/ 408 w 408"/>
                <a:gd name="T91" fmla="*/ 57 h 100"/>
                <a:gd name="T92" fmla="*/ 408 w 408"/>
                <a:gd name="T93" fmla="*/ 57 h 100"/>
                <a:gd name="T94" fmla="*/ 408 w 408"/>
                <a:gd name="T95" fmla="*/ 52 h 100"/>
                <a:gd name="T96" fmla="*/ 408 w 408"/>
                <a:gd name="T97" fmla="*/ 52 h 100"/>
                <a:gd name="T98" fmla="*/ 408 w 408"/>
                <a:gd name="T99" fmla="*/ 5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8" h="100">
                  <a:moveTo>
                    <a:pt x="9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03" y="100"/>
                  </a:lnTo>
                  <a:lnTo>
                    <a:pt x="403" y="100"/>
                  </a:lnTo>
                  <a:lnTo>
                    <a:pt x="403" y="100"/>
                  </a:lnTo>
                  <a:lnTo>
                    <a:pt x="403" y="100"/>
                  </a:lnTo>
                  <a:lnTo>
                    <a:pt x="403" y="100"/>
                  </a:lnTo>
                  <a:lnTo>
                    <a:pt x="403" y="100"/>
                  </a:lnTo>
                  <a:lnTo>
                    <a:pt x="403" y="100"/>
                  </a:lnTo>
                  <a:lnTo>
                    <a:pt x="403" y="100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1"/>
                  </a:lnTo>
                  <a:lnTo>
                    <a:pt x="403" y="91"/>
                  </a:lnTo>
                  <a:lnTo>
                    <a:pt x="403" y="91"/>
                  </a:lnTo>
                  <a:lnTo>
                    <a:pt x="403" y="91"/>
                  </a:lnTo>
                  <a:lnTo>
                    <a:pt x="403" y="86"/>
                  </a:lnTo>
                  <a:lnTo>
                    <a:pt x="403" y="86"/>
                  </a:lnTo>
                  <a:lnTo>
                    <a:pt x="403" y="86"/>
                  </a:lnTo>
                  <a:lnTo>
                    <a:pt x="403" y="86"/>
                  </a:lnTo>
                  <a:lnTo>
                    <a:pt x="403" y="81"/>
                  </a:lnTo>
                  <a:lnTo>
                    <a:pt x="403" y="81"/>
                  </a:lnTo>
                  <a:lnTo>
                    <a:pt x="403" y="81"/>
                  </a:lnTo>
                  <a:lnTo>
                    <a:pt x="403" y="76"/>
                  </a:lnTo>
                  <a:lnTo>
                    <a:pt x="403" y="76"/>
                  </a:lnTo>
                  <a:lnTo>
                    <a:pt x="403" y="76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8" y="72"/>
                  </a:lnTo>
                  <a:lnTo>
                    <a:pt x="408" y="67"/>
                  </a:lnTo>
                  <a:lnTo>
                    <a:pt x="408" y="67"/>
                  </a:lnTo>
                  <a:lnTo>
                    <a:pt x="408" y="67"/>
                  </a:lnTo>
                  <a:lnTo>
                    <a:pt x="408" y="67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57"/>
                  </a:lnTo>
                  <a:lnTo>
                    <a:pt x="408" y="57"/>
                  </a:lnTo>
                  <a:lnTo>
                    <a:pt x="408" y="57"/>
                  </a:lnTo>
                  <a:lnTo>
                    <a:pt x="408" y="57"/>
                  </a:lnTo>
                  <a:lnTo>
                    <a:pt x="408" y="57"/>
                  </a:lnTo>
                  <a:lnTo>
                    <a:pt x="408" y="57"/>
                  </a:lnTo>
                  <a:lnTo>
                    <a:pt x="408" y="52"/>
                  </a:lnTo>
                  <a:lnTo>
                    <a:pt x="408" y="52"/>
                  </a:lnTo>
                  <a:lnTo>
                    <a:pt x="408" y="52"/>
                  </a:lnTo>
                  <a:lnTo>
                    <a:pt x="408" y="52"/>
                  </a:lnTo>
                  <a:lnTo>
                    <a:pt x="408" y="52"/>
                  </a:lnTo>
                  <a:lnTo>
                    <a:pt x="408" y="5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20" name="Oval 122"/>
            <p:cNvSpPr>
              <a:spLocks noChangeAspect="1" noChangeArrowheads="1"/>
            </p:cNvSpPr>
            <p:nvPr/>
          </p:nvSpPr>
          <p:spPr bwMode="auto">
            <a:xfrm>
              <a:off x="4431002" y="5578278"/>
              <a:ext cx="213396" cy="21790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21" name="Freeform 123"/>
            <p:cNvSpPr>
              <a:spLocks noChangeAspect="1"/>
            </p:cNvSpPr>
            <p:nvPr/>
          </p:nvSpPr>
          <p:spPr bwMode="auto">
            <a:xfrm>
              <a:off x="4437741" y="5284000"/>
              <a:ext cx="114560" cy="354931"/>
            </a:xfrm>
            <a:custGeom>
              <a:avLst/>
              <a:gdLst>
                <a:gd name="T0" fmla="*/ 58 w 101"/>
                <a:gd name="T1" fmla="*/ 293 h 307"/>
                <a:gd name="T2" fmla="*/ 58 w 101"/>
                <a:gd name="T3" fmla="*/ 298 h 307"/>
                <a:gd name="T4" fmla="*/ 58 w 101"/>
                <a:gd name="T5" fmla="*/ 298 h 307"/>
                <a:gd name="T6" fmla="*/ 58 w 101"/>
                <a:gd name="T7" fmla="*/ 298 h 307"/>
                <a:gd name="T8" fmla="*/ 62 w 101"/>
                <a:gd name="T9" fmla="*/ 303 h 307"/>
                <a:gd name="T10" fmla="*/ 62 w 101"/>
                <a:gd name="T11" fmla="*/ 303 h 307"/>
                <a:gd name="T12" fmla="*/ 67 w 101"/>
                <a:gd name="T13" fmla="*/ 303 h 307"/>
                <a:gd name="T14" fmla="*/ 67 w 101"/>
                <a:gd name="T15" fmla="*/ 303 h 307"/>
                <a:gd name="T16" fmla="*/ 72 w 101"/>
                <a:gd name="T17" fmla="*/ 307 h 307"/>
                <a:gd name="T18" fmla="*/ 72 w 101"/>
                <a:gd name="T19" fmla="*/ 307 h 307"/>
                <a:gd name="T20" fmla="*/ 77 w 101"/>
                <a:gd name="T21" fmla="*/ 307 h 307"/>
                <a:gd name="T22" fmla="*/ 82 w 101"/>
                <a:gd name="T23" fmla="*/ 307 h 307"/>
                <a:gd name="T24" fmla="*/ 82 w 101"/>
                <a:gd name="T25" fmla="*/ 307 h 307"/>
                <a:gd name="T26" fmla="*/ 86 w 101"/>
                <a:gd name="T27" fmla="*/ 303 h 307"/>
                <a:gd name="T28" fmla="*/ 91 w 101"/>
                <a:gd name="T29" fmla="*/ 303 h 307"/>
                <a:gd name="T30" fmla="*/ 91 w 101"/>
                <a:gd name="T31" fmla="*/ 303 h 307"/>
                <a:gd name="T32" fmla="*/ 96 w 101"/>
                <a:gd name="T33" fmla="*/ 303 h 307"/>
                <a:gd name="T34" fmla="*/ 96 w 101"/>
                <a:gd name="T35" fmla="*/ 298 h 307"/>
                <a:gd name="T36" fmla="*/ 96 w 101"/>
                <a:gd name="T37" fmla="*/ 298 h 307"/>
                <a:gd name="T38" fmla="*/ 101 w 101"/>
                <a:gd name="T39" fmla="*/ 293 h 307"/>
                <a:gd name="T40" fmla="*/ 101 w 101"/>
                <a:gd name="T41" fmla="*/ 293 h 307"/>
                <a:gd name="T42" fmla="*/ 101 w 101"/>
                <a:gd name="T43" fmla="*/ 293 h 307"/>
                <a:gd name="T44" fmla="*/ 101 w 101"/>
                <a:gd name="T45" fmla="*/ 288 h 307"/>
                <a:gd name="T46" fmla="*/ 101 w 101"/>
                <a:gd name="T47" fmla="*/ 288 h 307"/>
                <a:gd name="T48" fmla="*/ 101 w 101"/>
                <a:gd name="T49" fmla="*/ 283 h 307"/>
                <a:gd name="T50" fmla="*/ 48 w 101"/>
                <a:gd name="T51" fmla="*/ 0 h 307"/>
                <a:gd name="T52" fmla="*/ 48 w 101"/>
                <a:gd name="T53" fmla="*/ 0 h 307"/>
                <a:gd name="T54" fmla="*/ 48 w 101"/>
                <a:gd name="T55" fmla="*/ 5 h 307"/>
                <a:gd name="T56" fmla="*/ 48 w 101"/>
                <a:gd name="T57" fmla="*/ 5 h 307"/>
                <a:gd name="T58" fmla="*/ 48 w 101"/>
                <a:gd name="T59" fmla="*/ 10 h 307"/>
                <a:gd name="T60" fmla="*/ 43 w 101"/>
                <a:gd name="T61" fmla="*/ 10 h 307"/>
                <a:gd name="T62" fmla="*/ 43 w 101"/>
                <a:gd name="T63" fmla="*/ 10 h 307"/>
                <a:gd name="T64" fmla="*/ 43 w 101"/>
                <a:gd name="T65" fmla="*/ 15 h 307"/>
                <a:gd name="T66" fmla="*/ 38 w 101"/>
                <a:gd name="T67" fmla="*/ 15 h 307"/>
                <a:gd name="T68" fmla="*/ 38 w 101"/>
                <a:gd name="T69" fmla="*/ 15 h 307"/>
                <a:gd name="T70" fmla="*/ 34 w 101"/>
                <a:gd name="T71" fmla="*/ 19 h 307"/>
                <a:gd name="T72" fmla="*/ 29 w 101"/>
                <a:gd name="T73" fmla="*/ 19 h 307"/>
                <a:gd name="T74" fmla="*/ 29 w 101"/>
                <a:gd name="T75" fmla="*/ 19 h 307"/>
                <a:gd name="T76" fmla="*/ 24 w 101"/>
                <a:gd name="T77" fmla="*/ 19 h 307"/>
                <a:gd name="T78" fmla="*/ 19 w 101"/>
                <a:gd name="T79" fmla="*/ 19 h 307"/>
                <a:gd name="T80" fmla="*/ 19 w 101"/>
                <a:gd name="T81" fmla="*/ 19 h 307"/>
                <a:gd name="T82" fmla="*/ 14 w 101"/>
                <a:gd name="T83" fmla="*/ 19 h 307"/>
                <a:gd name="T84" fmla="*/ 14 w 101"/>
                <a:gd name="T85" fmla="*/ 19 h 307"/>
                <a:gd name="T86" fmla="*/ 10 w 101"/>
                <a:gd name="T87" fmla="*/ 15 h 307"/>
                <a:gd name="T88" fmla="*/ 10 w 101"/>
                <a:gd name="T89" fmla="*/ 15 h 307"/>
                <a:gd name="T90" fmla="*/ 5 w 101"/>
                <a:gd name="T91" fmla="*/ 15 h 307"/>
                <a:gd name="T92" fmla="*/ 5 w 101"/>
                <a:gd name="T93" fmla="*/ 15 h 307"/>
                <a:gd name="T94" fmla="*/ 5 w 101"/>
                <a:gd name="T95" fmla="*/ 10 h 307"/>
                <a:gd name="T96" fmla="*/ 0 w 101"/>
                <a:gd name="T97" fmla="*/ 10 h 307"/>
                <a:gd name="T98" fmla="*/ 0 w 101"/>
                <a:gd name="T99" fmla="*/ 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307">
                  <a:moveTo>
                    <a:pt x="58" y="293"/>
                  </a:moveTo>
                  <a:lnTo>
                    <a:pt x="58" y="293"/>
                  </a:lnTo>
                  <a:lnTo>
                    <a:pt x="58" y="293"/>
                  </a:lnTo>
                  <a:lnTo>
                    <a:pt x="58" y="298"/>
                  </a:lnTo>
                  <a:lnTo>
                    <a:pt x="58" y="298"/>
                  </a:lnTo>
                  <a:lnTo>
                    <a:pt x="58" y="298"/>
                  </a:lnTo>
                  <a:lnTo>
                    <a:pt x="58" y="298"/>
                  </a:lnTo>
                  <a:lnTo>
                    <a:pt x="58" y="298"/>
                  </a:lnTo>
                  <a:lnTo>
                    <a:pt x="62" y="298"/>
                  </a:lnTo>
                  <a:lnTo>
                    <a:pt x="62" y="303"/>
                  </a:lnTo>
                  <a:lnTo>
                    <a:pt x="62" y="303"/>
                  </a:lnTo>
                  <a:lnTo>
                    <a:pt x="62" y="303"/>
                  </a:lnTo>
                  <a:lnTo>
                    <a:pt x="67" y="303"/>
                  </a:lnTo>
                  <a:lnTo>
                    <a:pt x="67" y="303"/>
                  </a:lnTo>
                  <a:lnTo>
                    <a:pt x="67" y="303"/>
                  </a:lnTo>
                  <a:lnTo>
                    <a:pt x="67" y="303"/>
                  </a:lnTo>
                  <a:lnTo>
                    <a:pt x="72" y="303"/>
                  </a:lnTo>
                  <a:lnTo>
                    <a:pt x="72" y="307"/>
                  </a:lnTo>
                  <a:lnTo>
                    <a:pt x="72" y="307"/>
                  </a:lnTo>
                  <a:lnTo>
                    <a:pt x="72" y="307"/>
                  </a:lnTo>
                  <a:lnTo>
                    <a:pt x="77" y="307"/>
                  </a:lnTo>
                  <a:lnTo>
                    <a:pt x="77" y="307"/>
                  </a:lnTo>
                  <a:lnTo>
                    <a:pt x="77" y="307"/>
                  </a:lnTo>
                  <a:lnTo>
                    <a:pt x="82" y="307"/>
                  </a:lnTo>
                  <a:lnTo>
                    <a:pt x="82" y="307"/>
                  </a:lnTo>
                  <a:lnTo>
                    <a:pt x="82" y="307"/>
                  </a:lnTo>
                  <a:lnTo>
                    <a:pt x="86" y="303"/>
                  </a:lnTo>
                  <a:lnTo>
                    <a:pt x="86" y="303"/>
                  </a:lnTo>
                  <a:lnTo>
                    <a:pt x="86" y="303"/>
                  </a:lnTo>
                  <a:lnTo>
                    <a:pt x="91" y="303"/>
                  </a:lnTo>
                  <a:lnTo>
                    <a:pt x="91" y="303"/>
                  </a:lnTo>
                  <a:lnTo>
                    <a:pt x="91" y="303"/>
                  </a:lnTo>
                  <a:lnTo>
                    <a:pt x="91" y="303"/>
                  </a:lnTo>
                  <a:lnTo>
                    <a:pt x="96" y="303"/>
                  </a:lnTo>
                  <a:lnTo>
                    <a:pt x="96" y="298"/>
                  </a:lnTo>
                  <a:lnTo>
                    <a:pt x="96" y="298"/>
                  </a:lnTo>
                  <a:lnTo>
                    <a:pt x="96" y="298"/>
                  </a:lnTo>
                  <a:lnTo>
                    <a:pt x="96" y="298"/>
                  </a:lnTo>
                  <a:lnTo>
                    <a:pt x="101" y="298"/>
                  </a:lnTo>
                  <a:lnTo>
                    <a:pt x="101" y="293"/>
                  </a:lnTo>
                  <a:lnTo>
                    <a:pt x="101" y="293"/>
                  </a:lnTo>
                  <a:lnTo>
                    <a:pt x="101" y="293"/>
                  </a:lnTo>
                  <a:lnTo>
                    <a:pt x="101" y="293"/>
                  </a:lnTo>
                  <a:lnTo>
                    <a:pt x="101" y="293"/>
                  </a:lnTo>
                  <a:lnTo>
                    <a:pt x="101" y="288"/>
                  </a:lnTo>
                  <a:lnTo>
                    <a:pt x="101" y="288"/>
                  </a:lnTo>
                  <a:lnTo>
                    <a:pt x="101" y="288"/>
                  </a:lnTo>
                  <a:lnTo>
                    <a:pt x="101" y="288"/>
                  </a:lnTo>
                  <a:lnTo>
                    <a:pt x="101" y="283"/>
                  </a:lnTo>
                  <a:lnTo>
                    <a:pt x="101" y="28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0" y="19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8" y="29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22" name="Freeform 124"/>
            <p:cNvSpPr>
              <a:spLocks noChangeAspect="1"/>
            </p:cNvSpPr>
            <p:nvPr/>
          </p:nvSpPr>
          <p:spPr bwMode="auto">
            <a:xfrm>
              <a:off x="4431002" y="5782701"/>
              <a:ext cx="114560" cy="323481"/>
            </a:xfrm>
            <a:custGeom>
              <a:avLst/>
              <a:gdLst>
                <a:gd name="T0" fmla="*/ 101 w 101"/>
                <a:gd name="T1" fmla="*/ 10 h 279"/>
                <a:gd name="T2" fmla="*/ 101 w 101"/>
                <a:gd name="T3" fmla="*/ 10 h 279"/>
                <a:gd name="T4" fmla="*/ 101 w 101"/>
                <a:gd name="T5" fmla="*/ 10 h 279"/>
                <a:gd name="T6" fmla="*/ 101 w 101"/>
                <a:gd name="T7" fmla="*/ 10 h 279"/>
                <a:gd name="T8" fmla="*/ 96 w 101"/>
                <a:gd name="T9" fmla="*/ 10 h 279"/>
                <a:gd name="T10" fmla="*/ 96 w 101"/>
                <a:gd name="T11" fmla="*/ 5 h 279"/>
                <a:gd name="T12" fmla="*/ 91 w 101"/>
                <a:gd name="T13" fmla="*/ 5 h 279"/>
                <a:gd name="T14" fmla="*/ 91 w 101"/>
                <a:gd name="T15" fmla="*/ 5 h 279"/>
                <a:gd name="T16" fmla="*/ 91 w 101"/>
                <a:gd name="T17" fmla="*/ 5 h 279"/>
                <a:gd name="T18" fmla="*/ 87 w 101"/>
                <a:gd name="T19" fmla="*/ 5 h 279"/>
                <a:gd name="T20" fmla="*/ 82 w 101"/>
                <a:gd name="T21" fmla="*/ 5 h 279"/>
                <a:gd name="T22" fmla="*/ 82 w 101"/>
                <a:gd name="T23" fmla="*/ 0 h 279"/>
                <a:gd name="T24" fmla="*/ 77 w 101"/>
                <a:gd name="T25" fmla="*/ 0 h 279"/>
                <a:gd name="T26" fmla="*/ 77 w 101"/>
                <a:gd name="T27" fmla="*/ 0 h 279"/>
                <a:gd name="T28" fmla="*/ 72 w 101"/>
                <a:gd name="T29" fmla="*/ 0 h 279"/>
                <a:gd name="T30" fmla="*/ 67 w 101"/>
                <a:gd name="T31" fmla="*/ 0 h 279"/>
                <a:gd name="T32" fmla="*/ 67 w 101"/>
                <a:gd name="T33" fmla="*/ 0 h 279"/>
                <a:gd name="T34" fmla="*/ 63 w 101"/>
                <a:gd name="T35" fmla="*/ 0 h 279"/>
                <a:gd name="T36" fmla="*/ 63 w 101"/>
                <a:gd name="T37" fmla="*/ 0 h 279"/>
                <a:gd name="T38" fmla="*/ 58 w 101"/>
                <a:gd name="T39" fmla="*/ 0 h 279"/>
                <a:gd name="T40" fmla="*/ 58 w 101"/>
                <a:gd name="T41" fmla="*/ 0 h 279"/>
                <a:gd name="T42" fmla="*/ 58 w 101"/>
                <a:gd name="T43" fmla="*/ 0 h 279"/>
                <a:gd name="T44" fmla="*/ 58 w 101"/>
                <a:gd name="T45" fmla="*/ 0 h 279"/>
                <a:gd name="T46" fmla="*/ 53 w 101"/>
                <a:gd name="T47" fmla="*/ 0 h 279"/>
                <a:gd name="T48" fmla="*/ 53 w 101"/>
                <a:gd name="T49" fmla="*/ 0 h 279"/>
                <a:gd name="T50" fmla="*/ 0 w 101"/>
                <a:gd name="T51" fmla="*/ 264 h 279"/>
                <a:gd name="T52" fmla="*/ 0 w 101"/>
                <a:gd name="T53" fmla="*/ 264 h 279"/>
                <a:gd name="T54" fmla="*/ 0 w 101"/>
                <a:gd name="T55" fmla="*/ 264 h 279"/>
                <a:gd name="T56" fmla="*/ 0 w 101"/>
                <a:gd name="T57" fmla="*/ 264 h 279"/>
                <a:gd name="T58" fmla="*/ 0 w 101"/>
                <a:gd name="T59" fmla="*/ 264 h 279"/>
                <a:gd name="T60" fmla="*/ 5 w 101"/>
                <a:gd name="T61" fmla="*/ 264 h 279"/>
                <a:gd name="T62" fmla="*/ 5 w 101"/>
                <a:gd name="T63" fmla="*/ 264 h 279"/>
                <a:gd name="T64" fmla="*/ 10 w 101"/>
                <a:gd name="T65" fmla="*/ 264 h 279"/>
                <a:gd name="T66" fmla="*/ 10 w 101"/>
                <a:gd name="T67" fmla="*/ 264 h 279"/>
                <a:gd name="T68" fmla="*/ 15 w 101"/>
                <a:gd name="T69" fmla="*/ 264 h 279"/>
                <a:gd name="T70" fmla="*/ 15 w 101"/>
                <a:gd name="T71" fmla="*/ 264 h 279"/>
                <a:gd name="T72" fmla="*/ 19 w 101"/>
                <a:gd name="T73" fmla="*/ 269 h 279"/>
                <a:gd name="T74" fmla="*/ 24 w 101"/>
                <a:gd name="T75" fmla="*/ 269 h 279"/>
                <a:gd name="T76" fmla="*/ 24 w 101"/>
                <a:gd name="T77" fmla="*/ 269 h 279"/>
                <a:gd name="T78" fmla="*/ 29 w 101"/>
                <a:gd name="T79" fmla="*/ 269 h 279"/>
                <a:gd name="T80" fmla="*/ 34 w 101"/>
                <a:gd name="T81" fmla="*/ 269 h 279"/>
                <a:gd name="T82" fmla="*/ 34 w 101"/>
                <a:gd name="T83" fmla="*/ 269 h 279"/>
                <a:gd name="T84" fmla="*/ 39 w 101"/>
                <a:gd name="T85" fmla="*/ 274 h 279"/>
                <a:gd name="T86" fmla="*/ 39 w 101"/>
                <a:gd name="T87" fmla="*/ 274 h 279"/>
                <a:gd name="T88" fmla="*/ 39 w 101"/>
                <a:gd name="T89" fmla="*/ 274 h 279"/>
                <a:gd name="T90" fmla="*/ 43 w 101"/>
                <a:gd name="T91" fmla="*/ 274 h 279"/>
                <a:gd name="T92" fmla="*/ 43 w 101"/>
                <a:gd name="T93" fmla="*/ 274 h 279"/>
                <a:gd name="T94" fmla="*/ 43 w 101"/>
                <a:gd name="T95" fmla="*/ 274 h 279"/>
                <a:gd name="T96" fmla="*/ 43 w 101"/>
                <a:gd name="T97" fmla="*/ 279 h 279"/>
                <a:gd name="T98" fmla="*/ 43 w 101"/>
                <a:gd name="T99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279">
                  <a:moveTo>
                    <a:pt x="101" y="10"/>
                  </a:moveTo>
                  <a:lnTo>
                    <a:pt x="101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9" y="269"/>
                  </a:lnTo>
                  <a:lnTo>
                    <a:pt x="19" y="269"/>
                  </a:lnTo>
                  <a:lnTo>
                    <a:pt x="19" y="269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9" y="269"/>
                  </a:lnTo>
                  <a:lnTo>
                    <a:pt x="29" y="269"/>
                  </a:lnTo>
                  <a:lnTo>
                    <a:pt x="29" y="269"/>
                  </a:lnTo>
                  <a:lnTo>
                    <a:pt x="34" y="269"/>
                  </a:lnTo>
                  <a:lnTo>
                    <a:pt x="34" y="269"/>
                  </a:lnTo>
                  <a:lnTo>
                    <a:pt x="34" y="269"/>
                  </a:lnTo>
                  <a:lnTo>
                    <a:pt x="34" y="274"/>
                  </a:lnTo>
                  <a:lnTo>
                    <a:pt x="39" y="274"/>
                  </a:lnTo>
                  <a:lnTo>
                    <a:pt x="39" y="274"/>
                  </a:lnTo>
                  <a:lnTo>
                    <a:pt x="39" y="274"/>
                  </a:lnTo>
                  <a:lnTo>
                    <a:pt x="39" y="274"/>
                  </a:lnTo>
                  <a:lnTo>
                    <a:pt x="39" y="274"/>
                  </a:lnTo>
                  <a:lnTo>
                    <a:pt x="43" y="274"/>
                  </a:lnTo>
                  <a:lnTo>
                    <a:pt x="43" y="274"/>
                  </a:lnTo>
                  <a:lnTo>
                    <a:pt x="43" y="274"/>
                  </a:lnTo>
                  <a:lnTo>
                    <a:pt x="43" y="274"/>
                  </a:lnTo>
                  <a:lnTo>
                    <a:pt x="43" y="274"/>
                  </a:lnTo>
                  <a:lnTo>
                    <a:pt x="43" y="274"/>
                  </a:lnTo>
                  <a:lnTo>
                    <a:pt x="43" y="274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101" y="1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23" name="Oval 125"/>
            <p:cNvSpPr>
              <a:spLocks noChangeAspect="1" noChangeArrowheads="1"/>
            </p:cNvSpPr>
            <p:nvPr/>
          </p:nvSpPr>
          <p:spPr bwMode="auto">
            <a:xfrm>
              <a:off x="6686264" y="3893479"/>
              <a:ext cx="238105" cy="24036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24" name="Freeform 126"/>
            <p:cNvSpPr>
              <a:spLocks noChangeAspect="1"/>
            </p:cNvSpPr>
            <p:nvPr/>
          </p:nvSpPr>
          <p:spPr bwMode="auto">
            <a:xfrm>
              <a:off x="6841258" y="3711521"/>
              <a:ext cx="312233" cy="278553"/>
            </a:xfrm>
            <a:custGeom>
              <a:avLst/>
              <a:gdLst>
                <a:gd name="T0" fmla="*/ 4 w 273"/>
                <a:gd name="T1" fmla="*/ 201 h 240"/>
                <a:gd name="T2" fmla="*/ 4 w 273"/>
                <a:gd name="T3" fmla="*/ 201 h 240"/>
                <a:gd name="T4" fmla="*/ 0 w 273"/>
                <a:gd name="T5" fmla="*/ 206 h 240"/>
                <a:gd name="T6" fmla="*/ 0 w 273"/>
                <a:gd name="T7" fmla="*/ 206 h 240"/>
                <a:gd name="T8" fmla="*/ 0 w 273"/>
                <a:gd name="T9" fmla="*/ 211 h 240"/>
                <a:gd name="T10" fmla="*/ 0 w 273"/>
                <a:gd name="T11" fmla="*/ 211 h 240"/>
                <a:gd name="T12" fmla="*/ 0 w 273"/>
                <a:gd name="T13" fmla="*/ 216 h 240"/>
                <a:gd name="T14" fmla="*/ 0 w 273"/>
                <a:gd name="T15" fmla="*/ 216 h 240"/>
                <a:gd name="T16" fmla="*/ 4 w 273"/>
                <a:gd name="T17" fmla="*/ 221 h 240"/>
                <a:gd name="T18" fmla="*/ 4 w 273"/>
                <a:gd name="T19" fmla="*/ 221 h 240"/>
                <a:gd name="T20" fmla="*/ 4 w 273"/>
                <a:gd name="T21" fmla="*/ 225 h 240"/>
                <a:gd name="T22" fmla="*/ 9 w 273"/>
                <a:gd name="T23" fmla="*/ 225 h 240"/>
                <a:gd name="T24" fmla="*/ 9 w 273"/>
                <a:gd name="T25" fmla="*/ 230 h 240"/>
                <a:gd name="T26" fmla="*/ 14 w 273"/>
                <a:gd name="T27" fmla="*/ 230 h 240"/>
                <a:gd name="T28" fmla="*/ 14 w 273"/>
                <a:gd name="T29" fmla="*/ 235 h 240"/>
                <a:gd name="T30" fmla="*/ 19 w 273"/>
                <a:gd name="T31" fmla="*/ 235 h 240"/>
                <a:gd name="T32" fmla="*/ 24 w 273"/>
                <a:gd name="T33" fmla="*/ 235 h 240"/>
                <a:gd name="T34" fmla="*/ 24 w 273"/>
                <a:gd name="T35" fmla="*/ 240 h 240"/>
                <a:gd name="T36" fmla="*/ 28 w 273"/>
                <a:gd name="T37" fmla="*/ 240 h 240"/>
                <a:gd name="T38" fmla="*/ 28 w 273"/>
                <a:gd name="T39" fmla="*/ 240 h 240"/>
                <a:gd name="T40" fmla="*/ 33 w 273"/>
                <a:gd name="T41" fmla="*/ 240 h 240"/>
                <a:gd name="T42" fmla="*/ 33 w 273"/>
                <a:gd name="T43" fmla="*/ 240 h 240"/>
                <a:gd name="T44" fmla="*/ 38 w 273"/>
                <a:gd name="T45" fmla="*/ 240 h 240"/>
                <a:gd name="T46" fmla="*/ 38 w 273"/>
                <a:gd name="T47" fmla="*/ 235 h 240"/>
                <a:gd name="T48" fmla="*/ 43 w 273"/>
                <a:gd name="T49" fmla="*/ 235 h 240"/>
                <a:gd name="T50" fmla="*/ 273 w 273"/>
                <a:gd name="T51" fmla="*/ 38 h 240"/>
                <a:gd name="T52" fmla="*/ 273 w 273"/>
                <a:gd name="T53" fmla="*/ 38 h 240"/>
                <a:gd name="T54" fmla="*/ 268 w 273"/>
                <a:gd name="T55" fmla="*/ 38 h 240"/>
                <a:gd name="T56" fmla="*/ 268 w 273"/>
                <a:gd name="T57" fmla="*/ 38 h 240"/>
                <a:gd name="T58" fmla="*/ 264 w 273"/>
                <a:gd name="T59" fmla="*/ 38 h 240"/>
                <a:gd name="T60" fmla="*/ 259 w 273"/>
                <a:gd name="T61" fmla="*/ 38 h 240"/>
                <a:gd name="T62" fmla="*/ 259 w 273"/>
                <a:gd name="T63" fmla="*/ 38 h 240"/>
                <a:gd name="T64" fmla="*/ 254 w 273"/>
                <a:gd name="T65" fmla="*/ 38 h 240"/>
                <a:gd name="T66" fmla="*/ 254 w 273"/>
                <a:gd name="T67" fmla="*/ 38 h 240"/>
                <a:gd name="T68" fmla="*/ 249 w 273"/>
                <a:gd name="T69" fmla="*/ 33 h 240"/>
                <a:gd name="T70" fmla="*/ 244 w 273"/>
                <a:gd name="T71" fmla="*/ 33 h 240"/>
                <a:gd name="T72" fmla="*/ 244 w 273"/>
                <a:gd name="T73" fmla="*/ 33 h 240"/>
                <a:gd name="T74" fmla="*/ 240 w 273"/>
                <a:gd name="T75" fmla="*/ 29 h 240"/>
                <a:gd name="T76" fmla="*/ 240 w 273"/>
                <a:gd name="T77" fmla="*/ 29 h 240"/>
                <a:gd name="T78" fmla="*/ 235 w 273"/>
                <a:gd name="T79" fmla="*/ 24 h 240"/>
                <a:gd name="T80" fmla="*/ 235 w 273"/>
                <a:gd name="T81" fmla="*/ 19 h 240"/>
                <a:gd name="T82" fmla="*/ 230 w 273"/>
                <a:gd name="T83" fmla="*/ 19 h 240"/>
                <a:gd name="T84" fmla="*/ 230 w 273"/>
                <a:gd name="T85" fmla="*/ 14 h 240"/>
                <a:gd name="T86" fmla="*/ 230 w 273"/>
                <a:gd name="T87" fmla="*/ 14 h 240"/>
                <a:gd name="T88" fmla="*/ 230 w 273"/>
                <a:gd name="T89" fmla="*/ 9 h 240"/>
                <a:gd name="T90" fmla="*/ 230 w 273"/>
                <a:gd name="T91" fmla="*/ 9 h 240"/>
                <a:gd name="T92" fmla="*/ 230 w 273"/>
                <a:gd name="T93" fmla="*/ 5 h 240"/>
                <a:gd name="T94" fmla="*/ 230 w 273"/>
                <a:gd name="T95" fmla="*/ 5 h 240"/>
                <a:gd name="T96" fmla="*/ 235 w 273"/>
                <a:gd name="T97" fmla="*/ 0 h 240"/>
                <a:gd name="T98" fmla="*/ 235 w 273"/>
                <a:gd name="T9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3" h="240">
                  <a:moveTo>
                    <a:pt x="4" y="201"/>
                  </a:moveTo>
                  <a:lnTo>
                    <a:pt x="4" y="201"/>
                  </a:lnTo>
                  <a:lnTo>
                    <a:pt x="4" y="201"/>
                  </a:lnTo>
                  <a:lnTo>
                    <a:pt x="4" y="201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4" y="221"/>
                  </a:lnTo>
                  <a:lnTo>
                    <a:pt x="4" y="221"/>
                  </a:lnTo>
                  <a:lnTo>
                    <a:pt x="4" y="221"/>
                  </a:lnTo>
                  <a:lnTo>
                    <a:pt x="4" y="225"/>
                  </a:lnTo>
                  <a:lnTo>
                    <a:pt x="4" y="225"/>
                  </a:lnTo>
                  <a:lnTo>
                    <a:pt x="9" y="225"/>
                  </a:lnTo>
                  <a:lnTo>
                    <a:pt x="9" y="225"/>
                  </a:lnTo>
                  <a:lnTo>
                    <a:pt x="9" y="230"/>
                  </a:lnTo>
                  <a:lnTo>
                    <a:pt x="9" y="230"/>
                  </a:lnTo>
                  <a:lnTo>
                    <a:pt x="9" y="230"/>
                  </a:lnTo>
                  <a:lnTo>
                    <a:pt x="14" y="230"/>
                  </a:lnTo>
                  <a:lnTo>
                    <a:pt x="14" y="235"/>
                  </a:lnTo>
                  <a:lnTo>
                    <a:pt x="14" y="235"/>
                  </a:lnTo>
                  <a:lnTo>
                    <a:pt x="19" y="235"/>
                  </a:lnTo>
                  <a:lnTo>
                    <a:pt x="19" y="235"/>
                  </a:lnTo>
                  <a:lnTo>
                    <a:pt x="19" y="235"/>
                  </a:lnTo>
                  <a:lnTo>
                    <a:pt x="24" y="235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33" y="240"/>
                  </a:lnTo>
                  <a:lnTo>
                    <a:pt x="33" y="240"/>
                  </a:lnTo>
                  <a:lnTo>
                    <a:pt x="33" y="240"/>
                  </a:lnTo>
                  <a:lnTo>
                    <a:pt x="33" y="240"/>
                  </a:lnTo>
                  <a:lnTo>
                    <a:pt x="38" y="240"/>
                  </a:lnTo>
                  <a:lnTo>
                    <a:pt x="38" y="240"/>
                  </a:lnTo>
                  <a:lnTo>
                    <a:pt x="38" y="240"/>
                  </a:lnTo>
                  <a:lnTo>
                    <a:pt x="38" y="235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273" y="38"/>
                  </a:lnTo>
                  <a:lnTo>
                    <a:pt x="273" y="38"/>
                  </a:lnTo>
                  <a:lnTo>
                    <a:pt x="273" y="38"/>
                  </a:lnTo>
                  <a:lnTo>
                    <a:pt x="273" y="38"/>
                  </a:lnTo>
                  <a:lnTo>
                    <a:pt x="268" y="38"/>
                  </a:lnTo>
                  <a:lnTo>
                    <a:pt x="268" y="38"/>
                  </a:lnTo>
                  <a:lnTo>
                    <a:pt x="268" y="38"/>
                  </a:lnTo>
                  <a:lnTo>
                    <a:pt x="268" y="38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49" y="38"/>
                  </a:lnTo>
                  <a:lnTo>
                    <a:pt x="249" y="33"/>
                  </a:lnTo>
                  <a:lnTo>
                    <a:pt x="249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19"/>
                  </a:lnTo>
                  <a:lnTo>
                    <a:pt x="235" y="19"/>
                  </a:lnTo>
                  <a:lnTo>
                    <a:pt x="230" y="19"/>
                  </a:lnTo>
                  <a:lnTo>
                    <a:pt x="230" y="19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5"/>
                  </a:lnTo>
                  <a:lnTo>
                    <a:pt x="230" y="5"/>
                  </a:lnTo>
                  <a:lnTo>
                    <a:pt x="230" y="5"/>
                  </a:lnTo>
                  <a:lnTo>
                    <a:pt x="230" y="5"/>
                  </a:lnTo>
                  <a:lnTo>
                    <a:pt x="230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4" y="20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25" name="Oval 127"/>
            <p:cNvSpPr>
              <a:spLocks noChangeAspect="1" noChangeArrowheads="1"/>
            </p:cNvSpPr>
            <p:nvPr/>
          </p:nvSpPr>
          <p:spPr bwMode="auto">
            <a:xfrm>
              <a:off x="4644398" y="3163400"/>
              <a:ext cx="325710" cy="325728"/>
            </a:xfrm>
            <a:prstGeom prst="ellipse">
              <a:avLst/>
            </a:prstGeom>
            <a:solidFill>
              <a:srgbClr val="FF00FF"/>
            </a:solidFill>
            <a:ln w="79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26" name="Freeform 128"/>
            <p:cNvSpPr>
              <a:spLocks noChangeAspect="1"/>
            </p:cNvSpPr>
            <p:nvPr/>
          </p:nvSpPr>
          <p:spPr bwMode="auto">
            <a:xfrm>
              <a:off x="4541070" y="3428475"/>
              <a:ext cx="253829" cy="577324"/>
            </a:xfrm>
            <a:custGeom>
              <a:avLst/>
              <a:gdLst>
                <a:gd name="T0" fmla="*/ 221 w 221"/>
                <a:gd name="T1" fmla="*/ 24 h 499"/>
                <a:gd name="T2" fmla="*/ 221 w 221"/>
                <a:gd name="T3" fmla="*/ 24 h 499"/>
                <a:gd name="T4" fmla="*/ 221 w 221"/>
                <a:gd name="T5" fmla="*/ 19 h 499"/>
                <a:gd name="T6" fmla="*/ 216 w 221"/>
                <a:gd name="T7" fmla="*/ 19 h 499"/>
                <a:gd name="T8" fmla="*/ 216 w 221"/>
                <a:gd name="T9" fmla="*/ 14 h 499"/>
                <a:gd name="T10" fmla="*/ 216 w 221"/>
                <a:gd name="T11" fmla="*/ 14 h 499"/>
                <a:gd name="T12" fmla="*/ 216 w 221"/>
                <a:gd name="T13" fmla="*/ 14 h 499"/>
                <a:gd name="T14" fmla="*/ 211 w 221"/>
                <a:gd name="T15" fmla="*/ 10 h 499"/>
                <a:gd name="T16" fmla="*/ 211 w 221"/>
                <a:gd name="T17" fmla="*/ 10 h 499"/>
                <a:gd name="T18" fmla="*/ 207 w 221"/>
                <a:gd name="T19" fmla="*/ 5 h 499"/>
                <a:gd name="T20" fmla="*/ 207 w 221"/>
                <a:gd name="T21" fmla="*/ 5 h 499"/>
                <a:gd name="T22" fmla="*/ 202 w 221"/>
                <a:gd name="T23" fmla="*/ 5 h 499"/>
                <a:gd name="T24" fmla="*/ 202 w 221"/>
                <a:gd name="T25" fmla="*/ 5 h 499"/>
                <a:gd name="T26" fmla="*/ 197 w 221"/>
                <a:gd name="T27" fmla="*/ 5 h 499"/>
                <a:gd name="T28" fmla="*/ 197 w 221"/>
                <a:gd name="T29" fmla="*/ 0 h 499"/>
                <a:gd name="T30" fmla="*/ 192 w 221"/>
                <a:gd name="T31" fmla="*/ 0 h 499"/>
                <a:gd name="T32" fmla="*/ 192 w 221"/>
                <a:gd name="T33" fmla="*/ 0 h 499"/>
                <a:gd name="T34" fmla="*/ 187 w 221"/>
                <a:gd name="T35" fmla="*/ 0 h 499"/>
                <a:gd name="T36" fmla="*/ 183 w 221"/>
                <a:gd name="T37" fmla="*/ 0 h 499"/>
                <a:gd name="T38" fmla="*/ 183 w 221"/>
                <a:gd name="T39" fmla="*/ 5 h 499"/>
                <a:gd name="T40" fmla="*/ 183 w 221"/>
                <a:gd name="T41" fmla="*/ 5 h 499"/>
                <a:gd name="T42" fmla="*/ 178 w 221"/>
                <a:gd name="T43" fmla="*/ 5 h 499"/>
                <a:gd name="T44" fmla="*/ 178 w 221"/>
                <a:gd name="T45" fmla="*/ 5 h 499"/>
                <a:gd name="T46" fmla="*/ 178 w 221"/>
                <a:gd name="T47" fmla="*/ 10 h 499"/>
                <a:gd name="T48" fmla="*/ 173 w 221"/>
                <a:gd name="T49" fmla="*/ 10 h 499"/>
                <a:gd name="T50" fmla="*/ 0 w 221"/>
                <a:gd name="T51" fmla="*/ 485 h 499"/>
                <a:gd name="T52" fmla="*/ 0 w 221"/>
                <a:gd name="T53" fmla="*/ 480 h 499"/>
                <a:gd name="T54" fmla="*/ 0 w 221"/>
                <a:gd name="T55" fmla="*/ 480 h 499"/>
                <a:gd name="T56" fmla="*/ 0 w 221"/>
                <a:gd name="T57" fmla="*/ 480 h 499"/>
                <a:gd name="T58" fmla="*/ 5 w 221"/>
                <a:gd name="T59" fmla="*/ 480 h 499"/>
                <a:gd name="T60" fmla="*/ 5 w 221"/>
                <a:gd name="T61" fmla="*/ 475 h 499"/>
                <a:gd name="T62" fmla="*/ 10 w 221"/>
                <a:gd name="T63" fmla="*/ 475 h 499"/>
                <a:gd name="T64" fmla="*/ 10 w 221"/>
                <a:gd name="T65" fmla="*/ 475 h 499"/>
                <a:gd name="T66" fmla="*/ 15 w 221"/>
                <a:gd name="T67" fmla="*/ 475 h 499"/>
                <a:gd name="T68" fmla="*/ 19 w 221"/>
                <a:gd name="T69" fmla="*/ 475 h 499"/>
                <a:gd name="T70" fmla="*/ 19 w 221"/>
                <a:gd name="T71" fmla="*/ 480 h 499"/>
                <a:gd name="T72" fmla="*/ 24 w 221"/>
                <a:gd name="T73" fmla="*/ 480 h 499"/>
                <a:gd name="T74" fmla="*/ 24 w 221"/>
                <a:gd name="T75" fmla="*/ 480 h 499"/>
                <a:gd name="T76" fmla="*/ 29 w 221"/>
                <a:gd name="T77" fmla="*/ 480 h 499"/>
                <a:gd name="T78" fmla="*/ 34 w 221"/>
                <a:gd name="T79" fmla="*/ 480 h 499"/>
                <a:gd name="T80" fmla="*/ 34 w 221"/>
                <a:gd name="T81" fmla="*/ 485 h 499"/>
                <a:gd name="T82" fmla="*/ 39 w 221"/>
                <a:gd name="T83" fmla="*/ 485 h 499"/>
                <a:gd name="T84" fmla="*/ 39 w 221"/>
                <a:gd name="T85" fmla="*/ 490 h 499"/>
                <a:gd name="T86" fmla="*/ 39 w 221"/>
                <a:gd name="T87" fmla="*/ 490 h 499"/>
                <a:gd name="T88" fmla="*/ 43 w 221"/>
                <a:gd name="T89" fmla="*/ 490 h 499"/>
                <a:gd name="T90" fmla="*/ 43 w 221"/>
                <a:gd name="T91" fmla="*/ 494 h 499"/>
                <a:gd name="T92" fmla="*/ 43 w 221"/>
                <a:gd name="T93" fmla="*/ 494 h 499"/>
                <a:gd name="T94" fmla="*/ 43 w 221"/>
                <a:gd name="T95" fmla="*/ 494 h 499"/>
                <a:gd name="T96" fmla="*/ 43 w 221"/>
                <a:gd name="T97" fmla="*/ 499 h 499"/>
                <a:gd name="T98" fmla="*/ 43 w 221"/>
                <a:gd name="T99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1" h="499">
                  <a:moveTo>
                    <a:pt x="216" y="24"/>
                  </a:moveTo>
                  <a:lnTo>
                    <a:pt x="221" y="24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16" y="19"/>
                  </a:lnTo>
                  <a:lnTo>
                    <a:pt x="216" y="19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07" y="5"/>
                  </a:lnTo>
                  <a:lnTo>
                    <a:pt x="207" y="5"/>
                  </a:lnTo>
                  <a:lnTo>
                    <a:pt x="207" y="5"/>
                  </a:lnTo>
                  <a:lnTo>
                    <a:pt x="207" y="5"/>
                  </a:lnTo>
                  <a:lnTo>
                    <a:pt x="202" y="5"/>
                  </a:lnTo>
                  <a:lnTo>
                    <a:pt x="202" y="5"/>
                  </a:lnTo>
                  <a:lnTo>
                    <a:pt x="202" y="5"/>
                  </a:lnTo>
                  <a:lnTo>
                    <a:pt x="202" y="5"/>
                  </a:lnTo>
                  <a:lnTo>
                    <a:pt x="197" y="5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3" y="5"/>
                  </a:lnTo>
                  <a:lnTo>
                    <a:pt x="183" y="5"/>
                  </a:lnTo>
                  <a:lnTo>
                    <a:pt x="183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3" y="10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5" y="480"/>
                  </a:lnTo>
                  <a:lnTo>
                    <a:pt x="5" y="480"/>
                  </a:lnTo>
                  <a:lnTo>
                    <a:pt x="5" y="475"/>
                  </a:lnTo>
                  <a:lnTo>
                    <a:pt x="5" y="475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15" y="475"/>
                  </a:lnTo>
                  <a:lnTo>
                    <a:pt x="15" y="475"/>
                  </a:lnTo>
                  <a:lnTo>
                    <a:pt x="15" y="475"/>
                  </a:lnTo>
                  <a:lnTo>
                    <a:pt x="19" y="475"/>
                  </a:lnTo>
                  <a:lnTo>
                    <a:pt x="19" y="475"/>
                  </a:lnTo>
                  <a:lnTo>
                    <a:pt x="19" y="480"/>
                  </a:lnTo>
                  <a:lnTo>
                    <a:pt x="19" y="480"/>
                  </a:lnTo>
                  <a:lnTo>
                    <a:pt x="24" y="480"/>
                  </a:lnTo>
                  <a:lnTo>
                    <a:pt x="24" y="480"/>
                  </a:lnTo>
                  <a:lnTo>
                    <a:pt x="24" y="480"/>
                  </a:lnTo>
                  <a:lnTo>
                    <a:pt x="29" y="480"/>
                  </a:lnTo>
                  <a:lnTo>
                    <a:pt x="29" y="480"/>
                  </a:lnTo>
                  <a:lnTo>
                    <a:pt x="29" y="480"/>
                  </a:lnTo>
                  <a:lnTo>
                    <a:pt x="34" y="480"/>
                  </a:lnTo>
                  <a:lnTo>
                    <a:pt x="34" y="485"/>
                  </a:lnTo>
                  <a:lnTo>
                    <a:pt x="34" y="485"/>
                  </a:lnTo>
                  <a:lnTo>
                    <a:pt x="34" y="485"/>
                  </a:lnTo>
                  <a:lnTo>
                    <a:pt x="39" y="485"/>
                  </a:lnTo>
                  <a:lnTo>
                    <a:pt x="39" y="485"/>
                  </a:lnTo>
                  <a:lnTo>
                    <a:pt x="39" y="490"/>
                  </a:lnTo>
                  <a:lnTo>
                    <a:pt x="39" y="490"/>
                  </a:lnTo>
                  <a:lnTo>
                    <a:pt x="39" y="490"/>
                  </a:lnTo>
                  <a:lnTo>
                    <a:pt x="43" y="490"/>
                  </a:lnTo>
                  <a:lnTo>
                    <a:pt x="43" y="490"/>
                  </a:lnTo>
                  <a:lnTo>
                    <a:pt x="43" y="494"/>
                  </a:lnTo>
                  <a:lnTo>
                    <a:pt x="43" y="494"/>
                  </a:lnTo>
                  <a:lnTo>
                    <a:pt x="43" y="494"/>
                  </a:lnTo>
                  <a:lnTo>
                    <a:pt x="43" y="494"/>
                  </a:lnTo>
                  <a:lnTo>
                    <a:pt x="43" y="494"/>
                  </a:lnTo>
                  <a:lnTo>
                    <a:pt x="43" y="494"/>
                  </a:lnTo>
                  <a:lnTo>
                    <a:pt x="43" y="499"/>
                  </a:lnTo>
                  <a:lnTo>
                    <a:pt x="43" y="499"/>
                  </a:lnTo>
                  <a:lnTo>
                    <a:pt x="43" y="499"/>
                  </a:lnTo>
                  <a:lnTo>
                    <a:pt x="43" y="499"/>
                  </a:lnTo>
                  <a:lnTo>
                    <a:pt x="216" y="2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27" name="Freeform 129"/>
            <p:cNvSpPr>
              <a:spLocks noChangeAspect="1"/>
            </p:cNvSpPr>
            <p:nvPr/>
          </p:nvSpPr>
          <p:spPr bwMode="auto">
            <a:xfrm>
              <a:off x="4947646" y="3334126"/>
              <a:ext cx="750257" cy="215654"/>
            </a:xfrm>
            <a:custGeom>
              <a:avLst/>
              <a:gdLst>
                <a:gd name="T0" fmla="*/ 15 w 653"/>
                <a:gd name="T1" fmla="*/ 0 h 188"/>
                <a:gd name="T2" fmla="*/ 15 w 653"/>
                <a:gd name="T3" fmla="*/ 0 h 188"/>
                <a:gd name="T4" fmla="*/ 15 w 653"/>
                <a:gd name="T5" fmla="*/ 5 h 188"/>
                <a:gd name="T6" fmla="*/ 10 w 653"/>
                <a:gd name="T7" fmla="*/ 5 h 188"/>
                <a:gd name="T8" fmla="*/ 10 w 653"/>
                <a:gd name="T9" fmla="*/ 5 h 188"/>
                <a:gd name="T10" fmla="*/ 10 w 653"/>
                <a:gd name="T11" fmla="*/ 5 h 188"/>
                <a:gd name="T12" fmla="*/ 10 w 653"/>
                <a:gd name="T13" fmla="*/ 10 h 188"/>
                <a:gd name="T14" fmla="*/ 5 w 653"/>
                <a:gd name="T15" fmla="*/ 10 h 188"/>
                <a:gd name="T16" fmla="*/ 5 w 653"/>
                <a:gd name="T17" fmla="*/ 15 h 188"/>
                <a:gd name="T18" fmla="*/ 5 w 653"/>
                <a:gd name="T19" fmla="*/ 15 h 188"/>
                <a:gd name="T20" fmla="*/ 5 w 653"/>
                <a:gd name="T21" fmla="*/ 20 h 188"/>
                <a:gd name="T22" fmla="*/ 5 w 653"/>
                <a:gd name="T23" fmla="*/ 20 h 188"/>
                <a:gd name="T24" fmla="*/ 5 w 653"/>
                <a:gd name="T25" fmla="*/ 24 h 188"/>
                <a:gd name="T26" fmla="*/ 0 w 653"/>
                <a:gd name="T27" fmla="*/ 29 h 188"/>
                <a:gd name="T28" fmla="*/ 0 w 653"/>
                <a:gd name="T29" fmla="*/ 29 h 188"/>
                <a:gd name="T30" fmla="*/ 0 w 653"/>
                <a:gd name="T31" fmla="*/ 34 h 188"/>
                <a:gd name="T32" fmla="*/ 0 w 653"/>
                <a:gd name="T33" fmla="*/ 34 h 188"/>
                <a:gd name="T34" fmla="*/ 0 w 653"/>
                <a:gd name="T35" fmla="*/ 39 h 188"/>
                <a:gd name="T36" fmla="*/ 0 w 653"/>
                <a:gd name="T37" fmla="*/ 39 h 188"/>
                <a:gd name="T38" fmla="*/ 0 w 653"/>
                <a:gd name="T39" fmla="*/ 44 h 188"/>
                <a:gd name="T40" fmla="*/ 0 w 653"/>
                <a:gd name="T41" fmla="*/ 44 h 188"/>
                <a:gd name="T42" fmla="*/ 0 w 653"/>
                <a:gd name="T43" fmla="*/ 44 h 188"/>
                <a:gd name="T44" fmla="*/ 5 w 653"/>
                <a:gd name="T45" fmla="*/ 44 h 188"/>
                <a:gd name="T46" fmla="*/ 5 w 653"/>
                <a:gd name="T47" fmla="*/ 48 h 188"/>
                <a:gd name="T48" fmla="*/ 5 w 653"/>
                <a:gd name="T49" fmla="*/ 48 h 188"/>
                <a:gd name="T50" fmla="*/ 639 w 653"/>
                <a:gd name="T51" fmla="*/ 188 h 188"/>
                <a:gd name="T52" fmla="*/ 639 w 653"/>
                <a:gd name="T53" fmla="*/ 183 h 188"/>
                <a:gd name="T54" fmla="*/ 639 w 653"/>
                <a:gd name="T55" fmla="*/ 183 h 188"/>
                <a:gd name="T56" fmla="*/ 639 w 653"/>
                <a:gd name="T57" fmla="*/ 183 h 188"/>
                <a:gd name="T58" fmla="*/ 639 w 653"/>
                <a:gd name="T59" fmla="*/ 183 h 188"/>
                <a:gd name="T60" fmla="*/ 639 w 653"/>
                <a:gd name="T61" fmla="*/ 178 h 188"/>
                <a:gd name="T62" fmla="*/ 639 w 653"/>
                <a:gd name="T63" fmla="*/ 178 h 188"/>
                <a:gd name="T64" fmla="*/ 639 w 653"/>
                <a:gd name="T65" fmla="*/ 173 h 188"/>
                <a:gd name="T66" fmla="*/ 639 w 653"/>
                <a:gd name="T67" fmla="*/ 173 h 188"/>
                <a:gd name="T68" fmla="*/ 639 w 653"/>
                <a:gd name="T69" fmla="*/ 168 h 188"/>
                <a:gd name="T70" fmla="*/ 639 w 653"/>
                <a:gd name="T71" fmla="*/ 168 h 188"/>
                <a:gd name="T72" fmla="*/ 639 w 653"/>
                <a:gd name="T73" fmla="*/ 164 h 188"/>
                <a:gd name="T74" fmla="*/ 644 w 653"/>
                <a:gd name="T75" fmla="*/ 159 h 188"/>
                <a:gd name="T76" fmla="*/ 644 w 653"/>
                <a:gd name="T77" fmla="*/ 159 h 188"/>
                <a:gd name="T78" fmla="*/ 644 w 653"/>
                <a:gd name="T79" fmla="*/ 154 h 188"/>
                <a:gd name="T80" fmla="*/ 644 w 653"/>
                <a:gd name="T81" fmla="*/ 154 h 188"/>
                <a:gd name="T82" fmla="*/ 644 w 653"/>
                <a:gd name="T83" fmla="*/ 149 h 188"/>
                <a:gd name="T84" fmla="*/ 644 w 653"/>
                <a:gd name="T85" fmla="*/ 149 h 188"/>
                <a:gd name="T86" fmla="*/ 648 w 653"/>
                <a:gd name="T87" fmla="*/ 144 h 188"/>
                <a:gd name="T88" fmla="*/ 648 w 653"/>
                <a:gd name="T89" fmla="*/ 144 h 188"/>
                <a:gd name="T90" fmla="*/ 648 w 653"/>
                <a:gd name="T91" fmla="*/ 140 h 188"/>
                <a:gd name="T92" fmla="*/ 648 w 653"/>
                <a:gd name="T93" fmla="*/ 140 h 188"/>
                <a:gd name="T94" fmla="*/ 648 w 653"/>
                <a:gd name="T95" fmla="*/ 140 h 188"/>
                <a:gd name="T96" fmla="*/ 648 w 653"/>
                <a:gd name="T97" fmla="*/ 140 h 188"/>
                <a:gd name="T98" fmla="*/ 653 w 653"/>
                <a:gd name="T99" fmla="*/ 14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53" h="188"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39" y="188"/>
                  </a:lnTo>
                  <a:lnTo>
                    <a:pt x="639" y="188"/>
                  </a:lnTo>
                  <a:lnTo>
                    <a:pt x="639" y="183"/>
                  </a:lnTo>
                  <a:lnTo>
                    <a:pt x="639" y="183"/>
                  </a:lnTo>
                  <a:lnTo>
                    <a:pt x="639" y="183"/>
                  </a:lnTo>
                  <a:lnTo>
                    <a:pt x="639" y="183"/>
                  </a:lnTo>
                  <a:lnTo>
                    <a:pt x="639" y="183"/>
                  </a:lnTo>
                  <a:lnTo>
                    <a:pt x="639" y="183"/>
                  </a:lnTo>
                  <a:lnTo>
                    <a:pt x="639" y="183"/>
                  </a:lnTo>
                  <a:lnTo>
                    <a:pt x="639" y="183"/>
                  </a:lnTo>
                  <a:lnTo>
                    <a:pt x="639" y="178"/>
                  </a:lnTo>
                  <a:lnTo>
                    <a:pt x="639" y="178"/>
                  </a:lnTo>
                  <a:lnTo>
                    <a:pt x="639" y="178"/>
                  </a:lnTo>
                  <a:lnTo>
                    <a:pt x="639" y="178"/>
                  </a:lnTo>
                  <a:lnTo>
                    <a:pt x="639" y="178"/>
                  </a:lnTo>
                  <a:lnTo>
                    <a:pt x="639" y="173"/>
                  </a:lnTo>
                  <a:lnTo>
                    <a:pt x="639" y="173"/>
                  </a:lnTo>
                  <a:lnTo>
                    <a:pt x="639" y="173"/>
                  </a:lnTo>
                  <a:lnTo>
                    <a:pt x="639" y="168"/>
                  </a:lnTo>
                  <a:lnTo>
                    <a:pt x="639" y="168"/>
                  </a:lnTo>
                  <a:lnTo>
                    <a:pt x="639" y="168"/>
                  </a:lnTo>
                  <a:lnTo>
                    <a:pt x="639" y="168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44" y="164"/>
                  </a:lnTo>
                  <a:lnTo>
                    <a:pt x="644" y="159"/>
                  </a:lnTo>
                  <a:lnTo>
                    <a:pt x="644" y="159"/>
                  </a:lnTo>
                  <a:lnTo>
                    <a:pt x="644" y="159"/>
                  </a:lnTo>
                  <a:lnTo>
                    <a:pt x="644" y="154"/>
                  </a:lnTo>
                  <a:lnTo>
                    <a:pt x="644" y="154"/>
                  </a:lnTo>
                  <a:lnTo>
                    <a:pt x="644" y="154"/>
                  </a:lnTo>
                  <a:lnTo>
                    <a:pt x="644" y="154"/>
                  </a:lnTo>
                  <a:lnTo>
                    <a:pt x="644" y="149"/>
                  </a:lnTo>
                  <a:lnTo>
                    <a:pt x="644" y="149"/>
                  </a:lnTo>
                  <a:lnTo>
                    <a:pt x="644" y="149"/>
                  </a:lnTo>
                  <a:lnTo>
                    <a:pt x="644" y="149"/>
                  </a:lnTo>
                  <a:lnTo>
                    <a:pt x="648" y="144"/>
                  </a:lnTo>
                  <a:lnTo>
                    <a:pt x="648" y="144"/>
                  </a:lnTo>
                  <a:lnTo>
                    <a:pt x="648" y="144"/>
                  </a:lnTo>
                  <a:lnTo>
                    <a:pt x="648" y="144"/>
                  </a:lnTo>
                  <a:lnTo>
                    <a:pt x="648" y="144"/>
                  </a:lnTo>
                  <a:lnTo>
                    <a:pt x="648" y="140"/>
                  </a:lnTo>
                  <a:lnTo>
                    <a:pt x="648" y="140"/>
                  </a:lnTo>
                  <a:lnTo>
                    <a:pt x="648" y="140"/>
                  </a:lnTo>
                  <a:lnTo>
                    <a:pt x="648" y="140"/>
                  </a:lnTo>
                  <a:lnTo>
                    <a:pt x="648" y="140"/>
                  </a:lnTo>
                  <a:lnTo>
                    <a:pt x="648" y="140"/>
                  </a:lnTo>
                  <a:lnTo>
                    <a:pt x="648" y="140"/>
                  </a:lnTo>
                  <a:lnTo>
                    <a:pt x="653" y="140"/>
                  </a:lnTo>
                  <a:lnTo>
                    <a:pt x="653" y="14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28" name="Freeform 130"/>
            <p:cNvSpPr>
              <a:spLocks noChangeAspect="1"/>
            </p:cNvSpPr>
            <p:nvPr/>
          </p:nvSpPr>
          <p:spPr bwMode="auto">
            <a:xfrm>
              <a:off x="4810623" y="2734338"/>
              <a:ext cx="163978" cy="512179"/>
            </a:xfrm>
            <a:custGeom>
              <a:avLst/>
              <a:gdLst>
                <a:gd name="T0" fmla="*/ 0 w 144"/>
                <a:gd name="T1" fmla="*/ 422 h 442"/>
                <a:gd name="T2" fmla="*/ 0 w 144"/>
                <a:gd name="T3" fmla="*/ 422 h 442"/>
                <a:gd name="T4" fmla="*/ 0 w 144"/>
                <a:gd name="T5" fmla="*/ 427 h 442"/>
                <a:gd name="T6" fmla="*/ 0 w 144"/>
                <a:gd name="T7" fmla="*/ 427 h 442"/>
                <a:gd name="T8" fmla="*/ 0 w 144"/>
                <a:gd name="T9" fmla="*/ 432 h 442"/>
                <a:gd name="T10" fmla="*/ 0 w 144"/>
                <a:gd name="T11" fmla="*/ 432 h 442"/>
                <a:gd name="T12" fmla="*/ 0 w 144"/>
                <a:gd name="T13" fmla="*/ 437 h 442"/>
                <a:gd name="T14" fmla="*/ 5 w 144"/>
                <a:gd name="T15" fmla="*/ 437 h 442"/>
                <a:gd name="T16" fmla="*/ 5 w 144"/>
                <a:gd name="T17" fmla="*/ 437 h 442"/>
                <a:gd name="T18" fmla="*/ 10 w 144"/>
                <a:gd name="T19" fmla="*/ 442 h 442"/>
                <a:gd name="T20" fmla="*/ 10 w 144"/>
                <a:gd name="T21" fmla="*/ 442 h 442"/>
                <a:gd name="T22" fmla="*/ 15 w 144"/>
                <a:gd name="T23" fmla="*/ 442 h 442"/>
                <a:gd name="T24" fmla="*/ 20 w 144"/>
                <a:gd name="T25" fmla="*/ 442 h 442"/>
                <a:gd name="T26" fmla="*/ 20 w 144"/>
                <a:gd name="T27" fmla="*/ 442 h 442"/>
                <a:gd name="T28" fmla="*/ 24 w 144"/>
                <a:gd name="T29" fmla="*/ 442 h 442"/>
                <a:gd name="T30" fmla="*/ 24 w 144"/>
                <a:gd name="T31" fmla="*/ 442 h 442"/>
                <a:gd name="T32" fmla="*/ 29 w 144"/>
                <a:gd name="T33" fmla="*/ 442 h 442"/>
                <a:gd name="T34" fmla="*/ 34 w 144"/>
                <a:gd name="T35" fmla="*/ 442 h 442"/>
                <a:gd name="T36" fmla="*/ 34 w 144"/>
                <a:gd name="T37" fmla="*/ 442 h 442"/>
                <a:gd name="T38" fmla="*/ 39 w 144"/>
                <a:gd name="T39" fmla="*/ 442 h 442"/>
                <a:gd name="T40" fmla="*/ 39 w 144"/>
                <a:gd name="T41" fmla="*/ 437 h 442"/>
                <a:gd name="T42" fmla="*/ 39 w 144"/>
                <a:gd name="T43" fmla="*/ 437 h 442"/>
                <a:gd name="T44" fmla="*/ 44 w 144"/>
                <a:gd name="T45" fmla="*/ 437 h 442"/>
                <a:gd name="T46" fmla="*/ 44 w 144"/>
                <a:gd name="T47" fmla="*/ 432 h 442"/>
                <a:gd name="T48" fmla="*/ 44 w 144"/>
                <a:gd name="T49" fmla="*/ 432 h 442"/>
                <a:gd name="T50" fmla="*/ 144 w 144"/>
                <a:gd name="T51" fmla="*/ 14 h 442"/>
                <a:gd name="T52" fmla="*/ 144 w 144"/>
                <a:gd name="T53" fmla="*/ 14 h 442"/>
                <a:gd name="T54" fmla="*/ 144 w 144"/>
                <a:gd name="T55" fmla="*/ 14 h 442"/>
                <a:gd name="T56" fmla="*/ 140 w 144"/>
                <a:gd name="T57" fmla="*/ 19 h 442"/>
                <a:gd name="T58" fmla="*/ 140 w 144"/>
                <a:gd name="T59" fmla="*/ 19 h 442"/>
                <a:gd name="T60" fmla="*/ 140 w 144"/>
                <a:gd name="T61" fmla="*/ 19 h 442"/>
                <a:gd name="T62" fmla="*/ 135 w 144"/>
                <a:gd name="T63" fmla="*/ 24 h 442"/>
                <a:gd name="T64" fmla="*/ 130 w 144"/>
                <a:gd name="T65" fmla="*/ 24 h 442"/>
                <a:gd name="T66" fmla="*/ 130 w 144"/>
                <a:gd name="T67" fmla="*/ 24 h 442"/>
                <a:gd name="T68" fmla="*/ 125 w 144"/>
                <a:gd name="T69" fmla="*/ 24 h 442"/>
                <a:gd name="T70" fmla="*/ 125 w 144"/>
                <a:gd name="T71" fmla="*/ 24 h 442"/>
                <a:gd name="T72" fmla="*/ 120 w 144"/>
                <a:gd name="T73" fmla="*/ 24 h 442"/>
                <a:gd name="T74" fmla="*/ 116 w 144"/>
                <a:gd name="T75" fmla="*/ 24 h 442"/>
                <a:gd name="T76" fmla="*/ 116 w 144"/>
                <a:gd name="T77" fmla="*/ 24 h 442"/>
                <a:gd name="T78" fmla="*/ 111 w 144"/>
                <a:gd name="T79" fmla="*/ 19 h 442"/>
                <a:gd name="T80" fmla="*/ 106 w 144"/>
                <a:gd name="T81" fmla="*/ 19 h 442"/>
                <a:gd name="T82" fmla="*/ 106 w 144"/>
                <a:gd name="T83" fmla="*/ 19 h 442"/>
                <a:gd name="T84" fmla="*/ 101 w 144"/>
                <a:gd name="T85" fmla="*/ 14 h 442"/>
                <a:gd name="T86" fmla="*/ 101 w 144"/>
                <a:gd name="T87" fmla="*/ 14 h 442"/>
                <a:gd name="T88" fmla="*/ 101 w 144"/>
                <a:gd name="T89" fmla="*/ 14 h 442"/>
                <a:gd name="T90" fmla="*/ 96 w 144"/>
                <a:gd name="T91" fmla="*/ 10 h 442"/>
                <a:gd name="T92" fmla="*/ 96 w 144"/>
                <a:gd name="T93" fmla="*/ 10 h 442"/>
                <a:gd name="T94" fmla="*/ 96 w 144"/>
                <a:gd name="T95" fmla="*/ 5 h 442"/>
                <a:gd name="T96" fmla="*/ 96 w 144"/>
                <a:gd name="T97" fmla="*/ 5 h 442"/>
                <a:gd name="T98" fmla="*/ 96 w 144"/>
                <a:gd name="T9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442">
                  <a:moveTo>
                    <a:pt x="0" y="422"/>
                  </a:moveTo>
                  <a:lnTo>
                    <a:pt x="0" y="422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427"/>
                  </a:lnTo>
                  <a:lnTo>
                    <a:pt x="0" y="427"/>
                  </a:lnTo>
                  <a:lnTo>
                    <a:pt x="0" y="427"/>
                  </a:lnTo>
                  <a:lnTo>
                    <a:pt x="0" y="427"/>
                  </a:lnTo>
                  <a:lnTo>
                    <a:pt x="0" y="432"/>
                  </a:lnTo>
                  <a:lnTo>
                    <a:pt x="0" y="432"/>
                  </a:lnTo>
                  <a:lnTo>
                    <a:pt x="0" y="432"/>
                  </a:lnTo>
                  <a:lnTo>
                    <a:pt x="0" y="432"/>
                  </a:lnTo>
                  <a:lnTo>
                    <a:pt x="0" y="432"/>
                  </a:lnTo>
                  <a:lnTo>
                    <a:pt x="0" y="437"/>
                  </a:lnTo>
                  <a:lnTo>
                    <a:pt x="5" y="437"/>
                  </a:lnTo>
                  <a:lnTo>
                    <a:pt x="5" y="437"/>
                  </a:lnTo>
                  <a:lnTo>
                    <a:pt x="5" y="437"/>
                  </a:lnTo>
                  <a:lnTo>
                    <a:pt x="5" y="437"/>
                  </a:lnTo>
                  <a:lnTo>
                    <a:pt x="10" y="442"/>
                  </a:lnTo>
                  <a:lnTo>
                    <a:pt x="10" y="442"/>
                  </a:lnTo>
                  <a:lnTo>
                    <a:pt x="10" y="442"/>
                  </a:lnTo>
                  <a:lnTo>
                    <a:pt x="10" y="442"/>
                  </a:lnTo>
                  <a:lnTo>
                    <a:pt x="15" y="442"/>
                  </a:lnTo>
                  <a:lnTo>
                    <a:pt x="15" y="442"/>
                  </a:lnTo>
                  <a:lnTo>
                    <a:pt x="15" y="442"/>
                  </a:lnTo>
                  <a:lnTo>
                    <a:pt x="20" y="442"/>
                  </a:lnTo>
                  <a:lnTo>
                    <a:pt x="20" y="442"/>
                  </a:lnTo>
                  <a:lnTo>
                    <a:pt x="20" y="442"/>
                  </a:lnTo>
                  <a:lnTo>
                    <a:pt x="20" y="442"/>
                  </a:lnTo>
                  <a:lnTo>
                    <a:pt x="24" y="442"/>
                  </a:lnTo>
                  <a:lnTo>
                    <a:pt x="24" y="442"/>
                  </a:lnTo>
                  <a:lnTo>
                    <a:pt x="24" y="442"/>
                  </a:lnTo>
                  <a:lnTo>
                    <a:pt x="29" y="442"/>
                  </a:lnTo>
                  <a:lnTo>
                    <a:pt x="29" y="442"/>
                  </a:lnTo>
                  <a:lnTo>
                    <a:pt x="29" y="442"/>
                  </a:lnTo>
                  <a:lnTo>
                    <a:pt x="34" y="442"/>
                  </a:lnTo>
                  <a:lnTo>
                    <a:pt x="34" y="442"/>
                  </a:lnTo>
                  <a:lnTo>
                    <a:pt x="34" y="442"/>
                  </a:lnTo>
                  <a:lnTo>
                    <a:pt x="34" y="442"/>
                  </a:lnTo>
                  <a:lnTo>
                    <a:pt x="39" y="442"/>
                  </a:lnTo>
                  <a:lnTo>
                    <a:pt x="39" y="442"/>
                  </a:lnTo>
                  <a:lnTo>
                    <a:pt x="39" y="437"/>
                  </a:lnTo>
                  <a:lnTo>
                    <a:pt x="39" y="437"/>
                  </a:lnTo>
                  <a:lnTo>
                    <a:pt x="39" y="437"/>
                  </a:lnTo>
                  <a:lnTo>
                    <a:pt x="39" y="437"/>
                  </a:lnTo>
                  <a:lnTo>
                    <a:pt x="44" y="437"/>
                  </a:lnTo>
                  <a:lnTo>
                    <a:pt x="44" y="437"/>
                  </a:lnTo>
                  <a:lnTo>
                    <a:pt x="44" y="432"/>
                  </a:lnTo>
                  <a:lnTo>
                    <a:pt x="44" y="432"/>
                  </a:lnTo>
                  <a:lnTo>
                    <a:pt x="44" y="432"/>
                  </a:lnTo>
                  <a:lnTo>
                    <a:pt x="144" y="10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4" y="19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35" y="24"/>
                  </a:lnTo>
                  <a:lnTo>
                    <a:pt x="135" y="24"/>
                  </a:lnTo>
                  <a:lnTo>
                    <a:pt x="135" y="24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1" y="24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06" y="19"/>
                  </a:lnTo>
                  <a:lnTo>
                    <a:pt x="106" y="19"/>
                  </a:lnTo>
                  <a:lnTo>
                    <a:pt x="106" y="19"/>
                  </a:lnTo>
                  <a:lnTo>
                    <a:pt x="106" y="19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29" name="Oval 131"/>
            <p:cNvSpPr>
              <a:spLocks noChangeAspect="1" noChangeArrowheads="1"/>
            </p:cNvSpPr>
            <p:nvPr/>
          </p:nvSpPr>
          <p:spPr bwMode="auto">
            <a:xfrm>
              <a:off x="4397308" y="6083718"/>
              <a:ext cx="94344" cy="96595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30" name="Oval 132"/>
            <p:cNvSpPr>
              <a:spLocks noChangeAspect="1" noChangeArrowheads="1"/>
            </p:cNvSpPr>
            <p:nvPr/>
          </p:nvSpPr>
          <p:spPr bwMode="auto">
            <a:xfrm>
              <a:off x="2923750" y="4198990"/>
              <a:ext cx="204411" cy="20666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31" name="Freeform 133"/>
            <p:cNvSpPr>
              <a:spLocks noChangeAspect="1"/>
            </p:cNvSpPr>
            <p:nvPr/>
          </p:nvSpPr>
          <p:spPr bwMode="auto">
            <a:xfrm>
              <a:off x="3000124" y="3810363"/>
              <a:ext cx="56157" cy="406598"/>
            </a:xfrm>
            <a:custGeom>
              <a:avLst/>
              <a:gdLst>
                <a:gd name="T0" fmla="*/ 0 w 48"/>
                <a:gd name="T1" fmla="*/ 346 h 351"/>
                <a:gd name="T2" fmla="*/ 0 w 48"/>
                <a:gd name="T3" fmla="*/ 346 h 351"/>
                <a:gd name="T4" fmla="*/ 0 w 48"/>
                <a:gd name="T5" fmla="*/ 346 h 351"/>
                <a:gd name="T6" fmla="*/ 5 w 48"/>
                <a:gd name="T7" fmla="*/ 346 h 351"/>
                <a:gd name="T8" fmla="*/ 5 w 48"/>
                <a:gd name="T9" fmla="*/ 346 h 351"/>
                <a:gd name="T10" fmla="*/ 5 w 48"/>
                <a:gd name="T11" fmla="*/ 351 h 351"/>
                <a:gd name="T12" fmla="*/ 10 w 48"/>
                <a:gd name="T13" fmla="*/ 351 h 351"/>
                <a:gd name="T14" fmla="*/ 10 w 48"/>
                <a:gd name="T15" fmla="*/ 351 h 351"/>
                <a:gd name="T16" fmla="*/ 15 w 48"/>
                <a:gd name="T17" fmla="*/ 351 h 351"/>
                <a:gd name="T18" fmla="*/ 15 w 48"/>
                <a:gd name="T19" fmla="*/ 351 h 351"/>
                <a:gd name="T20" fmla="*/ 20 w 48"/>
                <a:gd name="T21" fmla="*/ 351 h 351"/>
                <a:gd name="T22" fmla="*/ 24 w 48"/>
                <a:gd name="T23" fmla="*/ 351 h 351"/>
                <a:gd name="T24" fmla="*/ 24 w 48"/>
                <a:gd name="T25" fmla="*/ 351 h 351"/>
                <a:gd name="T26" fmla="*/ 29 w 48"/>
                <a:gd name="T27" fmla="*/ 351 h 351"/>
                <a:gd name="T28" fmla="*/ 29 w 48"/>
                <a:gd name="T29" fmla="*/ 351 h 351"/>
                <a:gd name="T30" fmla="*/ 34 w 48"/>
                <a:gd name="T31" fmla="*/ 351 h 351"/>
                <a:gd name="T32" fmla="*/ 34 w 48"/>
                <a:gd name="T33" fmla="*/ 351 h 351"/>
                <a:gd name="T34" fmla="*/ 39 w 48"/>
                <a:gd name="T35" fmla="*/ 351 h 351"/>
                <a:gd name="T36" fmla="*/ 39 w 48"/>
                <a:gd name="T37" fmla="*/ 351 h 351"/>
                <a:gd name="T38" fmla="*/ 44 w 48"/>
                <a:gd name="T39" fmla="*/ 346 h 351"/>
                <a:gd name="T40" fmla="*/ 44 w 48"/>
                <a:gd name="T41" fmla="*/ 346 h 351"/>
                <a:gd name="T42" fmla="*/ 44 w 48"/>
                <a:gd name="T43" fmla="*/ 346 h 351"/>
                <a:gd name="T44" fmla="*/ 48 w 48"/>
                <a:gd name="T45" fmla="*/ 346 h 351"/>
                <a:gd name="T46" fmla="*/ 48 w 48"/>
                <a:gd name="T47" fmla="*/ 346 h 351"/>
                <a:gd name="T48" fmla="*/ 48 w 48"/>
                <a:gd name="T49" fmla="*/ 346 h 351"/>
                <a:gd name="T50" fmla="*/ 48 w 48"/>
                <a:gd name="T51" fmla="*/ 0 h 351"/>
                <a:gd name="T52" fmla="*/ 48 w 48"/>
                <a:gd name="T53" fmla="*/ 0 h 351"/>
                <a:gd name="T54" fmla="*/ 44 w 48"/>
                <a:gd name="T55" fmla="*/ 0 h 351"/>
                <a:gd name="T56" fmla="*/ 44 w 48"/>
                <a:gd name="T57" fmla="*/ 0 h 351"/>
                <a:gd name="T58" fmla="*/ 44 w 48"/>
                <a:gd name="T59" fmla="*/ 0 h 351"/>
                <a:gd name="T60" fmla="*/ 44 w 48"/>
                <a:gd name="T61" fmla="*/ 0 h 351"/>
                <a:gd name="T62" fmla="*/ 39 w 48"/>
                <a:gd name="T63" fmla="*/ 0 h 351"/>
                <a:gd name="T64" fmla="*/ 39 w 48"/>
                <a:gd name="T65" fmla="*/ 0 h 351"/>
                <a:gd name="T66" fmla="*/ 34 w 48"/>
                <a:gd name="T67" fmla="*/ 5 h 351"/>
                <a:gd name="T68" fmla="*/ 29 w 48"/>
                <a:gd name="T69" fmla="*/ 5 h 351"/>
                <a:gd name="T70" fmla="*/ 29 w 48"/>
                <a:gd name="T71" fmla="*/ 5 h 351"/>
                <a:gd name="T72" fmla="*/ 24 w 48"/>
                <a:gd name="T73" fmla="*/ 5 h 351"/>
                <a:gd name="T74" fmla="*/ 24 w 48"/>
                <a:gd name="T75" fmla="*/ 5 h 351"/>
                <a:gd name="T76" fmla="*/ 20 w 48"/>
                <a:gd name="T77" fmla="*/ 5 h 351"/>
                <a:gd name="T78" fmla="*/ 15 w 48"/>
                <a:gd name="T79" fmla="*/ 5 h 351"/>
                <a:gd name="T80" fmla="*/ 15 w 48"/>
                <a:gd name="T81" fmla="*/ 5 h 351"/>
                <a:gd name="T82" fmla="*/ 10 w 48"/>
                <a:gd name="T83" fmla="*/ 5 h 351"/>
                <a:gd name="T84" fmla="*/ 10 w 48"/>
                <a:gd name="T85" fmla="*/ 0 h 351"/>
                <a:gd name="T86" fmla="*/ 5 w 48"/>
                <a:gd name="T87" fmla="*/ 0 h 351"/>
                <a:gd name="T88" fmla="*/ 5 w 48"/>
                <a:gd name="T89" fmla="*/ 0 h 351"/>
                <a:gd name="T90" fmla="*/ 0 w 48"/>
                <a:gd name="T91" fmla="*/ 0 h 351"/>
                <a:gd name="T92" fmla="*/ 0 w 48"/>
                <a:gd name="T93" fmla="*/ 0 h 351"/>
                <a:gd name="T94" fmla="*/ 0 w 48"/>
                <a:gd name="T95" fmla="*/ 0 h 351"/>
                <a:gd name="T96" fmla="*/ 0 w 48"/>
                <a:gd name="T97" fmla="*/ 0 h 351"/>
                <a:gd name="T98" fmla="*/ 0 w 48"/>
                <a:gd name="T9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351">
                  <a:moveTo>
                    <a:pt x="0" y="346"/>
                  </a:move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51"/>
                  </a:lnTo>
                  <a:lnTo>
                    <a:pt x="5" y="351"/>
                  </a:lnTo>
                  <a:lnTo>
                    <a:pt x="10" y="351"/>
                  </a:lnTo>
                  <a:lnTo>
                    <a:pt x="10" y="351"/>
                  </a:lnTo>
                  <a:lnTo>
                    <a:pt x="10" y="351"/>
                  </a:lnTo>
                  <a:lnTo>
                    <a:pt x="10" y="351"/>
                  </a:lnTo>
                  <a:lnTo>
                    <a:pt x="15" y="351"/>
                  </a:lnTo>
                  <a:lnTo>
                    <a:pt x="15" y="351"/>
                  </a:lnTo>
                  <a:lnTo>
                    <a:pt x="15" y="351"/>
                  </a:lnTo>
                  <a:lnTo>
                    <a:pt x="20" y="351"/>
                  </a:lnTo>
                  <a:lnTo>
                    <a:pt x="20" y="351"/>
                  </a:lnTo>
                  <a:lnTo>
                    <a:pt x="20" y="351"/>
                  </a:lnTo>
                  <a:lnTo>
                    <a:pt x="24" y="351"/>
                  </a:lnTo>
                  <a:lnTo>
                    <a:pt x="24" y="351"/>
                  </a:lnTo>
                  <a:lnTo>
                    <a:pt x="24" y="351"/>
                  </a:lnTo>
                  <a:lnTo>
                    <a:pt x="24" y="351"/>
                  </a:lnTo>
                  <a:lnTo>
                    <a:pt x="29" y="351"/>
                  </a:lnTo>
                  <a:lnTo>
                    <a:pt x="29" y="351"/>
                  </a:lnTo>
                  <a:lnTo>
                    <a:pt x="29" y="351"/>
                  </a:lnTo>
                  <a:lnTo>
                    <a:pt x="34" y="351"/>
                  </a:lnTo>
                  <a:lnTo>
                    <a:pt x="34" y="351"/>
                  </a:lnTo>
                  <a:lnTo>
                    <a:pt x="34" y="351"/>
                  </a:lnTo>
                  <a:lnTo>
                    <a:pt x="34" y="351"/>
                  </a:lnTo>
                  <a:lnTo>
                    <a:pt x="39" y="351"/>
                  </a:lnTo>
                  <a:lnTo>
                    <a:pt x="39" y="351"/>
                  </a:lnTo>
                  <a:lnTo>
                    <a:pt x="39" y="351"/>
                  </a:lnTo>
                  <a:lnTo>
                    <a:pt x="39" y="351"/>
                  </a:lnTo>
                  <a:lnTo>
                    <a:pt x="44" y="346"/>
                  </a:lnTo>
                  <a:lnTo>
                    <a:pt x="44" y="346"/>
                  </a:lnTo>
                  <a:lnTo>
                    <a:pt x="44" y="346"/>
                  </a:lnTo>
                  <a:lnTo>
                    <a:pt x="44" y="346"/>
                  </a:lnTo>
                  <a:lnTo>
                    <a:pt x="44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48" y="346"/>
                  </a:lnTo>
                  <a:lnTo>
                    <a:pt x="48" y="346"/>
                  </a:lnTo>
                  <a:lnTo>
                    <a:pt x="48" y="346"/>
                  </a:lnTo>
                  <a:lnTo>
                    <a:pt x="48" y="346"/>
                  </a:lnTo>
                  <a:lnTo>
                    <a:pt x="48" y="346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4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32" name="Freeform 134"/>
            <p:cNvSpPr>
              <a:spLocks noChangeAspect="1"/>
            </p:cNvSpPr>
            <p:nvPr/>
          </p:nvSpPr>
          <p:spPr bwMode="auto">
            <a:xfrm>
              <a:off x="2741802" y="4360730"/>
              <a:ext cx="265061" cy="368409"/>
            </a:xfrm>
            <a:custGeom>
              <a:avLst/>
              <a:gdLst>
                <a:gd name="T0" fmla="*/ 230 w 230"/>
                <a:gd name="T1" fmla="*/ 24 h 317"/>
                <a:gd name="T2" fmla="*/ 230 w 230"/>
                <a:gd name="T3" fmla="*/ 24 h 317"/>
                <a:gd name="T4" fmla="*/ 230 w 230"/>
                <a:gd name="T5" fmla="*/ 24 h 317"/>
                <a:gd name="T6" fmla="*/ 230 w 230"/>
                <a:gd name="T7" fmla="*/ 20 h 317"/>
                <a:gd name="T8" fmla="*/ 230 w 230"/>
                <a:gd name="T9" fmla="*/ 20 h 317"/>
                <a:gd name="T10" fmla="*/ 225 w 230"/>
                <a:gd name="T11" fmla="*/ 15 h 317"/>
                <a:gd name="T12" fmla="*/ 225 w 230"/>
                <a:gd name="T13" fmla="*/ 15 h 317"/>
                <a:gd name="T14" fmla="*/ 225 w 230"/>
                <a:gd name="T15" fmla="*/ 15 h 317"/>
                <a:gd name="T16" fmla="*/ 225 w 230"/>
                <a:gd name="T17" fmla="*/ 10 h 317"/>
                <a:gd name="T18" fmla="*/ 221 w 230"/>
                <a:gd name="T19" fmla="*/ 10 h 317"/>
                <a:gd name="T20" fmla="*/ 221 w 230"/>
                <a:gd name="T21" fmla="*/ 5 h 317"/>
                <a:gd name="T22" fmla="*/ 216 w 230"/>
                <a:gd name="T23" fmla="*/ 5 h 317"/>
                <a:gd name="T24" fmla="*/ 216 w 230"/>
                <a:gd name="T25" fmla="*/ 5 h 317"/>
                <a:gd name="T26" fmla="*/ 211 w 230"/>
                <a:gd name="T27" fmla="*/ 0 h 317"/>
                <a:gd name="T28" fmla="*/ 211 w 230"/>
                <a:gd name="T29" fmla="*/ 0 h 317"/>
                <a:gd name="T30" fmla="*/ 206 w 230"/>
                <a:gd name="T31" fmla="*/ 0 h 317"/>
                <a:gd name="T32" fmla="*/ 201 w 230"/>
                <a:gd name="T33" fmla="*/ 0 h 317"/>
                <a:gd name="T34" fmla="*/ 201 w 230"/>
                <a:gd name="T35" fmla="*/ 0 h 317"/>
                <a:gd name="T36" fmla="*/ 197 w 230"/>
                <a:gd name="T37" fmla="*/ 0 h 317"/>
                <a:gd name="T38" fmla="*/ 197 w 230"/>
                <a:gd name="T39" fmla="*/ 0 h 317"/>
                <a:gd name="T40" fmla="*/ 197 w 230"/>
                <a:gd name="T41" fmla="*/ 0 h 317"/>
                <a:gd name="T42" fmla="*/ 192 w 230"/>
                <a:gd name="T43" fmla="*/ 0 h 317"/>
                <a:gd name="T44" fmla="*/ 192 w 230"/>
                <a:gd name="T45" fmla="*/ 0 h 317"/>
                <a:gd name="T46" fmla="*/ 192 w 230"/>
                <a:gd name="T47" fmla="*/ 0 h 317"/>
                <a:gd name="T48" fmla="*/ 187 w 230"/>
                <a:gd name="T49" fmla="*/ 0 h 317"/>
                <a:gd name="T50" fmla="*/ 0 w 230"/>
                <a:gd name="T51" fmla="*/ 288 h 317"/>
                <a:gd name="T52" fmla="*/ 0 w 230"/>
                <a:gd name="T53" fmla="*/ 288 h 317"/>
                <a:gd name="T54" fmla="*/ 5 w 230"/>
                <a:gd name="T55" fmla="*/ 288 h 317"/>
                <a:gd name="T56" fmla="*/ 5 w 230"/>
                <a:gd name="T57" fmla="*/ 288 h 317"/>
                <a:gd name="T58" fmla="*/ 5 w 230"/>
                <a:gd name="T59" fmla="*/ 288 h 317"/>
                <a:gd name="T60" fmla="*/ 9 w 230"/>
                <a:gd name="T61" fmla="*/ 288 h 317"/>
                <a:gd name="T62" fmla="*/ 9 w 230"/>
                <a:gd name="T63" fmla="*/ 288 h 317"/>
                <a:gd name="T64" fmla="*/ 14 w 230"/>
                <a:gd name="T65" fmla="*/ 288 h 317"/>
                <a:gd name="T66" fmla="*/ 14 w 230"/>
                <a:gd name="T67" fmla="*/ 288 h 317"/>
                <a:gd name="T68" fmla="*/ 19 w 230"/>
                <a:gd name="T69" fmla="*/ 288 h 317"/>
                <a:gd name="T70" fmla="*/ 24 w 230"/>
                <a:gd name="T71" fmla="*/ 293 h 317"/>
                <a:gd name="T72" fmla="*/ 24 w 230"/>
                <a:gd name="T73" fmla="*/ 293 h 317"/>
                <a:gd name="T74" fmla="*/ 29 w 230"/>
                <a:gd name="T75" fmla="*/ 293 h 317"/>
                <a:gd name="T76" fmla="*/ 29 w 230"/>
                <a:gd name="T77" fmla="*/ 298 h 317"/>
                <a:gd name="T78" fmla="*/ 33 w 230"/>
                <a:gd name="T79" fmla="*/ 298 h 317"/>
                <a:gd name="T80" fmla="*/ 33 w 230"/>
                <a:gd name="T81" fmla="*/ 298 h 317"/>
                <a:gd name="T82" fmla="*/ 38 w 230"/>
                <a:gd name="T83" fmla="*/ 303 h 317"/>
                <a:gd name="T84" fmla="*/ 38 w 230"/>
                <a:gd name="T85" fmla="*/ 303 h 317"/>
                <a:gd name="T86" fmla="*/ 38 w 230"/>
                <a:gd name="T87" fmla="*/ 308 h 317"/>
                <a:gd name="T88" fmla="*/ 43 w 230"/>
                <a:gd name="T89" fmla="*/ 308 h 317"/>
                <a:gd name="T90" fmla="*/ 43 w 230"/>
                <a:gd name="T91" fmla="*/ 312 h 317"/>
                <a:gd name="T92" fmla="*/ 43 w 230"/>
                <a:gd name="T93" fmla="*/ 312 h 317"/>
                <a:gd name="T94" fmla="*/ 43 w 230"/>
                <a:gd name="T95" fmla="*/ 312 h 317"/>
                <a:gd name="T96" fmla="*/ 43 w 230"/>
                <a:gd name="T97" fmla="*/ 317 h 317"/>
                <a:gd name="T98" fmla="*/ 43 w 230"/>
                <a:gd name="T9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0" h="317">
                  <a:moveTo>
                    <a:pt x="230" y="24"/>
                  </a:moveTo>
                  <a:lnTo>
                    <a:pt x="230" y="24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0" y="20"/>
                  </a:lnTo>
                  <a:lnTo>
                    <a:pt x="230" y="20"/>
                  </a:lnTo>
                  <a:lnTo>
                    <a:pt x="230" y="20"/>
                  </a:lnTo>
                  <a:lnTo>
                    <a:pt x="230" y="20"/>
                  </a:lnTo>
                  <a:lnTo>
                    <a:pt x="230" y="20"/>
                  </a:lnTo>
                  <a:lnTo>
                    <a:pt x="225" y="15"/>
                  </a:lnTo>
                  <a:lnTo>
                    <a:pt x="225" y="15"/>
                  </a:lnTo>
                  <a:lnTo>
                    <a:pt x="225" y="15"/>
                  </a:lnTo>
                  <a:lnTo>
                    <a:pt x="225" y="15"/>
                  </a:lnTo>
                  <a:lnTo>
                    <a:pt x="225" y="15"/>
                  </a:lnTo>
                  <a:lnTo>
                    <a:pt x="225" y="10"/>
                  </a:lnTo>
                  <a:lnTo>
                    <a:pt x="225" y="10"/>
                  </a:lnTo>
                  <a:lnTo>
                    <a:pt x="221" y="10"/>
                  </a:lnTo>
                  <a:lnTo>
                    <a:pt x="221" y="10"/>
                  </a:lnTo>
                  <a:lnTo>
                    <a:pt x="221" y="10"/>
                  </a:lnTo>
                  <a:lnTo>
                    <a:pt x="221" y="5"/>
                  </a:lnTo>
                  <a:lnTo>
                    <a:pt x="216" y="5"/>
                  </a:lnTo>
                  <a:lnTo>
                    <a:pt x="216" y="5"/>
                  </a:lnTo>
                  <a:lnTo>
                    <a:pt x="216" y="5"/>
                  </a:lnTo>
                  <a:lnTo>
                    <a:pt x="216" y="5"/>
                  </a:lnTo>
                  <a:lnTo>
                    <a:pt x="211" y="5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9" y="288"/>
                  </a:lnTo>
                  <a:lnTo>
                    <a:pt x="9" y="288"/>
                  </a:lnTo>
                  <a:lnTo>
                    <a:pt x="9" y="288"/>
                  </a:lnTo>
                  <a:lnTo>
                    <a:pt x="9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9" y="288"/>
                  </a:lnTo>
                  <a:lnTo>
                    <a:pt x="19" y="288"/>
                  </a:lnTo>
                  <a:lnTo>
                    <a:pt x="19" y="293"/>
                  </a:lnTo>
                  <a:lnTo>
                    <a:pt x="24" y="293"/>
                  </a:lnTo>
                  <a:lnTo>
                    <a:pt x="24" y="293"/>
                  </a:lnTo>
                  <a:lnTo>
                    <a:pt x="24" y="293"/>
                  </a:lnTo>
                  <a:lnTo>
                    <a:pt x="24" y="293"/>
                  </a:lnTo>
                  <a:lnTo>
                    <a:pt x="29" y="293"/>
                  </a:lnTo>
                  <a:lnTo>
                    <a:pt x="29" y="293"/>
                  </a:lnTo>
                  <a:lnTo>
                    <a:pt x="29" y="298"/>
                  </a:lnTo>
                  <a:lnTo>
                    <a:pt x="33" y="298"/>
                  </a:lnTo>
                  <a:lnTo>
                    <a:pt x="33" y="298"/>
                  </a:lnTo>
                  <a:lnTo>
                    <a:pt x="33" y="298"/>
                  </a:lnTo>
                  <a:lnTo>
                    <a:pt x="33" y="298"/>
                  </a:lnTo>
                  <a:lnTo>
                    <a:pt x="33" y="303"/>
                  </a:lnTo>
                  <a:lnTo>
                    <a:pt x="38" y="303"/>
                  </a:lnTo>
                  <a:lnTo>
                    <a:pt x="38" y="303"/>
                  </a:lnTo>
                  <a:lnTo>
                    <a:pt x="38" y="303"/>
                  </a:lnTo>
                  <a:lnTo>
                    <a:pt x="38" y="308"/>
                  </a:lnTo>
                  <a:lnTo>
                    <a:pt x="38" y="308"/>
                  </a:lnTo>
                  <a:lnTo>
                    <a:pt x="38" y="308"/>
                  </a:lnTo>
                  <a:lnTo>
                    <a:pt x="43" y="308"/>
                  </a:lnTo>
                  <a:lnTo>
                    <a:pt x="43" y="308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230" y="2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33" name="Oval 135"/>
            <p:cNvSpPr>
              <a:spLocks noChangeAspect="1" noChangeArrowheads="1"/>
            </p:cNvSpPr>
            <p:nvPr/>
          </p:nvSpPr>
          <p:spPr bwMode="auto">
            <a:xfrm>
              <a:off x="2642966" y="5284000"/>
              <a:ext cx="215643" cy="21565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34" name="Freeform 136"/>
            <p:cNvSpPr>
              <a:spLocks noChangeAspect="1"/>
            </p:cNvSpPr>
            <p:nvPr/>
          </p:nvSpPr>
          <p:spPr bwMode="auto">
            <a:xfrm>
              <a:off x="2692384" y="4888634"/>
              <a:ext cx="83112" cy="429062"/>
            </a:xfrm>
            <a:custGeom>
              <a:avLst/>
              <a:gdLst>
                <a:gd name="T0" fmla="*/ 24 w 72"/>
                <a:gd name="T1" fmla="*/ 360 h 370"/>
                <a:gd name="T2" fmla="*/ 24 w 72"/>
                <a:gd name="T3" fmla="*/ 360 h 370"/>
                <a:gd name="T4" fmla="*/ 24 w 72"/>
                <a:gd name="T5" fmla="*/ 360 h 370"/>
                <a:gd name="T6" fmla="*/ 24 w 72"/>
                <a:gd name="T7" fmla="*/ 365 h 370"/>
                <a:gd name="T8" fmla="*/ 28 w 72"/>
                <a:gd name="T9" fmla="*/ 365 h 370"/>
                <a:gd name="T10" fmla="*/ 28 w 72"/>
                <a:gd name="T11" fmla="*/ 365 h 370"/>
                <a:gd name="T12" fmla="*/ 33 w 72"/>
                <a:gd name="T13" fmla="*/ 365 h 370"/>
                <a:gd name="T14" fmla="*/ 33 w 72"/>
                <a:gd name="T15" fmla="*/ 365 h 370"/>
                <a:gd name="T16" fmla="*/ 38 w 72"/>
                <a:gd name="T17" fmla="*/ 365 h 370"/>
                <a:gd name="T18" fmla="*/ 38 w 72"/>
                <a:gd name="T19" fmla="*/ 370 h 370"/>
                <a:gd name="T20" fmla="*/ 43 w 72"/>
                <a:gd name="T21" fmla="*/ 370 h 370"/>
                <a:gd name="T22" fmla="*/ 48 w 72"/>
                <a:gd name="T23" fmla="*/ 365 h 370"/>
                <a:gd name="T24" fmla="*/ 48 w 72"/>
                <a:gd name="T25" fmla="*/ 365 h 370"/>
                <a:gd name="T26" fmla="*/ 52 w 72"/>
                <a:gd name="T27" fmla="*/ 365 h 370"/>
                <a:gd name="T28" fmla="*/ 52 w 72"/>
                <a:gd name="T29" fmla="*/ 365 h 370"/>
                <a:gd name="T30" fmla="*/ 57 w 72"/>
                <a:gd name="T31" fmla="*/ 365 h 370"/>
                <a:gd name="T32" fmla="*/ 62 w 72"/>
                <a:gd name="T33" fmla="*/ 365 h 370"/>
                <a:gd name="T34" fmla="*/ 62 w 72"/>
                <a:gd name="T35" fmla="*/ 365 h 370"/>
                <a:gd name="T36" fmla="*/ 67 w 72"/>
                <a:gd name="T37" fmla="*/ 360 h 370"/>
                <a:gd name="T38" fmla="*/ 67 w 72"/>
                <a:gd name="T39" fmla="*/ 360 h 370"/>
                <a:gd name="T40" fmla="*/ 67 w 72"/>
                <a:gd name="T41" fmla="*/ 360 h 370"/>
                <a:gd name="T42" fmla="*/ 72 w 72"/>
                <a:gd name="T43" fmla="*/ 356 h 370"/>
                <a:gd name="T44" fmla="*/ 72 w 72"/>
                <a:gd name="T45" fmla="*/ 356 h 370"/>
                <a:gd name="T46" fmla="*/ 72 w 72"/>
                <a:gd name="T47" fmla="*/ 356 h 370"/>
                <a:gd name="T48" fmla="*/ 72 w 72"/>
                <a:gd name="T49" fmla="*/ 351 h 370"/>
                <a:gd name="T50" fmla="*/ 48 w 72"/>
                <a:gd name="T51" fmla="*/ 0 h 370"/>
                <a:gd name="T52" fmla="*/ 48 w 72"/>
                <a:gd name="T53" fmla="*/ 0 h 370"/>
                <a:gd name="T54" fmla="*/ 48 w 72"/>
                <a:gd name="T55" fmla="*/ 0 h 370"/>
                <a:gd name="T56" fmla="*/ 48 w 72"/>
                <a:gd name="T57" fmla="*/ 5 h 370"/>
                <a:gd name="T58" fmla="*/ 43 w 72"/>
                <a:gd name="T59" fmla="*/ 5 h 370"/>
                <a:gd name="T60" fmla="*/ 43 w 72"/>
                <a:gd name="T61" fmla="*/ 5 h 370"/>
                <a:gd name="T62" fmla="*/ 43 w 72"/>
                <a:gd name="T63" fmla="*/ 5 h 370"/>
                <a:gd name="T64" fmla="*/ 38 w 72"/>
                <a:gd name="T65" fmla="*/ 10 h 370"/>
                <a:gd name="T66" fmla="*/ 38 w 72"/>
                <a:gd name="T67" fmla="*/ 10 h 370"/>
                <a:gd name="T68" fmla="*/ 33 w 72"/>
                <a:gd name="T69" fmla="*/ 10 h 370"/>
                <a:gd name="T70" fmla="*/ 28 w 72"/>
                <a:gd name="T71" fmla="*/ 10 h 370"/>
                <a:gd name="T72" fmla="*/ 28 w 72"/>
                <a:gd name="T73" fmla="*/ 10 h 370"/>
                <a:gd name="T74" fmla="*/ 24 w 72"/>
                <a:gd name="T75" fmla="*/ 10 h 370"/>
                <a:gd name="T76" fmla="*/ 19 w 72"/>
                <a:gd name="T77" fmla="*/ 10 h 370"/>
                <a:gd name="T78" fmla="*/ 19 w 72"/>
                <a:gd name="T79" fmla="*/ 10 h 370"/>
                <a:gd name="T80" fmla="*/ 14 w 72"/>
                <a:gd name="T81" fmla="*/ 10 h 370"/>
                <a:gd name="T82" fmla="*/ 9 w 72"/>
                <a:gd name="T83" fmla="*/ 10 h 370"/>
                <a:gd name="T84" fmla="*/ 9 w 72"/>
                <a:gd name="T85" fmla="*/ 10 h 370"/>
                <a:gd name="T86" fmla="*/ 4 w 72"/>
                <a:gd name="T87" fmla="*/ 10 h 370"/>
                <a:gd name="T88" fmla="*/ 4 w 72"/>
                <a:gd name="T89" fmla="*/ 10 h 370"/>
                <a:gd name="T90" fmla="*/ 4 w 72"/>
                <a:gd name="T91" fmla="*/ 10 h 370"/>
                <a:gd name="T92" fmla="*/ 0 w 72"/>
                <a:gd name="T93" fmla="*/ 5 h 370"/>
                <a:gd name="T94" fmla="*/ 0 w 72"/>
                <a:gd name="T95" fmla="*/ 5 h 370"/>
                <a:gd name="T96" fmla="*/ 0 w 72"/>
                <a:gd name="T97" fmla="*/ 5 h 370"/>
                <a:gd name="T98" fmla="*/ 0 w 72"/>
                <a:gd name="T99" fmla="*/ 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370">
                  <a:moveTo>
                    <a:pt x="24" y="360"/>
                  </a:moveTo>
                  <a:lnTo>
                    <a:pt x="24" y="360"/>
                  </a:lnTo>
                  <a:lnTo>
                    <a:pt x="24" y="360"/>
                  </a:lnTo>
                  <a:lnTo>
                    <a:pt x="24" y="360"/>
                  </a:lnTo>
                  <a:lnTo>
                    <a:pt x="24" y="360"/>
                  </a:lnTo>
                  <a:lnTo>
                    <a:pt x="24" y="360"/>
                  </a:lnTo>
                  <a:lnTo>
                    <a:pt x="24" y="360"/>
                  </a:lnTo>
                  <a:lnTo>
                    <a:pt x="24" y="365"/>
                  </a:lnTo>
                  <a:lnTo>
                    <a:pt x="24" y="365"/>
                  </a:lnTo>
                  <a:lnTo>
                    <a:pt x="28" y="365"/>
                  </a:lnTo>
                  <a:lnTo>
                    <a:pt x="28" y="365"/>
                  </a:lnTo>
                  <a:lnTo>
                    <a:pt x="28" y="365"/>
                  </a:lnTo>
                  <a:lnTo>
                    <a:pt x="28" y="365"/>
                  </a:lnTo>
                  <a:lnTo>
                    <a:pt x="33" y="365"/>
                  </a:lnTo>
                  <a:lnTo>
                    <a:pt x="33" y="365"/>
                  </a:lnTo>
                  <a:lnTo>
                    <a:pt x="33" y="365"/>
                  </a:lnTo>
                  <a:lnTo>
                    <a:pt x="33" y="365"/>
                  </a:lnTo>
                  <a:lnTo>
                    <a:pt x="38" y="365"/>
                  </a:lnTo>
                  <a:lnTo>
                    <a:pt x="38" y="365"/>
                  </a:lnTo>
                  <a:lnTo>
                    <a:pt x="38" y="370"/>
                  </a:lnTo>
                  <a:lnTo>
                    <a:pt x="43" y="370"/>
                  </a:lnTo>
                  <a:lnTo>
                    <a:pt x="43" y="370"/>
                  </a:lnTo>
                  <a:lnTo>
                    <a:pt x="43" y="370"/>
                  </a:lnTo>
                  <a:lnTo>
                    <a:pt x="48" y="365"/>
                  </a:lnTo>
                  <a:lnTo>
                    <a:pt x="48" y="365"/>
                  </a:lnTo>
                  <a:lnTo>
                    <a:pt x="48" y="365"/>
                  </a:lnTo>
                  <a:lnTo>
                    <a:pt x="48" y="365"/>
                  </a:lnTo>
                  <a:lnTo>
                    <a:pt x="52" y="365"/>
                  </a:lnTo>
                  <a:lnTo>
                    <a:pt x="52" y="365"/>
                  </a:lnTo>
                  <a:lnTo>
                    <a:pt x="52" y="365"/>
                  </a:lnTo>
                  <a:lnTo>
                    <a:pt x="57" y="365"/>
                  </a:lnTo>
                  <a:lnTo>
                    <a:pt x="57" y="365"/>
                  </a:lnTo>
                  <a:lnTo>
                    <a:pt x="57" y="365"/>
                  </a:lnTo>
                  <a:lnTo>
                    <a:pt x="62" y="365"/>
                  </a:lnTo>
                  <a:lnTo>
                    <a:pt x="62" y="365"/>
                  </a:lnTo>
                  <a:lnTo>
                    <a:pt x="62" y="365"/>
                  </a:lnTo>
                  <a:lnTo>
                    <a:pt x="62" y="360"/>
                  </a:lnTo>
                  <a:lnTo>
                    <a:pt x="67" y="360"/>
                  </a:lnTo>
                  <a:lnTo>
                    <a:pt x="67" y="360"/>
                  </a:lnTo>
                  <a:lnTo>
                    <a:pt x="67" y="360"/>
                  </a:lnTo>
                  <a:lnTo>
                    <a:pt x="67" y="360"/>
                  </a:lnTo>
                  <a:lnTo>
                    <a:pt x="67" y="360"/>
                  </a:lnTo>
                  <a:lnTo>
                    <a:pt x="67" y="360"/>
                  </a:lnTo>
                  <a:lnTo>
                    <a:pt x="72" y="356"/>
                  </a:lnTo>
                  <a:lnTo>
                    <a:pt x="72" y="356"/>
                  </a:lnTo>
                  <a:lnTo>
                    <a:pt x="72" y="356"/>
                  </a:lnTo>
                  <a:lnTo>
                    <a:pt x="72" y="356"/>
                  </a:lnTo>
                  <a:lnTo>
                    <a:pt x="72" y="356"/>
                  </a:lnTo>
                  <a:lnTo>
                    <a:pt x="72" y="356"/>
                  </a:lnTo>
                  <a:lnTo>
                    <a:pt x="72" y="35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4" y="36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35" name="Freeform 137"/>
            <p:cNvSpPr>
              <a:spLocks noChangeAspect="1"/>
            </p:cNvSpPr>
            <p:nvPr/>
          </p:nvSpPr>
          <p:spPr bwMode="auto">
            <a:xfrm>
              <a:off x="2517174" y="5463712"/>
              <a:ext cx="208904" cy="303264"/>
            </a:xfrm>
            <a:custGeom>
              <a:avLst/>
              <a:gdLst>
                <a:gd name="T0" fmla="*/ 182 w 182"/>
                <a:gd name="T1" fmla="*/ 29 h 264"/>
                <a:gd name="T2" fmla="*/ 182 w 182"/>
                <a:gd name="T3" fmla="*/ 29 h 264"/>
                <a:gd name="T4" fmla="*/ 182 w 182"/>
                <a:gd name="T5" fmla="*/ 24 h 264"/>
                <a:gd name="T6" fmla="*/ 182 w 182"/>
                <a:gd name="T7" fmla="*/ 24 h 264"/>
                <a:gd name="T8" fmla="*/ 182 w 182"/>
                <a:gd name="T9" fmla="*/ 24 h 264"/>
                <a:gd name="T10" fmla="*/ 182 w 182"/>
                <a:gd name="T11" fmla="*/ 19 h 264"/>
                <a:gd name="T12" fmla="*/ 178 w 182"/>
                <a:gd name="T13" fmla="*/ 19 h 264"/>
                <a:gd name="T14" fmla="*/ 178 w 182"/>
                <a:gd name="T15" fmla="*/ 19 h 264"/>
                <a:gd name="T16" fmla="*/ 173 w 182"/>
                <a:gd name="T17" fmla="*/ 14 h 264"/>
                <a:gd name="T18" fmla="*/ 173 w 182"/>
                <a:gd name="T19" fmla="*/ 14 h 264"/>
                <a:gd name="T20" fmla="*/ 168 w 182"/>
                <a:gd name="T21" fmla="*/ 9 h 264"/>
                <a:gd name="T22" fmla="*/ 168 w 182"/>
                <a:gd name="T23" fmla="*/ 9 h 264"/>
                <a:gd name="T24" fmla="*/ 163 w 182"/>
                <a:gd name="T25" fmla="*/ 9 h 264"/>
                <a:gd name="T26" fmla="*/ 163 w 182"/>
                <a:gd name="T27" fmla="*/ 5 h 264"/>
                <a:gd name="T28" fmla="*/ 158 w 182"/>
                <a:gd name="T29" fmla="*/ 5 h 264"/>
                <a:gd name="T30" fmla="*/ 158 w 182"/>
                <a:gd name="T31" fmla="*/ 5 h 264"/>
                <a:gd name="T32" fmla="*/ 154 w 182"/>
                <a:gd name="T33" fmla="*/ 5 h 264"/>
                <a:gd name="T34" fmla="*/ 154 w 182"/>
                <a:gd name="T35" fmla="*/ 5 h 264"/>
                <a:gd name="T36" fmla="*/ 149 w 182"/>
                <a:gd name="T37" fmla="*/ 5 h 264"/>
                <a:gd name="T38" fmla="*/ 149 w 182"/>
                <a:gd name="T39" fmla="*/ 0 h 264"/>
                <a:gd name="T40" fmla="*/ 144 w 182"/>
                <a:gd name="T41" fmla="*/ 0 h 264"/>
                <a:gd name="T42" fmla="*/ 144 w 182"/>
                <a:gd name="T43" fmla="*/ 0 h 264"/>
                <a:gd name="T44" fmla="*/ 144 w 182"/>
                <a:gd name="T45" fmla="*/ 5 h 264"/>
                <a:gd name="T46" fmla="*/ 139 w 182"/>
                <a:gd name="T47" fmla="*/ 5 h 264"/>
                <a:gd name="T48" fmla="*/ 139 w 182"/>
                <a:gd name="T49" fmla="*/ 5 h 264"/>
                <a:gd name="T50" fmla="*/ 0 w 182"/>
                <a:gd name="T51" fmla="*/ 235 h 264"/>
                <a:gd name="T52" fmla="*/ 0 w 182"/>
                <a:gd name="T53" fmla="*/ 235 h 264"/>
                <a:gd name="T54" fmla="*/ 5 w 182"/>
                <a:gd name="T55" fmla="*/ 235 h 264"/>
                <a:gd name="T56" fmla="*/ 5 w 182"/>
                <a:gd name="T57" fmla="*/ 235 h 264"/>
                <a:gd name="T58" fmla="*/ 5 w 182"/>
                <a:gd name="T59" fmla="*/ 235 h 264"/>
                <a:gd name="T60" fmla="*/ 10 w 182"/>
                <a:gd name="T61" fmla="*/ 235 h 264"/>
                <a:gd name="T62" fmla="*/ 10 w 182"/>
                <a:gd name="T63" fmla="*/ 235 h 264"/>
                <a:gd name="T64" fmla="*/ 14 w 182"/>
                <a:gd name="T65" fmla="*/ 235 h 264"/>
                <a:gd name="T66" fmla="*/ 14 w 182"/>
                <a:gd name="T67" fmla="*/ 240 h 264"/>
                <a:gd name="T68" fmla="*/ 19 w 182"/>
                <a:gd name="T69" fmla="*/ 240 h 264"/>
                <a:gd name="T70" fmla="*/ 24 w 182"/>
                <a:gd name="T71" fmla="*/ 240 h 264"/>
                <a:gd name="T72" fmla="*/ 24 w 182"/>
                <a:gd name="T73" fmla="*/ 240 h 264"/>
                <a:gd name="T74" fmla="*/ 29 w 182"/>
                <a:gd name="T75" fmla="*/ 245 h 264"/>
                <a:gd name="T76" fmla="*/ 29 w 182"/>
                <a:gd name="T77" fmla="*/ 245 h 264"/>
                <a:gd name="T78" fmla="*/ 34 w 182"/>
                <a:gd name="T79" fmla="*/ 245 h 264"/>
                <a:gd name="T80" fmla="*/ 34 w 182"/>
                <a:gd name="T81" fmla="*/ 249 h 264"/>
                <a:gd name="T82" fmla="*/ 38 w 182"/>
                <a:gd name="T83" fmla="*/ 249 h 264"/>
                <a:gd name="T84" fmla="*/ 38 w 182"/>
                <a:gd name="T85" fmla="*/ 254 h 264"/>
                <a:gd name="T86" fmla="*/ 43 w 182"/>
                <a:gd name="T87" fmla="*/ 254 h 264"/>
                <a:gd name="T88" fmla="*/ 43 w 182"/>
                <a:gd name="T89" fmla="*/ 254 h 264"/>
                <a:gd name="T90" fmla="*/ 43 w 182"/>
                <a:gd name="T91" fmla="*/ 259 h 264"/>
                <a:gd name="T92" fmla="*/ 43 w 182"/>
                <a:gd name="T93" fmla="*/ 259 h 264"/>
                <a:gd name="T94" fmla="*/ 43 w 182"/>
                <a:gd name="T95" fmla="*/ 259 h 264"/>
                <a:gd name="T96" fmla="*/ 43 w 182"/>
                <a:gd name="T97" fmla="*/ 259 h 264"/>
                <a:gd name="T98" fmla="*/ 43 w 182"/>
                <a:gd name="T9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64">
                  <a:moveTo>
                    <a:pt x="182" y="29"/>
                  </a:moveTo>
                  <a:lnTo>
                    <a:pt x="182" y="29"/>
                  </a:lnTo>
                  <a:lnTo>
                    <a:pt x="182" y="29"/>
                  </a:lnTo>
                  <a:lnTo>
                    <a:pt x="182" y="29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78" y="19"/>
                  </a:lnTo>
                  <a:lnTo>
                    <a:pt x="178" y="19"/>
                  </a:lnTo>
                  <a:lnTo>
                    <a:pt x="178" y="19"/>
                  </a:lnTo>
                  <a:lnTo>
                    <a:pt x="178" y="19"/>
                  </a:lnTo>
                  <a:lnTo>
                    <a:pt x="178" y="14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68" y="9"/>
                  </a:lnTo>
                  <a:lnTo>
                    <a:pt x="168" y="9"/>
                  </a:lnTo>
                  <a:lnTo>
                    <a:pt x="168" y="9"/>
                  </a:lnTo>
                  <a:lnTo>
                    <a:pt x="168" y="9"/>
                  </a:lnTo>
                  <a:lnTo>
                    <a:pt x="163" y="9"/>
                  </a:lnTo>
                  <a:lnTo>
                    <a:pt x="163" y="9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5"/>
                  </a:lnTo>
                  <a:lnTo>
                    <a:pt x="144" y="5"/>
                  </a:lnTo>
                  <a:lnTo>
                    <a:pt x="144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0" y="240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5" y="235"/>
                  </a:lnTo>
                  <a:lnTo>
                    <a:pt x="5" y="235"/>
                  </a:lnTo>
                  <a:lnTo>
                    <a:pt x="5" y="235"/>
                  </a:lnTo>
                  <a:lnTo>
                    <a:pt x="5" y="235"/>
                  </a:lnTo>
                  <a:lnTo>
                    <a:pt x="5" y="235"/>
                  </a:lnTo>
                  <a:lnTo>
                    <a:pt x="5" y="235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4" y="235"/>
                  </a:lnTo>
                  <a:lnTo>
                    <a:pt x="14" y="235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4" y="245"/>
                  </a:lnTo>
                  <a:lnTo>
                    <a:pt x="29" y="245"/>
                  </a:lnTo>
                  <a:lnTo>
                    <a:pt x="29" y="245"/>
                  </a:lnTo>
                  <a:lnTo>
                    <a:pt x="29" y="245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34" y="249"/>
                  </a:lnTo>
                  <a:lnTo>
                    <a:pt x="34" y="249"/>
                  </a:lnTo>
                  <a:lnTo>
                    <a:pt x="38" y="249"/>
                  </a:lnTo>
                  <a:lnTo>
                    <a:pt x="38" y="249"/>
                  </a:lnTo>
                  <a:lnTo>
                    <a:pt x="38" y="249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9"/>
                  </a:lnTo>
                  <a:lnTo>
                    <a:pt x="43" y="259"/>
                  </a:lnTo>
                  <a:lnTo>
                    <a:pt x="43" y="259"/>
                  </a:lnTo>
                  <a:lnTo>
                    <a:pt x="43" y="259"/>
                  </a:lnTo>
                  <a:lnTo>
                    <a:pt x="43" y="259"/>
                  </a:lnTo>
                  <a:lnTo>
                    <a:pt x="43" y="259"/>
                  </a:lnTo>
                  <a:lnTo>
                    <a:pt x="43" y="259"/>
                  </a:lnTo>
                  <a:lnTo>
                    <a:pt x="43" y="264"/>
                  </a:lnTo>
                  <a:lnTo>
                    <a:pt x="43" y="264"/>
                  </a:lnTo>
                  <a:lnTo>
                    <a:pt x="182" y="2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36" name="Oval 138"/>
            <p:cNvSpPr>
              <a:spLocks noChangeAspect="1" noChangeArrowheads="1"/>
            </p:cNvSpPr>
            <p:nvPr/>
          </p:nvSpPr>
          <p:spPr bwMode="auto">
            <a:xfrm>
              <a:off x="5673193" y="3432968"/>
              <a:ext cx="206658" cy="204422"/>
            </a:xfrm>
            <a:prstGeom prst="ellipse">
              <a:avLst/>
            </a:prstGeom>
            <a:solidFill>
              <a:srgbClr val="0000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37" name="Freeform 139"/>
            <p:cNvSpPr>
              <a:spLocks noChangeAspect="1"/>
            </p:cNvSpPr>
            <p:nvPr/>
          </p:nvSpPr>
          <p:spPr bwMode="auto">
            <a:xfrm>
              <a:off x="5790000" y="3217314"/>
              <a:ext cx="242598" cy="294278"/>
            </a:xfrm>
            <a:custGeom>
              <a:avLst/>
              <a:gdLst>
                <a:gd name="T0" fmla="*/ 5 w 211"/>
                <a:gd name="T1" fmla="*/ 220 h 254"/>
                <a:gd name="T2" fmla="*/ 0 w 211"/>
                <a:gd name="T3" fmla="*/ 225 h 254"/>
                <a:gd name="T4" fmla="*/ 0 w 211"/>
                <a:gd name="T5" fmla="*/ 225 h 254"/>
                <a:gd name="T6" fmla="*/ 0 w 211"/>
                <a:gd name="T7" fmla="*/ 230 h 254"/>
                <a:gd name="T8" fmla="*/ 0 w 211"/>
                <a:gd name="T9" fmla="*/ 230 h 254"/>
                <a:gd name="T10" fmla="*/ 0 w 211"/>
                <a:gd name="T11" fmla="*/ 235 h 254"/>
                <a:gd name="T12" fmla="*/ 0 w 211"/>
                <a:gd name="T13" fmla="*/ 235 h 254"/>
                <a:gd name="T14" fmla="*/ 5 w 211"/>
                <a:gd name="T15" fmla="*/ 240 h 254"/>
                <a:gd name="T16" fmla="*/ 5 w 211"/>
                <a:gd name="T17" fmla="*/ 240 h 254"/>
                <a:gd name="T18" fmla="*/ 5 w 211"/>
                <a:gd name="T19" fmla="*/ 244 h 254"/>
                <a:gd name="T20" fmla="*/ 9 w 211"/>
                <a:gd name="T21" fmla="*/ 244 h 254"/>
                <a:gd name="T22" fmla="*/ 9 w 211"/>
                <a:gd name="T23" fmla="*/ 249 h 254"/>
                <a:gd name="T24" fmla="*/ 14 w 211"/>
                <a:gd name="T25" fmla="*/ 249 h 254"/>
                <a:gd name="T26" fmla="*/ 14 w 211"/>
                <a:gd name="T27" fmla="*/ 249 h 254"/>
                <a:gd name="T28" fmla="*/ 19 w 211"/>
                <a:gd name="T29" fmla="*/ 254 h 254"/>
                <a:gd name="T30" fmla="*/ 24 w 211"/>
                <a:gd name="T31" fmla="*/ 254 h 254"/>
                <a:gd name="T32" fmla="*/ 24 w 211"/>
                <a:gd name="T33" fmla="*/ 254 h 254"/>
                <a:gd name="T34" fmla="*/ 29 w 211"/>
                <a:gd name="T35" fmla="*/ 254 h 254"/>
                <a:gd name="T36" fmla="*/ 33 w 211"/>
                <a:gd name="T37" fmla="*/ 254 h 254"/>
                <a:gd name="T38" fmla="*/ 33 w 211"/>
                <a:gd name="T39" fmla="*/ 254 h 254"/>
                <a:gd name="T40" fmla="*/ 38 w 211"/>
                <a:gd name="T41" fmla="*/ 254 h 254"/>
                <a:gd name="T42" fmla="*/ 38 w 211"/>
                <a:gd name="T43" fmla="*/ 254 h 254"/>
                <a:gd name="T44" fmla="*/ 43 w 211"/>
                <a:gd name="T45" fmla="*/ 254 h 254"/>
                <a:gd name="T46" fmla="*/ 43 w 211"/>
                <a:gd name="T47" fmla="*/ 249 h 254"/>
                <a:gd name="T48" fmla="*/ 43 w 211"/>
                <a:gd name="T49" fmla="*/ 249 h 254"/>
                <a:gd name="T50" fmla="*/ 211 w 211"/>
                <a:gd name="T51" fmla="*/ 28 h 254"/>
                <a:gd name="T52" fmla="*/ 206 w 211"/>
                <a:gd name="T53" fmla="*/ 33 h 254"/>
                <a:gd name="T54" fmla="*/ 206 w 211"/>
                <a:gd name="T55" fmla="*/ 33 h 254"/>
                <a:gd name="T56" fmla="*/ 201 w 211"/>
                <a:gd name="T57" fmla="*/ 33 h 254"/>
                <a:gd name="T58" fmla="*/ 201 w 211"/>
                <a:gd name="T59" fmla="*/ 33 h 254"/>
                <a:gd name="T60" fmla="*/ 197 w 211"/>
                <a:gd name="T61" fmla="*/ 33 h 254"/>
                <a:gd name="T62" fmla="*/ 197 w 211"/>
                <a:gd name="T63" fmla="*/ 33 h 254"/>
                <a:gd name="T64" fmla="*/ 192 w 211"/>
                <a:gd name="T65" fmla="*/ 33 h 254"/>
                <a:gd name="T66" fmla="*/ 187 w 211"/>
                <a:gd name="T67" fmla="*/ 33 h 254"/>
                <a:gd name="T68" fmla="*/ 187 w 211"/>
                <a:gd name="T69" fmla="*/ 33 h 254"/>
                <a:gd name="T70" fmla="*/ 182 w 211"/>
                <a:gd name="T71" fmla="*/ 33 h 254"/>
                <a:gd name="T72" fmla="*/ 177 w 211"/>
                <a:gd name="T73" fmla="*/ 28 h 254"/>
                <a:gd name="T74" fmla="*/ 177 w 211"/>
                <a:gd name="T75" fmla="*/ 28 h 254"/>
                <a:gd name="T76" fmla="*/ 173 w 211"/>
                <a:gd name="T77" fmla="*/ 28 h 254"/>
                <a:gd name="T78" fmla="*/ 173 w 211"/>
                <a:gd name="T79" fmla="*/ 24 h 254"/>
                <a:gd name="T80" fmla="*/ 168 w 211"/>
                <a:gd name="T81" fmla="*/ 24 h 254"/>
                <a:gd name="T82" fmla="*/ 168 w 211"/>
                <a:gd name="T83" fmla="*/ 19 h 254"/>
                <a:gd name="T84" fmla="*/ 168 w 211"/>
                <a:gd name="T85" fmla="*/ 14 h 254"/>
                <a:gd name="T86" fmla="*/ 163 w 211"/>
                <a:gd name="T87" fmla="*/ 14 h 254"/>
                <a:gd name="T88" fmla="*/ 163 w 211"/>
                <a:gd name="T89" fmla="*/ 9 h 254"/>
                <a:gd name="T90" fmla="*/ 163 w 211"/>
                <a:gd name="T91" fmla="*/ 9 h 254"/>
                <a:gd name="T92" fmla="*/ 163 w 211"/>
                <a:gd name="T93" fmla="*/ 4 h 254"/>
                <a:gd name="T94" fmla="*/ 163 w 211"/>
                <a:gd name="T95" fmla="*/ 4 h 254"/>
                <a:gd name="T96" fmla="*/ 168 w 211"/>
                <a:gd name="T97" fmla="*/ 0 h 254"/>
                <a:gd name="T98" fmla="*/ 168 w 211"/>
                <a:gd name="T9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1" h="254">
                  <a:moveTo>
                    <a:pt x="5" y="220"/>
                  </a:moveTo>
                  <a:lnTo>
                    <a:pt x="5" y="220"/>
                  </a:lnTo>
                  <a:lnTo>
                    <a:pt x="5" y="220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5" y="235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44"/>
                  </a:lnTo>
                  <a:lnTo>
                    <a:pt x="5" y="244"/>
                  </a:lnTo>
                  <a:lnTo>
                    <a:pt x="9" y="244"/>
                  </a:lnTo>
                  <a:lnTo>
                    <a:pt x="9" y="244"/>
                  </a:lnTo>
                  <a:lnTo>
                    <a:pt x="9" y="244"/>
                  </a:lnTo>
                  <a:lnTo>
                    <a:pt x="9" y="249"/>
                  </a:lnTo>
                  <a:lnTo>
                    <a:pt x="14" y="249"/>
                  </a:lnTo>
                  <a:lnTo>
                    <a:pt x="14" y="249"/>
                  </a:lnTo>
                  <a:lnTo>
                    <a:pt x="14" y="249"/>
                  </a:lnTo>
                  <a:lnTo>
                    <a:pt x="14" y="249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9" y="254"/>
                  </a:lnTo>
                  <a:lnTo>
                    <a:pt x="29" y="254"/>
                  </a:lnTo>
                  <a:lnTo>
                    <a:pt x="29" y="254"/>
                  </a:lnTo>
                  <a:lnTo>
                    <a:pt x="33" y="254"/>
                  </a:lnTo>
                  <a:lnTo>
                    <a:pt x="33" y="254"/>
                  </a:lnTo>
                  <a:lnTo>
                    <a:pt x="33" y="254"/>
                  </a:lnTo>
                  <a:lnTo>
                    <a:pt x="33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43" y="254"/>
                  </a:lnTo>
                  <a:lnTo>
                    <a:pt x="43" y="249"/>
                  </a:lnTo>
                  <a:lnTo>
                    <a:pt x="43" y="249"/>
                  </a:lnTo>
                  <a:lnTo>
                    <a:pt x="43" y="249"/>
                  </a:lnTo>
                  <a:lnTo>
                    <a:pt x="43" y="249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06" y="33"/>
                  </a:lnTo>
                  <a:lnTo>
                    <a:pt x="206" y="33"/>
                  </a:lnTo>
                  <a:lnTo>
                    <a:pt x="206" y="33"/>
                  </a:lnTo>
                  <a:lnTo>
                    <a:pt x="206" y="33"/>
                  </a:lnTo>
                  <a:lnTo>
                    <a:pt x="201" y="33"/>
                  </a:lnTo>
                  <a:lnTo>
                    <a:pt x="201" y="33"/>
                  </a:lnTo>
                  <a:lnTo>
                    <a:pt x="201" y="33"/>
                  </a:lnTo>
                  <a:lnTo>
                    <a:pt x="201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2" y="33"/>
                  </a:lnTo>
                  <a:lnTo>
                    <a:pt x="192" y="33"/>
                  </a:lnTo>
                  <a:lnTo>
                    <a:pt x="192" y="33"/>
                  </a:lnTo>
                  <a:lnTo>
                    <a:pt x="187" y="33"/>
                  </a:lnTo>
                  <a:lnTo>
                    <a:pt x="187" y="33"/>
                  </a:lnTo>
                  <a:lnTo>
                    <a:pt x="187" y="33"/>
                  </a:lnTo>
                  <a:lnTo>
                    <a:pt x="182" y="33"/>
                  </a:lnTo>
                  <a:lnTo>
                    <a:pt x="182" y="33"/>
                  </a:lnTo>
                  <a:lnTo>
                    <a:pt x="182" y="28"/>
                  </a:lnTo>
                  <a:lnTo>
                    <a:pt x="177" y="28"/>
                  </a:lnTo>
                  <a:lnTo>
                    <a:pt x="177" y="28"/>
                  </a:lnTo>
                  <a:lnTo>
                    <a:pt x="177" y="28"/>
                  </a:lnTo>
                  <a:lnTo>
                    <a:pt x="177" y="28"/>
                  </a:lnTo>
                  <a:lnTo>
                    <a:pt x="173" y="28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68" y="24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4"/>
                  </a:lnTo>
                  <a:lnTo>
                    <a:pt x="168" y="14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63" y="9"/>
                  </a:lnTo>
                  <a:lnTo>
                    <a:pt x="163" y="9"/>
                  </a:lnTo>
                  <a:lnTo>
                    <a:pt x="163" y="9"/>
                  </a:lnTo>
                  <a:lnTo>
                    <a:pt x="163" y="9"/>
                  </a:lnTo>
                  <a:lnTo>
                    <a:pt x="163" y="4"/>
                  </a:lnTo>
                  <a:lnTo>
                    <a:pt x="163" y="4"/>
                  </a:lnTo>
                  <a:lnTo>
                    <a:pt x="163" y="4"/>
                  </a:lnTo>
                  <a:lnTo>
                    <a:pt x="163" y="4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5" y="22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38" name="Oval 140"/>
            <p:cNvSpPr>
              <a:spLocks noChangeAspect="1" noChangeArrowheads="1"/>
            </p:cNvSpPr>
            <p:nvPr/>
          </p:nvSpPr>
          <p:spPr bwMode="auto">
            <a:xfrm>
              <a:off x="4498390" y="4506746"/>
              <a:ext cx="202165" cy="20442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39" name="Freeform 141"/>
            <p:cNvSpPr>
              <a:spLocks noChangeAspect="1"/>
            </p:cNvSpPr>
            <p:nvPr/>
          </p:nvSpPr>
          <p:spPr bwMode="auto">
            <a:xfrm>
              <a:off x="4518607" y="4149569"/>
              <a:ext cx="98836" cy="390873"/>
            </a:xfrm>
            <a:custGeom>
              <a:avLst/>
              <a:gdLst>
                <a:gd name="T0" fmla="*/ 38 w 86"/>
                <a:gd name="T1" fmla="*/ 326 h 336"/>
                <a:gd name="T2" fmla="*/ 38 w 86"/>
                <a:gd name="T3" fmla="*/ 331 h 336"/>
                <a:gd name="T4" fmla="*/ 38 w 86"/>
                <a:gd name="T5" fmla="*/ 331 h 336"/>
                <a:gd name="T6" fmla="*/ 43 w 86"/>
                <a:gd name="T7" fmla="*/ 331 h 336"/>
                <a:gd name="T8" fmla="*/ 43 w 86"/>
                <a:gd name="T9" fmla="*/ 331 h 336"/>
                <a:gd name="T10" fmla="*/ 43 w 86"/>
                <a:gd name="T11" fmla="*/ 336 h 336"/>
                <a:gd name="T12" fmla="*/ 48 w 86"/>
                <a:gd name="T13" fmla="*/ 336 h 336"/>
                <a:gd name="T14" fmla="*/ 48 w 86"/>
                <a:gd name="T15" fmla="*/ 336 h 336"/>
                <a:gd name="T16" fmla="*/ 53 w 86"/>
                <a:gd name="T17" fmla="*/ 336 h 336"/>
                <a:gd name="T18" fmla="*/ 53 w 86"/>
                <a:gd name="T19" fmla="*/ 336 h 336"/>
                <a:gd name="T20" fmla="*/ 58 w 86"/>
                <a:gd name="T21" fmla="*/ 336 h 336"/>
                <a:gd name="T22" fmla="*/ 62 w 86"/>
                <a:gd name="T23" fmla="*/ 336 h 336"/>
                <a:gd name="T24" fmla="*/ 62 w 86"/>
                <a:gd name="T25" fmla="*/ 336 h 336"/>
                <a:gd name="T26" fmla="*/ 67 w 86"/>
                <a:gd name="T27" fmla="*/ 336 h 336"/>
                <a:gd name="T28" fmla="*/ 67 w 86"/>
                <a:gd name="T29" fmla="*/ 336 h 336"/>
                <a:gd name="T30" fmla="*/ 72 w 86"/>
                <a:gd name="T31" fmla="*/ 336 h 336"/>
                <a:gd name="T32" fmla="*/ 77 w 86"/>
                <a:gd name="T33" fmla="*/ 336 h 336"/>
                <a:gd name="T34" fmla="*/ 77 w 86"/>
                <a:gd name="T35" fmla="*/ 331 h 336"/>
                <a:gd name="T36" fmla="*/ 82 w 86"/>
                <a:gd name="T37" fmla="*/ 331 h 336"/>
                <a:gd name="T38" fmla="*/ 82 w 86"/>
                <a:gd name="T39" fmla="*/ 331 h 336"/>
                <a:gd name="T40" fmla="*/ 82 w 86"/>
                <a:gd name="T41" fmla="*/ 326 h 336"/>
                <a:gd name="T42" fmla="*/ 82 w 86"/>
                <a:gd name="T43" fmla="*/ 326 h 336"/>
                <a:gd name="T44" fmla="*/ 86 w 86"/>
                <a:gd name="T45" fmla="*/ 326 h 336"/>
                <a:gd name="T46" fmla="*/ 86 w 86"/>
                <a:gd name="T47" fmla="*/ 322 h 336"/>
                <a:gd name="T48" fmla="*/ 86 w 86"/>
                <a:gd name="T49" fmla="*/ 322 h 336"/>
                <a:gd name="T50" fmla="*/ 48 w 86"/>
                <a:gd name="T51" fmla="*/ 0 h 336"/>
                <a:gd name="T52" fmla="*/ 48 w 86"/>
                <a:gd name="T53" fmla="*/ 5 h 336"/>
                <a:gd name="T54" fmla="*/ 48 w 86"/>
                <a:gd name="T55" fmla="*/ 5 h 336"/>
                <a:gd name="T56" fmla="*/ 48 w 86"/>
                <a:gd name="T57" fmla="*/ 5 h 336"/>
                <a:gd name="T58" fmla="*/ 43 w 86"/>
                <a:gd name="T59" fmla="*/ 10 h 336"/>
                <a:gd name="T60" fmla="*/ 43 w 86"/>
                <a:gd name="T61" fmla="*/ 10 h 336"/>
                <a:gd name="T62" fmla="*/ 43 w 86"/>
                <a:gd name="T63" fmla="*/ 10 h 336"/>
                <a:gd name="T64" fmla="*/ 38 w 86"/>
                <a:gd name="T65" fmla="*/ 10 h 336"/>
                <a:gd name="T66" fmla="*/ 38 w 86"/>
                <a:gd name="T67" fmla="*/ 14 h 336"/>
                <a:gd name="T68" fmla="*/ 34 w 86"/>
                <a:gd name="T69" fmla="*/ 14 h 336"/>
                <a:gd name="T70" fmla="*/ 29 w 86"/>
                <a:gd name="T71" fmla="*/ 14 h 336"/>
                <a:gd name="T72" fmla="*/ 29 w 86"/>
                <a:gd name="T73" fmla="*/ 14 h 336"/>
                <a:gd name="T74" fmla="*/ 24 w 86"/>
                <a:gd name="T75" fmla="*/ 14 h 336"/>
                <a:gd name="T76" fmla="*/ 24 w 86"/>
                <a:gd name="T77" fmla="*/ 14 h 336"/>
                <a:gd name="T78" fmla="*/ 19 w 86"/>
                <a:gd name="T79" fmla="*/ 14 h 336"/>
                <a:gd name="T80" fmla="*/ 14 w 86"/>
                <a:gd name="T81" fmla="*/ 14 h 336"/>
                <a:gd name="T82" fmla="*/ 14 w 86"/>
                <a:gd name="T83" fmla="*/ 14 h 336"/>
                <a:gd name="T84" fmla="*/ 10 w 86"/>
                <a:gd name="T85" fmla="*/ 14 h 336"/>
                <a:gd name="T86" fmla="*/ 10 w 86"/>
                <a:gd name="T87" fmla="*/ 14 h 336"/>
                <a:gd name="T88" fmla="*/ 5 w 86"/>
                <a:gd name="T89" fmla="*/ 14 h 336"/>
                <a:gd name="T90" fmla="*/ 5 w 86"/>
                <a:gd name="T91" fmla="*/ 10 h 336"/>
                <a:gd name="T92" fmla="*/ 0 w 86"/>
                <a:gd name="T93" fmla="*/ 10 h 336"/>
                <a:gd name="T94" fmla="*/ 0 w 86"/>
                <a:gd name="T95" fmla="*/ 10 h 336"/>
                <a:gd name="T96" fmla="*/ 0 w 86"/>
                <a:gd name="T97" fmla="*/ 10 h 336"/>
                <a:gd name="T98" fmla="*/ 0 w 86"/>
                <a:gd name="T99" fmla="*/ 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" h="336">
                  <a:moveTo>
                    <a:pt x="38" y="326"/>
                  </a:moveTo>
                  <a:lnTo>
                    <a:pt x="38" y="326"/>
                  </a:lnTo>
                  <a:lnTo>
                    <a:pt x="38" y="326"/>
                  </a:lnTo>
                  <a:lnTo>
                    <a:pt x="38" y="331"/>
                  </a:lnTo>
                  <a:lnTo>
                    <a:pt x="38" y="331"/>
                  </a:lnTo>
                  <a:lnTo>
                    <a:pt x="38" y="331"/>
                  </a:lnTo>
                  <a:lnTo>
                    <a:pt x="38" y="331"/>
                  </a:lnTo>
                  <a:lnTo>
                    <a:pt x="43" y="331"/>
                  </a:lnTo>
                  <a:lnTo>
                    <a:pt x="43" y="331"/>
                  </a:lnTo>
                  <a:lnTo>
                    <a:pt x="43" y="331"/>
                  </a:lnTo>
                  <a:lnTo>
                    <a:pt x="43" y="336"/>
                  </a:lnTo>
                  <a:lnTo>
                    <a:pt x="43" y="336"/>
                  </a:lnTo>
                  <a:lnTo>
                    <a:pt x="43" y="336"/>
                  </a:lnTo>
                  <a:lnTo>
                    <a:pt x="48" y="336"/>
                  </a:lnTo>
                  <a:lnTo>
                    <a:pt x="48" y="336"/>
                  </a:lnTo>
                  <a:lnTo>
                    <a:pt x="48" y="336"/>
                  </a:lnTo>
                  <a:lnTo>
                    <a:pt x="53" y="336"/>
                  </a:lnTo>
                  <a:lnTo>
                    <a:pt x="53" y="336"/>
                  </a:lnTo>
                  <a:lnTo>
                    <a:pt x="53" y="336"/>
                  </a:lnTo>
                  <a:lnTo>
                    <a:pt x="53" y="336"/>
                  </a:lnTo>
                  <a:lnTo>
                    <a:pt x="58" y="336"/>
                  </a:lnTo>
                  <a:lnTo>
                    <a:pt x="58" y="336"/>
                  </a:lnTo>
                  <a:lnTo>
                    <a:pt x="58" y="336"/>
                  </a:lnTo>
                  <a:lnTo>
                    <a:pt x="62" y="336"/>
                  </a:lnTo>
                  <a:lnTo>
                    <a:pt x="62" y="336"/>
                  </a:lnTo>
                  <a:lnTo>
                    <a:pt x="62" y="336"/>
                  </a:lnTo>
                  <a:lnTo>
                    <a:pt x="67" y="336"/>
                  </a:lnTo>
                  <a:lnTo>
                    <a:pt x="67" y="336"/>
                  </a:lnTo>
                  <a:lnTo>
                    <a:pt x="67" y="336"/>
                  </a:lnTo>
                  <a:lnTo>
                    <a:pt x="67" y="336"/>
                  </a:lnTo>
                  <a:lnTo>
                    <a:pt x="72" y="336"/>
                  </a:lnTo>
                  <a:lnTo>
                    <a:pt x="72" y="336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82" y="331"/>
                  </a:lnTo>
                  <a:lnTo>
                    <a:pt x="82" y="331"/>
                  </a:lnTo>
                  <a:lnTo>
                    <a:pt x="82" y="331"/>
                  </a:lnTo>
                  <a:lnTo>
                    <a:pt x="82" y="331"/>
                  </a:lnTo>
                  <a:lnTo>
                    <a:pt x="82" y="326"/>
                  </a:lnTo>
                  <a:lnTo>
                    <a:pt x="82" y="326"/>
                  </a:lnTo>
                  <a:lnTo>
                    <a:pt x="82" y="326"/>
                  </a:lnTo>
                  <a:lnTo>
                    <a:pt x="86" y="326"/>
                  </a:lnTo>
                  <a:lnTo>
                    <a:pt x="86" y="326"/>
                  </a:lnTo>
                  <a:lnTo>
                    <a:pt x="86" y="326"/>
                  </a:lnTo>
                  <a:lnTo>
                    <a:pt x="86" y="322"/>
                  </a:lnTo>
                  <a:lnTo>
                    <a:pt x="86" y="322"/>
                  </a:lnTo>
                  <a:lnTo>
                    <a:pt x="86" y="32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38" y="32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40" name="Freeform 142"/>
            <p:cNvSpPr>
              <a:spLocks noChangeAspect="1"/>
            </p:cNvSpPr>
            <p:nvPr/>
          </p:nvSpPr>
          <p:spPr bwMode="auto">
            <a:xfrm>
              <a:off x="4448972" y="4695444"/>
              <a:ext cx="152747" cy="422323"/>
            </a:xfrm>
            <a:custGeom>
              <a:avLst/>
              <a:gdLst>
                <a:gd name="T0" fmla="*/ 134 w 134"/>
                <a:gd name="T1" fmla="*/ 15 h 365"/>
                <a:gd name="T2" fmla="*/ 134 w 134"/>
                <a:gd name="T3" fmla="*/ 10 h 365"/>
                <a:gd name="T4" fmla="*/ 134 w 134"/>
                <a:gd name="T5" fmla="*/ 10 h 365"/>
                <a:gd name="T6" fmla="*/ 134 w 134"/>
                <a:gd name="T7" fmla="*/ 10 h 365"/>
                <a:gd name="T8" fmla="*/ 134 w 134"/>
                <a:gd name="T9" fmla="*/ 10 h 365"/>
                <a:gd name="T10" fmla="*/ 129 w 134"/>
                <a:gd name="T11" fmla="*/ 5 h 365"/>
                <a:gd name="T12" fmla="*/ 129 w 134"/>
                <a:gd name="T13" fmla="*/ 5 h 365"/>
                <a:gd name="T14" fmla="*/ 124 w 134"/>
                <a:gd name="T15" fmla="*/ 5 h 365"/>
                <a:gd name="T16" fmla="*/ 124 w 134"/>
                <a:gd name="T17" fmla="*/ 5 h 365"/>
                <a:gd name="T18" fmla="*/ 120 w 134"/>
                <a:gd name="T19" fmla="*/ 5 h 365"/>
                <a:gd name="T20" fmla="*/ 120 w 134"/>
                <a:gd name="T21" fmla="*/ 0 h 365"/>
                <a:gd name="T22" fmla="*/ 115 w 134"/>
                <a:gd name="T23" fmla="*/ 0 h 365"/>
                <a:gd name="T24" fmla="*/ 115 w 134"/>
                <a:gd name="T25" fmla="*/ 0 h 365"/>
                <a:gd name="T26" fmla="*/ 110 w 134"/>
                <a:gd name="T27" fmla="*/ 0 h 365"/>
                <a:gd name="T28" fmla="*/ 105 w 134"/>
                <a:gd name="T29" fmla="*/ 0 h 365"/>
                <a:gd name="T30" fmla="*/ 105 w 134"/>
                <a:gd name="T31" fmla="*/ 0 h 365"/>
                <a:gd name="T32" fmla="*/ 100 w 134"/>
                <a:gd name="T33" fmla="*/ 0 h 365"/>
                <a:gd name="T34" fmla="*/ 100 w 134"/>
                <a:gd name="T35" fmla="*/ 0 h 365"/>
                <a:gd name="T36" fmla="*/ 96 w 134"/>
                <a:gd name="T37" fmla="*/ 0 h 365"/>
                <a:gd name="T38" fmla="*/ 96 w 134"/>
                <a:gd name="T39" fmla="*/ 0 h 365"/>
                <a:gd name="T40" fmla="*/ 91 w 134"/>
                <a:gd name="T41" fmla="*/ 0 h 365"/>
                <a:gd name="T42" fmla="*/ 91 w 134"/>
                <a:gd name="T43" fmla="*/ 0 h 365"/>
                <a:gd name="T44" fmla="*/ 91 w 134"/>
                <a:gd name="T45" fmla="*/ 0 h 365"/>
                <a:gd name="T46" fmla="*/ 91 w 134"/>
                <a:gd name="T47" fmla="*/ 0 h 365"/>
                <a:gd name="T48" fmla="*/ 91 w 134"/>
                <a:gd name="T49" fmla="*/ 0 h 365"/>
                <a:gd name="T50" fmla="*/ 0 w 134"/>
                <a:gd name="T51" fmla="*/ 351 h 365"/>
                <a:gd name="T52" fmla="*/ 0 w 134"/>
                <a:gd name="T53" fmla="*/ 351 h 365"/>
                <a:gd name="T54" fmla="*/ 4 w 134"/>
                <a:gd name="T55" fmla="*/ 351 h 365"/>
                <a:gd name="T56" fmla="*/ 4 w 134"/>
                <a:gd name="T57" fmla="*/ 346 h 365"/>
                <a:gd name="T58" fmla="*/ 4 w 134"/>
                <a:gd name="T59" fmla="*/ 346 h 365"/>
                <a:gd name="T60" fmla="*/ 9 w 134"/>
                <a:gd name="T61" fmla="*/ 346 h 365"/>
                <a:gd name="T62" fmla="*/ 9 w 134"/>
                <a:gd name="T63" fmla="*/ 346 h 365"/>
                <a:gd name="T64" fmla="*/ 14 w 134"/>
                <a:gd name="T65" fmla="*/ 346 h 365"/>
                <a:gd name="T66" fmla="*/ 14 w 134"/>
                <a:gd name="T67" fmla="*/ 346 h 365"/>
                <a:gd name="T68" fmla="*/ 19 w 134"/>
                <a:gd name="T69" fmla="*/ 351 h 365"/>
                <a:gd name="T70" fmla="*/ 19 w 134"/>
                <a:gd name="T71" fmla="*/ 351 h 365"/>
                <a:gd name="T72" fmla="*/ 24 w 134"/>
                <a:gd name="T73" fmla="*/ 351 h 365"/>
                <a:gd name="T74" fmla="*/ 28 w 134"/>
                <a:gd name="T75" fmla="*/ 351 h 365"/>
                <a:gd name="T76" fmla="*/ 28 w 134"/>
                <a:gd name="T77" fmla="*/ 351 h 365"/>
                <a:gd name="T78" fmla="*/ 33 w 134"/>
                <a:gd name="T79" fmla="*/ 351 h 365"/>
                <a:gd name="T80" fmla="*/ 33 w 134"/>
                <a:gd name="T81" fmla="*/ 356 h 365"/>
                <a:gd name="T82" fmla="*/ 38 w 134"/>
                <a:gd name="T83" fmla="*/ 356 h 365"/>
                <a:gd name="T84" fmla="*/ 38 w 134"/>
                <a:gd name="T85" fmla="*/ 356 h 365"/>
                <a:gd name="T86" fmla="*/ 43 w 134"/>
                <a:gd name="T87" fmla="*/ 356 h 365"/>
                <a:gd name="T88" fmla="*/ 43 w 134"/>
                <a:gd name="T89" fmla="*/ 360 h 365"/>
                <a:gd name="T90" fmla="*/ 48 w 134"/>
                <a:gd name="T91" fmla="*/ 360 h 365"/>
                <a:gd name="T92" fmla="*/ 48 w 134"/>
                <a:gd name="T93" fmla="*/ 360 h 365"/>
                <a:gd name="T94" fmla="*/ 48 w 134"/>
                <a:gd name="T95" fmla="*/ 360 h 365"/>
                <a:gd name="T96" fmla="*/ 48 w 134"/>
                <a:gd name="T97" fmla="*/ 360 h 365"/>
                <a:gd name="T98" fmla="*/ 48 w 134"/>
                <a:gd name="T99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365">
                  <a:moveTo>
                    <a:pt x="134" y="15"/>
                  </a:moveTo>
                  <a:lnTo>
                    <a:pt x="134" y="15"/>
                  </a:lnTo>
                  <a:lnTo>
                    <a:pt x="134" y="15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29" y="10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0" y="5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4" y="351"/>
                  </a:lnTo>
                  <a:lnTo>
                    <a:pt x="4" y="351"/>
                  </a:lnTo>
                  <a:lnTo>
                    <a:pt x="4" y="346"/>
                  </a:lnTo>
                  <a:lnTo>
                    <a:pt x="4" y="346"/>
                  </a:lnTo>
                  <a:lnTo>
                    <a:pt x="4" y="346"/>
                  </a:lnTo>
                  <a:lnTo>
                    <a:pt x="4" y="346"/>
                  </a:lnTo>
                  <a:lnTo>
                    <a:pt x="9" y="346"/>
                  </a:lnTo>
                  <a:lnTo>
                    <a:pt x="9" y="346"/>
                  </a:lnTo>
                  <a:lnTo>
                    <a:pt x="9" y="346"/>
                  </a:lnTo>
                  <a:lnTo>
                    <a:pt x="9" y="346"/>
                  </a:lnTo>
                  <a:lnTo>
                    <a:pt x="14" y="346"/>
                  </a:lnTo>
                  <a:lnTo>
                    <a:pt x="14" y="346"/>
                  </a:lnTo>
                  <a:lnTo>
                    <a:pt x="14" y="346"/>
                  </a:lnTo>
                  <a:lnTo>
                    <a:pt x="14" y="351"/>
                  </a:lnTo>
                  <a:lnTo>
                    <a:pt x="19" y="351"/>
                  </a:lnTo>
                  <a:lnTo>
                    <a:pt x="19" y="351"/>
                  </a:lnTo>
                  <a:lnTo>
                    <a:pt x="19" y="351"/>
                  </a:lnTo>
                  <a:lnTo>
                    <a:pt x="24" y="351"/>
                  </a:lnTo>
                  <a:lnTo>
                    <a:pt x="24" y="351"/>
                  </a:lnTo>
                  <a:lnTo>
                    <a:pt x="24" y="351"/>
                  </a:lnTo>
                  <a:lnTo>
                    <a:pt x="28" y="351"/>
                  </a:lnTo>
                  <a:lnTo>
                    <a:pt x="28" y="351"/>
                  </a:lnTo>
                  <a:lnTo>
                    <a:pt x="28" y="351"/>
                  </a:lnTo>
                  <a:lnTo>
                    <a:pt x="28" y="351"/>
                  </a:lnTo>
                  <a:lnTo>
                    <a:pt x="33" y="351"/>
                  </a:lnTo>
                  <a:lnTo>
                    <a:pt x="33" y="351"/>
                  </a:lnTo>
                  <a:lnTo>
                    <a:pt x="33" y="356"/>
                  </a:lnTo>
                  <a:lnTo>
                    <a:pt x="38" y="356"/>
                  </a:lnTo>
                  <a:lnTo>
                    <a:pt x="38" y="356"/>
                  </a:lnTo>
                  <a:lnTo>
                    <a:pt x="38" y="356"/>
                  </a:lnTo>
                  <a:lnTo>
                    <a:pt x="38" y="356"/>
                  </a:lnTo>
                  <a:lnTo>
                    <a:pt x="43" y="356"/>
                  </a:lnTo>
                  <a:lnTo>
                    <a:pt x="43" y="356"/>
                  </a:lnTo>
                  <a:lnTo>
                    <a:pt x="43" y="356"/>
                  </a:lnTo>
                  <a:lnTo>
                    <a:pt x="43" y="360"/>
                  </a:lnTo>
                  <a:lnTo>
                    <a:pt x="43" y="360"/>
                  </a:lnTo>
                  <a:lnTo>
                    <a:pt x="48" y="360"/>
                  </a:lnTo>
                  <a:lnTo>
                    <a:pt x="48" y="360"/>
                  </a:lnTo>
                  <a:lnTo>
                    <a:pt x="48" y="360"/>
                  </a:lnTo>
                  <a:lnTo>
                    <a:pt x="48" y="360"/>
                  </a:lnTo>
                  <a:lnTo>
                    <a:pt x="48" y="360"/>
                  </a:lnTo>
                  <a:lnTo>
                    <a:pt x="48" y="360"/>
                  </a:lnTo>
                  <a:lnTo>
                    <a:pt x="48" y="360"/>
                  </a:lnTo>
                  <a:lnTo>
                    <a:pt x="48" y="365"/>
                  </a:lnTo>
                  <a:lnTo>
                    <a:pt x="48" y="365"/>
                  </a:lnTo>
                  <a:lnTo>
                    <a:pt x="134" y="1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41" name="Oval 143"/>
            <p:cNvSpPr>
              <a:spLocks noChangeAspect="1" noChangeArrowheads="1"/>
            </p:cNvSpPr>
            <p:nvPr/>
          </p:nvSpPr>
          <p:spPr bwMode="auto">
            <a:xfrm>
              <a:off x="2474495" y="5735526"/>
              <a:ext cx="89851" cy="94349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42" name="Oval 144"/>
            <p:cNvSpPr>
              <a:spLocks noChangeAspect="1" noChangeArrowheads="1"/>
            </p:cNvSpPr>
            <p:nvPr/>
          </p:nvSpPr>
          <p:spPr bwMode="auto">
            <a:xfrm>
              <a:off x="2928243" y="3621665"/>
              <a:ext cx="193180" cy="195437"/>
            </a:xfrm>
            <a:prstGeom prst="ellipse">
              <a:avLst/>
            </a:prstGeom>
            <a:solidFill>
              <a:srgbClr val="0000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43" name="Freeform 145"/>
            <p:cNvSpPr>
              <a:spLocks noChangeAspect="1"/>
            </p:cNvSpPr>
            <p:nvPr/>
          </p:nvSpPr>
          <p:spPr bwMode="auto">
            <a:xfrm>
              <a:off x="2764264" y="3527317"/>
              <a:ext cx="247090" cy="190944"/>
            </a:xfrm>
            <a:custGeom>
              <a:avLst/>
              <a:gdLst>
                <a:gd name="T0" fmla="*/ 178 w 216"/>
                <a:gd name="T1" fmla="*/ 164 h 164"/>
                <a:gd name="T2" fmla="*/ 182 w 216"/>
                <a:gd name="T3" fmla="*/ 164 h 164"/>
                <a:gd name="T4" fmla="*/ 182 w 216"/>
                <a:gd name="T5" fmla="*/ 164 h 164"/>
                <a:gd name="T6" fmla="*/ 187 w 216"/>
                <a:gd name="T7" fmla="*/ 164 h 164"/>
                <a:gd name="T8" fmla="*/ 192 w 216"/>
                <a:gd name="T9" fmla="*/ 164 h 164"/>
                <a:gd name="T10" fmla="*/ 192 w 216"/>
                <a:gd name="T11" fmla="*/ 164 h 164"/>
                <a:gd name="T12" fmla="*/ 197 w 216"/>
                <a:gd name="T13" fmla="*/ 164 h 164"/>
                <a:gd name="T14" fmla="*/ 197 w 216"/>
                <a:gd name="T15" fmla="*/ 164 h 164"/>
                <a:gd name="T16" fmla="*/ 202 w 216"/>
                <a:gd name="T17" fmla="*/ 159 h 164"/>
                <a:gd name="T18" fmla="*/ 202 w 216"/>
                <a:gd name="T19" fmla="*/ 159 h 164"/>
                <a:gd name="T20" fmla="*/ 206 w 216"/>
                <a:gd name="T21" fmla="*/ 159 h 164"/>
                <a:gd name="T22" fmla="*/ 206 w 216"/>
                <a:gd name="T23" fmla="*/ 154 h 164"/>
                <a:gd name="T24" fmla="*/ 211 w 216"/>
                <a:gd name="T25" fmla="*/ 154 h 164"/>
                <a:gd name="T26" fmla="*/ 211 w 216"/>
                <a:gd name="T27" fmla="*/ 149 h 164"/>
                <a:gd name="T28" fmla="*/ 211 w 216"/>
                <a:gd name="T29" fmla="*/ 149 h 164"/>
                <a:gd name="T30" fmla="*/ 211 w 216"/>
                <a:gd name="T31" fmla="*/ 144 h 164"/>
                <a:gd name="T32" fmla="*/ 211 w 216"/>
                <a:gd name="T33" fmla="*/ 140 h 164"/>
                <a:gd name="T34" fmla="*/ 216 w 216"/>
                <a:gd name="T35" fmla="*/ 140 h 164"/>
                <a:gd name="T36" fmla="*/ 211 w 216"/>
                <a:gd name="T37" fmla="*/ 135 h 164"/>
                <a:gd name="T38" fmla="*/ 211 w 216"/>
                <a:gd name="T39" fmla="*/ 135 h 164"/>
                <a:gd name="T40" fmla="*/ 211 w 216"/>
                <a:gd name="T41" fmla="*/ 130 h 164"/>
                <a:gd name="T42" fmla="*/ 211 w 216"/>
                <a:gd name="T43" fmla="*/ 130 h 164"/>
                <a:gd name="T44" fmla="*/ 211 w 216"/>
                <a:gd name="T45" fmla="*/ 125 h 164"/>
                <a:gd name="T46" fmla="*/ 206 w 216"/>
                <a:gd name="T47" fmla="*/ 125 h 164"/>
                <a:gd name="T48" fmla="*/ 206 w 216"/>
                <a:gd name="T49" fmla="*/ 120 h 164"/>
                <a:gd name="T50" fmla="*/ 29 w 216"/>
                <a:gd name="T51" fmla="*/ 0 h 164"/>
                <a:gd name="T52" fmla="*/ 34 w 216"/>
                <a:gd name="T53" fmla="*/ 5 h 164"/>
                <a:gd name="T54" fmla="*/ 34 w 216"/>
                <a:gd name="T55" fmla="*/ 5 h 164"/>
                <a:gd name="T56" fmla="*/ 34 w 216"/>
                <a:gd name="T57" fmla="*/ 10 h 164"/>
                <a:gd name="T58" fmla="*/ 34 w 216"/>
                <a:gd name="T59" fmla="*/ 10 h 164"/>
                <a:gd name="T60" fmla="*/ 38 w 216"/>
                <a:gd name="T61" fmla="*/ 15 h 164"/>
                <a:gd name="T62" fmla="*/ 38 w 216"/>
                <a:gd name="T63" fmla="*/ 15 h 164"/>
                <a:gd name="T64" fmla="*/ 38 w 216"/>
                <a:gd name="T65" fmla="*/ 20 h 164"/>
                <a:gd name="T66" fmla="*/ 38 w 216"/>
                <a:gd name="T67" fmla="*/ 24 h 164"/>
                <a:gd name="T68" fmla="*/ 34 w 216"/>
                <a:gd name="T69" fmla="*/ 24 h 164"/>
                <a:gd name="T70" fmla="*/ 34 w 216"/>
                <a:gd name="T71" fmla="*/ 29 h 164"/>
                <a:gd name="T72" fmla="*/ 34 w 216"/>
                <a:gd name="T73" fmla="*/ 29 h 164"/>
                <a:gd name="T74" fmla="*/ 29 w 216"/>
                <a:gd name="T75" fmla="*/ 34 h 164"/>
                <a:gd name="T76" fmla="*/ 29 w 216"/>
                <a:gd name="T77" fmla="*/ 39 h 164"/>
                <a:gd name="T78" fmla="*/ 29 w 216"/>
                <a:gd name="T79" fmla="*/ 39 h 164"/>
                <a:gd name="T80" fmla="*/ 24 w 216"/>
                <a:gd name="T81" fmla="*/ 39 h 164"/>
                <a:gd name="T82" fmla="*/ 19 w 216"/>
                <a:gd name="T83" fmla="*/ 44 h 164"/>
                <a:gd name="T84" fmla="*/ 19 w 216"/>
                <a:gd name="T85" fmla="*/ 44 h 164"/>
                <a:gd name="T86" fmla="*/ 14 w 216"/>
                <a:gd name="T87" fmla="*/ 44 h 164"/>
                <a:gd name="T88" fmla="*/ 14 w 216"/>
                <a:gd name="T89" fmla="*/ 44 h 164"/>
                <a:gd name="T90" fmla="*/ 10 w 216"/>
                <a:gd name="T91" fmla="*/ 44 h 164"/>
                <a:gd name="T92" fmla="*/ 10 w 216"/>
                <a:gd name="T93" fmla="*/ 44 h 164"/>
                <a:gd name="T94" fmla="*/ 5 w 216"/>
                <a:gd name="T95" fmla="*/ 44 h 164"/>
                <a:gd name="T96" fmla="*/ 0 w 216"/>
                <a:gd name="T97" fmla="*/ 44 h 164"/>
                <a:gd name="T98" fmla="*/ 0 w 216"/>
                <a:gd name="T99" fmla="*/ 4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6" h="164">
                  <a:moveTo>
                    <a:pt x="178" y="164"/>
                  </a:moveTo>
                  <a:lnTo>
                    <a:pt x="178" y="164"/>
                  </a:lnTo>
                  <a:lnTo>
                    <a:pt x="182" y="164"/>
                  </a:lnTo>
                  <a:lnTo>
                    <a:pt x="182" y="164"/>
                  </a:lnTo>
                  <a:lnTo>
                    <a:pt x="182" y="164"/>
                  </a:lnTo>
                  <a:lnTo>
                    <a:pt x="182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202" y="164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6" y="159"/>
                  </a:lnTo>
                  <a:lnTo>
                    <a:pt x="206" y="159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11" y="154"/>
                  </a:lnTo>
                  <a:lnTo>
                    <a:pt x="211" y="149"/>
                  </a:lnTo>
                  <a:lnTo>
                    <a:pt x="211" y="149"/>
                  </a:lnTo>
                  <a:lnTo>
                    <a:pt x="211" y="149"/>
                  </a:lnTo>
                  <a:lnTo>
                    <a:pt x="211" y="149"/>
                  </a:lnTo>
                  <a:lnTo>
                    <a:pt x="211" y="144"/>
                  </a:lnTo>
                  <a:lnTo>
                    <a:pt x="211" y="144"/>
                  </a:lnTo>
                  <a:lnTo>
                    <a:pt x="211" y="144"/>
                  </a:lnTo>
                  <a:lnTo>
                    <a:pt x="211" y="140"/>
                  </a:lnTo>
                  <a:lnTo>
                    <a:pt x="211" y="140"/>
                  </a:lnTo>
                  <a:lnTo>
                    <a:pt x="216" y="140"/>
                  </a:lnTo>
                  <a:lnTo>
                    <a:pt x="211" y="135"/>
                  </a:lnTo>
                  <a:lnTo>
                    <a:pt x="211" y="135"/>
                  </a:lnTo>
                  <a:lnTo>
                    <a:pt x="211" y="135"/>
                  </a:lnTo>
                  <a:lnTo>
                    <a:pt x="211" y="135"/>
                  </a:lnTo>
                  <a:lnTo>
                    <a:pt x="211" y="130"/>
                  </a:lnTo>
                  <a:lnTo>
                    <a:pt x="211" y="130"/>
                  </a:lnTo>
                  <a:lnTo>
                    <a:pt x="211" y="130"/>
                  </a:lnTo>
                  <a:lnTo>
                    <a:pt x="211" y="130"/>
                  </a:lnTo>
                  <a:lnTo>
                    <a:pt x="211" y="125"/>
                  </a:lnTo>
                  <a:lnTo>
                    <a:pt x="211" y="125"/>
                  </a:lnTo>
                  <a:lnTo>
                    <a:pt x="206" y="125"/>
                  </a:lnTo>
                  <a:lnTo>
                    <a:pt x="206" y="125"/>
                  </a:lnTo>
                  <a:lnTo>
                    <a:pt x="206" y="125"/>
                  </a:lnTo>
                  <a:lnTo>
                    <a:pt x="206" y="12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78" y="16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44" name="Oval 146"/>
            <p:cNvSpPr>
              <a:spLocks noChangeAspect="1" noChangeArrowheads="1"/>
            </p:cNvSpPr>
            <p:nvPr/>
          </p:nvSpPr>
          <p:spPr bwMode="auto">
            <a:xfrm>
              <a:off x="2598040" y="4677473"/>
              <a:ext cx="226874" cy="22913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45" name="Freeform 147"/>
            <p:cNvSpPr>
              <a:spLocks noChangeAspect="1"/>
            </p:cNvSpPr>
            <p:nvPr/>
          </p:nvSpPr>
          <p:spPr bwMode="auto">
            <a:xfrm>
              <a:off x="2380151" y="4639284"/>
              <a:ext cx="301001" cy="161741"/>
            </a:xfrm>
            <a:custGeom>
              <a:avLst/>
              <a:gdLst>
                <a:gd name="T0" fmla="*/ 235 w 264"/>
                <a:gd name="T1" fmla="*/ 140 h 140"/>
                <a:gd name="T2" fmla="*/ 240 w 264"/>
                <a:gd name="T3" fmla="*/ 140 h 140"/>
                <a:gd name="T4" fmla="*/ 240 w 264"/>
                <a:gd name="T5" fmla="*/ 140 h 140"/>
                <a:gd name="T6" fmla="*/ 245 w 264"/>
                <a:gd name="T7" fmla="*/ 140 h 140"/>
                <a:gd name="T8" fmla="*/ 245 w 264"/>
                <a:gd name="T9" fmla="*/ 140 h 140"/>
                <a:gd name="T10" fmla="*/ 250 w 264"/>
                <a:gd name="T11" fmla="*/ 140 h 140"/>
                <a:gd name="T12" fmla="*/ 250 w 264"/>
                <a:gd name="T13" fmla="*/ 135 h 140"/>
                <a:gd name="T14" fmla="*/ 254 w 264"/>
                <a:gd name="T15" fmla="*/ 135 h 140"/>
                <a:gd name="T16" fmla="*/ 254 w 264"/>
                <a:gd name="T17" fmla="*/ 135 h 140"/>
                <a:gd name="T18" fmla="*/ 259 w 264"/>
                <a:gd name="T19" fmla="*/ 130 h 140"/>
                <a:gd name="T20" fmla="*/ 259 w 264"/>
                <a:gd name="T21" fmla="*/ 130 h 140"/>
                <a:gd name="T22" fmla="*/ 264 w 264"/>
                <a:gd name="T23" fmla="*/ 125 h 140"/>
                <a:gd name="T24" fmla="*/ 264 w 264"/>
                <a:gd name="T25" fmla="*/ 120 h 140"/>
                <a:gd name="T26" fmla="*/ 264 w 264"/>
                <a:gd name="T27" fmla="*/ 120 h 140"/>
                <a:gd name="T28" fmla="*/ 264 w 264"/>
                <a:gd name="T29" fmla="*/ 116 h 140"/>
                <a:gd name="T30" fmla="*/ 264 w 264"/>
                <a:gd name="T31" fmla="*/ 111 h 140"/>
                <a:gd name="T32" fmla="*/ 264 w 264"/>
                <a:gd name="T33" fmla="*/ 111 h 140"/>
                <a:gd name="T34" fmla="*/ 264 w 264"/>
                <a:gd name="T35" fmla="*/ 106 h 140"/>
                <a:gd name="T36" fmla="*/ 264 w 264"/>
                <a:gd name="T37" fmla="*/ 106 h 140"/>
                <a:gd name="T38" fmla="*/ 264 w 264"/>
                <a:gd name="T39" fmla="*/ 101 h 140"/>
                <a:gd name="T40" fmla="*/ 264 w 264"/>
                <a:gd name="T41" fmla="*/ 96 h 140"/>
                <a:gd name="T42" fmla="*/ 259 w 264"/>
                <a:gd name="T43" fmla="*/ 96 h 140"/>
                <a:gd name="T44" fmla="*/ 259 w 264"/>
                <a:gd name="T45" fmla="*/ 96 h 140"/>
                <a:gd name="T46" fmla="*/ 254 w 264"/>
                <a:gd name="T47" fmla="*/ 92 h 140"/>
                <a:gd name="T48" fmla="*/ 254 w 264"/>
                <a:gd name="T49" fmla="*/ 92 h 140"/>
                <a:gd name="T50" fmla="*/ 24 w 264"/>
                <a:gd name="T51" fmla="*/ 0 h 140"/>
                <a:gd name="T52" fmla="*/ 29 w 264"/>
                <a:gd name="T53" fmla="*/ 5 h 140"/>
                <a:gd name="T54" fmla="*/ 29 w 264"/>
                <a:gd name="T55" fmla="*/ 5 h 140"/>
                <a:gd name="T56" fmla="*/ 29 w 264"/>
                <a:gd name="T57" fmla="*/ 5 h 140"/>
                <a:gd name="T58" fmla="*/ 34 w 264"/>
                <a:gd name="T59" fmla="*/ 10 h 140"/>
                <a:gd name="T60" fmla="*/ 34 w 264"/>
                <a:gd name="T61" fmla="*/ 10 h 140"/>
                <a:gd name="T62" fmla="*/ 34 w 264"/>
                <a:gd name="T63" fmla="*/ 15 h 140"/>
                <a:gd name="T64" fmla="*/ 34 w 264"/>
                <a:gd name="T65" fmla="*/ 20 h 140"/>
                <a:gd name="T66" fmla="*/ 34 w 264"/>
                <a:gd name="T67" fmla="*/ 20 h 140"/>
                <a:gd name="T68" fmla="*/ 34 w 264"/>
                <a:gd name="T69" fmla="*/ 24 h 140"/>
                <a:gd name="T70" fmla="*/ 34 w 264"/>
                <a:gd name="T71" fmla="*/ 29 h 140"/>
                <a:gd name="T72" fmla="*/ 34 w 264"/>
                <a:gd name="T73" fmla="*/ 29 h 140"/>
                <a:gd name="T74" fmla="*/ 34 w 264"/>
                <a:gd name="T75" fmla="*/ 34 h 140"/>
                <a:gd name="T76" fmla="*/ 29 w 264"/>
                <a:gd name="T77" fmla="*/ 39 h 140"/>
                <a:gd name="T78" fmla="*/ 29 w 264"/>
                <a:gd name="T79" fmla="*/ 39 h 140"/>
                <a:gd name="T80" fmla="*/ 29 w 264"/>
                <a:gd name="T81" fmla="*/ 44 h 140"/>
                <a:gd name="T82" fmla="*/ 24 w 264"/>
                <a:gd name="T83" fmla="*/ 44 h 140"/>
                <a:gd name="T84" fmla="*/ 19 w 264"/>
                <a:gd name="T85" fmla="*/ 48 h 140"/>
                <a:gd name="T86" fmla="*/ 19 w 264"/>
                <a:gd name="T87" fmla="*/ 48 h 140"/>
                <a:gd name="T88" fmla="*/ 14 w 264"/>
                <a:gd name="T89" fmla="*/ 48 h 140"/>
                <a:gd name="T90" fmla="*/ 14 w 264"/>
                <a:gd name="T91" fmla="*/ 53 h 140"/>
                <a:gd name="T92" fmla="*/ 10 w 264"/>
                <a:gd name="T93" fmla="*/ 53 h 140"/>
                <a:gd name="T94" fmla="*/ 5 w 264"/>
                <a:gd name="T95" fmla="*/ 53 h 140"/>
                <a:gd name="T96" fmla="*/ 5 w 264"/>
                <a:gd name="T97" fmla="*/ 53 h 140"/>
                <a:gd name="T98" fmla="*/ 0 w 264"/>
                <a:gd name="T99" fmla="*/ 5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4" h="140">
                  <a:moveTo>
                    <a:pt x="235" y="140"/>
                  </a:moveTo>
                  <a:lnTo>
                    <a:pt x="235" y="140"/>
                  </a:lnTo>
                  <a:lnTo>
                    <a:pt x="235" y="140"/>
                  </a:lnTo>
                  <a:lnTo>
                    <a:pt x="240" y="140"/>
                  </a:lnTo>
                  <a:lnTo>
                    <a:pt x="240" y="140"/>
                  </a:lnTo>
                  <a:lnTo>
                    <a:pt x="240" y="140"/>
                  </a:lnTo>
                  <a:lnTo>
                    <a:pt x="240" y="140"/>
                  </a:lnTo>
                  <a:lnTo>
                    <a:pt x="245" y="140"/>
                  </a:lnTo>
                  <a:lnTo>
                    <a:pt x="245" y="140"/>
                  </a:lnTo>
                  <a:lnTo>
                    <a:pt x="245" y="140"/>
                  </a:lnTo>
                  <a:lnTo>
                    <a:pt x="250" y="140"/>
                  </a:lnTo>
                  <a:lnTo>
                    <a:pt x="250" y="140"/>
                  </a:lnTo>
                  <a:lnTo>
                    <a:pt x="250" y="140"/>
                  </a:lnTo>
                  <a:lnTo>
                    <a:pt x="250" y="135"/>
                  </a:lnTo>
                  <a:lnTo>
                    <a:pt x="254" y="135"/>
                  </a:lnTo>
                  <a:lnTo>
                    <a:pt x="254" y="135"/>
                  </a:lnTo>
                  <a:lnTo>
                    <a:pt x="254" y="135"/>
                  </a:lnTo>
                  <a:lnTo>
                    <a:pt x="254" y="135"/>
                  </a:lnTo>
                  <a:lnTo>
                    <a:pt x="259" y="130"/>
                  </a:lnTo>
                  <a:lnTo>
                    <a:pt x="259" y="130"/>
                  </a:lnTo>
                  <a:lnTo>
                    <a:pt x="259" y="130"/>
                  </a:lnTo>
                  <a:lnTo>
                    <a:pt x="259" y="130"/>
                  </a:lnTo>
                  <a:lnTo>
                    <a:pt x="259" y="125"/>
                  </a:lnTo>
                  <a:lnTo>
                    <a:pt x="264" y="125"/>
                  </a:lnTo>
                  <a:lnTo>
                    <a:pt x="264" y="125"/>
                  </a:lnTo>
                  <a:lnTo>
                    <a:pt x="264" y="120"/>
                  </a:lnTo>
                  <a:lnTo>
                    <a:pt x="264" y="120"/>
                  </a:lnTo>
                  <a:lnTo>
                    <a:pt x="264" y="120"/>
                  </a:lnTo>
                  <a:lnTo>
                    <a:pt x="264" y="116"/>
                  </a:lnTo>
                  <a:lnTo>
                    <a:pt x="264" y="116"/>
                  </a:lnTo>
                  <a:lnTo>
                    <a:pt x="264" y="116"/>
                  </a:lnTo>
                  <a:lnTo>
                    <a:pt x="264" y="111"/>
                  </a:lnTo>
                  <a:lnTo>
                    <a:pt x="264" y="111"/>
                  </a:lnTo>
                  <a:lnTo>
                    <a:pt x="264" y="111"/>
                  </a:lnTo>
                  <a:lnTo>
                    <a:pt x="264" y="106"/>
                  </a:lnTo>
                  <a:lnTo>
                    <a:pt x="264" y="106"/>
                  </a:lnTo>
                  <a:lnTo>
                    <a:pt x="264" y="106"/>
                  </a:lnTo>
                  <a:lnTo>
                    <a:pt x="264" y="106"/>
                  </a:lnTo>
                  <a:lnTo>
                    <a:pt x="264" y="101"/>
                  </a:lnTo>
                  <a:lnTo>
                    <a:pt x="264" y="101"/>
                  </a:lnTo>
                  <a:lnTo>
                    <a:pt x="264" y="101"/>
                  </a:lnTo>
                  <a:lnTo>
                    <a:pt x="264" y="96"/>
                  </a:lnTo>
                  <a:lnTo>
                    <a:pt x="259" y="96"/>
                  </a:lnTo>
                  <a:lnTo>
                    <a:pt x="259" y="96"/>
                  </a:lnTo>
                  <a:lnTo>
                    <a:pt x="259" y="96"/>
                  </a:lnTo>
                  <a:lnTo>
                    <a:pt x="259" y="96"/>
                  </a:lnTo>
                  <a:lnTo>
                    <a:pt x="259" y="92"/>
                  </a:lnTo>
                  <a:lnTo>
                    <a:pt x="254" y="92"/>
                  </a:lnTo>
                  <a:lnTo>
                    <a:pt x="254" y="92"/>
                  </a:lnTo>
                  <a:lnTo>
                    <a:pt x="254" y="9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4" y="48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235" y="14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46" name="Oval 148"/>
            <p:cNvSpPr>
              <a:spLocks noChangeAspect="1" noChangeArrowheads="1"/>
            </p:cNvSpPr>
            <p:nvPr/>
          </p:nvSpPr>
          <p:spPr bwMode="auto">
            <a:xfrm>
              <a:off x="7703828" y="3659854"/>
              <a:ext cx="116806" cy="116813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47" name="Freeform 149"/>
            <p:cNvSpPr>
              <a:spLocks noChangeAspect="1"/>
            </p:cNvSpPr>
            <p:nvPr/>
          </p:nvSpPr>
          <p:spPr bwMode="auto">
            <a:xfrm>
              <a:off x="7324207" y="3655361"/>
              <a:ext cx="402084" cy="94349"/>
            </a:xfrm>
            <a:custGeom>
              <a:avLst/>
              <a:gdLst>
                <a:gd name="T0" fmla="*/ 341 w 350"/>
                <a:gd name="T1" fmla="*/ 81 h 81"/>
                <a:gd name="T2" fmla="*/ 341 w 350"/>
                <a:gd name="T3" fmla="*/ 81 h 81"/>
                <a:gd name="T4" fmla="*/ 341 w 350"/>
                <a:gd name="T5" fmla="*/ 81 h 81"/>
                <a:gd name="T6" fmla="*/ 341 w 350"/>
                <a:gd name="T7" fmla="*/ 81 h 81"/>
                <a:gd name="T8" fmla="*/ 341 w 350"/>
                <a:gd name="T9" fmla="*/ 77 h 81"/>
                <a:gd name="T10" fmla="*/ 341 w 350"/>
                <a:gd name="T11" fmla="*/ 77 h 81"/>
                <a:gd name="T12" fmla="*/ 341 w 350"/>
                <a:gd name="T13" fmla="*/ 77 h 81"/>
                <a:gd name="T14" fmla="*/ 346 w 350"/>
                <a:gd name="T15" fmla="*/ 72 h 81"/>
                <a:gd name="T16" fmla="*/ 346 w 350"/>
                <a:gd name="T17" fmla="*/ 67 h 81"/>
                <a:gd name="T18" fmla="*/ 346 w 350"/>
                <a:gd name="T19" fmla="*/ 67 h 81"/>
                <a:gd name="T20" fmla="*/ 346 w 350"/>
                <a:gd name="T21" fmla="*/ 62 h 81"/>
                <a:gd name="T22" fmla="*/ 346 w 350"/>
                <a:gd name="T23" fmla="*/ 57 h 81"/>
                <a:gd name="T24" fmla="*/ 346 w 350"/>
                <a:gd name="T25" fmla="*/ 57 h 81"/>
                <a:gd name="T26" fmla="*/ 346 w 350"/>
                <a:gd name="T27" fmla="*/ 53 h 81"/>
                <a:gd name="T28" fmla="*/ 346 w 350"/>
                <a:gd name="T29" fmla="*/ 48 h 81"/>
                <a:gd name="T30" fmla="*/ 346 w 350"/>
                <a:gd name="T31" fmla="*/ 43 h 81"/>
                <a:gd name="T32" fmla="*/ 346 w 350"/>
                <a:gd name="T33" fmla="*/ 43 h 81"/>
                <a:gd name="T34" fmla="*/ 346 w 350"/>
                <a:gd name="T35" fmla="*/ 38 h 81"/>
                <a:gd name="T36" fmla="*/ 346 w 350"/>
                <a:gd name="T37" fmla="*/ 38 h 81"/>
                <a:gd name="T38" fmla="*/ 350 w 350"/>
                <a:gd name="T39" fmla="*/ 33 h 81"/>
                <a:gd name="T40" fmla="*/ 350 w 350"/>
                <a:gd name="T41" fmla="*/ 33 h 81"/>
                <a:gd name="T42" fmla="*/ 350 w 350"/>
                <a:gd name="T43" fmla="*/ 29 h 81"/>
                <a:gd name="T44" fmla="*/ 350 w 350"/>
                <a:gd name="T45" fmla="*/ 29 h 81"/>
                <a:gd name="T46" fmla="*/ 346 w 350"/>
                <a:gd name="T47" fmla="*/ 29 h 81"/>
                <a:gd name="T48" fmla="*/ 346 w 350"/>
                <a:gd name="T49" fmla="*/ 29 h 81"/>
                <a:gd name="T50" fmla="*/ 5 w 350"/>
                <a:gd name="T51" fmla="*/ 0 h 81"/>
                <a:gd name="T52" fmla="*/ 5 w 350"/>
                <a:gd name="T53" fmla="*/ 0 h 81"/>
                <a:gd name="T54" fmla="*/ 5 w 350"/>
                <a:gd name="T55" fmla="*/ 0 h 81"/>
                <a:gd name="T56" fmla="*/ 5 w 350"/>
                <a:gd name="T57" fmla="*/ 0 h 81"/>
                <a:gd name="T58" fmla="*/ 5 w 350"/>
                <a:gd name="T59" fmla="*/ 0 h 81"/>
                <a:gd name="T60" fmla="*/ 5 w 350"/>
                <a:gd name="T61" fmla="*/ 5 h 81"/>
                <a:gd name="T62" fmla="*/ 5 w 350"/>
                <a:gd name="T63" fmla="*/ 5 h 81"/>
                <a:gd name="T64" fmla="*/ 5 w 350"/>
                <a:gd name="T65" fmla="*/ 9 h 81"/>
                <a:gd name="T66" fmla="*/ 5 w 350"/>
                <a:gd name="T67" fmla="*/ 9 h 81"/>
                <a:gd name="T68" fmla="*/ 5 w 350"/>
                <a:gd name="T69" fmla="*/ 14 h 81"/>
                <a:gd name="T70" fmla="*/ 5 w 350"/>
                <a:gd name="T71" fmla="*/ 19 h 81"/>
                <a:gd name="T72" fmla="*/ 5 w 350"/>
                <a:gd name="T73" fmla="*/ 24 h 81"/>
                <a:gd name="T74" fmla="*/ 5 w 350"/>
                <a:gd name="T75" fmla="*/ 24 h 81"/>
                <a:gd name="T76" fmla="*/ 5 w 350"/>
                <a:gd name="T77" fmla="*/ 29 h 81"/>
                <a:gd name="T78" fmla="*/ 5 w 350"/>
                <a:gd name="T79" fmla="*/ 33 h 81"/>
                <a:gd name="T80" fmla="*/ 5 w 350"/>
                <a:gd name="T81" fmla="*/ 33 h 81"/>
                <a:gd name="T82" fmla="*/ 0 w 350"/>
                <a:gd name="T83" fmla="*/ 38 h 81"/>
                <a:gd name="T84" fmla="*/ 0 w 350"/>
                <a:gd name="T85" fmla="*/ 43 h 81"/>
                <a:gd name="T86" fmla="*/ 0 w 350"/>
                <a:gd name="T87" fmla="*/ 43 h 81"/>
                <a:gd name="T88" fmla="*/ 0 w 350"/>
                <a:gd name="T89" fmla="*/ 43 h 81"/>
                <a:gd name="T90" fmla="*/ 0 w 350"/>
                <a:gd name="T91" fmla="*/ 48 h 81"/>
                <a:gd name="T92" fmla="*/ 0 w 350"/>
                <a:gd name="T93" fmla="*/ 48 h 81"/>
                <a:gd name="T94" fmla="*/ 0 w 350"/>
                <a:gd name="T95" fmla="*/ 48 h 81"/>
                <a:gd name="T96" fmla="*/ 0 w 350"/>
                <a:gd name="T97" fmla="*/ 53 h 81"/>
                <a:gd name="T98" fmla="*/ 0 w 350"/>
                <a:gd name="T99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81">
                  <a:moveTo>
                    <a:pt x="341" y="81"/>
                  </a:moveTo>
                  <a:lnTo>
                    <a:pt x="341" y="81"/>
                  </a:lnTo>
                  <a:lnTo>
                    <a:pt x="341" y="81"/>
                  </a:lnTo>
                  <a:lnTo>
                    <a:pt x="341" y="81"/>
                  </a:lnTo>
                  <a:lnTo>
                    <a:pt x="341" y="81"/>
                  </a:lnTo>
                  <a:lnTo>
                    <a:pt x="341" y="81"/>
                  </a:lnTo>
                  <a:lnTo>
                    <a:pt x="341" y="81"/>
                  </a:lnTo>
                  <a:lnTo>
                    <a:pt x="341" y="81"/>
                  </a:lnTo>
                  <a:lnTo>
                    <a:pt x="341" y="81"/>
                  </a:lnTo>
                  <a:lnTo>
                    <a:pt x="341" y="77"/>
                  </a:lnTo>
                  <a:lnTo>
                    <a:pt x="341" y="77"/>
                  </a:lnTo>
                  <a:lnTo>
                    <a:pt x="341" y="77"/>
                  </a:lnTo>
                  <a:lnTo>
                    <a:pt x="341" y="77"/>
                  </a:lnTo>
                  <a:lnTo>
                    <a:pt x="341" y="77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67"/>
                  </a:lnTo>
                  <a:lnTo>
                    <a:pt x="346" y="67"/>
                  </a:lnTo>
                  <a:lnTo>
                    <a:pt x="346" y="67"/>
                  </a:lnTo>
                  <a:lnTo>
                    <a:pt x="346" y="62"/>
                  </a:lnTo>
                  <a:lnTo>
                    <a:pt x="346" y="62"/>
                  </a:lnTo>
                  <a:lnTo>
                    <a:pt x="346" y="62"/>
                  </a:lnTo>
                  <a:lnTo>
                    <a:pt x="346" y="57"/>
                  </a:lnTo>
                  <a:lnTo>
                    <a:pt x="346" y="57"/>
                  </a:lnTo>
                  <a:lnTo>
                    <a:pt x="346" y="57"/>
                  </a:lnTo>
                  <a:lnTo>
                    <a:pt x="346" y="53"/>
                  </a:lnTo>
                  <a:lnTo>
                    <a:pt x="346" y="53"/>
                  </a:lnTo>
                  <a:lnTo>
                    <a:pt x="346" y="48"/>
                  </a:lnTo>
                  <a:lnTo>
                    <a:pt x="346" y="48"/>
                  </a:lnTo>
                  <a:lnTo>
                    <a:pt x="346" y="48"/>
                  </a:lnTo>
                  <a:lnTo>
                    <a:pt x="346" y="43"/>
                  </a:lnTo>
                  <a:lnTo>
                    <a:pt x="346" y="43"/>
                  </a:lnTo>
                  <a:lnTo>
                    <a:pt x="346" y="43"/>
                  </a:lnTo>
                  <a:lnTo>
                    <a:pt x="346" y="38"/>
                  </a:lnTo>
                  <a:lnTo>
                    <a:pt x="346" y="38"/>
                  </a:lnTo>
                  <a:lnTo>
                    <a:pt x="346" y="38"/>
                  </a:lnTo>
                  <a:lnTo>
                    <a:pt x="346" y="38"/>
                  </a:lnTo>
                  <a:lnTo>
                    <a:pt x="346" y="33"/>
                  </a:lnTo>
                  <a:lnTo>
                    <a:pt x="350" y="33"/>
                  </a:lnTo>
                  <a:lnTo>
                    <a:pt x="350" y="33"/>
                  </a:lnTo>
                  <a:lnTo>
                    <a:pt x="350" y="33"/>
                  </a:lnTo>
                  <a:lnTo>
                    <a:pt x="350" y="33"/>
                  </a:lnTo>
                  <a:lnTo>
                    <a:pt x="350" y="29"/>
                  </a:lnTo>
                  <a:lnTo>
                    <a:pt x="350" y="29"/>
                  </a:lnTo>
                  <a:lnTo>
                    <a:pt x="350" y="29"/>
                  </a:lnTo>
                  <a:lnTo>
                    <a:pt x="350" y="29"/>
                  </a:lnTo>
                  <a:lnTo>
                    <a:pt x="346" y="29"/>
                  </a:lnTo>
                  <a:lnTo>
                    <a:pt x="346" y="29"/>
                  </a:lnTo>
                  <a:lnTo>
                    <a:pt x="346" y="29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41" y="8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48" name="Oval 150"/>
            <p:cNvSpPr>
              <a:spLocks noChangeAspect="1" noChangeArrowheads="1"/>
            </p:cNvSpPr>
            <p:nvPr/>
          </p:nvSpPr>
          <p:spPr bwMode="auto">
            <a:xfrm>
              <a:off x="7070378" y="3538549"/>
              <a:ext cx="260568" cy="26282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49" name="Freeform 151"/>
            <p:cNvSpPr>
              <a:spLocks noChangeAspect="1"/>
            </p:cNvSpPr>
            <p:nvPr/>
          </p:nvSpPr>
          <p:spPr bwMode="auto">
            <a:xfrm>
              <a:off x="6870459" y="3251010"/>
              <a:ext cx="305494" cy="370656"/>
            </a:xfrm>
            <a:custGeom>
              <a:avLst/>
              <a:gdLst>
                <a:gd name="T0" fmla="*/ 220 w 268"/>
                <a:gd name="T1" fmla="*/ 317 h 322"/>
                <a:gd name="T2" fmla="*/ 220 w 268"/>
                <a:gd name="T3" fmla="*/ 317 h 322"/>
                <a:gd name="T4" fmla="*/ 220 w 268"/>
                <a:gd name="T5" fmla="*/ 322 h 322"/>
                <a:gd name="T6" fmla="*/ 225 w 268"/>
                <a:gd name="T7" fmla="*/ 322 h 322"/>
                <a:gd name="T8" fmla="*/ 225 w 268"/>
                <a:gd name="T9" fmla="*/ 322 h 322"/>
                <a:gd name="T10" fmla="*/ 230 w 268"/>
                <a:gd name="T11" fmla="*/ 322 h 322"/>
                <a:gd name="T12" fmla="*/ 235 w 268"/>
                <a:gd name="T13" fmla="*/ 322 h 322"/>
                <a:gd name="T14" fmla="*/ 235 w 268"/>
                <a:gd name="T15" fmla="*/ 322 h 322"/>
                <a:gd name="T16" fmla="*/ 240 w 268"/>
                <a:gd name="T17" fmla="*/ 322 h 322"/>
                <a:gd name="T18" fmla="*/ 244 w 268"/>
                <a:gd name="T19" fmla="*/ 317 h 322"/>
                <a:gd name="T20" fmla="*/ 244 w 268"/>
                <a:gd name="T21" fmla="*/ 317 h 322"/>
                <a:gd name="T22" fmla="*/ 249 w 268"/>
                <a:gd name="T23" fmla="*/ 317 h 322"/>
                <a:gd name="T24" fmla="*/ 254 w 268"/>
                <a:gd name="T25" fmla="*/ 312 h 322"/>
                <a:gd name="T26" fmla="*/ 254 w 268"/>
                <a:gd name="T27" fmla="*/ 312 h 322"/>
                <a:gd name="T28" fmla="*/ 259 w 268"/>
                <a:gd name="T29" fmla="*/ 308 h 322"/>
                <a:gd name="T30" fmla="*/ 264 w 268"/>
                <a:gd name="T31" fmla="*/ 308 h 322"/>
                <a:gd name="T32" fmla="*/ 264 w 268"/>
                <a:gd name="T33" fmla="*/ 303 h 322"/>
                <a:gd name="T34" fmla="*/ 264 w 268"/>
                <a:gd name="T35" fmla="*/ 303 h 322"/>
                <a:gd name="T36" fmla="*/ 268 w 268"/>
                <a:gd name="T37" fmla="*/ 298 h 322"/>
                <a:gd name="T38" fmla="*/ 268 w 268"/>
                <a:gd name="T39" fmla="*/ 298 h 322"/>
                <a:gd name="T40" fmla="*/ 268 w 268"/>
                <a:gd name="T41" fmla="*/ 293 h 322"/>
                <a:gd name="T42" fmla="*/ 268 w 268"/>
                <a:gd name="T43" fmla="*/ 293 h 322"/>
                <a:gd name="T44" fmla="*/ 268 w 268"/>
                <a:gd name="T45" fmla="*/ 288 h 322"/>
                <a:gd name="T46" fmla="*/ 268 w 268"/>
                <a:gd name="T47" fmla="*/ 288 h 322"/>
                <a:gd name="T48" fmla="*/ 268 w 268"/>
                <a:gd name="T49" fmla="*/ 284 h 322"/>
                <a:gd name="T50" fmla="*/ 48 w 268"/>
                <a:gd name="T51" fmla="*/ 0 h 322"/>
                <a:gd name="T52" fmla="*/ 52 w 268"/>
                <a:gd name="T53" fmla="*/ 5 h 322"/>
                <a:gd name="T54" fmla="*/ 52 w 268"/>
                <a:gd name="T55" fmla="*/ 5 h 322"/>
                <a:gd name="T56" fmla="*/ 52 w 268"/>
                <a:gd name="T57" fmla="*/ 10 h 322"/>
                <a:gd name="T58" fmla="*/ 48 w 268"/>
                <a:gd name="T59" fmla="*/ 10 h 322"/>
                <a:gd name="T60" fmla="*/ 48 w 268"/>
                <a:gd name="T61" fmla="*/ 15 h 322"/>
                <a:gd name="T62" fmla="*/ 48 w 268"/>
                <a:gd name="T63" fmla="*/ 15 h 322"/>
                <a:gd name="T64" fmla="*/ 48 w 268"/>
                <a:gd name="T65" fmla="*/ 20 h 322"/>
                <a:gd name="T66" fmla="*/ 43 w 268"/>
                <a:gd name="T67" fmla="*/ 20 h 322"/>
                <a:gd name="T68" fmla="*/ 43 w 268"/>
                <a:gd name="T69" fmla="*/ 24 h 322"/>
                <a:gd name="T70" fmla="*/ 38 w 268"/>
                <a:gd name="T71" fmla="*/ 24 h 322"/>
                <a:gd name="T72" fmla="*/ 38 w 268"/>
                <a:gd name="T73" fmla="*/ 29 h 322"/>
                <a:gd name="T74" fmla="*/ 33 w 268"/>
                <a:gd name="T75" fmla="*/ 29 h 322"/>
                <a:gd name="T76" fmla="*/ 28 w 268"/>
                <a:gd name="T77" fmla="*/ 34 h 322"/>
                <a:gd name="T78" fmla="*/ 24 w 268"/>
                <a:gd name="T79" fmla="*/ 34 h 322"/>
                <a:gd name="T80" fmla="*/ 24 w 268"/>
                <a:gd name="T81" fmla="*/ 34 h 322"/>
                <a:gd name="T82" fmla="*/ 19 w 268"/>
                <a:gd name="T83" fmla="*/ 39 h 322"/>
                <a:gd name="T84" fmla="*/ 14 w 268"/>
                <a:gd name="T85" fmla="*/ 39 h 322"/>
                <a:gd name="T86" fmla="*/ 14 w 268"/>
                <a:gd name="T87" fmla="*/ 39 h 322"/>
                <a:gd name="T88" fmla="*/ 9 w 268"/>
                <a:gd name="T89" fmla="*/ 39 h 322"/>
                <a:gd name="T90" fmla="*/ 9 w 268"/>
                <a:gd name="T91" fmla="*/ 39 h 322"/>
                <a:gd name="T92" fmla="*/ 4 w 268"/>
                <a:gd name="T93" fmla="*/ 39 h 322"/>
                <a:gd name="T94" fmla="*/ 4 w 268"/>
                <a:gd name="T95" fmla="*/ 39 h 322"/>
                <a:gd name="T96" fmla="*/ 0 w 268"/>
                <a:gd name="T97" fmla="*/ 34 h 322"/>
                <a:gd name="T98" fmla="*/ 0 w 268"/>
                <a:gd name="T99" fmla="*/ 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8" h="322">
                  <a:moveTo>
                    <a:pt x="216" y="317"/>
                  </a:moveTo>
                  <a:lnTo>
                    <a:pt x="220" y="317"/>
                  </a:lnTo>
                  <a:lnTo>
                    <a:pt x="220" y="317"/>
                  </a:lnTo>
                  <a:lnTo>
                    <a:pt x="220" y="317"/>
                  </a:lnTo>
                  <a:lnTo>
                    <a:pt x="220" y="317"/>
                  </a:lnTo>
                  <a:lnTo>
                    <a:pt x="220" y="322"/>
                  </a:lnTo>
                  <a:lnTo>
                    <a:pt x="225" y="322"/>
                  </a:lnTo>
                  <a:lnTo>
                    <a:pt x="225" y="322"/>
                  </a:lnTo>
                  <a:lnTo>
                    <a:pt x="225" y="322"/>
                  </a:lnTo>
                  <a:lnTo>
                    <a:pt x="225" y="322"/>
                  </a:lnTo>
                  <a:lnTo>
                    <a:pt x="230" y="322"/>
                  </a:lnTo>
                  <a:lnTo>
                    <a:pt x="230" y="322"/>
                  </a:lnTo>
                  <a:lnTo>
                    <a:pt x="230" y="322"/>
                  </a:lnTo>
                  <a:lnTo>
                    <a:pt x="235" y="322"/>
                  </a:lnTo>
                  <a:lnTo>
                    <a:pt x="235" y="322"/>
                  </a:lnTo>
                  <a:lnTo>
                    <a:pt x="235" y="322"/>
                  </a:lnTo>
                  <a:lnTo>
                    <a:pt x="240" y="322"/>
                  </a:lnTo>
                  <a:lnTo>
                    <a:pt x="240" y="322"/>
                  </a:lnTo>
                  <a:lnTo>
                    <a:pt x="240" y="317"/>
                  </a:lnTo>
                  <a:lnTo>
                    <a:pt x="244" y="317"/>
                  </a:lnTo>
                  <a:lnTo>
                    <a:pt x="244" y="317"/>
                  </a:lnTo>
                  <a:lnTo>
                    <a:pt x="244" y="317"/>
                  </a:lnTo>
                  <a:lnTo>
                    <a:pt x="249" y="317"/>
                  </a:lnTo>
                  <a:lnTo>
                    <a:pt x="249" y="317"/>
                  </a:lnTo>
                  <a:lnTo>
                    <a:pt x="249" y="317"/>
                  </a:lnTo>
                  <a:lnTo>
                    <a:pt x="254" y="312"/>
                  </a:lnTo>
                  <a:lnTo>
                    <a:pt x="254" y="312"/>
                  </a:lnTo>
                  <a:lnTo>
                    <a:pt x="254" y="312"/>
                  </a:lnTo>
                  <a:lnTo>
                    <a:pt x="259" y="312"/>
                  </a:lnTo>
                  <a:lnTo>
                    <a:pt x="259" y="308"/>
                  </a:lnTo>
                  <a:lnTo>
                    <a:pt x="259" y="308"/>
                  </a:lnTo>
                  <a:lnTo>
                    <a:pt x="264" y="308"/>
                  </a:lnTo>
                  <a:lnTo>
                    <a:pt x="264" y="308"/>
                  </a:lnTo>
                  <a:lnTo>
                    <a:pt x="264" y="303"/>
                  </a:lnTo>
                  <a:lnTo>
                    <a:pt x="264" y="303"/>
                  </a:lnTo>
                  <a:lnTo>
                    <a:pt x="264" y="303"/>
                  </a:lnTo>
                  <a:lnTo>
                    <a:pt x="268" y="303"/>
                  </a:lnTo>
                  <a:lnTo>
                    <a:pt x="268" y="298"/>
                  </a:lnTo>
                  <a:lnTo>
                    <a:pt x="268" y="298"/>
                  </a:lnTo>
                  <a:lnTo>
                    <a:pt x="268" y="298"/>
                  </a:lnTo>
                  <a:lnTo>
                    <a:pt x="268" y="293"/>
                  </a:lnTo>
                  <a:lnTo>
                    <a:pt x="268" y="293"/>
                  </a:lnTo>
                  <a:lnTo>
                    <a:pt x="268" y="293"/>
                  </a:lnTo>
                  <a:lnTo>
                    <a:pt x="268" y="293"/>
                  </a:lnTo>
                  <a:lnTo>
                    <a:pt x="268" y="288"/>
                  </a:lnTo>
                  <a:lnTo>
                    <a:pt x="268" y="288"/>
                  </a:lnTo>
                  <a:lnTo>
                    <a:pt x="268" y="288"/>
                  </a:lnTo>
                  <a:lnTo>
                    <a:pt x="268" y="288"/>
                  </a:lnTo>
                  <a:lnTo>
                    <a:pt x="268" y="288"/>
                  </a:lnTo>
                  <a:lnTo>
                    <a:pt x="268" y="28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9" y="34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16" y="31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50" name="Oval 152"/>
            <p:cNvSpPr>
              <a:spLocks noChangeAspect="1" noChangeArrowheads="1"/>
            </p:cNvSpPr>
            <p:nvPr/>
          </p:nvSpPr>
          <p:spPr bwMode="auto">
            <a:xfrm>
              <a:off x="4338905" y="5088563"/>
              <a:ext cx="224628" cy="22913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51" name="Freeform 153"/>
            <p:cNvSpPr>
              <a:spLocks noChangeAspect="1"/>
            </p:cNvSpPr>
            <p:nvPr/>
          </p:nvSpPr>
          <p:spPr bwMode="auto">
            <a:xfrm>
              <a:off x="4222098" y="5194144"/>
              <a:ext cx="215643" cy="128045"/>
            </a:xfrm>
            <a:custGeom>
              <a:avLst/>
              <a:gdLst>
                <a:gd name="T0" fmla="*/ 177 w 187"/>
                <a:gd name="T1" fmla="*/ 48 h 111"/>
                <a:gd name="T2" fmla="*/ 177 w 187"/>
                <a:gd name="T3" fmla="*/ 48 h 111"/>
                <a:gd name="T4" fmla="*/ 182 w 187"/>
                <a:gd name="T5" fmla="*/ 44 h 111"/>
                <a:gd name="T6" fmla="*/ 182 w 187"/>
                <a:gd name="T7" fmla="*/ 44 h 111"/>
                <a:gd name="T8" fmla="*/ 182 w 187"/>
                <a:gd name="T9" fmla="*/ 39 h 111"/>
                <a:gd name="T10" fmla="*/ 187 w 187"/>
                <a:gd name="T11" fmla="*/ 39 h 111"/>
                <a:gd name="T12" fmla="*/ 187 w 187"/>
                <a:gd name="T13" fmla="*/ 34 h 111"/>
                <a:gd name="T14" fmla="*/ 187 w 187"/>
                <a:gd name="T15" fmla="*/ 29 h 111"/>
                <a:gd name="T16" fmla="*/ 187 w 187"/>
                <a:gd name="T17" fmla="*/ 29 h 111"/>
                <a:gd name="T18" fmla="*/ 187 w 187"/>
                <a:gd name="T19" fmla="*/ 24 h 111"/>
                <a:gd name="T20" fmla="*/ 187 w 187"/>
                <a:gd name="T21" fmla="*/ 20 h 111"/>
                <a:gd name="T22" fmla="*/ 187 w 187"/>
                <a:gd name="T23" fmla="*/ 20 h 111"/>
                <a:gd name="T24" fmla="*/ 187 w 187"/>
                <a:gd name="T25" fmla="*/ 15 h 111"/>
                <a:gd name="T26" fmla="*/ 187 w 187"/>
                <a:gd name="T27" fmla="*/ 15 h 111"/>
                <a:gd name="T28" fmla="*/ 182 w 187"/>
                <a:gd name="T29" fmla="*/ 10 h 111"/>
                <a:gd name="T30" fmla="*/ 182 w 187"/>
                <a:gd name="T31" fmla="*/ 5 h 111"/>
                <a:gd name="T32" fmla="*/ 177 w 187"/>
                <a:gd name="T33" fmla="*/ 5 h 111"/>
                <a:gd name="T34" fmla="*/ 177 w 187"/>
                <a:gd name="T35" fmla="*/ 5 h 111"/>
                <a:gd name="T36" fmla="*/ 173 w 187"/>
                <a:gd name="T37" fmla="*/ 0 h 111"/>
                <a:gd name="T38" fmla="*/ 173 w 187"/>
                <a:gd name="T39" fmla="*/ 0 h 111"/>
                <a:gd name="T40" fmla="*/ 168 w 187"/>
                <a:gd name="T41" fmla="*/ 0 h 111"/>
                <a:gd name="T42" fmla="*/ 163 w 187"/>
                <a:gd name="T43" fmla="*/ 0 h 111"/>
                <a:gd name="T44" fmla="*/ 163 w 187"/>
                <a:gd name="T45" fmla="*/ 0 h 111"/>
                <a:gd name="T46" fmla="*/ 158 w 187"/>
                <a:gd name="T47" fmla="*/ 0 h 111"/>
                <a:gd name="T48" fmla="*/ 158 w 187"/>
                <a:gd name="T49" fmla="*/ 0 h 111"/>
                <a:gd name="T50" fmla="*/ 0 w 187"/>
                <a:gd name="T51" fmla="*/ 58 h 111"/>
                <a:gd name="T52" fmla="*/ 5 w 187"/>
                <a:gd name="T53" fmla="*/ 58 h 111"/>
                <a:gd name="T54" fmla="*/ 9 w 187"/>
                <a:gd name="T55" fmla="*/ 58 h 111"/>
                <a:gd name="T56" fmla="*/ 9 w 187"/>
                <a:gd name="T57" fmla="*/ 58 h 111"/>
                <a:gd name="T58" fmla="*/ 14 w 187"/>
                <a:gd name="T59" fmla="*/ 58 h 111"/>
                <a:gd name="T60" fmla="*/ 14 w 187"/>
                <a:gd name="T61" fmla="*/ 63 h 111"/>
                <a:gd name="T62" fmla="*/ 19 w 187"/>
                <a:gd name="T63" fmla="*/ 63 h 111"/>
                <a:gd name="T64" fmla="*/ 24 w 187"/>
                <a:gd name="T65" fmla="*/ 63 h 111"/>
                <a:gd name="T66" fmla="*/ 24 w 187"/>
                <a:gd name="T67" fmla="*/ 68 h 111"/>
                <a:gd name="T68" fmla="*/ 29 w 187"/>
                <a:gd name="T69" fmla="*/ 68 h 111"/>
                <a:gd name="T70" fmla="*/ 29 w 187"/>
                <a:gd name="T71" fmla="*/ 72 h 111"/>
                <a:gd name="T72" fmla="*/ 29 w 187"/>
                <a:gd name="T73" fmla="*/ 77 h 111"/>
                <a:gd name="T74" fmla="*/ 33 w 187"/>
                <a:gd name="T75" fmla="*/ 77 h 111"/>
                <a:gd name="T76" fmla="*/ 33 w 187"/>
                <a:gd name="T77" fmla="*/ 82 h 111"/>
                <a:gd name="T78" fmla="*/ 33 w 187"/>
                <a:gd name="T79" fmla="*/ 87 h 111"/>
                <a:gd name="T80" fmla="*/ 33 w 187"/>
                <a:gd name="T81" fmla="*/ 87 h 111"/>
                <a:gd name="T82" fmla="*/ 33 w 187"/>
                <a:gd name="T83" fmla="*/ 92 h 111"/>
                <a:gd name="T84" fmla="*/ 33 w 187"/>
                <a:gd name="T85" fmla="*/ 96 h 111"/>
                <a:gd name="T86" fmla="*/ 33 w 187"/>
                <a:gd name="T87" fmla="*/ 96 h 111"/>
                <a:gd name="T88" fmla="*/ 29 w 187"/>
                <a:gd name="T89" fmla="*/ 101 h 111"/>
                <a:gd name="T90" fmla="*/ 29 w 187"/>
                <a:gd name="T91" fmla="*/ 106 h 111"/>
                <a:gd name="T92" fmla="*/ 29 w 187"/>
                <a:gd name="T93" fmla="*/ 106 h 111"/>
                <a:gd name="T94" fmla="*/ 24 w 187"/>
                <a:gd name="T95" fmla="*/ 106 h 111"/>
                <a:gd name="T96" fmla="*/ 24 w 187"/>
                <a:gd name="T97" fmla="*/ 111 h 111"/>
                <a:gd name="T98" fmla="*/ 19 w 187"/>
                <a:gd name="T9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7" h="111">
                  <a:moveTo>
                    <a:pt x="173" y="48"/>
                  </a:moveTo>
                  <a:lnTo>
                    <a:pt x="177" y="48"/>
                  </a:lnTo>
                  <a:lnTo>
                    <a:pt x="177" y="48"/>
                  </a:lnTo>
                  <a:lnTo>
                    <a:pt x="177" y="48"/>
                  </a:lnTo>
                  <a:lnTo>
                    <a:pt x="177" y="44"/>
                  </a:lnTo>
                  <a:lnTo>
                    <a:pt x="182" y="44"/>
                  </a:lnTo>
                  <a:lnTo>
                    <a:pt x="182" y="44"/>
                  </a:lnTo>
                  <a:lnTo>
                    <a:pt x="182" y="44"/>
                  </a:lnTo>
                  <a:lnTo>
                    <a:pt x="182" y="44"/>
                  </a:lnTo>
                  <a:lnTo>
                    <a:pt x="182" y="39"/>
                  </a:lnTo>
                  <a:lnTo>
                    <a:pt x="187" y="39"/>
                  </a:lnTo>
                  <a:lnTo>
                    <a:pt x="187" y="39"/>
                  </a:lnTo>
                  <a:lnTo>
                    <a:pt x="187" y="34"/>
                  </a:lnTo>
                  <a:lnTo>
                    <a:pt x="187" y="34"/>
                  </a:lnTo>
                  <a:lnTo>
                    <a:pt x="187" y="34"/>
                  </a:lnTo>
                  <a:lnTo>
                    <a:pt x="187" y="29"/>
                  </a:lnTo>
                  <a:lnTo>
                    <a:pt x="187" y="29"/>
                  </a:lnTo>
                  <a:lnTo>
                    <a:pt x="187" y="29"/>
                  </a:lnTo>
                  <a:lnTo>
                    <a:pt x="187" y="24"/>
                  </a:lnTo>
                  <a:lnTo>
                    <a:pt x="187" y="24"/>
                  </a:lnTo>
                  <a:lnTo>
                    <a:pt x="187" y="24"/>
                  </a:lnTo>
                  <a:lnTo>
                    <a:pt x="187" y="20"/>
                  </a:lnTo>
                  <a:lnTo>
                    <a:pt x="187" y="20"/>
                  </a:lnTo>
                  <a:lnTo>
                    <a:pt x="187" y="20"/>
                  </a:lnTo>
                  <a:lnTo>
                    <a:pt x="187" y="15"/>
                  </a:lnTo>
                  <a:lnTo>
                    <a:pt x="187" y="15"/>
                  </a:lnTo>
                  <a:lnTo>
                    <a:pt x="187" y="15"/>
                  </a:lnTo>
                  <a:lnTo>
                    <a:pt x="187" y="15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4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24" y="63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9" y="68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29" y="101"/>
                  </a:lnTo>
                  <a:lnTo>
                    <a:pt x="29" y="101"/>
                  </a:lnTo>
                  <a:lnTo>
                    <a:pt x="29" y="101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73" y="4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52" name="Oval 154"/>
            <p:cNvSpPr>
              <a:spLocks noChangeAspect="1" noChangeArrowheads="1"/>
            </p:cNvSpPr>
            <p:nvPr/>
          </p:nvSpPr>
          <p:spPr bwMode="auto">
            <a:xfrm>
              <a:off x="4437741" y="3972103"/>
              <a:ext cx="193180" cy="193190"/>
            </a:xfrm>
            <a:prstGeom prst="ellipse">
              <a:avLst/>
            </a:prstGeom>
            <a:solidFill>
              <a:srgbClr val="0000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53" name="Freeform 155"/>
            <p:cNvSpPr>
              <a:spLocks noChangeAspect="1"/>
            </p:cNvSpPr>
            <p:nvPr/>
          </p:nvSpPr>
          <p:spPr bwMode="auto">
            <a:xfrm>
              <a:off x="4338905" y="4043988"/>
              <a:ext cx="190934" cy="67392"/>
            </a:xfrm>
            <a:custGeom>
              <a:avLst/>
              <a:gdLst>
                <a:gd name="T0" fmla="*/ 148 w 168"/>
                <a:gd name="T1" fmla="*/ 48 h 57"/>
                <a:gd name="T2" fmla="*/ 148 w 168"/>
                <a:gd name="T3" fmla="*/ 48 h 57"/>
                <a:gd name="T4" fmla="*/ 153 w 168"/>
                <a:gd name="T5" fmla="*/ 48 h 57"/>
                <a:gd name="T6" fmla="*/ 153 w 168"/>
                <a:gd name="T7" fmla="*/ 48 h 57"/>
                <a:gd name="T8" fmla="*/ 158 w 168"/>
                <a:gd name="T9" fmla="*/ 43 h 57"/>
                <a:gd name="T10" fmla="*/ 158 w 168"/>
                <a:gd name="T11" fmla="*/ 43 h 57"/>
                <a:gd name="T12" fmla="*/ 163 w 168"/>
                <a:gd name="T13" fmla="*/ 38 h 57"/>
                <a:gd name="T14" fmla="*/ 163 w 168"/>
                <a:gd name="T15" fmla="*/ 38 h 57"/>
                <a:gd name="T16" fmla="*/ 168 w 168"/>
                <a:gd name="T17" fmla="*/ 33 h 57"/>
                <a:gd name="T18" fmla="*/ 168 w 168"/>
                <a:gd name="T19" fmla="*/ 33 h 57"/>
                <a:gd name="T20" fmla="*/ 168 w 168"/>
                <a:gd name="T21" fmla="*/ 29 h 57"/>
                <a:gd name="T22" fmla="*/ 168 w 168"/>
                <a:gd name="T23" fmla="*/ 24 h 57"/>
                <a:gd name="T24" fmla="*/ 168 w 168"/>
                <a:gd name="T25" fmla="*/ 24 h 57"/>
                <a:gd name="T26" fmla="*/ 168 w 168"/>
                <a:gd name="T27" fmla="*/ 19 h 57"/>
                <a:gd name="T28" fmla="*/ 168 w 168"/>
                <a:gd name="T29" fmla="*/ 19 h 57"/>
                <a:gd name="T30" fmla="*/ 163 w 168"/>
                <a:gd name="T31" fmla="*/ 14 h 57"/>
                <a:gd name="T32" fmla="*/ 163 w 168"/>
                <a:gd name="T33" fmla="*/ 9 h 57"/>
                <a:gd name="T34" fmla="*/ 163 w 168"/>
                <a:gd name="T35" fmla="*/ 9 h 57"/>
                <a:gd name="T36" fmla="*/ 158 w 168"/>
                <a:gd name="T37" fmla="*/ 5 h 57"/>
                <a:gd name="T38" fmla="*/ 158 w 168"/>
                <a:gd name="T39" fmla="*/ 5 h 57"/>
                <a:gd name="T40" fmla="*/ 153 w 168"/>
                <a:gd name="T41" fmla="*/ 5 h 57"/>
                <a:gd name="T42" fmla="*/ 153 w 168"/>
                <a:gd name="T43" fmla="*/ 0 h 57"/>
                <a:gd name="T44" fmla="*/ 148 w 168"/>
                <a:gd name="T45" fmla="*/ 0 h 57"/>
                <a:gd name="T46" fmla="*/ 148 w 168"/>
                <a:gd name="T47" fmla="*/ 0 h 57"/>
                <a:gd name="T48" fmla="*/ 144 w 168"/>
                <a:gd name="T49" fmla="*/ 0 h 57"/>
                <a:gd name="T50" fmla="*/ 0 w 168"/>
                <a:gd name="T51" fmla="*/ 5 h 57"/>
                <a:gd name="T52" fmla="*/ 4 w 168"/>
                <a:gd name="T53" fmla="*/ 5 h 57"/>
                <a:gd name="T54" fmla="*/ 9 w 168"/>
                <a:gd name="T55" fmla="*/ 5 h 57"/>
                <a:gd name="T56" fmla="*/ 9 w 168"/>
                <a:gd name="T57" fmla="*/ 5 h 57"/>
                <a:gd name="T58" fmla="*/ 14 w 168"/>
                <a:gd name="T59" fmla="*/ 9 h 57"/>
                <a:gd name="T60" fmla="*/ 14 w 168"/>
                <a:gd name="T61" fmla="*/ 9 h 57"/>
                <a:gd name="T62" fmla="*/ 19 w 168"/>
                <a:gd name="T63" fmla="*/ 9 h 57"/>
                <a:gd name="T64" fmla="*/ 19 w 168"/>
                <a:gd name="T65" fmla="*/ 14 h 57"/>
                <a:gd name="T66" fmla="*/ 24 w 168"/>
                <a:gd name="T67" fmla="*/ 19 h 57"/>
                <a:gd name="T68" fmla="*/ 24 w 168"/>
                <a:gd name="T69" fmla="*/ 19 h 57"/>
                <a:gd name="T70" fmla="*/ 24 w 168"/>
                <a:gd name="T71" fmla="*/ 24 h 57"/>
                <a:gd name="T72" fmla="*/ 24 w 168"/>
                <a:gd name="T73" fmla="*/ 29 h 57"/>
                <a:gd name="T74" fmla="*/ 24 w 168"/>
                <a:gd name="T75" fmla="*/ 29 h 57"/>
                <a:gd name="T76" fmla="*/ 24 w 168"/>
                <a:gd name="T77" fmla="*/ 33 h 57"/>
                <a:gd name="T78" fmla="*/ 24 w 168"/>
                <a:gd name="T79" fmla="*/ 38 h 57"/>
                <a:gd name="T80" fmla="*/ 24 w 168"/>
                <a:gd name="T81" fmla="*/ 38 h 57"/>
                <a:gd name="T82" fmla="*/ 24 w 168"/>
                <a:gd name="T83" fmla="*/ 43 h 57"/>
                <a:gd name="T84" fmla="*/ 19 w 168"/>
                <a:gd name="T85" fmla="*/ 48 h 57"/>
                <a:gd name="T86" fmla="*/ 19 w 168"/>
                <a:gd name="T87" fmla="*/ 48 h 57"/>
                <a:gd name="T88" fmla="*/ 19 w 168"/>
                <a:gd name="T89" fmla="*/ 53 h 57"/>
                <a:gd name="T90" fmla="*/ 14 w 168"/>
                <a:gd name="T91" fmla="*/ 53 h 57"/>
                <a:gd name="T92" fmla="*/ 9 w 168"/>
                <a:gd name="T93" fmla="*/ 53 h 57"/>
                <a:gd name="T94" fmla="*/ 9 w 168"/>
                <a:gd name="T95" fmla="*/ 57 h 57"/>
                <a:gd name="T96" fmla="*/ 4 w 168"/>
                <a:gd name="T97" fmla="*/ 57 h 57"/>
                <a:gd name="T98" fmla="*/ 4 w 168"/>
                <a:gd name="T9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57">
                  <a:moveTo>
                    <a:pt x="144" y="48"/>
                  </a:moveTo>
                  <a:lnTo>
                    <a:pt x="148" y="48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8" y="48"/>
                  </a:lnTo>
                  <a:lnTo>
                    <a:pt x="158" y="43"/>
                  </a:lnTo>
                  <a:lnTo>
                    <a:pt x="158" y="43"/>
                  </a:lnTo>
                  <a:lnTo>
                    <a:pt x="158" y="43"/>
                  </a:lnTo>
                  <a:lnTo>
                    <a:pt x="163" y="43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29"/>
                  </a:lnTo>
                  <a:lnTo>
                    <a:pt x="168" y="29"/>
                  </a:lnTo>
                  <a:lnTo>
                    <a:pt x="168" y="29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4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63" y="9"/>
                  </a:lnTo>
                  <a:lnTo>
                    <a:pt x="163" y="9"/>
                  </a:lnTo>
                  <a:lnTo>
                    <a:pt x="163" y="9"/>
                  </a:lnTo>
                  <a:lnTo>
                    <a:pt x="163" y="9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3" y="5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4" y="14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54" name="Oval 156"/>
            <p:cNvSpPr>
              <a:spLocks noChangeAspect="1" noChangeArrowheads="1"/>
            </p:cNvSpPr>
            <p:nvPr/>
          </p:nvSpPr>
          <p:spPr bwMode="auto">
            <a:xfrm>
              <a:off x="4067105" y="2188463"/>
              <a:ext cx="94344" cy="94349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55" name="Freeform 157"/>
            <p:cNvSpPr>
              <a:spLocks noChangeAspect="1"/>
            </p:cNvSpPr>
            <p:nvPr/>
          </p:nvSpPr>
          <p:spPr bwMode="auto">
            <a:xfrm>
              <a:off x="4127755" y="2183970"/>
              <a:ext cx="296509" cy="83117"/>
            </a:xfrm>
            <a:custGeom>
              <a:avLst/>
              <a:gdLst>
                <a:gd name="T0" fmla="*/ 15 w 259"/>
                <a:gd name="T1" fmla="*/ 24 h 72"/>
                <a:gd name="T2" fmla="*/ 10 w 259"/>
                <a:gd name="T3" fmla="*/ 24 h 72"/>
                <a:gd name="T4" fmla="*/ 10 w 259"/>
                <a:gd name="T5" fmla="*/ 24 h 72"/>
                <a:gd name="T6" fmla="*/ 10 w 259"/>
                <a:gd name="T7" fmla="*/ 24 h 72"/>
                <a:gd name="T8" fmla="*/ 5 w 259"/>
                <a:gd name="T9" fmla="*/ 24 h 72"/>
                <a:gd name="T10" fmla="*/ 5 w 259"/>
                <a:gd name="T11" fmla="*/ 29 h 72"/>
                <a:gd name="T12" fmla="*/ 5 w 259"/>
                <a:gd name="T13" fmla="*/ 29 h 72"/>
                <a:gd name="T14" fmla="*/ 5 w 259"/>
                <a:gd name="T15" fmla="*/ 33 h 72"/>
                <a:gd name="T16" fmla="*/ 5 w 259"/>
                <a:gd name="T17" fmla="*/ 38 h 72"/>
                <a:gd name="T18" fmla="*/ 0 w 259"/>
                <a:gd name="T19" fmla="*/ 38 h 72"/>
                <a:gd name="T20" fmla="*/ 0 w 259"/>
                <a:gd name="T21" fmla="*/ 43 h 72"/>
                <a:gd name="T22" fmla="*/ 0 w 259"/>
                <a:gd name="T23" fmla="*/ 48 h 72"/>
                <a:gd name="T24" fmla="*/ 0 w 259"/>
                <a:gd name="T25" fmla="*/ 48 h 72"/>
                <a:gd name="T26" fmla="*/ 5 w 259"/>
                <a:gd name="T27" fmla="*/ 53 h 72"/>
                <a:gd name="T28" fmla="*/ 5 w 259"/>
                <a:gd name="T29" fmla="*/ 57 h 72"/>
                <a:gd name="T30" fmla="*/ 5 w 259"/>
                <a:gd name="T31" fmla="*/ 57 h 72"/>
                <a:gd name="T32" fmla="*/ 5 w 259"/>
                <a:gd name="T33" fmla="*/ 62 h 72"/>
                <a:gd name="T34" fmla="*/ 5 w 259"/>
                <a:gd name="T35" fmla="*/ 62 h 72"/>
                <a:gd name="T36" fmla="*/ 10 w 259"/>
                <a:gd name="T37" fmla="*/ 67 h 72"/>
                <a:gd name="T38" fmla="*/ 10 w 259"/>
                <a:gd name="T39" fmla="*/ 67 h 72"/>
                <a:gd name="T40" fmla="*/ 10 w 259"/>
                <a:gd name="T41" fmla="*/ 72 h 72"/>
                <a:gd name="T42" fmla="*/ 10 w 259"/>
                <a:gd name="T43" fmla="*/ 72 h 72"/>
                <a:gd name="T44" fmla="*/ 15 w 259"/>
                <a:gd name="T45" fmla="*/ 72 h 72"/>
                <a:gd name="T46" fmla="*/ 15 w 259"/>
                <a:gd name="T47" fmla="*/ 72 h 72"/>
                <a:gd name="T48" fmla="*/ 19 w 259"/>
                <a:gd name="T49" fmla="*/ 72 h 72"/>
                <a:gd name="T50" fmla="*/ 259 w 259"/>
                <a:gd name="T51" fmla="*/ 53 h 72"/>
                <a:gd name="T52" fmla="*/ 259 w 259"/>
                <a:gd name="T53" fmla="*/ 53 h 72"/>
                <a:gd name="T54" fmla="*/ 259 w 259"/>
                <a:gd name="T55" fmla="*/ 53 h 72"/>
                <a:gd name="T56" fmla="*/ 255 w 259"/>
                <a:gd name="T57" fmla="*/ 53 h 72"/>
                <a:gd name="T58" fmla="*/ 255 w 259"/>
                <a:gd name="T59" fmla="*/ 53 h 72"/>
                <a:gd name="T60" fmla="*/ 255 w 259"/>
                <a:gd name="T61" fmla="*/ 48 h 72"/>
                <a:gd name="T62" fmla="*/ 250 w 259"/>
                <a:gd name="T63" fmla="*/ 48 h 72"/>
                <a:gd name="T64" fmla="*/ 250 w 259"/>
                <a:gd name="T65" fmla="*/ 43 h 72"/>
                <a:gd name="T66" fmla="*/ 250 w 259"/>
                <a:gd name="T67" fmla="*/ 38 h 72"/>
                <a:gd name="T68" fmla="*/ 250 w 259"/>
                <a:gd name="T69" fmla="*/ 38 h 72"/>
                <a:gd name="T70" fmla="*/ 250 w 259"/>
                <a:gd name="T71" fmla="*/ 33 h 72"/>
                <a:gd name="T72" fmla="*/ 250 w 259"/>
                <a:gd name="T73" fmla="*/ 29 h 72"/>
                <a:gd name="T74" fmla="*/ 245 w 259"/>
                <a:gd name="T75" fmla="*/ 29 h 72"/>
                <a:gd name="T76" fmla="*/ 245 w 259"/>
                <a:gd name="T77" fmla="*/ 24 h 72"/>
                <a:gd name="T78" fmla="*/ 245 w 259"/>
                <a:gd name="T79" fmla="*/ 19 h 72"/>
                <a:gd name="T80" fmla="*/ 250 w 259"/>
                <a:gd name="T81" fmla="*/ 19 h 72"/>
                <a:gd name="T82" fmla="*/ 250 w 259"/>
                <a:gd name="T83" fmla="*/ 14 h 72"/>
                <a:gd name="T84" fmla="*/ 250 w 259"/>
                <a:gd name="T85" fmla="*/ 9 h 72"/>
                <a:gd name="T86" fmla="*/ 250 w 259"/>
                <a:gd name="T87" fmla="*/ 9 h 72"/>
                <a:gd name="T88" fmla="*/ 250 w 259"/>
                <a:gd name="T89" fmla="*/ 5 h 72"/>
                <a:gd name="T90" fmla="*/ 255 w 259"/>
                <a:gd name="T91" fmla="*/ 5 h 72"/>
                <a:gd name="T92" fmla="*/ 255 w 259"/>
                <a:gd name="T93" fmla="*/ 5 h 72"/>
                <a:gd name="T94" fmla="*/ 255 w 259"/>
                <a:gd name="T95" fmla="*/ 0 h 72"/>
                <a:gd name="T96" fmla="*/ 255 w 259"/>
                <a:gd name="T97" fmla="*/ 0 h 72"/>
                <a:gd name="T98" fmla="*/ 259 w 259"/>
                <a:gd name="T9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" h="72">
                  <a:moveTo>
                    <a:pt x="15" y="19"/>
                  </a:moveTo>
                  <a:lnTo>
                    <a:pt x="15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5" y="67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9" y="72"/>
                  </a:lnTo>
                  <a:lnTo>
                    <a:pt x="259" y="53"/>
                  </a:lnTo>
                  <a:lnTo>
                    <a:pt x="259" y="53"/>
                  </a:lnTo>
                  <a:lnTo>
                    <a:pt x="259" y="53"/>
                  </a:lnTo>
                  <a:lnTo>
                    <a:pt x="259" y="53"/>
                  </a:lnTo>
                  <a:lnTo>
                    <a:pt x="259" y="53"/>
                  </a:lnTo>
                  <a:lnTo>
                    <a:pt x="259" y="53"/>
                  </a:lnTo>
                  <a:lnTo>
                    <a:pt x="255" y="53"/>
                  </a:lnTo>
                  <a:lnTo>
                    <a:pt x="255" y="53"/>
                  </a:lnTo>
                  <a:lnTo>
                    <a:pt x="255" y="53"/>
                  </a:lnTo>
                  <a:lnTo>
                    <a:pt x="255" y="53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50" y="48"/>
                  </a:lnTo>
                  <a:lnTo>
                    <a:pt x="250" y="43"/>
                  </a:lnTo>
                  <a:lnTo>
                    <a:pt x="250" y="43"/>
                  </a:lnTo>
                  <a:lnTo>
                    <a:pt x="250" y="43"/>
                  </a:lnTo>
                  <a:lnTo>
                    <a:pt x="250" y="38"/>
                  </a:lnTo>
                  <a:lnTo>
                    <a:pt x="250" y="38"/>
                  </a:lnTo>
                  <a:lnTo>
                    <a:pt x="250" y="38"/>
                  </a:lnTo>
                  <a:lnTo>
                    <a:pt x="250" y="38"/>
                  </a:lnTo>
                  <a:lnTo>
                    <a:pt x="250" y="33"/>
                  </a:lnTo>
                  <a:lnTo>
                    <a:pt x="250" y="33"/>
                  </a:lnTo>
                  <a:lnTo>
                    <a:pt x="250" y="29"/>
                  </a:lnTo>
                  <a:lnTo>
                    <a:pt x="250" y="29"/>
                  </a:lnTo>
                  <a:lnTo>
                    <a:pt x="245" y="29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5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0" y="14"/>
                  </a:lnTo>
                  <a:lnTo>
                    <a:pt x="250" y="14"/>
                  </a:lnTo>
                  <a:lnTo>
                    <a:pt x="250" y="14"/>
                  </a:lnTo>
                  <a:lnTo>
                    <a:pt x="250" y="9"/>
                  </a:lnTo>
                  <a:lnTo>
                    <a:pt x="250" y="9"/>
                  </a:lnTo>
                  <a:lnTo>
                    <a:pt x="250" y="9"/>
                  </a:lnTo>
                  <a:lnTo>
                    <a:pt x="250" y="9"/>
                  </a:lnTo>
                  <a:lnTo>
                    <a:pt x="250" y="5"/>
                  </a:lnTo>
                  <a:lnTo>
                    <a:pt x="250" y="5"/>
                  </a:lnTo>
                  <a:lnTo>
                    <a:pt x="255" y="5"/>
                  </a:lnTo>
                  <a:lnTo>
                    <a:pt x="255" y="5"/>
                  </a:lnTo>
                  <a:lnTo>
                    <a:pt x="255" y="5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56" name="Oval 158"/>
            <p:cNvSpPr>
              <a:spLocks noChangeAspect="1" noChangeArrowheads="1"/>
            </p:cNvSpPr>
            <p:nvPr/>
          </p:nvSpPr>
          <p:spPr bwMode="auto">
            <a:xfrm>
              <a:off x="5933762" y="3044341"/>
              <a:ext cx="235859" cy="24036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57" name="Freeform 159"/>
            <p:cNvSpPr>
              <a:spLocks noChangeAspect="1"/>
            </p:cNvSpPr>
            <p:nvPr/>
          </p:nvSpPr>
          <p:spPr bwMode="auto">
            <a:xfrm>
              <a:off x="5668701" y="2718613"/>
              <a:ext cx="348173" cy="393120"/>
            </a:xfrm>
            <a:custGeom>
              <a:avLst/>
              <a:gdLst>
                <a:gd name="T0" fmla="*/ 259 w 303"/>
                <a:gd name="T1" fmla="*/ 340 h 340"/>
                <a:gd name="T2" fmla="*/ 259 w 303"/>
                <a:gd name="T3" fmla="*/ 340 h 340"/>
                <a:gd name="T4" fmla="*/ 264 w 303"/>
                <a:gd name="T5" fmla="*/ 340 h 340"/>
                <a:gd name="T6" fmla="*/ 264 w 303"/>
                <a:gd name="T7" fmla="*/ 340 h 340"/>
                <a:gd name="T8" fmla="*/ 269 w 303"/>
                <a:gd name="T9" fmla="*/ 340 h 340"/>
                <a:gd name="T10" fmla="*/ 269 w 303"/>
                <a:gd name="T11" fmla="*/ 340 h 340"/>
                <a:gd name="T12" fmla="*/ 274 w 303"/>
                <a:gd name="T13" fmla="*/ 340 h 340"/>
                <a:gd name="T14" fmla="*/ 274 w 303"/>
                <a:gd name="T15" fmla="*/ 340 h 340"/>
                <a:gd name="T16" fmla="*/ 279 w 303"/>
                <a:gd name="T17" fmla="*/ 336 h 340"/>
                <a:gd name="T18" fmla="*/ 279 w 303"/>
                <a:gd name="T19" fmla="*/ 336 h 340"/>
                <a:gd name="T20" fmla="*/ 283 w 303"/>
                <a:gd name="T21" fmla="*/ 336 h 340"/>
                <a:gd name="T22" fmla="*/ 288 w 303"/>
                <a:gd name="T23" fmla="*/ 331 h 340"/>
                <a:gd name="T24" fmla="*/ 288 w 303"/>
                <a:gd name="T25" fmla="*/ 331 h 340"/>
                <a:gd name="T26" fmla="*/ 293 w 303"/>
                <a:gd name="T27" fmla="*/ 326 h 340"/>
                <a:gd name="T28" fmla="*/ 293 w 303"/>
                <a:gd name="T29" fmla="*/ 326 h 340"/>
                <a:gd name="T30" fmla="*/ 298 w 303"/>
                <a:gd name="T31" fmla="*/ 321 h 340"/>
                <a:gd name="T32" fmla="*/ 298 w 303"/>
                <a:gd name="T33" fmla="*/ 321 h 340"/>
                <a:gd name="T34" fmla="*/ 298 w 303"/>
                <a:gd name="T35" fmla="*/ 316 h 340"/>
                <a:gd name="T36" fmla="*/ 303 w 303"/>
                <a:gd name="T37" fmla="*/ 316 h 340"/>
                <a:gd name="T38" fmla="*/ 303 w 303"/>
                <a:gd name="T39" fmla="*/ 312 h 340"/>
                <a:gd name="T40" fmla="*/ 303 w 303"/>
                <a:gd name="T41" fmla="*/ 312 h 340"/>
                <a:gd name="T42" fmla="*/ 303 w 303"/>
                <a:gd name="T43" fmla="*/ 307 h 340"/>
                <a:gd name="T44" fmla="*/ 303 w 303"/>
                <a:gd name="T45" fmla="*/ 307 h 340"/>
                <a:gd name="T46" fmla="*/ 303 w 303"/>
                <a:gd name="T47" fmla="*/ 307 h 340"/>
                <a:gd name="T48" fmla="*/ 303 w 303"/>
                <a:gd name="T49" fmla="*/ 307 h 340"/>
                <a:gd name="T50" fmla="*/ 43 w 303"/>
                <a:gd name="T51" fmla="*/ 0 h 340"/>
                <a:gd name="T52" fmla="*/ 43 w 303"/>
                <a:gd name="T53" fmla="*/ 4 h 340"/>
                <a:gd name="T54" fmla="*/ 43 w 303"/>
                <a:gd name="T55" fmla="*/ 4 h 340"/>
                <a:gd name="T56" fmla="*/ 43 w 303"/>
                <a:gd name="T57" fmla="*/ 4 h 340"/>
                <a:gd name="T58" fmla="*/ 43 w 303"/>
                <a:gd name="T59" fmla="*/ 9 h 340"/>
                <a:gd name="T60" fmla="*/ 43 w 303"/>
                <a:gd name="T61" fmla="*/ 9 h 340"/>
                <a:gd name="T62" fmla="*/ 43 w 303"/>
                <a:gd name="T63" fmla="*/ 14 h 340"/>
                <a:gd name="T64" fmla="*/ 39 w 303"/>
                <a:gd name="T65" fmla="*/ 14 h 340"/>
                <a:gd name="T66" fmla="*/ 39 w 303"/>
                <a:gd name="T67" fmla="*/ 19 h 340"/>
                <a:gd name="T68" fmla="*/ 34 w 303"/>
                <a:gd name="T69" fmla="*/ 19 h 340"/>
                <a:gd name="T70" fmla="*/ 34 w 303"/>
                <a:gd name="T71" fmla="*/ 24 h 340"/>
                <a:gd name="T72" fmla="*/ 29 w 303"/>
                <a:gd name="T73" fmla="*/ 24 h 340"/>
                <a:gd name="T74" fmla="*/ 29 w 303"/>
                <a:gd name="T75" fmla="*/ 28 h 340"/>
                <a:gd name="T76" fmla="*/ 24 w 303"/>
                <a:gd name="T77" fmla="*/ 28 h 340"/>
                <a:gd name="T78" fmla="*/ 24 w 303"/>
                <a:gd name="T79" fmla="*/ 33 h 340"/>
                <a:gd name="T80" fmla="*/ 19 w 303"/>
                <a:gd name="T81" fmla="*/ 33 h 340"/>
                <a:gd name="T82" fmla="*/ 15 w 303"/>
                <a:gd name="T83" fmla="*/ 33 h 340"/>
                <a:gd name="T84" fmla="*/ 15 w 303"/>
                <a:gd name="T85" fmla="*/ 38 h 340"/>
                <a:gd name="T86" fmla="*/ 10 w 303"/>
                <a:gd name="T87" fmla="*/ 38 h 340"/>
                <a:gd name="T88" fmla="*/ 10 w 303"/>
                <a:gd name="T89" fmla="*/ 38 h 340"/>
                <a:gd name="T90" fmla="*/ 5 w 303"/>
                <a:gd name="T91" fmla="*/ 38 h 340"/>
                <a:gd name="T92" fmla="*/ 5 w 303"/>
                <a:gd name="T93" fmla="*/ 38 h 340"/>
                <a:gd name="T94" fmla="*/ 0 w 303"/>
                <a:gd name="T95" fmla="*/ 38 h 340"/>
                <a:gd name="T96" fmla="*/ 0 w 303"/>
                <a:gd name="T97" fmla="*/ 38 h 340"/>
                <a:gd name="T98" fmla="*/ 0 w 303"/>
                <a:gd name="T99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3" h="340">
                  <a:moveTo>
                    <a:pt x="259" y="340"/>
                  </a:moveTo>
                  <a:lnTo>
                    <a:pt x="259" y="340"/>
                  </a:lnTo>
                  <a:lnTo>
                    <a:pt x="259" y="340"/>
                  </a:lnTo>
                  <a:lnTo>
                    <a:pt x="259" y="340"/>
                  </a:lnTo>
                  <a:lnTo>
                    <a:pt x="259" y="340"/>
                  </a:lnTo>
                  <a:lnTo>
                    <a:pt x="264" y="340"/>
                  </a:lnTo>
                  <a:lnTo>
                    <a:pt x="264" y="340"/>
                  </a:lnTo>
                  <a:lnTo>
                    <a:pt x="264" y="340"/>
                  </a:lnTo>
                  <a:lnTo>
                    <a:pt x="264" y="340"/>
                  </a:lnTo>
                  <a:lnTo>
                    <a:pt x="269" y="340"/>
                  </a:lnTo>
                  <a:lnTo>
                    <a:pt x="269" y="340"/>
                  </a:lnTo>
                  <a:lnTo>
                    <a:pt x="269" y="340"/>
                  </a:lnTo>
                  <a:lnTo>
                    <a:pt x="269" y="340"/>
                  </a:lnTo>
                  <a:lnTo>
                    <a:pt x="274" y="340"/>
                  </a:lnTo>
                  <a:lnTo>
                    <a:pt x="274" y="340"/>
                  </a:lnTo>
                  <a:lnTo>
                    <a:pt x="274" y="340"/>
                  </a:lnTo>
                  <a:lnTo>
                    <a:pt x="274" y="340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3" y="336"/>
                  </a:lnTo>
                  <a:lnTo>
                    <a:pt x="283" y="336"/>
                  </a:lnTo>
                  <a:lnTo>
                    <a:pt x="283" y="331"/>
                  </a:lnTo>
                  <a:lnTo>
                    <a:pt x="288" y="331"/>
                  </a:lnTo>
                  <a:lnTo>
                    <a:pt x="288" y="331"/>
                  </a:lnTo>
                  <a:lnTo>
                    <a:pt x="288" y="331"/>
                  </a:lnTo>
                  <a:lnTo>
                    <a:pt x="288" y="331"/>
                  </a:lnTo>
                  <a:lnTo>
                    <a:pt x="293" y="326"/>
                  </a:lnTo>
                  <a:lnTo>
                    <a:pt x="293" y="326"/>
                  </a:lnTo>
                  <a:lnTo>
                    <a:pt x="293" y="326"/>
                  </a:lnTo>
                  <a:lnTo>
                    <a:pt x="293" y="326"/>
                  </a:lnTo>
                  <a:lnTo>
                    <a:pt x="298" y="321"/>
                  </a:lnTo>
                  <a:lnTo>
                    <a:pt x="298" y="321"/>
                  </a:lnTo>
                  <a:lnTo>
                    <a:pt x="298" y="321"/>
                  </a:lnTo>
                  <a:lnTo>
                    <a:pt x="298" y="321"/>
                  </a:lnTo>
                  <a:lnTo>
                    <a:pt x="298" y="316"/>
                  </a:lnTo>
                  <a:lnTo>
                    <a:pt x="303" y="316"/>
                  </a:lnTo>
                  <a:lnTo>
                    <a:pt x="303" y="316"/>
                  </a:lnTo>
                  <a:lnTo>
                    <a:pt x="303" y="316"/>
                  </a:lnTo>
                  <a:lnTo>
                    <a:pt x="303" y="312"/>
                  </a:lnTo>
                  <a:lnTo>
                    <a:pt x="303" y="312"/>
                  </a:lnTo>
                  <a:lnTo>
                    <a:pt x="303" y="312"/>
                  </a:lnTo>
                  <a:lnTo>
                    <a:pt x="303" y="312"/>
                  </a:lnTo>
                  <a:lnTo>
                    <a:pt x="303" y="307"/>
                  </a:lnTo>
                  <a:lnTo>
                    <a:pt x="303" y="307"/>
                  </a:lnTo>
                  <a:lnTo>
                    <a:pt x="303" y="307"/>
                  </a:lnTo>
                  <a:lnTo>
                    <a:pt x="303" y="307"/>
                  </a:lnTo>
                  <a:lnTo>
                    <a:pt x="303" y="307"/>
                  </a:lnTo>
                  <a:lnTo>
                    <a:pt x="303" y="307"/>
                  </a:lnTo>
                  <a:lnTo>
                    <a:pt x="303" y="30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4" y="19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9" y="24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59" y="34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58" name="Freeform 160"/>
            <p:cNvSpPr>
              <a:spLocks noChangeAspect="1"/>
            </p:cNvSpPr>
            <p:nvPr/>
          </p:nvSpPr>
          <p:spPr bwMode="auto">
            <a:xfrm>
              <a:off x="6165128" y="3138690"/>
              <a:ext cx="543599" cy="78624"/>
            </a:xfrm>
            <a:custGeom>
              <a:avLst/>
              <a:gdLst>
                <a:gd name="T0" fmla="*/ 5 w 475"/>
                <a:gd name="T1" fmla="*/ 0 h 68"/>
                <a:gd name="T2" fmla="*/ 5 w 475"/>
                <a:gd name="T3" fmla="*/ 0 h 68"/>
                <a:gd name="T4" fmla="*/ 5 w 475"/>
                <a:gd name="T5" fmla="*/ 0 h 68"/>
                <a:gd name="T6" fmla="*/ 5 w 475"/>
                <a:gd name="T7" fmla="*/ 5 h 68"/>
                <a:gd name="T8" fmla="*/ 5 w 475"/>
                <a:gd name="T9" fmla="*/ 5 h 68"/>
                <a:gd name="T10" fmla="*/ 5 w 475"/>
                <a:gd name="T11" fmla="*/ 5 h 68"/>
                <a:gd name="T12" fmla="*/ 5 w 475"/>
                <a:gd name="T13" fmla="*/ 10 h 68"/>
                <a:gd name="T14" fmla="*/ 0 w 475"/>
                <a:gd name="T15" fmla="*/ 10 h 68"/>
                <a:gd name="T16" fmla="*/ 0 w 475"/>
                <a:gd name="T17" fmla="*/ 15 h 68"/>
                <a:gd name="T18" fmla="*/ 0 w 475"/>
                <a:gd name="T19" fmla="*/ 20 h 68"/>
                <a:gd name="T20" fmla="*/ 0 w 475"/>
                <a:gd name="T21" fmla="*/ 20 h 68"/>
                <a:gd name="T22" fmla="*/ 0 w 475"/>
                <a:gd name="T23" fmla="*/ 24 h 68"/>
                <a:gd name="T24" fmla="*/ 0 w 475"/>
                <a:gd name="T25" fmla="*/ 29 h 68"/>
                <a:gd name="T26" fmla="*/ 0 w 475"/>
                <a:gd name="T27" fmla="*/ 29 h 68"/>
                <a:gd name="T28" fmla="*/ 0 w 475"/>
                <a:gd name="T29" fmla="*/ 34 h 68"/>
                <a:gd name="T30" fmla="*/ 0 w 475"/>
                <a:gd name="T31" fmla="*/ 39 h 68"/>
                <a:gd name="T32" fmla="*/ 0 w 475"/>
                <a:gd name="T33" fmla="*/ 39 h 68"/>
                <a:gd name="T34" fmla="*/ 0 w 475"/>
                <a:gd name="T35" fmla="*/ 44 h 68"/>
                <a:gd name="T36" fmla="*/ 0 w 475"/>
                <a:gd name="T37" fmla="*/ 48 h 68"/>
                <a:gd name="T38" fmla="*/ 0 w 475"/>
                <a:gd name="T39" fmla="*/ 48 h 68"/>
                <a:gd name="T40" fmla="*/ 0 w 475"/>
                <a:gd name="T41" fmla="*/ 48 h 68"/>
                <a:gd name="T42" fmla="*/ 0 w 475"/>
                <a:gd name="T43" fmla="*/ 53 h 68"/>
                <a:gd name="T44" fmla="*/ 5 w 475"/>
                <a:gd name="T45" fmla="*/ 53 h 68"/>
                <a:gd name="T46" fmla="*/ 5 w 475"/>
                <a:gd name="T47" fmla="*/ 53 h 68"/>
                <a:gd name="T48" fmla="*/ 5 w 475"/>
                <a:gd name="T49" fmla="*/ 53 h 68"/>
                <a:gd name="T50" fmla="*/ 471 w 475"/>
                <a:gd name="T51" fmla="*/ 68 h 68"/>
                <a:gd name="T52" fmla="*/ 471 w 475"/>
                <a:gd name="T53" fmla="*/ 68 h 68"/>
                <a:gd name="T54" fmla="*/ 471 w 475"/>
                <a:gd name="T55" fmla="*/ 68 h 68"/>
                <a:gd name="T56" fmla="*/ 471 w 475"/>
                <a:gd name="T57" fmla="*/ 68 h 68"/>
                <a:gd name="T58" fmla="*/ 471 w 475"/>
                <a:gd name="T59" fmla="*/ 63 h 68"/>
                <a:gd name="T60" fmla="*/ 471 w 475"/>
                <a:gd name="T61" fmla="*/ 63 h 68"/>
                <a:gd name="T62" fmla="*/ 471 w 475"/>
                <a:gd name="T63" fmla="*/ 58 h 68"/>
                <a:gd name="T64" fmla="*/ 471 w 475"/>
                <a:gd name="T65" fmla="*/ 58 h 68"/>
                <a:gd name="T66" fmla="*/ 471 w 475"/>
                <a:gd name="T67" fmla="*/ 53 h 68"/>
                <a:gd name="T68" fmla="*/ 471 w 475"/>
                <a:gd name="T69" fmla="*/ 53 h 68"/>
                <a:gd name="T70" fmla="*/ 471 w 475"/>
                <a:gd name="T71" fmla="*/ 48 h 68"/>
                <a:gd name="T72" fmla="*/ 471 w 475"/>
                <a:gd name="T73" fmla="*/ 44 h 68"/>
                <a:gd name="T74" fmla="*/ 471 w 475"/>
                <a:gd name="T75" fmla="*/ 39 h 68"/>
                <a:gd name="T76" fmla="*/ 471 w 475"/>
                <a:gd name="T77" fmla="*/ 39 h 68"/>
                <a:gd name="T78" fmla="*/ 471 w 475"/>
                <a:gd name="T79" fmla="*/ 34 h 68"/>
                <a:gd name="T80" fmla="*/ 471 w 475"/>
                <a:gd name="T81" fmla="*/ 29 h 68"/>
                <a:gd name="T82" fmla="*/ 475 w 475"/>
                <a:gd name="T83" fmla="*/ 29 h 68"/>
                <a:gd name="T84" fmla="*/ 475 w 475"/>
                <a:gd name="T85" fmla="*/ 24 h 68"/>
                <a:gd name="T86" fmla="*/ 475 w 475"/>
                <a:gd name="T87" fmla="*/ 20 h 68"/>
                <a:gd name="T88" fmla="*/ 475 w 475"/>
                <a:gd name="T89" fmla="*/ 20 h 68"/>
                <a:gd name="T90" fmla="*/ 475 w 475"/>
                <a:gd name="T91" fmla="*/ 20 h 68"/>
                <a:gd name="T92" fmla="*/ 475 w 475"/>
                <a:gd name="T93" fmla="*/ 15 h 68"/>
                <a:gd name="T94" fmla="*/ 475 w 475"/>
                <a:gd name="T95" fmla="*/ 15 h 68"/>
                <a:gd name="T96" fmla="*/ 475 w 475"/>
                <a:gd name="T97" fmla="*/ 15 h 68"/>
                <a:gd name="T98" fmla="*/ 475 w 475"/>
                <a:gd name="T9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5" h="68">
                  <a:moveTo>
                    <a:pt x="1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475" y="68"/>
                  </a:lnTo>
                  <a:lnTo>
                    <a:pt x="471" y="68"/>
                  </a:lnTo>
                  <a:lnTo>
                    <a:pt x="471" y="68"/>
                  </a:lnTo>
                  <a:lnTo>
                    <a:pt x="471" y="68"/>
                  </a:lnTo>
                  <a:lnTo>
                    <a:pt x="471" y="68"/>
                  </a:lnTo>
                  <a:lnTo>
                    <a:pt x="471" y="68"/>
                  </a:lnTo>
                  <a:lnTo>
                    <a:pt x="471" y="68"/>
                  </a:lnTo>
                  <a:lnTo>
                    <a:pt x="471" y="68"/>
                  </a:lnTo>
                  <a:lnTo>
                    <a:pt x="471" y="68"/>
                  </a:lnTo>
                  <a:lnTo>
                    <a:pt x="471" y="63"/>
                  </a:lnTo>
                  <a:lnTo>
                    <a:pt x="471" y="63"/>
                  </a:lnTo>
                  <a:lnTo>
                    <a:pt x="471" y="63"/>
                  </a:lnTo>
                  <a:lnTo>
                    <a:pt x="471" y="63"/>
                  </a:lnTo>
                  <a:lnTo>
                    <a:pt x="471" y="58"/>
                  </a:lnTo>
                  <a:lnTo>
                    <a:pt x="471" y="58"/>
                  </a:lnTo>
                  <a:lnTo>
                    <a:pt x="471" y="58"/>
                  </a:lnTo>
                  <a:lnTo>
                    <a:pt x="471" y="58"/>
                  </a:lnTo>
                  <a:lnTo>
                    <a:pt x="471" y="53"/>
                  </a:lnTo>
                  <a:lnTo>
                    <a:pt x="471" y="53"/>
                  </a:lnTo>
                  <a:lnTo>
                    <a:pt x="471" y="53"/>
                  </a:lnTo>
                  <a:lnTo>
                    <a:pt x="471" y="48"/>
                  </a:lnTo>
                  <a:lnTo>
                    <a:pt x="471" y="48"/>
                  </a:lnTo>
                  <a:lnTo>
                    <a:pt x="471" y="44"/>
                  </a:lnTo>
                  <a:lnTo>
                    <a:pt x="471" y="44"/>
                  </a:lnTo>
                  <a:lnTo>
                    <a:pt x="471" y="44"/>
                  </a:lnTo>
                  <a:lnTo>
                    <a:pt x="471" y="39"/>
                  </a:lnTo>
                  <a:lnTo>
                    <a:pt x="471" y="39"/>
                  </a:lnTo>
                  <a:lnTo>
                    <a:pt x="471" y="39"/>
                  </a:lnTo>
                  <a:lnTo>
                    <a:pt x="471" y="34"/>
                  </a:lnTo>
                  <a:lnTo>
                    <a:pt x="471" y="34"/>
                  </a:lnTo>
                  <a:lnTo>
                    <a:pt x="471" y="34"/>
                  </a:lnTo>
                  <a:lnTo>
                    <a:pt x="471" y="29"/>
                  </a:lnTo>
                  <a:lnTo>
                    <a:pt x="471" y="29"/>
                  </a:lnTo>
                  <a:lnTo>
                    <a:pt x="475" y="29"/>
                  </a:lnTo>
                  <a:lnTo>
                    <a:pt x="475" y="24"/>
                  </a:lnTo>
                  <a:lnTo>
                    <a:pt x="475" y="24"/>
                  </a:lnTo>
                  <a:lnTo>
                    <a:pt x="475" y="24"/>
                  </a:lnTo>
                  <a:lnTo>
                    <a:pt x="475" y="20"/>
                  </a:lnTo>
                  <a:lnTo>
                    <a:pt x="475" y="20"/>
                  </a:lnTo>
                  <a:lnTo>
                    <a:pt x="475" y="20"/>
                  </a:lnTo>
                  <a:lnTo>
                    <a:pt x="475" y="20"/>
                  </a:lnTo>
                  <a:lnTo>
                    <a:pt x="475" y="20"/>
                  </a:lnTo>
                  <a:lnTo>
                    <a:pt x="475" y="15"/>
                  </a:lnTo>
                  <a:lnTo>
                    <a:pt x="475" y="15"/>
                  </a:lnTo>
                  <a:lnTo>
                    <a:pt x="475" y="15"/>
                  </a:lnTo>
                  <a:lnTo>
                    <a:pt x="475" y="15"/>
                  </a:lnTo>
                  <a:lnTo>
                    <a:pt x="475" y="15"/>
                  </a:lnTo>
                  <a:lnTo>
                    <a:pt x="475" y="15"/>
                  </a:lnTo>
                  <a:lnTo>
                    <a:pt x="475" y="15"/>
                  </a:lnTo>
                  <a:lnTo>
                    <a:pt x="475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59" name="Oval 161"/>
            <p:cNvSpPr>
              <a:spLocks noChangeAspect="1" noChangeArrowheads="1"/>
            </p:cNvSpPr>
            <p:nvPr/>
          </p:nvSpPr>
          <p:spPr bwMode="auto">
            <a:xfrm>
              <a:off x="4855549" y="2561365"/>
              <a:ext cx="213396" cy="217901"/>
            </a:xfrm>
            <a:prstGeom prst="ellipse">
              <a:avLst/>
            </a:prstGeom>
            <a:solidFill>
              <a:srgbClr val="0000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60" name="Freeform 162"/>
            <p:cNvSpPr>
              <a:spLocks noChangeAspect="1"/>
            </p:cNvSpPr>
            <p:nvPr/>
          </p:nvSpPr>
          <p:spPr bwMode="auto">
            <a:xfrm>
              <a:off x="4579256" y="2267087"/>
              <a:ext cx="341434" cy="357177"/>
            </a:xfrm>
            <a:custGeom>
              <a:avLst/>
              <a:gdLst>
                <a:gd name="T0" fmla="*/ 259 w 297"/>
                <a:gd name="T1" fmla="*/ 307 h 307"/>
                <a:gd name="T2" fmla="*/ 264 w 297"/>
                <a:gd name="T3" fmla="*/ 307 h 307"/>
                <a:gd name="T4" fmla="*/ 264 w 297"/>
                <a:gd name="T5" fmla="*/ 307 h 307"/>
                <a:gd name="T6" fmla="*/ 264 w 297"/>
                <a:gd name="T7" fmla="*/ 307 h 307"/>
                <a:gd name="T8" fmla="*/ 269 w 297"/>
                <a:gd name="T9" fmla="*/ 307 h 307"/>
                <a:gd name="T10" fmla="*/ 269 w 297"/>
                <a:gd name="T11" fmla="*/ 307 h 307"/>
                <a:gd name="T12" fmla="*/ 269 w 297"/>
                <a:gd name="T13" fmla="*/ 307 h 307"/>
                <a:gd name="T14" fmla="*/ 273 w 297"/>
                <a:gd name="T15" fmla="*/ 302 h 307"/>
                <a:gd name="T16" fmla="*/ 273 w 297"/>
                <a:gd name="T17" fmla="*/ 302 h 307"/>
                <a:gd name="T18" fmla="*/ 278 w 297"/>
                <a:gd name="T19" fmla="*/ 302 h 307"/>
                <a:gd name="T20" fmla="*/ 278 w 297"/>
                <a:gd name="T21" fmla="*/ 297 h 307"/>
                <a:gd name="T22" fmla="*/ 283 w 297"/>
                <a:gd name="T23" fmla="*/ 297 h 307"/>
                <a:gd name="T24" fmla="*/ 283 w 297"/>
                <a:gd name="T25" fmla="*/ 293 h 307"/>
                <a:gd name="T26" fmla="*/ 288 w 297"/>
                <a:gd name="T27" fmla="*/ 293 h 307"/>
                <a:gd name="T28" fmla="*/ 288 w 297"/>
                <a:gd name="T29" fmla="*/ 288 h 307"/>
                <a:gd name="T30" fmla="*/ 293 w 297"/>
                <a:gd name="T31" fmla="*/ 288 h 307"/>
                <a:gd name="T32" fmla="*/ 293 w 297"/>
                <a:gd name="T33" fmla="*/ 283 h 307"/>
                <a:gd name="T34" fmla="*/ 293 w 297"/>
                <a:gd name="T35" fmla="*/ 283 h 307"/>
                <a:gd name="T36" fmla="*/ 297 w 297"/>
                <a:gd name="T37" fmla="*/ 278 h 307"/>
                <a:gd name="T38" fmla="*/ 297 w 297"/>
                <a:gd name="T39" fmla="*/ 278 h 307"/>
                <a:gd name="T40" fmla="*/ 297 w 297"/>
                <a:gd name="T41" fmla="*/ 273 h 307"/>
                <a:gd name="T42" fmla="*/ 297 w 297"/>
                <a:gd name="T43" fmla="*/ 273 h 307"/>
                <a:gd name="T44" fmla="*/ 297 w 297"/>
                <a:gd name="T45" fmla="*/ 273 h 307"/>
                <a:gd name="T46" fmla="*/ 297 w 297"/>
                <a:gd name="T47" fmla="*/ 273 h 307"/>
                <a:gd name="T48" fmla="*/ 297 w 297"/>
                <a:gd name="T49" fmla="*/ 269 h 307"/>
                <a:gd name="T50" fmla="*/ 38 w 297"/>
                <a:gd name="T51" fmla="*/ 0 h 307"/>
                <a:gd name="T52" fmla="*/ 38 w 297"/>
                <a:gd name="T53" fmla="*/ 0 h 307"/>
                <a:gd name="T54" fmla="*/ 38 w 297"/>
                <a:gd name="T55" fmla="*/ 0 h 307"/>
                <a:gd name="T56" fmla="*/ 38 w 297"/>
                <a:gd name="T57" fmla="*/ 0 h 307"/>
                <a:gd name="T58" fmla="*/ 38 w 297"/>
                <a:gd name="T59" fmla="*/ 5 h 307"/>
                <a:gd name="T60" fmla="*/ 33 w 297"/>
                <a:gd name="T61" fmla="*/ 5 h 307"/>
                <a:gd name="T62" fmla="*/ 33 w 297"/>
                <a:gd name="T63" fmla="*/ 9 h 307"/>
                <a:gd name="T64" fmla="*/ 33 w 297"/>
                <a:gd name="T65" fmla="*/ 9 h 307"/>
                <a:gd name="T66" fmla="*/ 29 w 297"/>
                <a:gd name="T67" fmla="*/ 14 h 307"/>
                <a:gd name="T68" fmla="*/ 29 w 297"/>
                <a:gd name="T69" fmla="*/ 14 h 307"/>
                <a:gd name="T70" fmla="*/ 24 w 297"/>
                <a:gd name="T71" fmla="*/ 19 h 307"/>
                <a:gd name="T72" fmla="*/ 24 w 297"/>
                <a:gd name="T73" fmla="*/ 19 h 307"/>
                <a:gd name="T74" fmla="*/ 19 w 297"/>
                <a:gd name="T75" fmla="*/ 24 h 307"/>
                <a:gd name="T76" fmla="*/ 19 w 297"/>
                <a:gd name="T77" fmla="*/ 24 h 307"/>
                <a:gd name="T78" fmla="*/ 14 w 297"/>
                <a:gd name="T79" fmla="*/ 29 h 307"/>
                <a:gd name="T80" fmla="*/ 14 w 297"/>
                <a:gd name="T81" fmla="*/ 29 h 307"/>
                <a:gd name="T82" fmla="*/ 9 w 297"/>
                <a:gd name="T83" fmla="*/ 29 h 307"/>
                <a:gd name="T84" fmla="*/ 9 w 297"/>
                <a:gd name="T85" fmla="*/ 33 h 307"/>
                <a:gd name="T86" fmla="*/ 9 w 297"/>
                <a:gd name="T87" fmla="*/ 33 h 307"/>
                <a:gd name="T88" fmla="*/ 5 w 297"/>
                <a:gd name="T89" fmla="*/ 33 h 307"/>
                <a:gd name="T90" fmla="*/ 5 w 297"/>
                <a:gd name="T91" fmla="*/ 38 h 307"/>
                <a:gd name="T92" fmla="*/ 0 w 297"/>
                <a:gd name="T93" fmla="*/ 38 h 307"/>
                <a:gd name="T94" fmla="*/ 0 w 297"/>
                <a:gd name="T95" fmla="*/ 38 h 307"/>
                <a:gd name="T96" fmla="*/ 0 w 297"/>
                <a:gd name="T97" fmla="*/ 38 h 307"/>
                <a:gd name="T98" fmla="*/ 0 w 297"/>
                <a:gd name="T99" fmla="*/ 3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7" h="307">
                  <a:moveTo>
                    <a:pt x="259" y="307"/>
                  </a:moveTo>
                  <a:lnTo>
                    <a:pt x="259" y="307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69" y="307"/>
                  </a:lnTo>
                  <a:lnTo>
                    <a:pt x="269" y="307"/>
                  </a:lnTo>
                  <a:lnTo>
                    <a:pt x="269" y="307"/>
                  </a:lnTo>
                  <a:lnTo>
                    <a:pt x="269" y="307"/>
                  </a:lnTo>
                  <a:lnTo>
                    <a:pt x="269" y="307"/>
                  </a:lnTo>
                  <a:lnTo>
                    <a:pt x="273" y="302"/>
                  </a:lnTo>
                  <a:lnTo>
                    <a:pt x="273" y="302"/>
                  </a:lnTo>
                  <a:lnTo>
                    <a:pt x="273" y="302"/>
                  </a:lnTo>
                  <a:lnTo>
                    <a:pt x="273" y="302"/>
                  </a:lnTo>
                  <a:lnTo>
                    <a:pt x="278" y="302"/>
                  </a:lnTo>
                  <a:lnTo>
                    <a:pt x="278" y="302"/>
                  </a:lnTo>
                  <a:lnTo>
                    <a:pt x="278" y="297"/>
                  </a:lnTo>
                  <a:lnTo>
                    <a:pt x="278" y="297"/>
                  </a:lnTo>
                  <a:lnTo>
                    <a:pt x="283" y="297"/>
                  </a:lnTo>
                  <a:lnTo>
                    <a:pt x="283" y="297"/>
                  </a:lnTo>
                  <a:lnTo>
                    <a:pt x="283" y="293"/>
                  </a:lnTo>
                  <a:lnTo>
                    <a:pt x="283" y="293"/>
                  </a:lnTo>
                  <a:lnTo>
                    <a:pt x="288" y="293"/>
                  </a:lnTo>
                  <a:lnTo>
                    <a:pt x="288" y="293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93" y="288"/>
                  </a:lnTo>
                  <a:lnTo>
                    <a:pt x="293" y="288"/>
                  </a:lnTo>
                  <a:lnTo>
                    <a:pt x="293" y="283"/>
                  </a:lnTo>
                  <a:lnTo>
                    <a:pt x="293" y="283"/>
                  </a:lnTo>
                  <a:lnTo>
                    <a:pt x="293" y="283"/>
                  </a:lnTo>
                  <a:lnTo>
                    <a:pt x="293" y="283"/>
                  </a:lnTo>
                  <a:lnTo>
                    <a:pt x="297" y="278"/>
                  </a:lnTo>
                  <a:lnTo>
                    <a:pt x="297" y="278"/>
                  </a:lnTo>
                  <a:lnTo>
                    <a:pt x="297" y="278"/>
                  </a:lnTo>
                  <a:lnTo>
                    <a:pt x="297" y="278"/>
                  </a:lnTo>
                  <a:lnTo>
                    <a:pt x="297" y="278"/>
                  </a:lnTo>
                  <a:lnTo>
                    <a:pt x="297" y="273"/>
                  </a:lnTo>
                  <a:lnTo>
                    <a:pt x="297" y="273"/>
                  </a:lnTo>
                  <a:lnTo>
                    <a:pt x="297" y="273"/>
                  </a:lnTo>
                  <a:lnTo>
                    <a:pt x="297" y="273"/>
                  </a:lnTo>
                  <a:lnTo>
                    <a:pt x="297" y="273"/>
                  </a:lnTo>
                  <a:lnTo>
                    <a:pt x="297" y="273"/>
                  </a:lnTo>
                  <a:lnTo>
                    <a:pt x="297" y="273"/>
                  </a:lnTo>
                  <a:lnTo>
                    <a:pt x="297" y="269"/>
                  </a:lnTo>
                  <a:lnTo>
                    <a:pt x="297" y="269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59" y="30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61" name="Freeform 163"/>
            <p:cNvSpPr>
              <a:spLocks noChangeAspect="1"/>
            </p:cNvSpPr>
            <p:nvPr/>
          </p:nvSpPr>
          <p:spPr bwMode="auto">
            <a:xfrm>
              <a:off x="5046482" y="2628757"/>
              <a:ext cx="469472" cy="71885"/>
            </a:xfrm>
            <a:custGeom>
              <a:avLst/>
              <a:gdLst>
                <a:gd name="T0" fmla="*/ 9 w 408"/>
                <a:gd name="T1" fmla="*/ 9 h 62"/>
                <a:gd name="T2" fmla="*/ 5 w 408"/>
                <a:gd name="T3" fmla="*/ 9 h 62"/>
                <a:gd name="T4" fmla="*/ 5 w 408"/>
                <a:gd name="T5" fmla="*/ 9 h 62"/>
                <a:gd name="T6" fmla="*/ 5 w 408"/>
                <a:gd name="T7" fmla="*/ 9 h 62"/>
                <a:gd name="T8" fmla="*/ 5 w 408"/>
                <a:gd name="T9" fmla="*/ 14 h 62"/>
                <a:gd name="T10" fmla="*/ 0 w 408"/>
                <a:gd name="T11" fmla="*/ 14 h 62"/>
                <a:gd name="T12" fmla="*/ 0 w 408"/>
                <a:gd name="T13" fmla="*/ 19 h 62"/>
                <a:gd name="T14" fmla="*/ 0 w 408"/>
                <a:gd name="T15" fmla="*/ 19 h 62"/>
                <a:gd name="T16" fmla="*/ 0 w 408"/>
                <a:gd name="T17" fmla="*/ 24 h 62"/>
                <a:gd name="T18" fmla="*/ 0 w 408"/>
                <a:gd name="T19" fmla="*/ 24 h 62"/>
                <a:gd name="T20" fmla="*/ 0 w 408"/>
                <a:gd name="T21" fmla="*/ 29 h 62"/>
                <a:gd name="T22" fmla="*/ 0 w 408"/>
                <a:gd name="T23" fmla="*/ 33 h 62"/>
                <a:gd name="T24" fmla="*/ 0 w 408"/>
                <a:gd name="T25" fmla="*/ 38 h 62"/>
                <a:gd name="T26" fmla="*/ 0 w 408"/>
                <a:gd name="T27" fmla="*/ 38 h 62"/>
                <a:gd name="T28" fmla="*/ 0 w 408"/>
                <a:gd name="T29" fmla="*/ 43 h 62"/>
                <a:gd name="T30" fmla="*/ 0 w 408"/>
                <a:gd name="T31" fmla="*/ 48 h 62"/>
                <a:gd name="T32" fmla="*/ 0 w 408"/>
                <a:gd name="T33" fmla="*/ 48 h 62"/>
                <a:gd name="T34" fmla="*/ 0 w 408"/>
                <a:gd name="T35" fmla="*/ 53 h 62"/>
                <a:gd name="T36" fmla="*/ 0 w 408"/>
                <a:gd name="T37" fmla="*/ 53 h 62"/>
                <a:gd name="T38" fmla="*/ 0 w 408"/>
                <a:gd name="T39" fmla="*/ 57 h 62"/>
                <a:gd name="T40" fmla="*/ 5 w 408"/>
                <a:gd name="T41" fmla="*/ 57 h 62"/>
                <a:gd name="T42" fmla="*/ 5 w 408"/>
                <a:gd name="T43" fmla="*/ 57 h 62"/>
                <a:gd name="T44" fmla="*/ 5 w 408"/>
                <a:gd name="T45" fmla="*/ 62 h 62"/>
                <a:gd name="T46" fmla="*/ 5 w 408"/>
                <a:gd name="T47" fmla="*/ 62 h 62"/>
                <a:gd name="T48" fmla="*/ 9 w 408"/>
                <a:gd name="T49" fmla="*/ 62 h 62"/>
                <a:gd name="T50" fmla="*/ 403 w 408"/>
                <a:gd name="T51" fmla="*/ 53 h 62"/>
                <a:gd name="T52" fmla="*/ 403 w 408"/>
                <a:gd name="T53" fmla="*/ 53 h 62"/>
                <a:gd name="T54" fmla="*/ 403 w 408"/>
                <a:gd name="T55" fmla="*/ 53 h 62"/>
                <a:gd name="T56" fmla="*/ 403 w 408"/>
                <a:gd name="T57" fmla="*/ 53 h 62"/>
                <a:gd name="T58" fmla="*/ 398 w 408"/>
                <a:gd name="T59" fmla="*/ 48 h 62"/>
                <a:gd name="T60" fmla="*/ 398 w 408"/>
                <a:gd name="T61" fmla="*/ 48 h 62"/>
                <a:gd name="T62" fmla="*/ 398 w 408"/>
                <a:gd name="T63" fmla="*/ 48 h 62"/>
                <a:gd name="T64" fmla="*/ 398 w 408"/>
                <a:gd name="T65" fmla="*/ 43 h 62"/>
                <a:gd name="T66" fmla="*/ 398 w 408"/>
                <a:gd name="T67" fmla="*/ 38 h 62"/>
                <a:gd name="T68" fmla="*/ 398 w 408"/>
                <a:gd name="T69" fmla="*/ 38 h 62"/>
                <a:gd name="T70" fmla="*/ 398 w 408"/>
                <a:gd name="T71" fmla="*/ 33 h 62"/>
                <a:gd name="T72" fmla="*/ 398 w 408"/>
                <a:gd name="T73" fmla="*/ 29 h 62"/>
                <a:gd name="T74" fmla="*/ 398 w 408"/>
                <a:gd name="T75" fmla="*/ 29 h 62"/>
                <a:gd name="T76" fmla="*/ 398 w 408"/>
                <a:gd name="T77" fmla="*/ 24 h 62"/>
                <a:gd name="T78" fmla="*/ 398 w 408"/>
                <a:gd name="T79" fmla="*/ 19 h 62"/>
                <a:gd name="T80" fmla="*/ 398 w 408"/>
                <a:gd name="T81" fmla="*/ 14 h 62"/>
                <a:gd name="T82" fmla="*/ 398 w 408"/>
                <a:gd name="T83" fmla="*/ 14 h 62"/>
                <a:gd name="T84" fmla="*/ 398 w 408"/>
                <a:gd name="T85" fmla="*/ 9 h 62"/>
                <a:gd name="T86" fmla="*/ 398 w 408"/>
                <a:gd name="T87" fmla="*/ 9 h 62"/>
                <a:gd name="T88" fmla="*/ 403 w 408"/>
                <a:gd name="T89" fmla="*/ 5 h 62"/>
                <a:gd name="T90" fmla="*/ 403 w 408"/>
                <a:gd name="T91" fmla="*/ 5 h 62"/>
                <a:gd name="T92" fmla="*/ 403 w 408"/>
                <a:gd name="T93" fmla="*/ 0 h 62"/>
                <a:gd name="T94" fmla="*/ 403 w 408"/>
                <a:gd name="T95" fmla="*/ 0 h 62"/>
                <a:gd name="T96" fmla="*/ 403 w 408"/>
                <a:gd name="T97" fmla="*/ 0 h 62"/>
                <a:gd name="T98" fmla="*/ 408 w 408"/>
                <a:gd name="T9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8" h="62">
                  <a:moveTo>
                    <a:pt x="9" y="9"/>
                  </a:moveTo>
                  <a:lnTo>
                    <a:pt x="9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403" y="53"/>
                  </a:lnTo>
                  <a:lnTo>
                    <a:pt x="403" y="53"/>
                  </a:lnTo>
                  <a:lnTo>
                    <a:pt x="403" y="53"/>
                  </a:lnTo>
                  <a:lnTo>
                    <a:pt x="403" y="53"/>
                  </a:lnTo>
                  <a:lnTo>
                    <a:pt x="403" y="53"/>
                  </a:lnTo>
                  <a:lnTo>
                    <a:pt x="403" y="53"/>
                  </a:lnTo>
                  <a:lnTo>
                    <a:pt x="403" y="53"/>
                  </a:lnTo>
                  <a:lnTo>
                    <a:pt x="403" y="53"/>
                  </a:lnTo>
                  <a:lnTo>
                    <a:pt x="403" y="53"/>
                  </a:lnTo>
                  <a:lnTo>
                    <a:pt x="398" y="48"/>
                  </a:lnTo>
                  <a:lnTo>
                    <a:pt x="398" y="48"/>
                  </a:lnTo>
                  <a:lnTo>
                    <a:pt x="398" y="48"/>
                  </a:lnTo>
                  <a:lnTo>
                    <a:pt x="398" y="48"/>
                  </a:lnTo>
                  <a:lnTo>
                    <a:pt x="398" y="48"/>
                  </a:lnTo>
                  <a:lnTo>
                    <a:pt x="398" y="43"/>
                  </a:lnTo>
                  <a:lnTo>
                    <a:pt x="398" y="43"/>
                  </a:lnTo>
                  <a:lnTo>
                    <a:pt x="398" y="43"/>
                  </a:lnTo>
                  <a:lnTo>
                    <a:pt x="398" y="38"/>
                  </a:lnTo>
                  <a:lnTo>
                    <a:pt x="398" y="38"/>
                  </a:lnTo>
                  <a:lnTo>
                    <a:pt x="398" y="38"/>
                  </a:lnTo>
                  <a:lnTo>
                    <a:pt x="398" y="33"/>
                  </a:lnTo>
                  <a:lnTo>
                    <a:pt x="398" y="33"/>
                  </a:lnTo>
                  <a:lnTo>
                    <a:pt x="398" y="33"/>
                  </a:lnTo>
                  <a:lnTo>
                    <a:pt x="398" y="29"/>
                  </a:lnTo>
                  <a:lnTo>
                    <a:pt x="398" y="29"/>
                  </a:lnTo>
                  <a:lnTo>
                    <a:pt x="398" y="29"/>
                  </a:lnTo>
                  <a:lnTo>
                    <a:pt x="398" y="24"/>
                  </a:lnTo>
                  <a:lnTo>
                    <a:pt x="398" y="24"/>
                  </a:lnTo>
                  <a:lnTo>
                    <a:pt x="398" y="19"/>
                  </a:lnTo>
                  <a:lnTo>
                    <a:pt x="398" y="19"/>
                  </a:lnTo>
                  <a:lnTo>
                    <a:pt x="398" y="19"/>
                  </a:lnTo>
                  <a:lnTo>
                    <a:pt x="398" y="14"/>
                  </a:lnTo>
                  <a:lnTo>
                    <a:pt x="398" y="14"/>
                  </a:lnTo>
                  <a:lnTo>
                    <a:pt x="398" y="14"/>
                  </a:lnTo>
                  <a:lnTo>
                    <a:pt x="398" y="9"/>
                  </a:lnTo>
                  <a:lnTo>
                    <a:pt x="398" y="9"/>
                  </a:lnTo>
                  <a:lnTo>
                    <a:pt x="398" y="9"/>
                  </a:lnTo>
                  <a:lnTo>
                    <a:pt x="398" y="9"/>
                  </a:lnTo>
                  <a:lnTo>
                    <a:pt x="398" y="5"/>
                  </a:lnTo>
                  <a:lnTo>
                    <a:pt x="403" y="5"/>
                  </a:lnTo>
                  <a:lnTo>
                    <a:pt x="403" y="5"/>
                  </a:lnTo>
                  <a:lnTo>
                    <a:pt x="403" y="5"/>
                  </a:lnTo>
                  <a:lnTo>
                    <a:pt x="403" y="5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62" name="Oval 164"/>
            <p:cNvSpPr>
              <a:spLocks noChangeAspect="1" noChangeArrowheads="1"/>
            </p:cNvSpPr>
            <p:nvPr/>
          </p:nvSpPr>
          <p:spPr bwMode="auto">
            <a:xfrm>
              <a:off x="2611518" y="3401518"/>
              <a:ext cx="222381" cy="22464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63" name="Freeform 165"/>
            <p:cNvSpPr>
              <a:spLocks noChangeAspect="1"/>
            </p:cNvSpPr>
            <p:nvPr/>
          </p:nvSpPr>
          <p:spPr bwMode="auto">
            <a:xfrm>
              <a:off x="2380151" y="3554273"/>
              <a:ext cx="312233" cy="352685"/>
            </a:xfrm>
            <a:custGeom>
              <a:avLst/>
              <a:gdLst>
                <a:gd name="T0" fmla="*/ 274 w 274"/>
                <a:gd name="T1" fmla="*/ 39 h 303"/>
                <a:gd name="T2" fmla="*/ 274 w 274"/>
                <a:gd name="T3" fmla="*/ 39 h 303"/>
                <a:gd name="T4" fmla="*/ 274 w 274"/>
                <a:gd name="T5" fmla="*/ 34 h 303"/>
                <a:gd name="T6" fmla="*/ 274 w 274"/>
                <a:gd name="T7" fmla="*/ 34 h 303"/>
                <a:gd name="T8" fmla="*/ 274 w 274"/>
                <a:gd name="T9" fmla="*/ 29 h 303"/>
                <a:gd name="T10" fmla="*/ 274 w 274"/>
                <a:gd name="T11" fmla="*/ 29 h 303"/>
                <a:gd name="T12" fmla="*/ 274 w 274"/>
                <a:gd name="T13" fmla="*/ 24 h 303"/>
                <a:gd name="T14" fmla="*/ 274 w 274"/>
                <a:gd name="T15" fmla="*/ 24 h 303"/>
                <a:gd name="T16" fmla="*/ 274 w 274"/>
                <a:gd name="T17" fmla="*/ 20 h 303"/>
                <a:gd name="T18" fmla="*/ 269 w 274"/>
                <a:gd name="T19" fmla="*/ 20 h 303"/>
                <a:gd name="T20" fmla="*/ 269 w 274"/>
                <a:gd name="T21" fmla="*/ 15 h 303"/>
                <a:gd name="T22" fmla="*/ 264 w 274"/>
                <a:gd name="T23" fmla="*/ 15 h 303"/>
                <a:gd name="T24" fmla="*/ 264 w 274"/>
                <a:gd name="T25" fmla="*/ 10 h 303"/>
                <a:gd name="T26" fmla="*/ 259 w 274"/>
                <a:gd name="T27" fmla="*/ 10 h 303"/>
                <a:gd name="T28" fmla="*/ 259 w 274"/>
                <a:gd name="T29" fmla="*/ 5 h 303"/>
                <a:gd name="T30" fmla="*/ 254 w 274"/>
                <a:gd name="T31" fmla="*/ 5 h 303"/>
                <a:gd name="T32" fmla="*/ 250 w 274"/>
                <a:gd name="T33" fmla="*/ 5 h 303"/>
                <a:gd name="T34" fmla="*/ 250 w 274"/>
                <a:gd name="T35" fmla="*/ 5 h 303"/>
                <a:gd name="T36" fmla="*/ 245 w 274"/>
                <a:gd name="T37" fmla="*/ 5 h 303"/>
                <a:gd name="T38" fmla="*/ 245 w 274"/>
                <a:gd name="T39" fmla="*/ 0 h 303"/>
                <a:gd name="T40" fmla="*/ 240 w 274"/>
                <a:gd name="T41" fmla="*/ 5 h 303"/>
                <a:gd name="T42" fmla="*/ 240 w 274"/>
                <a:gd name="T43" fmla="*/ 5 h 303"/>
                <a:gd name="T44" fmla="*/ 235 w 274"/>
                <a:gd name="T45" fmla="*/ 5 h 303"/>
                <a:gd name="T46" fmla="*/ 235 w 274"/>
                <a:gd name="T47" fmla="*/ 5 h 303"/>
                <a:gd name="T48" fmla="*/ 230 w 274"/>
                <a:gd name="T49" fmla="*/ 5 h 303"/>
                <a:gd name="T50" fmla="*/ 0 w 274"/>
                <a:gd name="T51" fmla="*/ 269 h 303"/>
                <a:gd name="T52" fmla="*/ 5 w 274"/>
                <a:gd name="T53" fmla="*/ 269 h 303"/>
                <a:gd name="T54" fmla="*/ 5 w 274"/>
                <a:gd name="T55" fmla="*/ 264 h 303"/>
                <a:gd name="T56" fmla="*/ 5 w 274"/>
                <a:gd name="T57" fmla="*/ 264 h 303"/>
                <a:gd name="T58" fmla="*/ 10 w 274"/>
                <a:gd name="T59" fmla="*/ 264 h 303"/>
                <a:gd name="T60" fmla="*/ 10 w 274"/>
                <a:gd name="T61" fmla="*/ 264 h 303"/>
                <a:gd name="T62" fmla="*/ 14 w 274"/>
                <a:gd name="T63" fmla="*/ 264 h 303"/>
                <a:gd name="T64" fmla="*/ 19 w 274"/>
                <a:gd name="T65" fmla="*/ 269 h 303"/>
                <a:gd name="T66" fmla="*/ 19 w 274"/>
                <a:gd name="T67" fmla="*/ 269 h 303"/>
                <a:gd name="T68" fmla="*/ 24 w 274"/>
                <a:gd name="T69" fmla="*/ 269 h 303"/>
                <a:gd name="T70" fmla="*/ 29 w 274"/>
                <a:gd name="T71" fmla="*/ 274 h 303"/>
                <a:gd name="T72" fmla="*/ 29 w 274"/>
                <a:gd name="T73" fmla="*/ 274 h 303"/>
                <a:gd name="T74" fmla="*/ 34 w 274"/>
                <a:gd name="T75" fmla="*/ 274 h 303"/>
                <a:gd name="T76" fmla="*/ 34 w 274"/>
                <a:gd name="T77" fmla="*/ 279 h 303"/>
                <a:gd name="T78" fmla="*/ 38 w 274"/>
                <a:gd name="T79" fmla="*/ 279 h 303"/>
                <a:gd name="T80" fmla="*/ 38 w 274"/>
                <a:gd name="T81" fmla="*/ 284 h 303"/>
                <a:gd name="T82" fmla="*/ 43 w 274"/>
                <a:gd name="T83" fmla="*/ 288 h 303"/>
                <a:gd name="T84" fmla="*/ 43 w 274"/>
                <a:gd name="T85" fmla="*/ 288 h 303"/>
                <a:gd name="T86" fmla="*/ 43 w 274"/>
                <a:gd name="T87" fmla="*/ 293 h 303"/>
                <a:gd name="T88" fmla="*/ 43 w 274"/>
                <a:gd name="T89" fmla="*/ 293 h 303"/>
                <a:gd name="T90" fmla="*/ 43 w 274"/>
                <a:gd name="T91" fmla="*/ 298 h 303"/>
                <a:gd name="T92" fmla="*/ 43 w 274"/>
                <a:gd name="T93" fmla="*/ 298 h 303"/>
                <a:gd name="T94" fmla="*/ 43 w 274"/>
                <a:gd name="T95" fmla="*/ 303 h 303"/>
                <a:gd name="T96" fmla="*/ 43 w 274"/>
                <a:gd name="T97" fmla="*/ 303 h 303"/>
                <a:gd name="T98" fmla="*/ 43 w 274"/>
                <a:gd name="T9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303">
                  <a:moveTo>
                    <a:pt x="274" y="39"/>
                  </a:moveTo>
                  <a:lnTo>
                    <a:pt x="274" y="39"/>
                  </a:lnTo>
                  <a:lnTo>
                    <a:pt x="274" y="39"/>
                  </a:lnTo>
                  <a:lnTo>
                    <a:pt x="274" y="39"/>
                  </a:lnTo>
                  <a:lnTo>
                    <a:pt x="274" y="39"/>
                  </a:lnTo>
                  <a:lnTo>
                    <a:pt x="274" y="34"/>
                  </a:lnTo>
                  <a:lnTo>
                    <a:pt x="274" y="34"/>
                  </a:lnTo>
                  <a:lnTo>
                    <a:pt x="274" y="34"/>
                  </a:lnTo>
                  <a:lnTo>
                    <a:pt x="274" y="34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4" y="24"/>
                  </a:lnTo>
                  <a:lnTo>
                    <a:pt x="274" y="24"/>
                  </a:lnTo>
                  <a:lnTo>
                    <a:pt x="274" y="24"/>
                  </a:lnTo>
                  <a:lnTo>
                    <a:pt x="274" y="24"/>
                  </a:lnTo>
                  <a:lnTo>
                    <a:pt x="274" y="20"/>
                  </a:lnTo>
                  <a:lnTo>
                    <a:pt x="269" y="20"/>
                  </a:lnTo>
                  <a:lnTo>
                    <a:pt x="269" y="20"/>
                  </a:lnTo>
                  <a:lnTo>
                    <a:pt x="269" y="15"/>
                  </a:lnTo>
                  <a:lnTo>
                    <a:pt x="269" y="15"/>
                  </a:lnTo>
                  <a:lnTo>
                    <a:pt x="264" y="15"/>
                  </a:lnTo>
                  <a:lnTo>
                    <a:pt x="264" y="15"/>
                  </a:lnTo>
                  <a:lnTo>
                    <a:pt x="264" y="10"/>
                  </a:lnTo>
                  <a:lnTo>
                    <a:pt x="264" y="10"/>
                  </a:lnTo>
                  <a:lnTo>
                    <a:pt x="259" y="10"/>
                  </a:lnTo>
                  <a:lnTo>
                    <a:pt x="259" y="10"/>
                  </a:lnTo>
                  <a:lnTo>
                    <a:pt x="259" y="10"/>
                  </a:lnTo>
                  <a:lnTo>
                    <a:pt x="259" y="5"/>
                  </a:lnTo>
                  <a:lnTo>
                    <a:pt x="254" y="5"/>
                  </a:lnTo>
                  <a:lnTo>
                    <a:pt x="254" y="5"/>
                  </a:lnTo>
                  <a:lnTo>
                    <a:pt x="254" y="5"/>
                  </a:lnTo>
                  <a:lnTo>
                    <a:pt x="250" y="5"/>
                  </a:lnTo>
                  <a:lnTo>
                    <a:pt x="250" y="5"/>
                  </a:lnTo>
                  <a:lnTo>
                    <a:pt x="250" y="5"/>
                  </a:lnTo>
                  <a:lnTo>
                    <a:pt x="245" y="5"/>
                  </a:lnTo>
                  <a:lnTo>
                    <a:pt x="245" y="5"/>
                  </a:lnTo>
                  <a:lnTo>
                    <a:pt x="245" y="5"/>
                  </a:lnTo>
                  <a:lnTo>
                    <a:pt x="245" y="0"/>
                  </a:lnTo>
                  <a:lnTo>
                    <a:pt x="240" y="0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35" y="5"/>
                  </a:lnTo>
                  <a:lnTo>
                    <a:pt x="235" y="5"/>
                  </a:lnTo>
                  <a:lnTo>
                    <a:pt x="235" y="5"/>
                  </a:lnTo>
                  <a:lnTo>
                    <a:pt x="235" y="5"/>
                  </a:lnTo>
                  <a:lnTo>
                    <a:pt x="235" y="5"/>
                  </a:lnTo>
                  <a:lnTo>
                    <a:pt x="230" y="5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4" y="264"/>
                  </a:lnTo>
                  <a:lnTo>
                    <a:pt x="14" y="264"/>
                  </a:lnTo>
                  <a:lnTo>
                    <a:pt x="14" y="269"/>
                  </a:lnTo>
                  <a:lnTo>
                    <a:pt x="19" y="269"/>
                  </a:lnTo>
                  <a:lnTo>
                    <a:pt x="19" y="269"/>
                  </a:lnTo>
                  <a:lnTo>
                    <a:pt x="19" y="269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9" y="274"/>
                  </a:lnTo>
                  <a:lnTo>
                    <a:pt x="29" y="274"/>
                  </a:lnTo>
                  <a:lnTo>
                    <a:pt x="29" y="274"/>
                  </a:lnTo>
                  <a:lnTo>
                    <a:pt x="29" y="274"/>
                  </a:lnTo>
                  <a:lnTo>
                    <a:pt x="34" y="274"/>
                  </a:lnTo>
                  <a:lnTo>
                    <a:pt x="34" y="279"/>
                  </a:lnTo>
                  <a:lnTo>
                    <a:pt x="34" y="279"/>
                  </a:lnTo>
                  <a:lnTo>
                    <a:pt x="38" y="279"/>
                  </a:lnTo>
                  <a:lnTo>
                    <a:pt x="38" y="279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43" y="288"/>
                  </a:lnTo>
                  <a:lnTo>
                    <a:pt x="43" y="288"/>
                  </a:lnTo>
                  <a:lnTo>
                    <a:pt x="43" y="288"/>
                  </a:lnTo>
                  <a:lnTo>
                    <a:pt x="43" y="288"/>
                  </a:lnTo>
                  <a:lnTo>
                    <a:pt x="43" y="293"/>
                  </a:lnTo>
                  <a:lnTo>
                    <a:pt x="43" y="293"/>
                  </a:lnTo>
                  <a:lnTo>
                    <a:pt x="43" y="293"/>
                  </a:lnTo>
                  <a:lnTo>
                    <a:pt x="43" y="293"/>
                  </a:lnTo>
                  <a:lnTo>
                    <a:pt x="43" y="298"/>
                  </a:lnTo>
                  <a:lnTo>
                    <a:pt x="43" y="298"/>
                  </a:lnTo>
                  <a:lnTo>
                    <a:pt x="43" y="298"/>
                  </a:lnTo>
                  <a:lnTo>
                    <a:pt x="43" y="298"/>
                  </a:lnTo>
                  <a:lnTo>
                    <a:pt x="43" y="303"/>
                  </a:lnTo>
                  <a:lnTo>
                    <a:pt x="43" y="303"/>
                  </a:lnTo>
                  <a:lnTo>
                    <a:pt x="43" y="303"/>
                  </a:lnTo>
                  <a:lnTo>
                    <a:pt x="43" y="303"/>
                  </a:lnTo>
                  <a:lnTo>
                    <a:pt x="43" y="303"/>
                  </a:lnTo>
                  <a:lnTo>
                    <a:pt x="274" y="3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64" name="Freeform 166"/>
            <p:cNvSpPr>
              <a:spLocks noChangeAspect="1"/>
            </p:cNvSpPr>
            <p:nvPr/>
          </p:nvSpPr>
          <p:spPr bwMode="auto">
            <a:xfrm>
              <a:off x="2696876" y="3078037"/>
              <a:ext cx="67388" cy="334713"/>
            </a:xfrm>
            <a:custGeom>
              <a:avLst/>
              <a:gdLst>
                <a:gd name="T0" fmla="*/ 0 w 58"/>
                <a:gd name="T1" fmla="*/ 283 h 288"/>
                <a:gd name="T2" fmla="*/ 0 w 58"/>
                <a:gd name="T3" fmla="*/ 283 h 288"/>
                <a:gd name="T4" fmla="*/ 0 w 58"/>
                <a:gd name="T5" fmla="*/ 283 h 288"/>
                <a:gd name="T6" fmla="*/ 5 w 58"/>
                <a:gd name="T7" fmla="*/ 288 h 288"/>
                <a:gd name="T8" fmla="*/ 5 w 58"/>
                <a:gd name="T9" fmla="*/ 288 h 288"/>
                <a:gd name="T10" fmla="*/ 5 w 58"/>
                <a:gd name="T11" fmla="*/ 288 h 288"/>
                <a:gd name="T12" fmla="*/ 10 w 58"/>
                <a:gd name="T13" fmla="*/ 288 h 288"/>
                <a:gd name="T14" fmla="*/ 10 w 58"/>
                <a:gd name="T15" fmla="*/ 288 h 288"/>
                <a:gd name="T16" fmla="*/ 15 w 58"/>
                <a:gd name="T17" fmla="*/ 288 h 288"/>
                <a:gd name="T18" fmla="*/ 20 w 58"/>
                <a:gd name="T19" fmla="*/ 288 h 288"/>
                <a:gd name="T20" fmla="*/ 20 w 58"/>
                <a:gd name="T21" fmla="*/ 288 h 288"/>
                <a:gd name="T22" fmla="*/ 24 w 58"/>
                <a:gd name="T23" fmla="*/ 288 h 288"/>
                <a:gd name="T24" fmla="*/ 29 w 58"/>
                <a:gd name="T25" fmla="*/ 288 h 288"/>
                <a:gd name="T26" fmla="*/ 29 w 58"/>
                <a:gd name="T27" fmla="*/ 288 h 288"/>
                <a:gd name="T28" fmla="*/ 34 w 58"/>
                <a:gd name="T29" fmla="*/ 288 h 288"/>
                <a:gd name="T30" fmla="*/ 39 w 58"/>
                <a:gd name="T31" fmla="*/ 288 h 288"/>
                <a:gd name="T32" fmla="*/ 39 w 58"/>
                <a:gd name="T33" fmla="*/ 288 h 288"/>
                <a:gd name="T34" fmla="*/ 44 w 58"/>
                <a:gd name="T35" fmla="*/ 288 h 288"/>
                <a:gd name="T36" fmla="*/ 44 w 58"/>
                <a:gd name="T37" fmla="*/ 288 h 288"/>
                <a:gd name="T38" fmla="*/ 48 w 58"/>
                <a:gd name="T39" fmla="*/ 288 h 288"/>
                <a:gd name="T40" fmla="*/ 48 w 58"/>
                <a:gd name="T41" fmla="*/ 288 h 288"/>
                <a:gd name="T42" fmla="*/ 53 w 58"/>
                <a:gd name="T43" fmla="*/ 288 h 288"/>
                <a:gd name="T44" fmla="*/ 53 w 58"/>
                <a:gd name="T45" fmla="*/ 288 h 288"/>
                <a:gd name="T46" fmla="*/ 53 w 58"/>
                <a:gd name="T47" fmla="*/ 288 h 288"/>
                <a:gd name="T48" fmla="*/ 53 w 58"/>
                <a:gd name="T49" fmla="*/ 283 h 288"/>
                <a:gd name="T50" fmla="*/ 58 w 58"/>
                <a:gd name="T51" fmla="*/ 4 h 288"/>
                <a:gd name="T52" fmla="*/ 58 w 58"/>
                <a:gd name="T53" fmla="*/ 4 h 288"/>
                <a:gd name="T54" fmla="*/ 58 w 58"/>
                <a:gd name="T55" fmla="*/ 4 h 288"/>
                <a:gd name="T56" fmla="*/ 58 w 58"/>
                <a:gd name="T57" fmla="*/ 4 h 288"/>
                <a:gd name="T58" fmla="*/ 53 w 58"/>
                <a:gd name="T59" fmla="*/ 4 h 288"/>
                <a:gd name="T60" fmla="*/ 53 w 58"/>
                <a:gd name="T61" fmla="*/ 4 h 288"/>
                <a:gd name="T62" fmla="*/ 48 w 58"/>
                <a:gd name="T63" fmla="*/ 4 h 288"/>
                <a:gd name="T64" fmla="*/ 48 w 58"/>
                <a:gd name="T65" fmla="*/ 4 h 288"/>
                <a:gd name="T66" fmla="*/ 44 w 58"/>
                <a:gd name="T67" fmla="*/ 4 h 288"/>
                <a:gd name="T68" fmla="*/ 39 w 58"/>
                <a:gd name="T69" fmla="*/ 4 h 288"/>
                <a:gd name="T70" fmla="*/ 39 w 58"/>
                <a:gd name="T71" fmla="*/ 4 h 288"/>
                <a:gd name="T72" fmla="*/ 34 w 58"/>
                <a:gd name="T73" fmla="*/ 4 h 288"/>
                <a:gd name="T74" fmla="*/ 29 w 58"/>
                <a:gd name="T75" fmla="*/ 4 h 288"/>
                <a:gd name="T76" fmla="*/ 29 w 58"/>
                <a:gd name="T77" fmla="*/ 4 h 288"/>
                <a:gd name="T78" fmla="*/ 24 w 58"/>
                <a:gd name="T79" fmla="*/ 4 h 288"/>
                <a:gd name="T80" fmla="*/ 20 w 58"/>
                <a:gd name="T81" fmla="*/ 4 h 288"/>
                <a:gd name="T82" fmla="*/ 20 w 58"/>
                <a:gd name="T83" fmla="*/ 4 h 288"/>
                <a:gd name="T84" fmla="*/ 15 w 58"/>
                <a:gd name="T85" fmla="*/ 4 h 288"/>
                <a:gd name="T86" fmla="*/ 15 w 58"/>
                <a:gd name="T87" fmla="*/ 4 h 288"/>
                <a:gd name="T88" fmla="*/ 10 w 58"/>
                <a:gd name="T89" fmla="*/ 4 h 288"/>
                <a:gd name="T90" fmla="*/ 10 w 58"/>
                <a:gd name="T91" fmla="*/ 4 h 288"/>
                <a:gd name="T92" fmla="*/ 5 w 58"/>
                <a:gd name="T93" fmla="*/ 0 h 288"/>
                <a:gd name="T94" fmla="*/ 5 w 58"/>
                <a:gd name="T95" fmla="*/ 0 h 288"/>
                <a:gd name="T96" fmla="*/ 5 w 58"/>
                <a:gd name="T97" fmla="*/ 0 h 288"/>
                <a:gd name="T98" fmla="*/ 5 w 58"/>
                <a:gd name="T9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" h="288">
                  <a:moveTo>
                    <a:pt x="0" y="283"/>
                  </a:moveTo>
                  <a:lnTo>
                    <a:pt x="0" y="28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10" y="288"/>
                  </a:lnTo>
                  <a:lnTo>
                    <a:pt x="10" y="288"/>
                  </a:lnTo>
                  <a:lnTo>
                    <a:pt x="10" y="288"/>
                  </a:lnTo>
                  <a:lnTo>
                    <a:pt x="10" y="288"/>
                  </a:lnTo>
                  <a:lnTo>
                    <a:pt x="15" y="288"/>
                  </a:lnTo>
                  <a:lnTo>
                    <a:pt x="15" y="288"/>
                  </a:lnTo>
                  <a:lnTo>
                    <a:pt x="15" y="288"/>
                  </a:lnTo>
                  <a:lnTo>
                    <a:pt x="20" y="288"/>
                  </a:lnTo>
                  <a:lnTo>
                    <a:pt x="20" y="288"/>
                  </a:lnTo>
                  <a:lnTo>
                    <a:pt x="20" y="288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9" y="288"/>
                  </a:lnTo>
                  <a:lnTo>
                    <a:pt x="29" y="288"/>
                  </a:lnTo>
                  <a:lnTo>
                    <a:pt x="29" y="288"/>
                  </a:lnTo>
                  <a:lnTo>
                    <a:pt x="34" y="288"/>
                  </a:lnTo>
                  <a:lnTo>
                    <a:pt x="34" y="288"/>
                  </a:lnTo>
                  <a:lnTo>
                    <a:pt x="34" y="288"/>
                  </a:lnTo>
                  <a:lnTo>
                    <a:pt x="39" y="288"/>
                  </a:lnTo>
                  <a:lnTo>
                    <a:pt x="39" y="288"/>
                  </a:lnTo>
                  <a:lnTo>
                    <a:pt x="39" y="288"/>
                  </a:lnTo>
                  <a:lnTo>
                    <a:pt x="44" y="288"/>
                  </a:lnTo>
                  <a:lnTo>
                    <a:pt x="44" y="288"/>
                  </a:lnTo>
                  <a:lnTo>
                    <a:pt x="44" y="288"/>
                  </a:lnTo>
                  <a:lnTo>
                    <a:pt x="44" y="288"/>
                  </a:lnTo>
                  <a:lnTo>
                    <a:pt x="48" y="288"/>
                  </a:lnTo>
                  <a:lnTo>
                    <a:pt x="48" y="288"/>
                  </a:lnTo>
                  <a:lnTo>
                    <a:pt x="48" y="288"/>
                  </a:lnTo>
                  <a:lnTo>
                    <a:pt x="48" y="288"/>
                  </a:lnTo>
                  <a:lnTo>
                    <a:pt x="48" y="288"/>
                  </a:lnTo>
                  <a:lnTo>
                    <a:pt x="53" y="288"/>
                  </a:lnTo>
                  <a:lnTo>
                    <a:pt x="53" y="288"/>
                  </a:lnTo>
                  <a:lnTo>
                    <a:pt x="53" y="288"/>
                  </a:lnTo>
                  <a:lnTo>
                    <a:pt x="53" y="288"/>
                  </a:lnTo>
                  <a:lnTo>
                    <a:pt x="53" y="288"/>
                  </a:lnTo>
                  <a:lnTo>
                    <a:pt x="53" y="288"/>
                  </a:lnTo>
                  <a:lnTo>
                    <a:pt x="53" y="283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65" name="Oval 167"/>
            <p:cNvSpPr>
              <a:spLocks noChangeAspect="1" noChangeArrowheads="1"/>
            </p:cNvSpPr>
            <p:nvPr/>
          </p:nvSpPr>
          <p:spPr bwMode="auto">
            <a:xfrm>
              <a:off x="6697496" y="3051080"/>
              <a:ext cx="269553" cy="27406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66" name="Freeform 168"/>
            <p:cNvSpPr>
              <a:spLocks noChangeAspect="1"/>
            </p:cNvSpPr>
            <p:nvPr/>
          </p:nvSpPr>
          <p:spPr bwMode="auto">
            <a:xfrm>
              <a:off x="6863720" y="2741077"/>
              <a:ext cx="345927" cy="397613"/>
            </a:xfrm>
            <a:custGeom>
              <a:avLst/>
              <a:gdLst>
                <a:gd name="T0" fmla="*/ 5 w 302"/>
                <a:gd name="T1" fmla="*/ 312 h 345"/>
                <a:gd name="T2" fmla="*/ 0 w 302"/>
                <a:gd name="T3" fmla="*/ 312 h 345"/>
                <a:gd name="T4" fmla="*/ 0 w 302"/>
                <a:gd name="T5" fmla="*/ 317 h 345"/>
                <a:gd name="T6" fmla="*/ 0 w 302"/>
                <a:gd name="T7" fmla="*/ 317 h 345"/>
                <a:gd name="T8" fmla="*/ 0 w 302"/>
                <a:gd name="T9" fmla="*/ 321 h 345"/>
                <a:gd name="T10" fmla="*/ 0 w 302"/>
                <a:gd name="T11" fmla="*/ 321 h 345"/>
                <a:gd name="T12" fmla="*/ 0 w 302"/>
                <a:gd name="T13" fmla="*/ 326 h 345"/>
                <a:gd name="T14" fmla="*/ 5 w 302"/>
                <a:gd name="T15" fmla="*/ 326 h 345"/>
                <a:gd name="T16" fmla="*/ 5 w 302"/>
                <a:gd name="T17" fmla="*/ 331 h 345"/>
                <a:gd name="T18" fmla="*/ 9 w 302"/>
                <a:gd name="T19" fmla="*/ 336 h 345"/>
                <a:gd name="T20" fmla="*/ 9 w 302"/>
                <a:gd name="T21" fmla="*/ 336 h 345"/>
                <a:gd name="T22" fmla="*/ 14 w 302"/>
                <a:gd name="T23" fmla="*/ 341 h 345"/>
                <a:gd name="T24" fmla="*/ 14 w 302"/>
                <a:gd name="T25" fmla="*/ 341 h 345"/>
                <a:gd name="T26" fmla="*/ 19 w 302"/>
                <a:gd name="T27" fmla="*/ 341 h 345"/>
                <a:gd name="T28" fmla="*/ 24 w 302"/>
                <a:gd name="T29" fmla="*/ 345 h 345"/>
                <a:gd name="T30" fmla="*/ 29 w 302"/>
                <a:gd name="T31" fmla="*/ 345 h 345"/>
                <a:gd name="T32" fmla="*/ 29 w 302"/>
                <a:gd name="T33" fmla="*/ 345 h 345"/>
                <a:gd name="T34" fmla="*/ 33 w 302"/>
                <a:gd name="T35" fmla="*/ 345 h 345"/>
                <a:gd name="T36" fmla="*/ 38 w 302"/>
                <a:gd name="T37" fmla="*/ 345 h 345"/>
                <a:gd name="T38" fmla="*/ 38 w 302"/>
                <a:gd name="T39" fmla="*/ 345 h 345"/>
                <a:gd name="T40" fmla="*/ 43 w 302"/>
                <a:gd name="T41" fmla="*/ 345 h 345"/>
                <a:gd name="T42" fmla="*/ 48 w 302"/>
                <a:gd name="T43" fmla="*/ 345 h 345"/>
                <a:gd name="T44" fmla="*/ 48 w 302"/>
                <a:gd name="T45" fmla="*/ 345 h 345"/>
                <a:gd name="T46" fmla="*/ 53 w 302"/>
                <a:gd name="T47" fmla="*/ 341 h 345"/>
                <a:gd name="T48" fmla="*/ 53 w 302"/>
                <a:gd name="T49" fmla="*/ 341 h 345"/>
                <a:gd name="T50" fmla="*/ 297 w 302"/>
                <a:gd name="T51" fmla="*/ 33 h 345"/>
                <a:gd name="T52" fmla="*/ 297 w 302"/>
                <a:gd name="T53" fmla="*/ 38 h 345"/>
                <a:gd name="T54" fmla="*/ 293 w 302"/>
                <a:gd name="T55" fmla="*/ 38 h 345"/>
                <a:gd name="T56" fmla="*/ 293 w 302"/>
                <a:gd name="T57" fmla="*/ 38 h 345"/>
                <a:gd name="T58" fmla="*/ 288 w 302"/>
                <a:gd name="T59" fmla="*/ 38 h 345"/>
                <a:gd name="T60" fmla="*/ 288 w 302"/>
                <a:gd name="T61" fmla="*/ 38 h 345"/>
                <a:gd name="T62" fmla="*/ 283 w 302"/>
                <a:gd name="T63" fmla="*/ 38 h 345"/>
                <a:gd name="T64" fmla="*/ 278 w 302"/>
                <a:gd name="T65" fmla="*/ 38 h 345"/>
                <a:gd name="T66" fmla="*/ 273 w 302"/>
                <a:gd name="T67" fmla="*/ 38 h 345"/>
                <a:gd name="T68" fmla="*/ 269 w 302"/>
                <a:gd name="T69" fmla="*/ 38 h 345"/>
                <a:gd name="T70" fmla="*/ 269 w 302"/>
                <a:gd name="T71" fmla="*/ 33 h 345"/>
                <a:gd name="T72" fmla="*/ 264 w 302"/>
                <a:gd name="T73" fmla="*/ 33 h 345"/>
                <a:gd name="T74" fmla="*/ 259 w 302"/>
                <a:gd name="T75" fmla="*/ 33 h 345"/>
                <a:gd name="T76" fmla="*/ 259 w 302"/>
                <a:gd name="T77" fmla="*/ 29 h 345"/>
                <a:gd name="T78" fmla="*/ 254 w 302"/>
                <a:gd name="T79" fmla="*/ 29 h 345"/>
                <a:gd name="T80" fmla="*/ 249 w 302"/>
                <a:gd name="T81" fmla="*/ 24 h 345"/>
                <a:gd name="T82" fmla="*/ 249 w 302"/>
                <a:gd name="T83" fmla="*/ 19 h 345"/>
                <a:gd name="T84" fmla="*/ 245 w 302"/>
                <a:gd name="T85" fmla="*/ 19 h 345"/>
                <a:gd name="T86" fmla="*/ 245 w 302"/>
                <a:gd name="T87" fmla="*/ 14 h 345"/>
                <a:gd name="T88" fmla="*/ 245 w 302"/>
                <a:gd name="T89" fmla="*/ 14 h 345"/>
                <a:gd name="T90" fmla="*/ 245 w 302"/>
                <a:gd name="T91" fmla="*/ 9 h 345"/>
                <a:gd name="T92" fmla="*/ 245 w 302"/>
                <a:gd name="T93" fmla="*/ 9 h 345"/>
                <a:gd name="T94" fmla="*/ 245 w 302"/>
                <a:gd name="T95" fmla="*/ 5 h 345"/>
                <a:gd name="T96" fmla="*/ 245 w 302"/>
                <a:gd name="T97" fmla="*/ 5 h 345"/>
                <a:gd name="T98" fmla="*/ 245 w 302"/>
                <a:gd name="T9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2" h="345">
                  <a:moveTo>
                    <a:pt x="5" y="307"/>
                  </a:moveTo>
                  <a:lnTo>
                    <a:pt x="5" y="312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0" y="326"/>
                  </a:lnTo>
                  <a:lnTo>
                    <a:pt x="0" y="326"/>
                  </a:lnTo>
                  <a:lnTo>
                    <a:pt x="5" y="326"/>
                  </a:lnTo>
                  <a:lnTo>
                    <a:pt x="5" y="326"/>
                  </a:lnTo>
                  <a:lnTo>
                    <a:pt x="5" y="331"/>
                  </a:lnTo>
                  <a:lnTo>
                    <a:pt x="5" y="331"/>
                  </a:lnTo>
                  <a:lnTo>
                    <a:pt x="5" y="331"/>
                  </a:lnTo>
                  <a:lnTo>
                    <a:pt x="9" y="336"/>
                  </a:lnTo>
                  <a:lnTo>
                    <a:pt x="9" y="336"/>
                  </a:lnTo>
                  <a:lnTo>
                    <a:pt x="9" y="336"/>
                  </a:lnTo>
                  <a:lnTo>
                    <a:pt x="14" y="336"/>
                  </a:lnTo>
                  <a:lnTo>
                    <a:pt x="14" y="341"/>
                  </a:lnTo>
                  <a:lnTo>
                    <a:pt x="14" y="341"/>
                  </a:lnTo>
                  <a:lnTo>
                    <a:pt x="14" y="341"/>
                  </a:lnTo>
                  <a:lnTo>
                    <a:pt x="19" y="341"/>
                  </a:lnTo>
                  <a:lnTo>
                    <a:pt x="19" y="341"/>
                  </a:lnTo>
                  <a:lnTo>
                    <a:pt x="24" y="345"/>
                  </a:lnTo>
                  <a:lnTo>
                    <a:pt x="24" y="345"/>
                  </a:lnTo>
                  <a:lnTo>
                    <a:pt x="24" y="345"/>
                  </a:lnTo>
                  <a:lnTo>
                    <a:pt x="29" y="345"/>
                  </a:lnTo>
                  <a:lnTo>
                    <a:pt x="29" y="345"/>
                  </a:lnTo>
                  <a:lnTo>
                    <a:pt x="29" y="345"/>
                  </a:lnTo>
                  <a:lnTo>
                    <a:pt x="33" y="345"/>
                  </a:lnTo>
                  <a:lnTo>
                    <a:pt x="33" y="345"/>
                  </a:lnTo>
                  <a:lnTo>
                    <a:pt x="33" y="345"/>
                  </a:lnTo>
                  <a:lnTo>
                    <a:pt x="38" y="345"/>
                  </a:lnTo>
                  <a:lnTo>
                    <a:pt x="38" y="345"/>
                  </a:lnTo>
                  <a:lnTo>
                    <a:pt x="38" y="345"/>
                  </a:lnTo>
                  <a:lnTo>
                    <a:pt x="43" y="345"/>
                  </a:lnTo>
                  <a:lnTo>
                    <a:pt x="43" y="345"/>
                  </a:lnTo>
                  <a:lnTo>
                    <a:pt x="43" y="345"/>
                  </a:lnTo>
                  <a:lnTo>
                    <a:pt x="48" y="345"/>
                  </a:lnTo>
                  <a:lnTo>
                    <a:pt x="48" y="345"/>
                  </a:lnTo>
                  <a:lnTo>
                    <a:pt x="48" y="345"/>
                  </a:lnTo>
                  <a:lnTo>
                    <a:pt x="48" y="345"/>
                  </a:lnTo>
                  <a:lnTo>
                    <a:pt x="53" y="341"/>
                  </a:lnTo>
                  <a:lnTo>
                    <a:pt x="53" y="341"/>
                  </a:lnTo>
                  <a:lnTo>
                    <a:pt x="53" y="341"/>
                  </a:lnTo>
                  <a:lnTo>
                    <a:pt x="302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8"/>
                  </a:lnTo>
                  <a:lnTo>
                    <a:pt x="297" y="38"/>
                  </a:lnTo>
                  <a:lnTo>
                    <a:pt x="293" y="38"/>
                  </a:lnTo>
                  <a:lnTo>
                    <a:pt x="293" y="38"/>
                  </a:lnTo>
                  <a:lnTo>
                    <a:pt x="293" y="38"/>
                  </a:lnTo>
                  <a:lnTo>
                    <a:pt x="293" y="38"/>
                  </a:lnTo>
                  <a:lnTo>
                    <a:pt x="288" y="38"/>
                  </a:lnTo>
                  <a:lnTo>
                    <a:pt x="288" y="38"/>
                  </a:lnTo>
                  <a:lnTo>
                    <a:pt x="288" y="38"/>
                  </a:lnTo>
                  <a:lnTo>
                    <a:pt x="283" y="38"/>
                  </a:lnTo>
                  <a:lnTo>
                    <a:pt x="283" y="38"/>
                  </a:lnTo>
                  <a:lnTo>
                    <a:pt x="278" y="38"/>
                  </a:lnTo>
                  <a:lnTo>
                    <a:pt x="278" y="38"/>
                  </a:lnTo>
                  <a:lnTo>
                    <a:pt x="278" y="38"/>
                  </a:lnTo>
                  <a:lnTo>
                    <a:pt x="273" y="38"/>
                  </a:lnTo>
                  <a:lnTo>
                    <a:pt x="273" y="38"/>
                  </a:lnTo>
                  <a:lnTo>
                    <a:pt x="269" y="38"/>
                  </a:lnTo>
                  <a:lnTo>
                    <a:pt x="269" y="38"/>
                  </a:lnTo>
                  <a:lnTo>
                    <a:pt x="269" y="33"/>
                  </a:lnTo>
                  <a:lnTo>
                    <a:pt x="264" y="33"/>
                  </a:lnTo>
                  <a:lnTo>
                    <a:pt x="264" y="33"/>
                  </a:lnTo>
                  <a:lnTo>
                    <a:pt x="264" y="33"/>
                  </a:lnTo>
                  <a:lnTo>
                    <a:pt x="259" y="33"/>
                  </a:lnTo>
                  <a:lnTo>
                    <a:pt x="259" y="29"/>
                  </a:lnTo>
                  <a:lnTo>
                    <a:pt x="259" y="29"/>
                  </a:lnTo>
                  <a:lnTo>
                    <a:pt x="254" y="29"/>
                  </a:lnTo>
                  <a:lnTo>
                    <a:pt x="254" y="29"/>
                  </a:lnTo>
                  <a:lnTo>
                    <a:pt x="254" y="24"/>
                  </a:lnTo>
                  <a:lnTo>
                    <a:pt x="249" y="24"/>
                  </a:lnTo>
                  <a:lnTo>
                    <a:pt x="249" y="24"/>
                  </a:lnTo>
                  <a:lnTo>
                    <a:pt x="249" y="19"/>
                  </a:lnTo>
                  <a:lnTo>
                    <a:pt x="249" y="19"/>
                  </a:lnTo>
                  <a:lnTo>
                    <a:pt x="245" y="19"/>
                  </a:lnTo>
                  <a:lnTo>
                    <a:pt x="245" y="19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9"/>
                  </a:lnTo>
                  <a:lnTo>
                    <a:pt x="245" y="9"/>
                  </a:lnTo>
                  <a:lnTo>
                    <a:pt x="245" y="9"/>
                  </a:lnTo>
                  <a:lnTo>
                    <a:pt x="245" y="9"/>
                  </a:lnTo>
                  <a:lnTo>
                    <a:pt x="245" y="5"/>
                  </a:lnTo>
                  <a:lnTo>
                    <a:pt x="245" y="5"/>
                  </a:lnTo>
                  <a:lnTo>
                    <a:pt x="245" y="5"/>
                  </a:lnTo>
                  <a:lnTo>
                    <a:pt x="245" y="5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5" y="30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67" name="Oval 169"/>
            <p:cNvSpPr>
              <a:spLocks noChangeAspect="1" noChangeArrowheads="1"/>
            </p:cNvSpPr>
            <p:nvPr/>
          </p:nvSpPr>
          <p:spPr bwMode="auto">
            <a:xfrm>
              <a:off x="2687891" y="2994920"/>
              <a:ext cx="92097" cy="94349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68" name="Oval 170"/>
            <p:cNvSpPr>
              <a:spLocks noChangeAspect="1" noChangeArrowheads="1"/>
            </p:cNvSpPr>
            <p:nvPr/>
          </p:nvSpPr>
          <p:spPr bwMode="auto">
            <a:xfrm>
              <a:off x="4404047" y="2082882"/>
              <a:ext cx="235859" cy="24036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69" name="Freeform 171"/>
            <p:cNvSpPr>
              <a:spLocks noChangeAspect="1"/>
            </p:cNvSpPr>
            <p:nvPr/>
          </p:nvSpPr>
          <p:spPr bwMode="auto">
            <a:xfrm>
              <a:off x="4514114" y="1694255"/>
              <a:ext cx="154993" cy="444787"/>
            </a:xfrm>
            <a:custGeom>
              <a:avLst/>
              <a:gdLst>
                <a:gd name="T0" fmla="*/ 0 w 135"/>
                <a:gd name="T1" fmla="*/ 360 h 384"/>
                <a:gd name="T2" fmla="*/ 0 w 135"/>
                <a:gd name="T3" fmla="*/ 365 h 384"/>
                <a:gd name="T4" fmla="*/ 0 w 135"/>
                <a:gd name="T5" fmla="*/ 365 h 384"/>
                <a:gd name="T6" fmla="*/ 0 w 135"/>
                <a:gd name="T7" fmla="*/ 370 h 384"/>
                <a:gd name="T8" fmla="*/ 5 w 135"/>
                <a:gd name="T9" fmla="*/ 370 h 384"/>
                <a:gd name="T10" fmla="*/ 5 w 135"/>
                <a:gd name="T11" fmla="*/ 370 h 384"/>
                <a:gd name="T12" fmla="*/ 5 w 135"/>
                <a:gd name="T13" fmla="*/ 375 h 384"/>
                <a:gd name="T14" fmla="*/ 10 w 135"/>
                <a:gd name="T15" fmla="*/ 375 h 384"/>
                <a:gd name="T16" fmla="*/ 10 w 135"/>
                <a:gd name="T17" fmla="*/ 380 h 384"/>
                <a:gd name="T18" fmla="*/ 15 w 135"/>
                <a:gd name="T19" fmla="*/ 380 h 384"/>
                <a:gd name="T20" fmla="*/ 19 w 135"/>
                <a:gd name="T21" fmla="*/ 380 h 384"/>
                <a:gd name="T22" fmla="*/ 19 w 135"/>
                <a:gd name="T23" fmla="*/ 380 h 384"/>
                <a:gd name="T24" fmla="*/ 24 w 135"/>
                <a:gd name="T25" fmla="*/ 384 h 384"/>
                <a:gd name="T26" fmla="*/ 29 w 135"/>
                <a:gd name="T27" fmla="*/ 384 h 384"/>
                <a:gd name="T28" fmla="*/ 29 w 135"/>
                <a:gd name="T29" fmla="*/ 384 h 384"/>
                <a:gd name="T30" fmla="*/ 34 w 135"/>
                <a:gd name="T31" fmla="*/ 384 h 384"/>
                <a:gd name="T32" fmla="*/ 39 w 135"/>
                <a:gd name="T33" fmla="*/ 384 h 384"/>
                <a:gd name="T34" fmla="*/ 39 w 135"/>
                <a:gd name="T35" fmla="*/ 384 h 384"/>
                <a:gd name="T36" fmla="*/ 43 w 135"/>
                <a:gd name="T37" fmla="*/ 380 h 384"/>
                <a:gd name="T38" fmla="*/ 43 w 135"/>
                <a:gd name="T39" fmla="*/ 380 h 384"/>
                <a:gd name="T40" fmla="*/ 48 w 135"/>
                <a:gd name="T41" fmla="*/ 380 h 384"/>
                <a:gd name="T42" fmla="*/ 48 w 135"/>
                <a:gd name="T43" fmla="*/ 375 h 384"/>
                <a:gd name="T44" fmla="*/ 53 w 135"/>
                <a:gd name="T45" fmla="*/ 375 h 384"/>
                <a:gd name="T46" fmla="*/ 53 w 135"/>
                <a:gd name="T47" fmla="*/ 375 h 384"/>
                <a:gd name="T48" fmla="*/ 53 w 135"/>
                <a:gd name="T49" fmla="*/ 370 h 384"/>
                <a:gd name="T50" fmla="*/ 135 w 135"/>
                <a:gd name="T51" fmla="*/ 15 h 384"/>
                <a:gd name="T52" fmla="*/ 130 w 135"/>
                <a:gd name="T53" fmla="*/ 15 h 384"/>
                <a:gd name="T54" fmla="*/ 130 w 135"/>
                <a:gd name="T55" fmla="*/ 20 h 384"/>
                <a:gd name="T56" fmla="*/ 130 w 135"/>
                <a:gd name="T57" fmla="*/ 20 h 384"/>
                <a:gd name="T58" fmla="*/ 125 w 135"/>
                <a:gd name="T59" fmla="*/ 20 h 384"/>
                <a:gd name="T60" fmla="*/ 125 w 135"/>
                <a:gd name="T61" fmla="*/ 20 h 384"/>
                <a:gd name="T62" fmla="*/ 120 w 135"/>
                <a:gd name="T63" fmla="*/ 24 h 384"/>
                <a:gd name="T64" fmla="*/ 120 w 135"/>
                <a:gd name="T65" fmla="*/ 24 h 384"/>
                <a:gd name="T66" fmla="*/ 115 w 135"/>
                <a:gd name="T67" fmla="*/ 24 h 384"/>
                <a:gd name="T68" fmla="*/ 111 w 135"/>
                <a:gd name="T69" fmla="*/ 24 h 384"/>
                <a:gd name="T70" fmla="*/ 106 w 135"/>
                <a:gd name="T71" fmla="*/ 24 h 384"/>
                <a:gd name="T72" fmla="*/ 106 w 135"/>
                <a:gd name="T73" fmla="*/ 24 h 384"/>
                <a:gd name="T74" fmla="*/ 101 w 135"/>
                <a:gd name="T75" fmla="*/ 24 h 384"/>
                <a:gd name="T76" fmla="*/ 96 w 135"/>
                <a:gd name="T77" fmla="*/ 24 h 384"/>
                <a:gd name="T78" fmla="*/ 96 w 135"/>
                <a:gd name="T79" fmla="*/ 20 h 384"/>
                <a:gd name="T80" fmla="*/ 91 w 135"/>
                <a:gd name="T81" fmla="*/ 20 h 384"/>
                <a:gd name="T82" fmla="*/ 87 w 135"/>
                <a:gd name="T83" fmla="*/ 20 h 384"/>
                <a:gd name="T84" fmla="*/ 87 w 135"/>
                <a:gd name="T85" fmla="*/ 15 h 384"/>
                <a:gd name="T86" fmla="*/ 82 w 135"/>
                <a:gd name="T87" fmla="*/ 15 h 384"/>
                <a:gd name="T88" fmla="*/ 82 w 135"/>
                <a:gd name="T89" fmla="*/ 10 h 384"/>
                <a:gd name="T90" fmla="*/ 77 w 135"/>
                <a:gd name="T91" fmla="*/ 10 h 384"/>
                <a:gd name="T92" fmla="*/ 77 w 135"/>
                <a:gd name="T93" fmla="*/ 5 h 384"/>
                <a:gd name="T94" fmla="*/ 77 w 135"/>
                <a:gd name="T95" fmla="*/ 5 h 384"/>
                <a:gd name="T96" fmla="*/ 77 w 135"/>
                <a:gd name="T97" fmla="*/ 5 h 384"/>
                <a:gd name="T98" fmla="*/ 77 w 135"/>
                <a:gd name="T9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5" h="384">
                  <a:moveTo>
                    <a:pt x="0" y="360"/>
                  </a:moveTo>
                  <a:lnTo>
                    <a:pt x="0" y="360"/>
                  </a:lnTo>
                  <a:lnTo>
                    <a:pt x="0" y="360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5" y="370"/>
                  </a:lnTo>
                  <a:lnTo>
                    <a:pt x="5" y="370"/>
                  </a:lnTo>
                  <a:lnTo>
                    <a:pt x="5" y="370"/>
                  </a:lnTo>
                  <a:lnTo>
                    <a:pt x="5" y="375"/>
                  </a:lnTo>
                  <a:lnTo>
                    <a:pt x="5" y="375"/>
                  </a:lnTo>
                  <a:lnTo>
                    <a:pt x="10" y="375"/>
                  </a:lnTo>
                  <a:lnTo>
                    <a:pt x="10" y="375"/>
                  </a:lnTo>
                  <a:lnTo>
                    <a:pt x="10" y="375"/>
                  </a:lnTo>
                  <a:lnTo>
                    <a:pt x="10" y="380"/>
                  </a:lnTo>
                  <a:lnTo>
                    <a:pt x="15" y="380"/>
                  </a:lnTo>
                  <a:lnTo>
                    <a:pt x="15" y="380"/>
                  </a:lnTo>
                  <a:lnTo>
                    <a:pt x="15" y="380"/>
                  </a:lnTo>
                  <a:lnTo>
                    <a:pt x="19" y="380"/>
                  </a:lnTo>
                  <a:lnTo>
                    <a:pt x="19" y="380"/>
                  </a:lnTo>
                  <a:lnTo>
                    <a:pt x="19" y="380"/>
                  </a:lnTo>
                  <a:lnTo>
                    <a:pt x="24" y="384"/>
                  </a:lnTo>
                  <a:lnTo>
                    <a:pt x="24" y="384"/>
                  </a:lnTo>
                  <a:lnTo>
                    <a:pt x="24" y="384"/>
                  </a:lnTo>
                  <a:lnTo>
                    <a:pt x="29" y="384"/>
                  </a:lnTo>
                  <a:lnTo>
                    <a:pt x="29" y="384"/>
                  </a:lnTo>
                  <a:lnTo>
                    <a:pt x="29" y="384"/>
                  </a:lnTo>
                  <a:lnTo>
                    <a:pt x="34" y="384"/>
                  </a:lnTo>
                  <a:lnTo>
                    <a:pt x="34" y="384"/>
                  </a:lnTo>
                  <a:lnTo>
                    <a:pt x="34" y="384"/>
                  </a:lnTo>
                  <a:lnTo>
                    <a:pt x="39" y="384"/>
                  </a:lnTo>
                  <a:lnTo>
                    <a:pt x="39" y="384"/>
                  </a:lnTo>
                  <a:lnTo>
                    <a:pt x="39" y="384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48" y="380"/>
                  </a:lnTo>
                  <a:lnTo>
                    <a:pt x="48" y="380"/>
                  </a:lnTo>
                  <a:lnTo>
                    <a:pt x="48" y="380"/>
                  </a:lnTo>
                  <a:lnTo>
                    <a:pt x="48" y="375"/>
                  </a:lnTo>
                  <a:lnTo>
                    <a:pt x="48" y="375"/>
                  </a:lnTo>
                  <a:lnTo>
                    <a:pt x="53" y="375"/>
                  </a:lnTo>
                  <a:lnTo>
                    <a:pt x="53" y="375"/>
                  </a:lnTo>
                  <a:lnTo>
                    <a:pt x="53" y="375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25" y="20"/>
                  </a:lnTo>
                  <a:lnTo>
                    <a:pt x="125" y="20"/>
                  </a:lnTo>
                  <a:lnTo>
                    <a:pt x="125" y="20"/>
                  </a:lnTo>
                  <a:lnTo>
                    <a:pt x="125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96" y="24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87" y="20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70" name="Oval 172"/>
            <p:cNvSpPr>
              <a:spLocks noChangeAspect="1" noChangeArrowheads="1"/>
            </p:cNvSpPr>
            <p:nvPr/>
          </p:nvSpPr>
          <p:spPr bwMode="auto">
            <a:xfrm>
              <a:off x="2202695" y="4515732"/>
              <a:ext cx="247090" cy="25159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71" name="Freeform 173"/>
            <p:cNvSpPr>
              <a:spLocks noChangeAspect="1"/>
            </p:cNvSpPr>
            <p:nvPr/>
          </p:nvSpPr>
          <p:spPr bwMode="auto">
            <a:xfrm>
              <a:off x="2297039" y="4077684"/>
              <a:ext cx="69635" cy="467251"/>
            </a:xfrm>
            <a:custGeom>
              <a:avLst/>
              <a:gdLst>
                <a:gd name="T0" fmla="*/ 0 w 62"/>
                <a:gd name="T1" fmla="*/ 393 h 403"/>
                <a:gd name="T2" fmla="*/ 0 w 62"/>
                <a:gd name="T3" fmla="*/ 393 h 403"/>
                <a:gd name="T4" fmla="*/ 0 w 62"/>
                <a:gd name="T5" fmla="*/ 398 h 403"/>
                <a:gd name="T6" fmla="*/ 5 w 62"/>
                <a:gd name="T7" fmla="*/ 398 h 403"/>
                <a:gd name="T8" fmla="*/ 5 w 62"/>
                <a:gd name="T9" fmla="*/ 398 h 403"/>
                <a:gd name="T10" fmla="*/ 10 w 62"/>
                <a:gd name="T11" fmla="*/ 398 h 403"/>
                <a:gd name="T12" fmla="*/ 10 w 62"/>
                <a:gd name="T13" fmla="*/ 398 h 403"/>
                <a:gd name="T14" fmla="*/ 14 w 62"/>
                <a:gd name="T15" fmla="*/ 403 h 403"/>
                <a:gd name="T16" fmla="*/ 14 w 62"/>
                <a:gd name="T17" fmla="*/ 403 h 403"/>
                <a:gd name="T18" fmla="*/ 19 w 62"/>
                <a:gd name="T19" fmla="*/ 403 h 403"/>
                <a:gd name="T20" fmla="*/ 24 w 62"/>
                <a:gd name="T21" fmla="*/ 403 h 403"/>
                <a:gd name="T22" fmla="*/ 24 w 62"/>
                <a:gd name="T23" fmla="*/ 403 h 403"/>
                <a:gd name="T24" fmla="*/ 29 w 62"/>
                <a:gd name="T25" fmla="*/ 403 h 403"/>
                <a:gd name="T26" fmla="*/ 34 w 62"/>
                <a:gd name="T27" fmla="*/ 403 h 403"/>
                <a:gd name="T28" fmla="*/ 38 w 62"/>
                <a:gd name="T29" fmla="*/ 403 h 403"/>
                <a:gd name="T30" fmla="*/ 38 w 62"/>
                <a:gd name="T31" fmla="*/ 403 h 403"/>
                <a:gd name="T32" fmla="*/ 43 w 62"/>
                <a:gd name="T33" fmla="*/ 403 h 403"/>
                <a:gd name="T34" fmla="*/ 48 w 62"/>
                <a:gd name="T35" fmla="*/ 398 h 403"/>
                <a:gd name="T36" fmla="*/ 48 w 62"/>
                <a:gd name="T37" fmla="*/ 398 h 403"/>
                <a:gd name="T38" fmla="*/ 53 w 62"/>
                <a:gd name="T39" fmla="*/ 398 h 403"/>
                <a:gd name="T40" fmla="*/ 53 w 62"/>
                <a:gd name="T41" fmla="*/ 398 h 403"/>
                <a:gd name="T42" fmla="*/ 53 w 62"/>
                <a:gd name="T43" fmla="*/ 398 h 403"/>
                <a:gd name="T44" fmla="*/ 58 w 62"/>
                <a:gd name="T45" fmla="*/ 393 h 403"/>
                <a:gd name="T46" fmla="*/ 58 w 62"/>
                <a:gd name="T47" fmla="*/ 393 h 403"/>
                <a:gd name="T48" fmla="*/ 58 w 62"/>
                <a:gd name="T49" fmla="*/ 393 h 403"/>
                <a:gd name="T50" fmla="*/ 62 w 62"/>
                <a:gd name="T51" fmla="*/ 0 h 403"/>
                <a:gd name="T52" fmla="*/ 62 w 62"/>
                <a:gd name="T53" fmla="*/ 0 h 403"/>
                <a:gd name="T54" fmla="*/ 62 w 62"/>
                <a:gd name="T55" fmla="*/ 0 h 403"/>
                <a:gd name="T56" fmla="*/ 62 w 62"/>
                <a:gd name="T57" fmla="*/ 4 h 403"/>
                <a:gd name="T58" fmla="*/ 58 w 62"/>
                <a:gd name="T59" fmla="*/ 4 h 403"/>
                <a:gd name="T60" fmla="*/ 58 w 62"/>
                <a:gd name="T61" fmla="*/ 4 h 403"/>
                <a:gd name="T62" fmla="*/ 53 w 62"/>
                <a:gd name="T63" fmla="*/ 4 h 403"/>
                <a:gd name="T64" fmla="*/ 53 w 62"/>
                <a:gd name="T65" fmla="*/ 4 h 403"/>
                <a:gd name="T66" fmla="*/ 48 w 62"/>
                <a:gd name="T67" fmla="*/ 4 h 403"/>
                <a:gd name="T68" fmla="*/ 43 w 62"/>
                <a:gd name="T69" fmla="*/ 4 h 403"/>
                <a:gd name="T70" fmla="*/ 43 w 62"/>
                <a:gd name="T71" fmla="*/ 9 h 403"/>
                <a:gd name="T72" fmla="*/ 38 w 62"/>
                <a:gd name="T73" fmla="*/ 9 h 403"/>
                <a:gd name="T74" fmla="*/ 34 w 62"/>
                <a:gd name="T75" fmla="*/ 9 h 403"/>
                <a:gd name="T76" fmla="*/ 29 w 62"/>
                <a:gd name="T77" fmla="*/ 9 h 403"/>
                <a:gd name="T78" fmla="*/ 29 w 62"/>
                <a:gd name="T79" fmla="*/ 4 h 403"/>
                <a:gd name="T80" fmla="*/ 24 w 62"/>
                <a:gd name="T81" fmla="*/ 4 h 403"/>
                <a:gd name="T82" fmla="*/ 19 w 62"/>
                <a:gd name="T83" fmla="*/ 4 h 403"/>
                <a:gd name="T84" fmla="*/ 19 w 62"/>
                <a:gd name="T85" fmla="*/ 4 h 403"/>
                <a:gd name="T86" fmla="*/ 14 w 62"/>
                <a:gd name="T87" fmla="*/ 4 h 403"/>
                <a:gd name="T88" fmla="*/ 10 w 62"/>
                <a:gd name="T89" fmla="*/ 4 h 403"/>
                <a:gd name="T90" fmla="*/ 10 w 62"/>
                <a:gd name="T91" fmla="*/ 4 h 403"/>
                <a:gd name="T92" fmla="*/ 10 w 62"/>
                <a:gd name="T93" fmla="*/ 4 h 403"/>
                <a:gd name="T94" fmla="*/ 10 w 62"/>
                <a:gd name="T95" fmla="*/ 0 h 403"/>
                <a:gd name="T96" fmla="*/ 5 w 62"/>
                <a:gd name="T97" fmla="*/ 0 h 403"/>
                <a:gd name="T98" fmla="*/ 5 w 62"/>
                <a:gd name="T9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403">
                  <a:moveTo>
                    <a:pt x="0" y="393"/>
                  </a:moveTo>
                  <a:lnTo>
                    <a:pt x="0" y="393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10" y="398"/>
                  </a:lnTo>
                  <a:lnTo>
                    <a:pt x="10" y="398"/>
                  </a:lnTo>
                  <a:lnTo>
                    <a:pt x="10" y="398"/>
                  </a:lnTo>
                  <a:lnTo>
                    <a:pt x="10" y="403"/>
                  </a:lnTo>
                  <a:lnTo>
                    <a:pt x="14" y="403"/>
                  </a:lnTo>
                  <a:lnTo>
                    <a:pt x="14" y="403"/>
                  </a:lnTo>
                  <a:lnTo>
                    <a:pt x="14" y="403"/>
                  </a:lnTo>
                  <a:lnTo>
                    <a:pt x="19" y="403"/>
                  </a:lnTo>
                  <a:lnTo>
                    <a:pt x="19" y="403"/>
                  </a:lnTo>
                  <a:lnTo>
                    <a:pt x="19" y="403"/>
                  </a:lnTo>
                  <a:lnTo>
                    <a:pt x="24" y="403"/>
                  </a:lnTo>
                  <a:lnTo>
                    <a:pt x="24" y="403"/>
                  </a:lnTo>
                  <a:lnTo>
                    <a:pt x="24" y="403"/>
                  </a:lnTo>
                  <a:lnTo>
                    <a:pt x="29" y="403"/>
                  </a:lnTo>
                  <a:lnTo>
                    <a:pt x="29" y="403"/>
                  </a:lnTo>
                  <a:lnTo>
                    <a:pt x="34" y="403"/>
                  </a:lnTo>
                  <a:lnTo>
                    <a:pt x="34" y="403"/>
                  </a:lnTo>
                  <a:lnTo>
                    <a:pt x="34" y="403"/>
                  </a:lnTo>
                  <a:lnTo>
                    <a:pt x="38" y="403"/>
                  </a:lnTo>
                  <a:lnTo>
                    <a:pt x="38" y="403"/>
                  </a:lnTo>
                  <a:lnTo>
                    <a:pt x="38" y="403"/>
                  </a:lnTo>
                  <a:lnTo>
                    <a:pt x="43" y="403"/>
                  </a:lnTo>
                  <a:lnTo>
                    <a:pt x="43" y="403"/>
                  </a:lnTo>
                  <a:lnTo>
                    <a:pt x="43" y="403"/>
                  </a:lnTo>
                  <a:lnTo>
                    <a:pt x="48" y="398"/>
                  </a:lnTo>
                  <a:lnTo>
                    <a:pt x="48" y="398"/>
                  </a:lnTo>
                  <a:lnTo>
                    <a:pt x="48" y="398"/>
                  </a:lnTo>
                  <a:lnTo>
                    <a:pt x="48" y="398"/>
                  </a:lnTo>
                  <a:lnTo>
                    <a:pt x="53" y="398"/>
                  </a:lnTo>
                  <a:lnTo>
                    <a:pt x="53" y="398"/>
                  </a:lnTo>
                  <a:lnTo>
                    <a:pt x="53" y="398"/>
                  </a:lnTo>
                  <a:lnTo>
                    <a:pt x="53" y="398"/>
                  </a:lnTo>
                  <a:lnTo>
                    <a:pt x="53" y="398"/>
                  </a:lnTo>
                  <a:lnTo>
                    <a:pt x="58" y="398"/>
                  </a:lnTo>
                  <a:lnTo>
                    <a:pt x="58" y="393"/>
                  </a:lnTo>
                  <a:lnTo>
                    <a:pt x="58" y="393"/>
                  </a:lnTo>
                  <a:lnTo>
                    <a:pt x="58" y="393"/>
                  </a:lnTo>
                  <a:lnTo>
                    <a:pt x="58" y="393"/>
                  </a:lnTo>
                  <a:lnTo>
                    <a:pt x="58" y="393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29" y="9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72" name="Freeform 174"/>
            <p:cNvSpPr>
              <a:spLocks noChangeAspect="1"/>
            </p:cNvSpPr>
            <p:nvPr/>
          </p:nvSpPr>
          <p:spPr bwMode="auto">
            <a:xfrm>
              <a:off x="2020747" y="4704429"/>
              <a:ext cx="265061" cy="307757"/>
            </a:xfrm>
            <a:custGeom>
              <a:avLst/>
              <a:gdLst>
                <a:gd name="T0" fmla="*/ 230 w 230"/>
                <a:gd name="T1" fmla="*/ 34 h 264"/>
                <a:gd name="T2" fmla="*/ 230 w 230"/>
                <a:gd name="T3" fmla="*/ 34 h 264"/>
                <a:gd name="T4" fmla="*/ 230 w 230"/>
                <a:gd name="T5" fmla="*/ 34 h 264"/>
                <a:gd name="T6" fmla="*/ 230 w 230"/>
                <a:gd name="T7" fmla="*/ 29 h 264"/>
                <a:gd name="T8" fmla="*/ 230 w 230"/>
                <a:gd name="T9" fmla="*/ 29 h 264"/>
                <a:gd name="T10" fmla="*/ 230 w 230"/>
                <a:gd name="T11" fmla="*/ 24 h 264"/>
                <a:gd name="T12" fmla="*/ 230 w 230"/>
                <a:gd name="T13" fmla="*/ 24 h 264"/>
                <a:gd name="T14" fmla="*/ 226 w 230"/>
                <a:gd name="T15" fmla="*/ 19 h 264"/>
                <a:gd name="T16" fmla="*/ 226 w 230"/>
                <a:gd name="T17" fmla="*/ 19 h 264"/>
                <a:gd name="T18" fmla="*/ 221 w 230"/>
                <a:gd name="T19" fmla="*/ 14 h 264"/>
                <a:gd name="T20" fmla="*/ 221 w 230"/>
                <a:gd name="T21" fmla="*/ 14 h 264"/>
                <a:gd name="T22" fmla="*/ 216 w 230"/>
                <a:gd name="T23" fmla="*/ 10 h 264"/>
                <a:gd name="T24" fmla="*/ 216 w 230"/>
                <a:gd name="T25" fmla="*/ 10 h 264"/>
                <a:gd name="T26" fmla="*/ 211 w 230"/>
                <a:gd name="T27" fmla="*/ 10 h 264"/>
                <a:gd name="T28" fmla="*/ 211 w 230"/>
                <a:gd name="T29" fmla="*/ 5 h 264"/>
                <a:gd name="T30" fmla="*/ 206 w 230"/>
                <a:gd name="T31" fmla="*/ 5 h 264"/>
                <a:gd name="T32" fmla="*/ 202 w 230"/>
                <a:gd name="T33" fmla="*/ 5 h 264"/>
                <a:gd name="T34" fmla="*/ 202 w 230"/>
                <a:gd name="T35" fmla="*/ 0 h 264"/>
                <a:gd name="T36" fmla="*/ 197 w 230"/>
                <a:gd name="T37" fmla="*/ 0 h 264"/>
                <a:gd name="T38" fmla="*/ 197 w 230"/>
                <a:gd name="T39" fmla="*/ 0 h 264"/>
                <a:gd name="T40" fmla="*/ 192 w 230"/>
                <a:gd name="T41" fmla="*/ 0 h 264"/>
                <a:gd name="T42" fmla="*/ 192 w 230"/>
                <a:gd name="T43" fmla="*/ 0 h 264"/>
                <a:gd name="T44" fmla="*/ 187 w 230"/>
                <a:gd name="T45" fmla="*/ 0 h 264"/>
                <a:gd name="T46" fmla="*/ 187 w 230"/>
                <a:gd name="T47" fmla="*/ 0 h 264"/>
                <a:gd name="T48" fmla="*/ 187 w 230"/>
                <a:gd name="T49" fmla="*/ 5 h 264"/>
                <a:gd name="T50" fmla="*/ 0 w 230"/>
                <a:gd name="T51" fmla="*/ 230 h 264"/>
                <a:gd name="T52" fmla="*/ 0 w 230"/>
                <a:gd name="T53" fmla="*/ 230 h 264"/>
                <a:gd name="T54" fmla="*/ 0 w 230"/>
                <a:gd name="T55" fmla="*/ 230 h 264"/>
                <a:gd name="T56" fmla="*/ 5 w 230"/>
                <a:gd name="T57" fmla="*/ 230 h 264"/>
                <a:gd name="T58" fmla="*/ 5 w 230"/>
                <a:gd name="T59" fmla="*/ 230 h 264"/>
                <a:gd name="T60" fmla="*/ 10 w 230"/>
                <a:gd name="T61" fmla="*/ 230 h 264"/>
                <a:gd name="T62" fmla="*/ 10 w 230"/>
                <a:gd name="T63" fmla="*/ 230 h 264"/>
                <a:gd name="T64" fmla="*/ 14 w 230"/>
                <a:gd name="T65" fmla="*/ 230 h 264"/>
                <a:gd name="T66" fmla="*/ 19 w 230"/>
                <a:gd name="T67" fmla="*/ 230 h 264"/>
                <a:gd name="T68" fmla="*/ 19 w 230"/>
                <a:gd name="T69" fmla="*/ 235 h 264"/>
                <a:gd name="T70" fmla="*/ 24 w 230"/>
                <a:gd name="T71" fmla="*/ 235 h 264"/>
                <a:gd name="T72" fmla="*/ 29 w 230"/>
                <a:gd name="T73" fmla="*/ 235 h 264"/>
                <a:gd name="T74" fmla="*/ 29 w 230"/>
                <a:gd name="T75" fmla="*/ 240 h 264"/>
                <a:gd name="T76" fmla="*/ 34 w 230"/>
                <a:gd name="T77" fmla="*/ 240 h 264"/>
                <a:gd name="T78" fmla="*/ 34 w 230"/>
                <a:gd name="T79" fmla="*/ 245 h 264"/>
                <a:gd name="T80" fmla="*/ 38 w 230"/>
                <a:gd name="T81" fmla="*/ 245 h 264"/>
                <a:gd name="T82" fmla="*/ 38 w 230"/>
                <a:gd name="T83" fmla="*/ 250 h 264"/>
                <a:gd name="T84" fmla="*/ 43 w 230"/>
                <a:gd name="T85" fmla="*/ 250 h 264"/>
                <a:gd name="T86" fmla="*/ 43 w 230"/>
                <a:gd name="T87" fmla="*/ 254 h 264"/>
                <a:gd name="T88" fmla="*/ 43 w 230"/>
                <a:gd name="T89" fmla="*/ 254 h 264"/>
                <a:gd name="T90" fmla="*/ 43 w 230"/>
                <a:gd name="T91" fmla="*/ 259 h 264"/>
                <a:gd name="T92" fmla="*/ 43 w 230"/>
                <a:gd name="T93" fmla="*/ 259 h 264"/>
                <a:gd name="T94" fmla="*/ 43 w 230"/>
                <a:gd name="T95" fmla="*/ 264 h 264"/>
                <a:gd name="T96" fmla="*/ 43 w 230"/>
                <a:gd name="T97" fmla="*/ 264 h 264"/>
                <a:gd name="T98" fmla="*/ 43 w 230"/>
                <a:gd name="T9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0" h="264">
                  <a:moveTo>
                    <a:pt x="230" y="34"/>
                  </a:moveTo>
                  <a:lnTo>
                    <a:pt x="230" y="34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26" y="24"/>
                  </a:lnTo>
                  <a:lnTo>
                    <a:pt x="226" y="19"/>
                  </a:lnTo>
                  <a:lnTo>
                    <a:pt x="226" y="19"/>
                  </a:lnTo>
                  <a:lnTo>
                    <a:pt x="226" y="19"/>
                  </a:lnTo>
                  <a:lnTo>
                    <a:pt x="226" y="19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21" y="14"/>
                  </a:lnTo>
                  <a:lnTo>
                    <a:pt x="216" y="10"/>
                  </a:lnTo>
                  <a:lnTo>
                    <a:pt x="216" y="10"/>
                  </a:lnTo>
                  <a:lnTo>
                    <a:pt x="216" y="10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202" y="5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7" y="5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10" y="230"/>
                  </a:lnTo>
                  <a:lnTo>
                    <a:pt x="10" y="230"/>
                  </a:lnTo>
                  <a:lnTo>
                    <a:pt x="10" y="230"/>
                  </a:lnTo>
                  <a:lnTo>
                    <a:pt x="10" y="230"/>
                  </a:lnTo>
                  <a:lnTo>
                    <a:pt x="14" y="230"/>
                  </a:lnTo>
                  <a:lnTo>
                    <a:pt x="14" y="230"/>
                  </a:lnTo>
                  <a:lnTo>
                    <a:pt x="14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35"/>
                  </a:lnTo>
                  <a:lnTo>
                    <a:pt x="24" y="235"/>
                  </a:lnTo>
                  <a:lnTo>
                    <a:pt x="24" y="235"/>
                  </a:lnTo>
                  <a:lnTo>
                    <a:pt x="24" y="235"/>
                  </a:lnTo>
                  <a:lnTo>
                    <a:pt x="29" y="235"/>
                  </a:lnTo>
                  <a:lnTo>
                    <a:pt x="29" y="240"/>
                  </a:lnTo>
                  <a:lnTo>
                    <a:pt x="29" y="240"/>
                  </a:lnTo>
                  <a:lnTo>
                    <a:pt x="29" y="240"/>
                  </a:lnTo>
                  <a:lnTo>
                    <a:pt x="34" y="240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38" y="245"/>
                  </a:lnTo>
                  <a:lnTo>
                    <a:pt x="38" y="245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43" y="250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9"/>
                  </a:lnTo>
                  <a:lnTo>
                    <a:pt x="43" y="259"/>
                  </a:lnTo>
                  <a:lnTo>
                    <a:pt x="43" y="259"/>
                  </a:lnTo>
                  <a:lnTo>
                    <a:pt x="43" y="259"/>
                  </a:lnTo>
                  <a:lnTo>
                    <a:pt x="48" y="259"/>
                  </a:lnTo>
                  <a:lnTo>
                    <a:pt x="43" y="264"/>
                  </a:lnTo>
                  <a:lnTo>
                    <a:pt x="43" y="264"/>
                  </a:lnTo>
                  <a:lnTo>
                    <a:pt x="43" y="264"/>
                  </a:lnTo>
                  <a:lnTo>
                    <a:pt x="43" y="264"/>
                  </a:lnTo>
                  <a:lnTo>
                    <a:pt x="43" y="264"/>
                  </a:lnTo>
                  <a:lnTo>
                    <a:pt x="230" y="3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73" name="Oval 175"/>
            <p:cNvSpPr>
              <a:spLocks noChangeAspect="1" noChangeArrowheads="1"/>
            </p:cNvSpPr>
            <p:nvPr/>
          </p:nvSpPr>
          <p:spPr bwMode="auto">
            <a:xfrm>
              <a:off x="5497984" y="2527669"/>
              <a:ext cx="247090" cy="25159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74" name="Freeform 176"/>
            <p:cNvSpPr>
              <a:spLocks noChangeAspect="1"/>
            </p:cNvSpPr>
            <p:nvPr/>
          </p:nvSpPr>
          <p:spPr bwMode="auto">
            <a:xfrm>
              <a:off x="5635007" y="2179477"/>
              <a:ext cx="260568" cy="420077"/>
            </a:xfrm>
            <a:custGeom>
              <a:avLst/>
              <a:gdLst>
                <a:gd name="T0" fmla="*/ 0 w 226"/>
                <a:gd name="T1" fmla="*/ 331 h 365"/>
                <a:gd name="T2" fmla="*/ 0 w 226"/>
                <a:gd name="T3" fmla="*/ 336 h 365"/>
                <a:gd name="T4" fmla="*/ 0 w 226"/>
                <a:gd name="T5" fmla="*/ 336 h 365"/>
                <a:gd name="T6" fmla="*/ 0 w 226"/>
                <a:gd name="T7" fmla="*/ 341 h 365"/>
                <a:gd name="T8" fmla="*/ 0 w 226"/>
                <a:gd name="T9" fmla="*/ 341 h 365"/>
                <a:gd name="T10" fmla="*/ 0 w 226"/>
                <a:gd name="T11" fmla="*/ 346 h 365"/>
                <a:gd name="T12" fmla="*/ 5 w 226"/>
                <a:gd name="T13" fmla="*/ 346 h 365"/>
                <a:gd name="T14" fmla="*/ 5 w 226"/>
                <a:gd name="T15" fmla="*/ 350 h 365"/>
                <a:gd name="T16" fmla="*/ 10 w 226"/>
                <a:gd name="T17" fmla="*/ 350 h 365"/>
                <a:gd name="T18" fmla="*/ 10 w 226"/>
                <a:gd name="T19" fmla="*/ 355 h 365"/>
                <a:gd name="T20" fmla="*/ 15 w 226"/>
                <a:gd name="T21" fmla="*/ 355 h 365"/>
                <a:gd name="T22" fmla="*/ 15 w 226"/>
                <a:gd name="T23" fmla="*/ 360 h 365"/>
                <a:gd name="T24" fmla="*/ 20 w 226"/>
                <a:gd name="T25" fmla="*/ 360 h 365"/>
                <a:gd name="T26" fmla="*/ 24 w 226"/>
                <a:gd name="T27" fmla="*/ 360 h 365"/>
                <a:gd name="T28" fmla="*/ 24 w 226"/>
                <a:gd name="T29" fmla="*/ 360 h 365"/>
                <a:gd name="T30" fmla="*/ 29 w 226"/>
                <a:gd name="T31" fmla="*/ 365 h 365"/>
                <a:gd name="T32" fmla="*/ 34 w 226"/>
                <a:gd name="T33" fmla="*/ 365 h 365"/>
                <a:gd name="T34" fmla="*/ 34 w 226"/>
                <a:gd name="T35" fmla="*/ 365 h 365"/>
                <a:gd name="T36" fmla="*/ 39 w 226"/>
                <a:gd name="T37" fmla="*/ 365 h 365"/>
                <a:gd name="T38" fmla="*/ 44 w 226"/>
                <a:gd name="T39" fmla="*/ 365 h 365"/>
                <a:gd name="T40" fmla="*/ 44 w 226"/>
                <a:gd name="T41" fmla="*/ 360 h 365"/>
                <a:gd name="T42" fmla="*/ 48 w 226"/>
                <a:gd name="T43" fmla="*/ 360 h 365"/>
                <a:gd name="T44" fmla="*/ 48 w 226"/>
                <a:gd name="T45" fmla="*/ 360 h 365"/>
                <a:gd name="T46" fmla="*/ 48 w 226"/>
                <a:gd name="T47" fmla="*/ 355 h 365"/>
                <a:gd name="T48" fmla="*/ 53 w 226"/>
                <a:gd name="T49" fmla="*/ 355 h 365"/>
                <a:gd name="T50" fmla="*/ 226 w 226"/>
                <a:gd name="T51" fmla="*/ 24 h 365"/>
                <a:gd name="T52" fmla="*/ 221 w 226"/>
                <a:gd name="T53" fmla="*/ 29 h 365"/>
                <a:gd name="T54" fmla="*/ 221 w 226"/>
                <a:gd name="T55" fmla="*/ 29 h 365"/>
                <a:gd name="T56" fmla="*/ 216 w 226"/>
                <a:gd name="T57" fmla="*/ 29 h 365"/>
                <a:gd name="T58" fmla="*/ 216 w 226"/>
                <a:gd name="T59" fmla="*/ 34 h 365"/>
                <a:gd name="T60" fmla="*/ 212 w 226"/>
                <a:gd name="T61" fmla="*/ 34 h 365"/>
                <a:gd name="T62" fmla="*/ 212 w 226"/>
                <a:gd name="T63" fmla="*/ 34 h 365"/>
                <a:gd name="T64" fmla="*/ 207 w 226"/>
                <a:gd name="T65" fmla="*/ 34 h 365"/>
                <a:gd name="T66" fmla="*/ 202 w 226"/>
                <a:gd name="T67" fmla="*/ 34 h 365"/>
                <a:gd name="T68" fmla="*/ 197 w 226"/>
                <a:gd name="T69" fmla="*/ 34 h 365"/>
                <a:gd name="T70" fmla="*/ 197 w 226"/>
                <a:gd name="T71" fmla="*/ 34 h 365"/>
                <a:gd name="T72" fmla="*/ 192 w 226"/>
                <a:gd name="T73" fmla="*/ 29 h 365"/>
                <a:gd name="T74" fmla="*/ 188 w 226"/>
                <a:gd name="T75" fmla="*/ 29 h 365"/>
                <a:gd name="T76" fmla="*/ 188 w 226"/>
                <a:gd name="T77" fmla="*/ 29 h 365"/>
                <a:gd name="T78" fmla="*/ 183 w 226"/>
                <a:gd name="T79" fmla="*/ 24 h 365"/>
                <a:gd name="T80" fmla="*/ 178 w 226"/>
                <a:gd name="T81" fmla="*/ 24 h 365"/>
                <a:gd name="T82" fmla="*/ 178 w 226"/>
                <a:gd name="T83" fmla="*/ 19 h 365"/>
                <a:gd name="T84" fmla="*/ 173 w 226"/>
                <a:gd name="T85" fmla="*/ 19 h 365"/>
                <a:gd name="T86" fmla="*/ 173 w 226"/>
                <a:gd name="T87" fmla="*/ 14 h 365"/>
                <a:gd name="T88" fmla="*/ 173 w 226"/>
                <a:gd name="T89" fmla="*/ 14 h 365"/>
                <a:gd name="T90" fmla="*/ 168 w 226"/>
                <a:gd name="T91" fmla="*/ 10 h 365"/>
                <a:gd name="T92" fmla="*/ 168 w 226"/>
                <a:gd name="T93" fmla="*/ 10 h 365"/>
                <a:gd name="T94" fmla="*/ 168 w 226"/>
                <a:gd name="T95" fmla="*/ 5 h 365"/>
                <a:gd name="T96" fmla="*/ 168 w 226"/>
                <a:gd name="T97" fmla="*/ 5 h 365"/>
                <a:gd name="T98" fmla="*/ 173 w 226"/>
                <a:gd name="T9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6" h="365">
                  <a:moveTo>
                    <a:pt x="0" y="331"/>
                  </a:moveTo>
                  <a:lnTo>
                    <a:pt x="0" y="331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50"/>
                  </a:lnTo>
                  <a:lnTo>
                    <a:pt x="5" y="350"/>
                  </a:lnTo>
                  <a:lnTo>
                    <a:pt x="5" y="350"/>
                  </a:lnTo>
                  <a:lnTo>
                    <a:pt x="10" y="350"/>
                  </a:lnTo>
                  <a:lnTo>
                    <a:pt x="10" y="355"/>
                  </a:lnTo>
                  <a:lnTo>
                    <a:pt x="10" y="355"/>
                  </a:lnTo>
                  <a:lnTo>
                    <a:pt x="10" y="355"/>
                  </a:lnTo>
                  <a:lnTo>
                    <a:pt x="15" y="355"/>
                  </a:lnTo>
                  <a:lnTo>
                    <a:pt x="15" y="355"/>
                  </a:lnTo>
                  <a:lnTo>
                    <a:pt x="15" y="360"/>
                  </a:lnTo>
                  <a:lnTo>
                    <a:pt x="20" y="360"/>
                  </a:lnTo>
                  <a:lnTo>
                    <a:pt x="20" y="360"/>
                  </a:lnTo>
                  <a:lnTo>
                    <a:pt x="20" y="360"/>
                  </a:lnTo>
                  <a:lnTo>
                    <a:pt x="24" y="360"/>
                  </a:lnTo>
                  <a:lnTo>
                    <a:pt x="24" y="360"/>
                  </a:lnTo>
                  <a:lnTo>
                    <a:pt x="24" y="360"/>
                  </a:lnTo>
                  <a:lnTo>
                    <a:pt x="29" y="365"/>
                  </a:lnTo>
                  <a:lnTo>
                    <a:pt x="29" y="365"/>
                  </a:lnTo>
                  <a:lnTo>
                    <a:pt x="29" y="365"/>
                  </a:lnTo>
                  <a:lnTo>
                    <a:pt x="34" y="365"/>
                  </a:lnTo>
                  <a:lnTo>
                    <a:pt x="34" y="365"/>
                  </a:lnTo>
                  <a:lnTo>
                    <a:pt x="34" y="365"/>
                  </a:lnTo>
                  <a:lnTo>
                    <a:pt x="39" y="365"/>
                  </a:lnTo>
                  <a:lnTo>
                    <a:pt x="39" y="365"/>
                  </a:lnTo>
                  <a:lnTo>
                    <a:pt x="39" y="365"/>
                  </a:lnTo>
                  <a:lnTo>
                    <a:pt x="44" y="365"/>
                  </a:lnTo>
                  <a:lnTo>
                    <a:pt x="44" y="360"/>
                  </a:lnTo>
                  <a:lnTo>
                    <a:pt x="44" y="360"/>
                  </a:lnTo>
                  <a:lnTo>
                    <a:pt x="44" y="360"/>
                  </a:lnTo>
                  <a:lnTo>
                    <a:pt x="48" y="360"/>
                  </a:lnTo>
                  <a:lnTo>
                    <a:pt x="48" y="360"/>
                  </a:lnTo>
                  <a:lnTo>
                    <a:pt x="48" y="360"/>
                  </a:lnTo>
                  <a:lnTo>
                    <a:pt x="48" y="360"/>
                  </a:lnTo>
                  <a:lnTo>
                    <a:pt x="48" y="355"/>
                  </a:lnTo>
                  <a:lnTo>
                    <a:pt x="53" y="355"/>
                  </a:lnTo>
                  <a:lnTo>
                    <a:pt x="53" y="355"/>
                  </a:lnTo>
                  <a:lnTo>
                    <a:pt x="226" y="24"/>
                  </a:lnTo>
                  <a:lnTo>
                    <a:pt x="226" y="24"/>
                  </a:lnTo>
                  <a:lnTo>
                    <a:pt x="226" y="29"/>
                  </a:lnTo>
                  <a:lnTo>
                    <a:pt x="221" y="29"/>
                  </a:lnTo>
                  <a:lnTo>
                    <a:pt x="221" y="29"/>
                  </a:lnTo>
                  <a:lnTo>
                    <a:pt x="221" y="29"/>
                  </a:lnTo>
                  <a:lnTo>
                    <a:pt x="221" y="29"/>
                  </a:lnTo>
                  <a:lnTo>
                    <a:pt x="216" y="29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2" y="29"/>
                  </a:lnTo>
                  <a:lnTo>
                    <a:pt x="192" y="29"/>
                  </a:lnTo>
                  <a:lnTo>
                    <a:pt x="192" y="29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83" y="24"/>
                  </a:lnTo>
                  <a:lnTo>
                    <a:pt x="178" y="24"/>
                  </a:lnTo>
                  <a:lnTo>
                    <a:pt x="178" y="24"/>
                  </a:lnTo>
                  <a:lnTo>
                    <a:pt x="178" y="19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75" name="Oval 177"/>
            <p:cNvSpPr>
              <a:spLocks noChangeAspect="1" noChangeArrowheads="1"/>
            </p:cNvSpPr>
            <p:nvPr/>
          </p:nvSpPr>
          <p:spPr bwMode="auto">
            <a:xfrm>
              <a:off x="4062613" y="5182912"/>
              <a:ext cx="247090" cy="25159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76" name="Freeform 178"/>
            <p:cNvSpPr>
              <a:spLocks noChangeAspect="1"/>
            </p:cNvSpPr>
            <p:nvPr/>
          </p:nvSpPr>
          <p:spPr bwMode="auto">
            <a:xfrm>
              <a:off x="4078337" y="4823488"/>
              <a:ext cx="128038" cy="422323"/>
            </a:xfrm>
            <a:custGeom>
              <a:avLst/>
              <a:gdLst>
                <a:gd name="T0" fmla="*/ 53 w 110"/>
                <a:gd name="T1" fmla="*/ 350 h 365"/>
                <a:gd name="T2" fmla="*/ 58 w 110"/>
                <a:gd name="T3" fmla="*/ 350 h 365"/>
                <a:gd name="T4" fmla="*/ 58 w 110"/>
                <a:gd name="T5" fmla="*/ 355 h 365"/>
                <a:gd name="T6" fmla="*/ 58 w 110"/>
                <a:gd name="T7" fmla="*/ 355 h 365"/>
                <a:gd name="T8" fmla="*/ 62 w 110"/>
                <a:gd name="T9" fmla="*/ 360 h 365"/>
                <a:gd name="T10" fmla="*/ 62 w 110"/>
                <a:gd name="T11" fmla="*/ 360 h 365"/>
                <a:gd name="T12" fmla="*/ 67 w 110"/>
                <a:gd name="T13" fmla="*/ 360 h 365"/>
                <a:gd name="T14" fmla="*/ 67 w 110"/>
                <a:gd name="T15" fmla="*/ 360 h 365"/>
                <a:gd name="T16" fmla="*/ 72 w 110"/>
                <a:gd name="T17" fmla="*/ 360 h 365"/>
                <a:gd name="T18" fmla="*/ 77 w 110"/>
                <a:gd name="T19" fmla="*/ 360 h 365"/>
                <a:gd name="T20" fmla="*/ 77 w 110"/>
                <a:gd name="T21" fmla="*/ 365 h 365"/>
                <a:gd name="T22" fmla="*/ 82 w 110"/>
                <a:gd name="T23" fmla="*/ 360 h 365"/>
                <a:gd name="T24" fmla="*/ 86 w 110"/>
                <a:gd name="T25" fmla="*/ 360 h 365"/>
                <a:gd name="T26" fmla="*/ 86 w 110"/>
                <a:gd name="T27" fmla="*/ 360 h 365"/>
                <a:gd name="T28" fmla="*/ 91 w 110"/>
                <a:gd name="T29" fmla="*/ 360 h 365"/>
                <a:gd name="T30" fmla="*/ 96 w 110"/>
                <a:gd name="T31" fmla="*/ 360 h 365"/>
                <a:gd name="T32" fmla="*/ 96 w 110"/>
                <a:gd name="T33" fmla="*/ 355 h 365"/>
                <a:gd name="T34" fmla="*/ 101 w 110"/>
                <a:gd name="T35" fmla="*/ 355 h 365"/>
                <a:gd name="T36" fmla="*/ 101 w 110"/>
                <a:gd name="T37" fmla="*/ 355 h 365"/>
                <a:gd name="T38" fmla="*/ 106 w 110"/>
                <a:gd name="T39" fmla="*/ 350 h 365"/>
                <a:gd name="T40" fmla="*/ 106 w 110"/>
                <a:gd name="T41" fmla="*/ 350 h 365"/>
                <a:gd name="T42" fmla="*/ 106 w 110"/>
                <a:gd name="T43" fmla="*/ 345 h 365"/>
                <a:gd name="T44" fmla="*/ 110 w 110"/>
                <a:gd name="T45" fmla="*/ 345 h 365"/>
                <a:gd name="T46" fmla="*/ 110 w 110"/>
                <a:gd name="T47" fmla="*/ 341 h 365"/>
                <a:gd name="T48" fmla="*/ 110 w 110"/>
                <a:gd name="T49" fmla="*/ 341 h 365"/>
                <a:gd name="T50" fmla="*/ 58 w 110"/>
                <a:gd name="T51" fmla="*/ 5 h 365"/>
                <a:gd name="T52" fmla="*/ 58 w 110"/>
                <a:gd name="T53" fmla="*/ 5 h 365"/>
                <a:gd name="T54" fmla="*/ 53 w 110"/>
                <a:gd name="T55" fmla="*/ 5 h 365"/>
                <a:gd name="T56" fmla="*/ 53 w 110"/>
                <a:gd name="T57" fmla="*/ 9 h 365"/>
                <a:gd name="T58" fmla="*/ 53 w 110"/>
                <a:gd name="T59" fmla="*/ 9 h 365"/>
                <a:gd name="T60" fmla="*/ 53 w 110"/>
                <a:gd name="T61" fmla="*/ 14 h 365"/>
                <a:gd name="T62" fmla="*/ 48 w 110"/>
                <a:gd name="T63" fmla="*/ 14 h 365"/>
                <a:gd name="T64" fmla="*/ 48 w 110"/>
                <a:gd name="T65" fmla="*/ 19 h 365"/>
                <a:gd name="T66" fmla="*/ 43 w 110"/>
                <a:gd name="T67" fmla="*/ 19 h 365"/>
                <a:gd name="T68" fmla="*/ 38 w 110"/>
                <a:gd name="T69" fmla="*/ 19 h 365"/>
                <a:gd name="T70" fmla="*/ 38 w 110"/>
                <a:gd name="T71" fmla="*/ 19 h 365"/>
                <a:gd name="T72" fmla="*/ 34 w 110"/>
                <a:gd name="T73" fmla="*/ 24 h 365"/>
                <a:gd name="T74" fmla="*/ 29 w 110"/>
                <a:gd name="T75" fmla="*/ 24 h 365"/>
                <a:gd name="T76" fmla="*/ 24 w 110"/>
                <a:gd name="T77" fmla="*/ 24 h 365"/>
                <a:gd name="T78" fmla="*/ 24 w 110"/>
                <a:gd name="T79" fmla="*/ 24 h 365"/>
                <a:gd name="T80" fmla="*/ 19 w 110"/>
                <a:gd name="T81" fmla="*/ 24 h 365"/>
                <a:gd name="T82" fmla="*/ 14 w 110"/>
                <a:gd name="T83" fmla="*/ 24 h 365"/>
                <a:gd name="T84" fmla="*/ 14 w 110"/>
                <a:gd name="T85" fmla="*/ 24 h 365"/>
                <a:gd name="T86" fmla="*/ 10 w 110"/>
                <a:gd name="T87" fmla="*/ 19 h 365"/>
                <a:gd name="T88" fmla="*/ 5 w 110"/>
                <a:gd name="T89" fmla="*/ 19 h 365"/>
                <a:gd name="T90" fmla="*/ 5 w 110"/>
                <a:gd name="T91" fmla="*/ 19 h 365"/>
                <a:gd name="T92" fmla="*/ 5 w 110"/>
                <a:gd name="T93" fmla="*/ 14 h 365"/>
                <a:gd name="T94" fmla="*/ 0 w 110"/>
                <a:gd name="T95" fmla="*/ 14 h 365"/>
                <a:gd name="T96" fmla="*/ 0 w 110"/>
                <a:gd name="T97" fmla="*/ 14 h 365"/>
                <a:gd name="T98" fmla="*/ 0 w 110"/>
                <a:gd name="T99" fmla="*/ 9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0" h="365">
                  <a:moveTo>
                    <a:pt x="53" y="350"/>
                  </a:moveTo>
                  <a:lnTo>
                    <a:pt x="53" y="350"/>
                  </a:lnTo>
                  <a:lnTo>
                    <a:pt x="58" y="350"/>
                  </a:lnTo>
                  <a:lnTo>
                    <a:pt x="58" y="350"/>
                  </a:lnTo>
                  <a:lnTo>
                    <a:pt x="58" y="355"/>
                  </a:lnTo>
                  <a:lnTo>
                    <a:pt x="58" y="355"/>
                  </a:lnTo>
                  <a:lnTo>
                    <a:pt x="58" y="355"/>
                  </a:lnTo>
                  <a:lnTo>
                    <a:pt x="58" y="355"/>
                  </a:lnTo>
                  <a:lnTo>
                    <a:pt x="58" y="355"/>
                  </a:lnTo>
                  <a:lnTo>
                    <a:pt x="62" y="360"/>
                  </a:lnTo>
                  <a:lnTo>
                    <a:pt x="62" y="360"/>
                  </a:lnTo>
                  <a:lnTo>
                    <a:pt x="62" y="360"/>
                  </a:lnTo>
                  <a:lnTo>
                    <a:pt x="62" y="360"/>
                  </a:lnTo>
                  <a:lnTo>
                    <a:pt x="67" y="360"/>
                  </a:lnTo>
                  <a:lnTo>
                    <a:pt x="67" y="360"/>
                  </a:lnTo>
                  <a:lnTo>
                    <a:pt x="67" y="360"/>
                  </a:lnTo>
                  <a:lnTo>
                    <a:pt x="72" y="360"/>
                  </a:lnTo>
                  <a:lnTo>
                    <a:pt x="72" y="360"/>
                  </a:lnTo>
                  <a:lnTo>
                    <a:pt x="72" y="360"/>
                  </a:lnTo>
                  <a:lnTo>
                    <a:pt x="77" y="360"/>
                  </a:lnTo>
                  <a:lnTo>
                    <a:pt x="77" y="365"/>
                  </a:lnTo>
                  <a:lnTo>
                    <a:pt x="77" y="365"/>
                  </a:lnTo>
                  <a:lnTo>
                    <a:pt x="82" y="365"/>
                  </a:lnTo>
                  <a:lnTo>
                    <a:pt x="82" y="360"/>
                  </a:lnTo>
                  <a:lnTo>
                    <a:pt x="82" y="360"/>
                  </a:lnTo>
                  <a:lnTo>
                    <a:pt x="86" y="360"/>
                  </a:lnTo>
                  <a:lnTo>
                    <a:pt x="86" y="360"/>
                  </a:lnTo>
                  <a:lnTo>
                    <a:pt x="86" y="360"/>
                  </a:lnTo>
                  <a:lnTo>
                    <a:pt x="91" y="360"/>
                  </a:lnTo>
                  <a:lnTo>
                    <a:pt x="91" y="360"/>
                  </a:lnTo>
                  <a:lnTo>
                    <a:pt x="91" y="360"/>
                  </a:lnTo>
                  <a:lnTo>
                    <a:pt x="96" y="360"/>
                  </a:lnTo>
                  <a:lnTo>
                    <a:pt x="96" y="360"/>
                  </a:lnTo>
                  <a:lnTo>
                    <a:pt x="96" y="355"/>
                  </a:lnTo>
                  <a:lnTo>
                    <a:pt x="101" y="355"/>
                  </a:lnTo>
                  <a:lnTo>
                    <a:pt x="101" y="355"/>
                  </a:lnTo>
                  <a:lnTo>
                    <a:pt x="101" y="355"/>
                  </a:lnTo>
                  <a:lnTo>
                    <a:pt x="101" y="355"/>
                  </a:lnTo>
                  <a:lnTo>
                    <a:pt x="106" y="350"/>
                  </a:lnTo>
                  <a:lnTo>
                    <a:pt x="106" y="350"/>
                  </a:lnTo>
                  <a:lnTo>
                    <a:pt x="106" y="350"/>
                  </a:lnTo>
                  <a:lnTo>
                    <a:pt x="106" y="350"/>
                  </a:lnTo>
                  <a:lnTo>
                    <a:pt x="106" y="350"/>
                  </a:lnTo>
                  <a:lnTo>
                    <a:pt x="106" y="345"/>
                  </a:lnTo>
                  <a:lnTo>
                    <a:pt x="106" y="345"/>
                  </a:lnTo>
                  <a:lnTo>
                    <a:pt x="110" y="345"/>
                  </a:lnTo>
                  <a:lnTo>
                    <a:pt x="110" y="345"/>
                  </a:lnTo>
                  <a:lnTo>
                    <a:pt x="110" y="341"/>
                  </a:lnTo>
                  <a:lnTo>
                    <a:pt x="110" y="341"/>
                  </a:lnTo>
                  <a:lnTo>
                    <a:pt x="110" y="341"/>
                  </a:lnTo>
                  <a:lnTo>
                    <a:pt x="58" y="0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3" y="35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77" name="Freeform 179"/>
            <p:cNvSpPr>
              <a:spLocks noChangeAspect="1"/>
            </p:cNvSpPr>
            <p:nvPr/>
          </p:nvSpPr>
          <p:spPr bwMode="auto">
            <a:xfrm>
              <a:off x="4017687" y="5412045"/>
              <a:ext cx="166225" cy="361670"/>
            </a:xfrm>
            <a:custGeom>
              <a:avLst/>
              <a:gdLst>
                <a:gd name="T0" fmla="*/ 144 w 144"/>
                <a:gd name="T1" fmla="*/ 19 h 312"/>
                <a:gd name="T2" fmla="*/ 144 w 144"/>
                <a:gd name="T3" fmla="*/ 19 h 312"/>
                <a:gd name="T4" fmla="*/ 144 w 144"/>
                <a:gd name="T5" fmla="*/ 14 h 312"/>
                <a:gd name="T6" fmla="*/ 144 w 144"/>
                <a:gd name="T7" fmla="*/ 14 h 312"/>
                <a:gd name="T8" fmla="*/ 139 w 144"/>
                <a:gd name="T9" fmla="*/ 14 h 312"/>
                <a:gd name="T10" fmla="*/ 139 w 144"/>
                <a:gd name="T11" fmla="*/ 14 h 312"/>
                <a:gd name="T12" fmla="*/ 135 w 144"/>
                <a:gd name="T13" fmla="*/ 9 h 312"/>
                <a:gd name="T14" fmla="*/ 135 w 144"/>
                <a:gd name="T15" fmla="*/ 9 h 312"/>
                <a:gd name="T16" fmla="*/ 130 w 144"/>
                <a:gd name="T17" fmla="*/ 9 h 312"/>
                <a:gd name="T18" fmla="*/ 130 w 144"/>
                <a:gd name="T19" fmla="*/ 4 h 312"/>
                <a:gd name="T20" fmla="*/ 125 w 144"/>
                <a:gd name="T21" fmla="*/ 4 h 312"/>
                <a:gd name="T22" fmla="*/ 120 w 144"/>
                <a:gd name="T23" fmla="*/ 4 h 312"/>
                <a:gd name="T24" fmla="*/ 120 w 144"/>
                <a:gd name="T25" fmla="*/ 4 h 312"/>
                <a:gd name="T26" fmla="*/ 115 w 144"/>
                <a:gd name="T27" fmla="*/ 0 h 312"/>
                <a:gd name="T28" fmla="*/ 111 w 144"/>
                <a:gd name="T29" fmla="*/ 0 h 312"/>
                <a:gd name="T30" fmla="*/ 111 w 144"/>
                <a:gd name="T31" fmla="*/ 0 h 312"/>
                <a:gd name="T32" fmla="*/ 106 w 144"/>
                <a:gd name="T33" fmla="*/ 0 h 312"/>
                <a:gd name="T34" fmla="*/ 106 w 144"/>
                <a:gd name="T35" fmla="*/ 0 h 312"/>
                <a:gd name="T36" fmla="*/ 101 w 144"/>
                <a:gd name="T37" fmla="*/ 0 h 312"/>
                <a:gd name="T38" fmla="*/ 96 w 144"/>
                <a:gd name="T39" fmla="*/ 0 h 312"/>
                <a:gd name="T40" fmla="*/ 96 w 144"/>
                <a:gd name="T41" fmla="*/ 0 h 312"/>
                <a:gd name="T42" fmla="*/ 96 w 144"/>
                <a:gd name="T43" fmla="*/ 0 h 312"/>
                <a:gd name="T44" fmla="*/ 91 w 144"/>
                <a:gd name="T45" fmla="*/ 0 h 312"/>
                <a:gd name="T46" fmla="*/ 91 w 144"/>
                <a:gd name="T47" fmla="*/ 0 h 312"/>
                <a:gd name="T48" fmla="*/ 91 w 144"/>
                <a:gd name="T49" fmla="*/ 0 h 312"/>
                <a:gd name="T50" fmla="*/ 5 w 144"/>
                <a:gd name="T51" fmla="*/ 297 h 312"/>
                <a:gd name="T52" fmla="*/ 5 w 144"/>
                <a:gd name="T53" fmla="*/ 292 h 312"/>
                <a:gd name="T54" fmla="*/ 5 w 144"/>
                <a:gd name="T55" fmla="*/ 292 h 312"/>
                <a:gd name="T56" fmla="*/ 5 w 144"/>
                <a:gd name="T57" fmla="*/ 292 h 312"/>
                <a:gd name="T58" fmla="*/ 10 w 144"/>
                <a:gd name="T59" fmla="*/ 292 h 312"/>
                <a:gd name="T60" fmla="*/ 10 w 144"/>
                <a:gd name="T61" fmla="*/ 292 h 312"/>
                <a:gd name="T62" fmla="*/ 15 w 144"/>
                <a:gd name="T63" fmla="*/ 292 h 312"/>
                <a:gd name="T64" fmla="*/ 15 w 144"/>
                <a:gd name="T65" fmla="*/ 292 h 312"/>
                <a:gd name="T66" fmla="*/ 19 w 144"/>
                <a:gd name="T67" fmla="*/ 297 h 312"/>
                <a:gd name="T68" fmla="*/ 19 w 144"/>
                <a:gd name="T69" fmla="*/ 297 h 312"/>
                <a:gd name="T70" fmla="*/ 24 w 144"/>
                <a:gd name="T71" fmla="*/ 297 h 312"/>
                <a:gd name="T72" fmla="*/ 29 w 144"/>
                <a:gd name="T73" fmla="*/ 297 h 312"/>
                <a:gd name="T74" fmla="*/ 34 w 144"/>
                <a:gd name="T75" fmla="*/ 297 h 312"/>
                <a:gd name="T76" fmla="*/ 34 w 144"/>
                <a:gd name="T77" fmla="*/ 302 h 312"/>
                <a:gd name="T78" fmla="*/ 39 w 144"/>
                <a:gd name="T79" fmla="*/ 302 h 312"/>
                <a:gd name="T80" fmla="*/ 43 w 144"/>
                <a:gd name="T81" fmla="*/ 302 h 312"/>
                <a:gd name="T82" fmla="*/ 43 w 144"/>
                <a:gd name="T83" fmla="*/ 302 h 312"/>
                <a:gd name="T84" fmla="*/ 48 w 144"/>
                <a:gd name="T85" fmla="*/ 307 h 312"/>
                <a:gd name="T86" fmla="*/ 48 w 144"/>
                <a:gd name="T87" fmla="*/ 307 h 312"/>
                <a:gd name="T88" fmla="*/ 53 w 144"/>
                <a:gd name="T89" fmla="*/ 307 h 312"/>
                <a:gd name="T90" fmla="*/ 53 w 144"/>
                <a:gd name="T91" fmla="*/ 307 h 312"/>
                <a:gd name="T92" fmla="*/ 53 w 144"/>
                <a:gd name="T93" fmla="*/ 312 h 312"/>
                <a:gd name="T94" fmla="*/ 53 w 144"/>
                <a:gd name="T95" fmla="*/ 312 h 312"/>
                <a:gd name="T96" fmla="*/ 58 w 144"/>
                <a:gd name="T97" fmla="*/ 312 h 312"/>
                <a:gd name="T98" fmla="*/ 58 w 144"/>
                <a:gd name="T9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312">
                  <a:moveTo>
                    <a:pt x="144" y="19"/>
                  </a:moveTo>
                  <a:lnTo>
                    <a:pt x="144" y="19"/>
                  </a:lnTo>
                  <a:lnTo>
                    <a:pt x="144" y="19"/>
                  </a:lnTo>
                  <a:lnTo>
                    <a:pt x="144" y="19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0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15" y="4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0" y="297"/>
                  </a:lnTo>
                  <a:lnTo>
                    <a:pt x="5" y="297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10" y="292"/>
                  </a:lnTo>
                  <a:lnTo>
                    <a:pt x="10" y="292"/>
                  </a:lnTo>
                  <a:lnTo>
                    <a:pt x="10" y="292"/>
                  </a:lnTo>
                  <a:lnTo>
                    <a:pt x="10" y="292"/>
                  </a:lnTo>
                  <a:lnTo>
                    <a:pt x="15" y="292"/>
                  </a:lnTo>
                  <a:lnTo>
                    <a:pt x="15" y="292"/>
                  </a:lnTo>
                  <a:lnTo>
                    <a:pt x="15" y="292"/>
                  </a:lnTo>
                  <a:lnTo>
                    <a:pt x="15" y="297"/>
                  </a:lnTo>
                  <a:lnTo>
                    <a:pt x="19" y="297"/>
                  </a:lnTo>
                  <a:lnTo>
                    <a:pt x="19" y="297"/>
                  </a:lnTo>
                  <a:lnTo>
                    <a:pt x="19" y="297"/>
                  </a:lnTo>
                  <a:lnTo>
                    <a:pt x="24" y="297"/>
                  </a:lnTo>
                  <a:lnTo>
                    <a:pt x="24" y="297"/>
                  </a:lnTo>
                  <a:lnTo>
                    <a:pt x="24" y="297"/>
                  </a:lnTo>
                  <a:lnTo>
                    <a:pt x="29" y="297"/>
                  </a:lnTo>
                  <a:lnTo>
                    <a:pt x="29" y="297"/>
                  </a:lnTo>
                  <a:lnTo>
                    <a:pt x="34" y="297"/>
                  </a:lnTo>
                  <a:lnTo>
                    <a:pt x="34" y="297"/>
                  </a:lnTo>
                  <a:lnTo>
                    <a:pt x="34" y="302"/>
                  </a:lnTo>
                  <a:lnTo>
                    <a:pt x="39" y="302"/>
                  </a:lnTo>
                  <a:lnTo>
                    <a:pt x="39" y="302"/>
                  </a:lnTo>
                  <a:lnTo>
                    <a:pt x="39" y="302"/>
                  </a:lnTo>
                  <a:lnTo>
                    <a:pt x="43" y="302"/>
                  </a:lnTo>
                  <a:lnTo>
                    <a:pt x="43" y="302"/>
                  </a:lnTo>
                  <a:lnTo>
                    <a:pt x="43" y="302"/>
                  </a:lnTo>
                  <a:lnTo>
                    <a:pt x="43" y="307"/>
                  </a:lnTo>
                  <a:lnTo>
                    <a:pt x="48" y="307"/>
                  </a:lnTo>
                  <a:lnTo>
                    <a:pt x="48" y="307"/>
                  </a:lnTo>
                  <a:lnTo>
                    <a:pt x="48" y="307"/>
                  </a:lnTo>
                  <a:lnTo>
                    <a:pt x="48" y="307"/>
                  </a:lnTo>
                  <a:lnTo>
                    <a:pt x="53" y="307"/>
                  </a:lnTo>
                  <a:lnTo>
                    <a:pt x="53" y="307"/>
                  </a:lnTo>
                  <a:lnTo>
                    <a:pt x="53" y="307"/>
                  </a:lnTo>
                  <a:lnTo>
                    <a:pt x="53" y="312"/>
                  </a:lnTo>
                  <a:lnTo>
                    <a:pt x="53" y="312"/>
                  </a:lnTo>
                  <a:lnTo>
                    <a:pt x="53" y="312"/>
                  </a:lnTo>
                  <a:lnTo>
                    <a:pt x="53" y="312"/>
                  </a:lnTo>
                  <a:lnTo>
                    <a:pt x="58" y="312"/>
                  </a:lnTo>
                  <a:lnTo>
                    <a:pt x="58" y="312"/>
                  </a:lnTo>
                  <a:lnTo>
                    <a:pt x="58" y="312"/>
                  </a:lnTo>
                  <a:lnTo>
                    <a:pt x="58" y="312"/>
                  </a:lnTo>
                  <a:lnTo>
                    <a:pt x="144" y="1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78" name="Oval 180"/>
            <p:cNvSpPr>
              <a:spLocks noChangeAspect="1" noChangeArrowheads="1"/>
            </p:cNvSpPr>
            <p:nvPr/>
          </p:nvSpPr>
          <p:spPr bwMode="auto">
            <a:xfrm>
              <a:off x="3986239" y="5751251"/>
              <a:ext cx="105575" cy="105581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79" name="Oval 181"/>
            <p:cNvSpPr>
              <a:spLocks noChangeAspect="1" noChangeArrowheads="1"/>
            </p:cNvSpPr>
            <p:nvPr/>
          </p:nvSpPr>
          <p:spPr bwMode="auto">
            <a:xfrm>
              <a:off x="1960097" y="4960519"/>
              <a:ext cx="116806" cy="119059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80" name="Oval 182"/>
            <p:cNvSpPr>
              <a:spLocks noChangeAspect="1" noChangeArrowheads="1"/>
            </p:cNvSpPr>
            <p:nvPr/>
          </p:nvSpPr>
          <p:spPr bwMode="auto">
            <a:xfrm>
              <a:off x="2213927" y="3832827"/>
              <a:ext cx="247090" cy="24935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81" name="Freeform 183"/>
            <p:cNvSpPr>
              <a:spLocks noChangeAspect="1"/>
            </p:cNvSpPr>
            <p:nvPr/>
          </p:nvSpPr>
          <p:spPr bwMode="auto">
            <a:xfrm>
              <a:off x="2049948" y="3772174"/>
              <a:ext cx="253829" cy="184205"/>
            </a:xfrm>
            <a:custGeom>
              <a:avLst/>
              <a:gdLst>
                <a:gd name="T0" fmla="*/ 182 w 221"/>
                <a:gd name="T1" fmla="*/ 158 h 158"/>
                <a:gd name="T2" fmla="*/ 182 w 221"/>
                <a:gd name="T3" fmla="*/ 158 h 158"/>
                <a:gd name="T4" fmla="*/ 187 w 221"/>
                <a:gd name="T5" fmla="*/ 158 h 158"/>
                <a:gd name="T6" fmla="*/ 192 w 221"/>
                <a:gd name="T7" fmla="*/ 158 h 158"/>
                <a:gd name="T8" fmla="*/ 192 w 221"/>
                <a:gd name="T9" fmla="*/ 158 h 158"/>
                <a:gd name="T10" fmla="*/ 197 w 221"/>
                <a:gd name="T11" fmla="*/ 158 h 158"/>
                <a:gd name="T12" fmla="*/ 202 w 221"/>
                <a:gd name="T13" fmla="*/ 158 h 158"/>
                <a:gd name="T14" fmla="*/ 202 w 221"/>
                <a:gd name="T15" fmla="*/ 153 h 158"/>
                <a:gd name="T16" fmla="*/ 206 w 221"/>
                <a:gd name="T17" fmla="*/ 153 h 158"/>
                <a:gd name="T18" fmla="*/ 206 w 221"/>
                <a:gd name="T19" fmla="*/ 148 h 158"/>
                <a:gd name="T20" fmla="*/ 211 w 221"/>
                <a:gd name="T21" fmla="*/ 148 h 158"/>
                <a:gd name="T22" fmla="*/ 211 w 221"/>
                <a:gd name="T23" fmla="*/ 144 h 158"/>
                <a:gd name="T24" fmla="*/ 216 w 221"/>
                <a:gd name="T25" fmla="*/ 144 h 158"/>
                <a:gd name="T26" fmla="*/ 216 w 221"/>
                <a:gd name="T27" fmla="*/ 139 h 158"/>
                <a:gd name="T28" fmla="*/ 221 w 221"/>
                <a:gd name="T29" fmla="*/ 134 h 158"/>
                <a:gd name="T30" fmla="*/ 221 w 221"/>
                <a:gd name="T31" fmla="*/ 134 h 158"/>
                <a:gd name="T32" fmla="*/ 221 w 221"/>
                <a:gd name="T33" fmla="*/ 129 h 158"/>
                <a:gd name="T34" fmla="*/ 221 w 221"/>
                <a:gd name="T35" fmla="*/ 124 h 158"/>
                <a:gd name="T36" fmla="*/ 221 w 221"/>
                <a:gd name="T37" fmla="*/ 124 h 158"/>
                <a:gd name="T38" fmla="*/ 221 w 221"/>
                <a:gd name="T39" fmla="*/ 120 h 158"/>
                <a:gd name="T40" fmla="*/ 216 w 221"/>
                <a:gd name="T41" fmla="*/ 115 h 158"/>
                <a:gd name="T42" fmla="*/ 216 w 221"/>
                <a:gd name="T43" fmla="*/ 115 h 158"/>
                <a:gd name="T44" fmla="*/ 216 w 221"/>
                <a:gd name="T45" fmla="*/ 110 h 158"/>
                <a:gd name="T46" fmla="*/ 211 w 221"/>
                <a:gd name="T47" fmla="*/ 110 h 158"/>
                <a:gd name="T48" fmla="*/ 211 w 221"/>
                <a:gd name="T49" fmla="*/ 105 h 158"/>
                <a:gd name="T50" fmla="*/ 34 w 221"/>
                <a:gd name="T51" fmla="*/ 4 h 158"/>
                <a:gd name="T52" fmla="*/ 34 w 221"/>
                <a:gd name="T53" fmla="*/ 4 h 158"/>
                <a:gd name="T54" fmla="*/ 38 w 221"/>
                <a:gd name="T55" fmla="*/ 4 h 158"/>
                <a:gd name="T56" fmla="*/ 38 w 221"/>
                <a:gd name="T57" fmla="*/ 9 h 158"/>
                <a:gd name="T58" fmla="*/ 38 w 221"/>
                <a:gd name="T59" fmla="*/ 14 h 158"/>
                <a:gd name="T60" fmla="*/ 38 w 221"/>
                <a:gd name="T61" fmla="*/ 14 h 158"/>
                <a:gd name="T62" fmla="*/ 43 w 221"/>
                <a:gd name="T63" fmla="*/ 19 h 158"/>
                <a:gd name="T64" fmla="*/ 43 w 221"/>
                <a:gd name="T65" fmla="*/ 24 h 158"/>
                <a:gd name="T66" fmla="*/ 38 w 221"/>
                <a:gd name="T67" fmla="*/ 24 h 158"/>
                <a:gd name="T68" fmla="*/ 38 w 221"/>
                <a:gd name="T69" fmla="*/ 28 h 158"/>
                <a:gd name="T70" fmla="*/ 38 w 221"/>
                <a:gd name="T71" fmla="*/ 33 h 158"/>
                <a:gd name="T72" fmla="*/ 38 w 221"/>
                <a:gd name="T73" fmla="*/ 38 h 158"/>
                <a:gd name="T74" fmla="*/ 34 w 221"/>
                <a:gd name="T75" fmla="*/ 38 h 158"/>
                <a:gd name="T76" fmla="*/ 34 w 221"/>
                <a:gd name="T77" fmla="*/ 43 h 158"/>
                <a:gd name="T78" fmla="*/ 29 w 221"/>
                <a:gd name="T79" fmla="*/ 43 h 158"/>
                <a:gd name="T80" fmla="*/ 29 w 221"/>
                <a:gd name="T81" fmla="*/ 48 h 158"/>
                <a:gd name="T82" fmla="*/ 24 w 221"/>
                <a:gd name="T83" fmla="*/ 48 h 158"/>
                <a:gd name="T84" fmla="*/ 19 w 221"/>
                <a:gd name="T85" fmla="*/ 52 h 158"/>
                <a:gd name="T86" fmla="*/ 19 w 221"/>
                <a:gd name="T87" fmla="*/ 52 h 158"/>
                <a:gd name="T88" fmla="*/ 14 w 221"/>
                <a:gd name="T89" fmla="*/ 52 h 158"/>
                <a:gd name="T90" fmla="*/ 10 w 221"/>
                <a:gd name="T91" fmla="*/ 52 h 158"/>
                <a:gd name="T92" fmla="*/ 10 w 221"/>
                <a:gd name="T93" fmla="*/ 52 h 158"/>
                <a:gd name="T94" fmla="*/ 5 w 221"/>
                <a:gd name="T95" fmla="*/ 52 h 158"/>
                <a:gd name="T96" fmla="*/ 0 w 221"/>
                <a:gd name="T97" fmla="*/ 52 h 158"/>
                <a:gd name="T98" fmla="*/ 0 w 221"/>
                <a:gd name="T99" fmla="*/ 5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1" h="158">
                  <a:moveTo>
                    <a:pt x="182" y="158"/>
                  </a:moveTo>
                  <a:lnTo>
                    <a:pt x="182" y="158"/>
                  </a:lnTo>
                  <a:lnTo>
                    <a:pt x="182" y="158"/>
                  </a:lnTo>
                  <a:lnTo>
                    <a:pt x="182" y="158"/>
                  </a:lnTo>
                  <a:lnTo>
                    <a:pt x="187" y="158"/>
                  </a:lnTo>
                  <a:lnTo>
                    <a:pt x="187" y="158"/>
                  </a:lnTo>
                  <a:lnTo>
                    <a:pt x="187" y="158"/>
                  </a:lnTo>
                  <a:lnTo>
                    <a:pt x="192" y="158"/>
                  </a:lnTo>
                  <a:lnTo>
                    <a:pt x="192" y="158"/>
                  </a:lnTo>
                  <a:lnTo>
                    <a:pt x="192" y="158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202" y="158"/>
                  </a:lnTo>
                  <a:lnTo>
                    <a:pt x="202" y="153"/>
                  </a:lnTo>
                  <a:lnTo>
                    <a:pt x="202" y="153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48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44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6" y="139"/>
                  </a:lnTo>
                  <a:lnTo>
                    <a:pt x="216" y="139"/>
                  </a:lnTo>
                  <a:lnTo>
                    <a:pt x="216" y="139"/>
                  </a:lnTo>
                  <a:lnTo>
                    <a:pt x="221" y="134"/>
                  </a:lnTo>
                  <a:lnTo>
                    <a:pt x="221" y="134"/>
                  </a:lnTo>
                  <a:lnTo>
                    <a:pt x="221" y="134"/>
                  </a:lnTo>
                  <a:lnTo>
                    <a:pt x="221" y="129"/>
                  </a:lnTo>
                  <a:lnTo>
                    <a:pt x="221" y="129"/>
                  </a:lnTo>
                  <a:lnTo>
                    <a:pt x="221" y="129"/>
                  </a:lnTo>
                  <a:lnTo>
                    <a:pt x="221" y="124"/>
                  </a:lnTo>
                  <a:lnTo>
                    <a:pt x="221" y="124"/>
                  </a:lnTo>
                  <a:lnTo>
                    <a:pt x="221" y="124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16" y="115"/>
                  </a:lnTo>
                  <a:lnTo>
                    <a:pt x="216" y="115"/>
                  </a:lnTo>
                  <a:lnTo>
                    <a:pt x="216" y="115"/>
                  </a:lnTo>
                  <a:lnTo>
                    <a:pt x="216" y="110"/>
                  </a:lnTo>
                  <a:lnTo>
                    <a:pt x="216" y="110"/>
                  </a:lnTo>
                  <a:lnTo>
                    <a:pt x="216" y="110"/>
                  </a:lnTo>
                  <a:lnTo>
                    <a:pt x="211" y="110"/>
                  </a:lnTo>
                  <a:lnTo>
                    <a:pt x="211" y="110"/>
                  </a:lnTo>
                  <a:lnTo>
                    <a:pt x="211" y="105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82" y="15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82" name="Oval 184"/>
            <p:cNvSpPr>
              <a:spLocks noChangeAspect="1" noChangeArrowheads="1"/>
            </p:cNvSpPr>
            <p:nvPr/>
          </p:nvSpPr>
          <p:spPr bwMode="auto">
            <a:xfrm>
              <a:off x="4172680" y="3960871"/>
              <a:ext cx="235859" cy="23811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83" name="Freeform 185"/>
            <p:cNvSpPr>
              <a:spLocks noChangeAspect="1"/>
            </p:cNvSpPr>
            <p:nvPr/>
          </p:nvSpPr>
          <p:spPr bwMode="auto">
            <a:xfrm>
              <a:off x="4094061" y="4165294"/>
              <a:ext cx="199919" cy="469497"/>
            </a:xfrm>
            <a:custGeom>
              <a:avLst/>
              <a:gdLst>
                <a:gd name="T0" fmla="*/ 173 w 173"/>
                <a:gd name="T1" fmla="*/ 20 h 404"/>
                <a:gd name="T2" fmla="*/ 173 w 173"/>
                <a:gd name="T3" fmla="*/ 20 h 404"/>
                <a:gd name="T4" fmla="*/ 173 w 173"/>
                <a:gd name="T5" fmla="*/ 15 h 404"/>
                <a:gd name="T6" fmla="*/ 173 w 173"/>
                <a:gd name="T7" fmla="*/ 15 h 404"/>
                <a:gd name="T8" fmla="*/ 173 w 173"/>
                <a:gd name="T9" fmla="*/ 15 h 404"/>
                <a:gd name="T10" fmla="*/ 168 w 173"/>
                <a:gd name="T11" fmla="*/ 10 h 404"/>
                <a:gd name="T12" fmla="*/ 168 w 173"/>
                <a:gd name="T13" fmla="*/ 10 h 404"/>
                <a:gd name="T14" fmla="*/ 164 w 173"/>
                <a:gd name="T15" fmla="*/ 10 h 404"/>
                <a:gd name="T16" fmla="*/ 164 w 173"/>
                <a:gd name="T17" fmla="*/ 5 h 404"/>
                <a:gd name="T18" fmla="*/ 159 w 173"/>
                <a:gd name="T19" fmla="*/ 5 h 404"/>
                <a:gd name="T20" fmla="*/ 159 w 173"/>
                <a:gd name="T21" fmla="*/ 5 h 404"/>
                <a:gd name="T22" fmla="*/ 154 w 173"/>
                <a:gd name="T23" fmla="*/ 0 h 404"/>
                <a:gd name="T24" fmla="*/ 149 w 173"/>
                <a:gd name="T25" fmla="*/ 0 h 404"/>
                <a:gd name="T26" fmla="*/ 149 w 173"/>
                <a:gd name="T27" fmla="*/ 0 h 404"/>
                <a:gd name="T28" fmla="*/ 144 w 173"/>
                <a:gd name="T29" fmla="*/ 0 h 404"/>
                <a:gd name="T30" fmla="*/ 140 w 173"/>
                <a:gd name="T31" fmla="*/ 0 h 404"/>
                <a:gd name="T32" fmla="*/ 140 w 173"/>
                <a:gd name="T33" fmla="*/ 0 h 404"/>
                <a:gd name="T34" fmla="*/ 135 w 173"/>
                <a:gd name="T35" fmla="*/ 0 h 404"/>
                <a:gd name="T36" fmla="*/ 130 w 173"/>
                <a:gd name="T37" fmla="*/ 0 h 404"/>
                <a:gd name="T38" fmla="*/ 130 w 173"/>
                <a:gd name="T39" fmla="*/ 0 h 404"/>
                <a:gd name="T40" fmla="*/ 125 w 173"/>
                <a:gd name="T41" fmla="*/ 0 h 404"/>
                <a:gd name="T42" fmla="*/ 125 w 173"/>
                <a:gd name="T43" fmla="*/ 0 h 404"/>
                <a:gd name="T44" fmla="*/ 125 w 173"/>
                <a:gd name="T45" fmla="*/ 0 h 404"/>
                <a:gd name="T46" fmla="*/ 120 w 173"/>
                <a:gd name="T47" fmla="*/ 0 h 404"/>
                <a:gd name="T48" fmla="*/ 120 w 173"/>
                <a:gd name="T49" fmla="*/ 5 h 404"/>
                <a:gd name="T50" fmla="*/ 5 w 173"/>
                <a:gd name="T51" fmla="*/ 384 h 404"/>
                <a:gd name="T52" fmla="*/ 5 w 173"/>
                <a:gd name="T53" fmla="*/ 384 h 404"/>
                <a:gd name="T54" fmla="*/ 5 w 173"/>
                <a:gd name="T55" fmla="*/ 380 h 404"/>
                <a:gd name="T56" fmla="*/ 5 w 173"/>
                <a:gd name="T57" fmla="*/ 380 h 404"/>
                <a:gd name="T58" fmla="*/ 10 w 173"/>
                <a:gd name="T59" fmla="*/ 380 h 404"/>
                <a:gd name="T60" fmla="*/ 10 w 173"/>
                <a:gd name="T61" fmla="*/ 380 h 404"/>
                <a:gd name="T62" fmla="*/ 15 w 173"/>
                <a:gd name="T63" fmla="*/ 380 h 404"/>
                <a:gd name="T64" fmla="*/ 15 w 173"/>
                <a:gd name="T65" fmla="*/ 380 h 404"/>
                <a:gd name="T66" fmla="*/ 20 w 173"/>
                <a:gd name="T67" fmla="*/ 380 h 404"/>
                <a:gd name="T68" fmla="*/ 24 w 173"/>
                <a:gd name="T69" fmla="*/ 380 h 404"/>
                <a:gd name="T70" fmla="*/ 24 w 173"/>
                <a:gd name="T71" fmla="*/ 380 h 404"/>
                <a:gd name="T72" fmla="*/ 29 w 173"/>
                <a:gd name="T73" fmla="*/ 384 h 404"/>
                <a:gd name="T74" fmla="*/ 34 w 173"/>
                <a:gd name="T75" fmla="*/ 384 h 404"/>
                <a:gd name="T76" fmla="*/ 39 w 173"/>
                <a:gd name="T77" fmla="*/ 384 h 404"/>
                <a:gd name="T78" fmla="*/ 39 w 173"/>
                <a:gd name="T79" fmla="*/ 384 h 404"/>
                <a:gd name="T80" fmla="*/ 44 w 173"/>
                <a:gd name="T81" fmla="*/ 389 h 404"/>
                <a:gd name="T82" fmla="*/ 44 w 173"/>
                <a:gd name="T83" fmla="*/ 389 h 404"/>
                <a:gd name="T84" fmla="*/ 48 w 173"/>
                <a:gd name="T85" fmla="*/ 389 h 404"/>
                <a:gd name="T86" fmla="*/ 53 w 173"/>
                <a:gd name="T87" fmla="*/ 394 h 404"/>
                <a:gd name="T88" fmla="*/ 53 w 173"/>
                <a:gd name="T89" fmla="*/ 394 h 404"/>
                <a:gd name="T90" fmla="*/ 53 w 173"/>
                <a:gd name="T91" fmla="*/ 394 h 404"/>
                <a:gd name="T92" fmla="*/ 53 w 173"/>
                <a:gd name="T93" fmla="*/ 399 h 404"/>
                <a:gd name="T94" fmla="*/ 58 w 173"/>
                <a:gd name="T95" fmla="*/ 399 h 404"/>
                <a:gd name="T96" fmla="*/ 58 w 173"/>
                <a:gd name="T97" fmla="*/ 399 h 404"/>
                <a:gd name="T98" fmla="*/ 58 w 173"/>
                <a:gd name="T99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404">
                  <a:moveTo>
                    <a:pt x="173" y="20"/>
                  </a:moveTo>
                  <a:lnTo>
                    <a:pt x="173" y="20"/>
                  </a:lnTo>
                  <a:lnTo>
                    <a:pt x="173" y="20"/>
                  </a:lnTo>
                  <a:lnTo>
                    <a:pt x="173" y="20"/>
                  </a:lnTo>
                  <a:lnTo>
                    <a:pt x="173" y="20"/>
                  </a:lnTo>
                  <a:lnTo>
                    <a:pt x="173" y="15"/>
                  </a:lnTo>
                  <a:lnTo>
                    <a:pt x="173" y="15"/>
                  </a:lnTo>
                  <a:lnTo>
                    <a:pt x="173" y="15"/>
                  </a:lnTo>
                  <a:lnTo>
                    <a:pt x="173" y="15"/>
                  </a:lnTo>
                  <a:lnTo>
                    <a:pt x="173" y="15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4" y="10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0" y="0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0" y="384"/>
                  </a:lnTo>
                  <a:lnTo>
                    <a:pt x="5" y="384"/>
                  </a:lnTo>
                  <a:lnTo>
                    <a:pt x="5" y="384"/>
                  </a:lnTo>
                  <a:lnTo>
                    <a:pt x="5" y="384"/>
                  </a:lnTo>
                  <a:lnTo>
                    <a:pt x="5" y="384"/>
                  </a:lnTo>
                  <a:lnTo>
                    <a:pt x="5" y="380"/>
                  </a:lnTo>
                  <a:lnTo>
                    <a:pt x="5" y="380"/>
                  </a:lnTo>
                  <a:lnTo>
                    <a:pt x="5" y="380"/>
                  </a:lnTo>
                  <a:lnTo>
                    <a:pt x="5" y="380"/>
                  </a:lnTo>
                  <a:lnTo>
                    <a:pt x="10" y="380"/>
                  </a:lnTo>
                  <a:lnTo>
                    <a:pt x="10" y="380"/>
                  </a:lnTo>
                  <a:lnTo>
                    <a:pt x="10" y="380"/>
                  </a:lnTo>
                  <a:lnTo>
                    <a:pt x="10" y="380"/>
                  </a:lnTo>
                  <a:lnTo>
                    <a:pt x="15" y="380"/>
                  </a:lnTo>
                  <a:lnTo>
                    <a:pt x="15" y="380"/>
                  </a:lnTo>
                  <a:lnTo>
                    <a:pt x="15" y="380"/>
                  </a:lnTo>
                  <a:lnTo>
                    <a:pt x="20" y="380"/>
                  </a:lnTo>
                  <a:lnTo>
                    <a:pt x="20" y="380"/>
                  </a:lnTo>
                  <a:lnTo>
                    <a:pt x="20" y="380"/>
                  </a:lnTo>
                  <a:lnTo>
                    <a:pt x="24" y="380"/>
                  </a:lnTo>
                  <a:lnTo>
                    <a:pt x="24" y="380"/>
                  </a:lnTo>
                  <a:lnTo>
                    <a:pt x="24" y="380"/>
                  </a:lnTo>
                  <a:lnTo>
                    <a:pt x="29" y="380"/>
                  </a:lnTo>
                  <a:lnTo>
                    <a:pt x="29" y="384"/>
                  </a:lnTo>
                  <a:lnTo>
                    <a:pt x="34" y="384"/>
                  </a:lnTo>
                  <a:lnTo>
                    <a:pt x="34" y="384"/>
                  </a:lnTo>
                  <a:lnTo>
                    <a:pt x="34" y="384"/>
                  </a:lnTo>
                  <a:lnTo>
                    <a:pt x="39" y="384"/>
                  </a:lnTo>
                  <a:lnTo>
                    <a:pt x="39" y="384"/>
                  </a:lnTo>
                  <a:lnTo>
                    <a:pt x="39" y="384"/>
                  </a:lnTo>
                  <a:lnTo>
                    <a:pt x="44" y="384"/>
                  </a:lnTo>
                  <a:lnTo>
                    <a:pt x="44" y="389"/>
                  </a:lnTo>
                  <a:lnTo>
                    <a:pt x="44" y="389"/>
                  </a:lnTo>
                  <a:lnTo>
                    <a:pt x="44" y="389"/>
                  </a:lnTo>
                  <a:lnTo>
                    <a:pt x="48" y="389"/>
                  </a:lnTo>
                  <a:lnTo>
                    <a:pt x="48" y="389"/>
                  </a:lnTo>
                  <a:lnTo>
                    <a:pt x="48" y="389"/>
                  </a:lnTo>
                  <a:lnTo>
                    <a:pt x="53" y="394"/>
                  </a:lnTo>
                  <a:lnTo>
                    <a:pt x="53" y="394"/>
                  </a:lnTo>
                  <a:lnTo>
                    <a:pt x="53" y="394"/>
                  </a:lnTo>
                  <a:lnTo>
                    <a:pt x="53" y="394"/>
                  </a:lnTo>
                  <a:lnTo>
                    <a:pt x="53" y="394"/>
                  </a:lnTo>
                  <a:lnTo>
                    <a:pt x="53" y="399"/>
                  </a:lnTo>
                  <a:lnTo>
                    <a:pt x="53" y="399"/>
                  </a:lnTo>
                  <a:lnTo>
                    <a:pt x="58" y="399"/>
                  </a:lnTo>
                  <a:lnTo>
                    <a:pt x="58" y="399"/>
                  </a:lnTo>
                  <a:lnTo>
                    <a:pt x="58" y="399"/>
                  </a:lnTo>
                  <a:lnTo>
                    <a:pt x="58" y="399"/>
                  </a:lnTo>
                  <a:lnTo>
                    <a:pt x="58" y="399"/>
                  </a:lnTo>
                  <a:lnTo>
                    <a:pt x="58" y="404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84" name="Freeform 186"/>
            <p:cNvSpPr>
              <a:spLocks noChangeAspect="1"/>
            </p:cNvSpPr>
            <p:nvPr/>
          </p:nvSpPr>
          <p:spPr bwMode="auto">
            <a:xfrm>
              <a:off x="4206374" y="3666593"/>
              <a:ext cx="103329" cy="327974"/>
            </a:xfrm>
            <a:custGeom>
              <a:avLst/>
              <a:gdLst>
                <a:gd name="T0" fmla="*/ 39 w 92"/>
                <a:gd name="T1" fmla="*/ 274 h 284"/>
                <a:gd name="T2" fmla="*/ 39 w 92"/>
                <a:gd name="T3" fmla="*/ 279 h 284"/>
                <a:gd name="T4" fmla="*/ 39 w 92"/>
                <a:gd name="T5" fmla="*/ 279 h 284"/>
                <a:gd name="T6" fmla="*/ 44 w 92"/>
                <a:gd name="T7" fmla="*/ 279 h 284"/>
                <a:gd name="T8" fmla="*/ 44 w 92"/>
                <a:gd name="T9" fmla="*/ 284 h 284"/>
                <a:gd name="T10" fmla="*/ 48 w 92"/>
                <a:gd name="T11" fmla="*/ 284 h 284"/>
                <a:gd name="T12" fmla="*/ 48 w 92"/>
                <a:gd name="T13" fmla="*/ 284 h 284"/>
                <a:gd name="T14" fmla="*/ 53 w 92"/>
                <a:gd name="T15" fmla="*/ 284 h 284"/>
                <a:gd name="T16" fmla="*/ 53 w 92"/>
                <a:gd name="T17" fmla="*/ 284 h 284"/>
                <a:gd name="T18" fmla="*/ 58 w 92"/>
                <a:gd name="T19" fmla="*/ 284 h 284"/>
                <a:gd name="T20" fmla="*/ 63 w 92"/>
                <a:gd name="T21" fmla="*/ 284 h 284"/>
                <a:gd name="T22" fmla="*/ 68 w 92"/>
                <a:gd name="T23" fmla="*/ 284 h 284"/>
                <a:gd name="T24" fmla="*/ 68 w 92"/>
                <a:gd name="T25" fmla="*/ 284 h 284"/>
                <a:gd name="T26" fmla="*/ 72 w 92"/>
                <a:gd name="T27" fmla="*/ 284 h 284"/>
                <a:gd name="T28" fmla="*/ 77 w 92"/>
                <a:gd name="T29" fmla="*/ 284 h 284"/>
                <a:gd name="T30" fmla="*/ 77 w 92"/>
                <a:gd name="T31" fmla="*/ 284 h 284"/>
                <a:gd name="T32" fmla="*/ 82 w 92"/>
                <a:gd name="T33" fmla="*/ 279 h 284"/>
                <a:gd name="T34" fmla="*/ 82 w 92"/>
                <a:gd name="T35" fmla="*/ 279 h 284"/>
                <a:gd name="T36" fmla="*/ 87 w 92"/>
                <a:gd name="T37" fmla="*/ 279 h 284"/>
                <a:gd name="T38" fmla="*/ 87 w 92"/>
                <a:gd name="T39" fmla="*/ 274 h 284"/>
                <a:gd name="T40" fmla="*/ 92 w 92"/>
                <a:gd name="T41" fmla="*/ 274 h 284"/>
                <a:gd name="T42" fmla="*/ 92 w 92"/>
                <a:gd name="T43" fmla="*/ 274 h 284"/>
                <a:gd name="T44" fmla="*/ 92 w 92"/>
                <a:gd name="T45" fmla="*/ 269 h 284"/>
                <a:gd name="T46" fmla="*/ 92 w 92"/>
                <a:gd name="T47" fmla="*/ 269 h 284"/>
                <a:gd name="T48" fmla="*/ 92 w 92"/>
                <a:gd name="T49" fmla="*/ 269 h 284"/>
                <a:gd name="T50" fmla="*/ 53 w 92"/>
                <a:gd name="T51" fmla="*/ 0 h 284"/>
                <a:gd name="T52" fmla="*/ 53 w 92"/>
                <a:gd name="T53" fmla="*/ 5 h 284"/>
                <a:gd name="T54" fmla="*/ 53 w 92"/>
                <a:gd name="T55" fmla="*/ 5 h 284"/>
                <a:gd name="T56" fmla="*/ 53 w 92"/>
                <a:gd name="T57" fmla="*/ 5 h 284"/>
                <a:gd name="T58" fmla="*/ 53 w 92"/>
                <a:gd name="T59" fmla="*/ 10 h 284"/>
                <a:gd name="T60" fmla="*/ 48 w 92"/>
                <a:gd name="T61" fmla="*/ 10 h 284"/>
                <a:gd name="T62" fmla="*/ 48 w 92"/>
                <a:gd name="T63" fmla="*/ 10 h 284"/>
                <a:gd name="T64" fmla="*/ 44 w 92"/>
                <a:gd name="T65" fmla="*/ 10 h 284"/>
                <a:gd name="T66" fmla="*/ 39 w 92"/>
                <a:gd name="T67" fmla="*/ 15 h 284"/>
                <a:gd name="T68" fmla="*/ 39 w 92"/>
                <a:gd name="T69" fmla="*/ 15 h 284"/>
                <a:gd name="T70" fmla="*/ 34 w 92"/>
                <a:gd name="T71" fmla="*/ 15 h 284"/>
                <a:gd name="T72" fmla="*/ 29 w 92"/>
                <a:gd name="T73" fmla="*/ 15 h 284"/>
                <a:gd name="T74" fmla="*/ 29 w 92"/>
                <a:gd name="T75" fmla="*/ 15 h 284"/>
                <a:gd name="T76" fmla="*/ 24 w 92"/>
                <a:gd name="T77" fmla="*/ 15 h 284"/>
                <a:gd name="T78" fmla="*/ 20 w 92"/>
                <a:gd name="T79" fmla="*/ 20 h 284"/>
                <a:gd name="T80" fmla="*/ 20 w 92"/>
                <a:gd name="T81" fmla="*/ 20 h 284"/>
                <a:gd name="T82" fmla="*/ 15 w 92"/>
                <a:gd name="T83" fmla="*/ 15 h 284"/>
                <a:gd name="T84" fmla="*/ 10 w 92"/>
                <a:gd name="T85" fmla="*/ 15 h 284"/>
                <a:gd name="T86" fmla="*/ 10 w 92"/>
                <a:gd name="T87" fmla="*/ 15 h 284"/>
                <a:gd name="T88" fmla="*/ 5 w 92"/>
                <a:gd name="T89" fmla="*/ 15 h 284"/>
                <a:gd name="T90" fmla="*/ 5 w 92"/>
                <a:gd name="T91" fmla="*/ 15 h 284"/>
                <a:gd name="T92" fmla="*/ 0 w 92"/>
                <a:gd name="T93" fmla="*/ 15 h 284"/>
                <a:gd name="T94" fmla="*/ 0 w 92"/>
                <a:gd name="T95" fmla="*/ 10 h 284"/>
                <a:gd name="T96" fmla="*/ 0 w 92"/>
                <a:gd name="T97" fmla="*/ 10 h 284"/>
                <a:gd name="T98" fmla="*/ 0 w 92"/>
                <a:gd name="T99" fmla="*/ 1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284">
                  <a:moveTo>
                    <a:pt x="39" y="274"/>
                  </a:moveTo>
                  <a:lnTo>
                    <a:pt x="39" y="274"/>
                  </a:lnTo>
                  <a:lnTo>
                    <a:pt x="39" y="279"/>
                  </a:lnTo>
                  <a:lnTo>
                    <a:pt x="39" y="279"/>
                  </a:lnTo>
                  <a:lnTo>
                    <a:pt x="39" y="279"/>
                  </a:lnTo>
                  <a:lnTo>
                    <a:pt x="39" y="279"/>
                  </a:lnTo>
                  <a:lnTo>
                    <a:pt x="44" y="279"/>
                  </a:lnTo>
                  <a:lnTo>
                    <a:pt x="44" y="279"/>
                  </a:lnTo>
                  <a:lnTo>
                    <a:pt x="44" y="279"/>
                  </a:lnTo>
                  <a:lnTo>
                    <a:pt x="44" y="284"/>
                  </a:lnTo>
                  <a:lnTo>
                    <a:pt x="44" y="284"/>
                  </a:lnTo>
                  <a:lnTo>
                    <a:pt x="48" y="284"/>
                  </a:lnTo>
                  <a:lnTo>
                    <a:pt x="48" y="284"/>
                  </a:lnTo>
                  <a:lnTo>
                    <a:pt x="48" y="284"/>
                  </a:lnTo>
                  <a:lnTo>
                    <a:pt x="48" y="284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58" y="284"/>
                  </a:lnTo>
                  <a:lnTo>
                    <a:pt x="58" y="284"/>
                  </a:lnTo>
                  <a:lnTo>
                    <a:pt x="58" y="284"/>
                  </a:lnTo>
                  <a:lnTo>
                    <a:pt x="63" y="284"/>
                  </a:lnTo>
                  <a:lnTo>
                    <a:pt x="63" y="2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72" y="284"/>
                  </a:lnTo>
                  <a:lnTo>
                    <a:pt x="72" y="284"/>
                  </a:lnTo>
                  <a:lnTo>
                    <a:pt x="72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82" y="279"/>
                  </a:lnTo>
                  <a:lnTo>
                    <a:pt x="82" y="279"/>
                  </a:lnTo>
                  <a:lnTo>
                    <a:pt x="82" y="279"/>
                  </a:lnTo>
                  <a:lnTo>
                    <a:pt x="82" y="279"/>
                  </a:lnTo>
                  <a:lnTo>
                    <a:pt x="87" y="279"/>
                  </a:lnTo>
                  <a:lnTo>
                    <a:pt x="87" y="279"/>
                  </a:lnTo>
                  <a:lnTo>
                    <a:pt x="87" y="279"/>
                  </a:lnTo>
                  <a:lnTo>
                    <a:pt x="87" y="274"/>
                  </a:lnTo>
                  <a:lnTo>
                    <a:pt x="92" y="274"/>
                  </a:lnTo>
                  <a:lnTo>
                    <a:pt x="92" y="274"/>
                  </a:lnTo>
                  <a:lnTo>
                    <a:pt x="92" y="274"/>
                  </a:lnTo>
                  <a:lnTo>
                    <a:pt x="92" y="274"/>
                  </a:lnTo>
                  <a:lnTo>
                    <a:pt x="92" y="274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9" y="27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85" name="Oval 187"/>
            <p:cNvSpPr>
              <a:spLocks noChangeAspect="1" noChangeArrowheads="1"/>
            </p:cNvSpPr>
            <p:nvPr/>
          </p:nvSpPr>
          <p:spPr bwMode="auto">
            <a:xfrm>
              <a:off x="7092841" y="2511944"/>
              <a:ext cx="303247" cy="30551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86" name="Freeform 188"/>
            <p:cNvSpPr>
              <a:spLocks noChangeAspect="1"/>
            </p:cNvSpPr>
            <p:nvPr/>
          </p:nvSpPr>
          <p:spPr bwMode="auto">
            <a:xfrm>
              <a:off x="6870459" y="2179477"/>
              <a:ext cx="345927" cy="420077"/>
            </a:xfrm>
            <a:custGeom>
              <a:avLst/>
              <a:gdLst>
                <a:gd name="T0" fmla="*/ 240 w 302"/>
                <a:gd name="T1" fmla="*/ 360 h 365"/>
                <a:gd name="T2" fmla="*/ 244 w 302"/>
                <a:gd name="T3" fmla="*/ 365 h 365"/>
                <a:gd name="T4" fmla="*/ 244 w 302"/>
                <a:gd name="T5" fmla="*/ 365 h 365"/>
                <a:gd name="T6" fmla="*/ 244 w 302"/>
                <a:gd name="T7" fmla="*/ 365 h 365"/>
                <a:gd name="T8" fmla="*/ 249 w 302"/>
                <a:gd name="T9" fmla="*/ 365 h 365"/>
                <a:gd name="T10" fmla="*/ 254 w 302"/>
                <a:gd name="T11" fmla="*/ 365 h 365"/>
                <a:gd name="T12" fmla="*/ 254 w 302"/>
                <a:gd name="T13" fmla="*/ 365 h 365"/>
                <a:gd name="T14" fmla="*/ 259 w 302"/>
                <a:gd name="T15" fmla="*/ 365 h 365"/>
                <a:gd name="T16" fmla="*/ 264 w 302"/>
                <a:gd name="T17" fmla="*/ 360 h 365"/>
                <a:gd name="T18" fmla="*/ 268 w 302"/>
                <a:gd name="T19" fmla="*/ 360 h 365"/>
                <a:gd name="T20" fmla="*/ 273 w 302"/>
                <a:gd name="T21" fmla="*/ 360 h 365"/>
                <a:gd name="T22" fmla="*/ 273 w 302"/>
                <a:gd name="T23" fmla="*/ 355 h 365"/>
                <a:gd name="T24" fmla="*/ 278 w 302"/>
                <a:gd name="T25" fmla="*/ 355 h 365"/>
                <a:gd name="T26" fmla="*/ 283 w 302"/>
                <a:gd name="T27" fmla="*/ 350 h 365"/>
                <a:gd name="T28" fmla="*/ 288 w 302"/>
                <a:gd name="T29" fmla="*/ 350 h 365"/>
                <a:gd name="T30" fmla="*/ 288 w 302"/>
                <a:gd name="T31" fmla="*/ 346 h 365"/>
                <a:gd name="T32" fmla="*/ 292 w 302"/>
                <a:gd name="T33" fmla="*/ 341 h 365"/>
                <a:gd name="T34" fmla="*/ 292 w 302"/>
                <a:gd name="T35" fmla="*/ 341 h 365"/>
                <a:gd name="T36" fmla="*/ 297 w 302"/>
                <a:gd name="T37" fmla="*/ 336 h 365"/>
                <a:gd name="T38" fmla="*/ 297 w 302"/>
                <a:gd name="T39" fmla="*/ 336 h 365"/>
                <a:gd name="T40" fmla="*/ 297 w 302"/>
                <a:gd name="T41" fmla="*/ 331 h 365"/>
                <a:gd name="T42" fmla="*/ 297 w 302"/>
                <a:gd name="T43" fmla="*/ 331 h 365"/>
                <a:gd name="T44" fmla="*/ 302 w 302"/>
                <a:gd name="T45" fmla="*/ 326 h 365"/>
                <a:gd name="T46" fmla="*/ 297 w 302"/>
                <a:gd name="T47" fmla="*/ 326 h 365"/>
                <a:gd name="T48" fmla="*/ 297 w 302"/>
                <a:gd name="T49" fmla="*/ 322 h 365"/>
                <a:gd name="T50" fmla="*/ 62 w 302"/>
                <a:gd name="T51" fmla="*/ 0 h 365"/>
                <a:gd name="T52" fmla="*/ 62 w 302"/>
                <a:gd name="T53" fmla="*/ 0 h 365"/>
                <a:gd name="T54" fmla="*/ 62 w 302"/>
                <a:gd name="T55" fmla="*/ 5 h 365"/>
                <a:gd name="T56" fmla="*/ 62 w 302"/>
                <a:gd name="T57" fmla="*/ 5 h 365"/>
                <a:gd name="T58" fmla="*/ 57 w 302"/>
                <a:gd name="T59" fmla="*/ 10 h 365"/>
                <a:gd name="T60" fmla="*/ 57 w 302"/>
                <a:gd name="T61" fmla="*/ 10 h 365"/>
                <a:gd name="T62" fmla="*/ 57 w 302"/>
                <a:gd name="T63" fmla="*/ 14 h 365"/>
                <a:gd name="T64" fmla="*/ 52 w 302"/>
                <a:gd name="T65" fmla="*/ 19 h 365"/>
                <a:gd name="T66" fmla="*/ 52 w 302"/>
                <a:gd name="T67" fmla="*/ 19 h 365"/>
                <a:gd name="T68" fmla="*/ 48 w 302"/>
                <a:gd name="T69" fmla="*/ 24 h 365"/>
                <a:gd name="T70" fmla="*/ 43 w 302"/>
                <a:gd name="T71" fmla="*/ 24 h 365"/>
                <a:gd name="T72" fmla="*/ 38 w 302"/>
                <a:gd name="T73" fmla="*/ 29 h 365"/>
                <a:gd name="T74" fmla="*/ 38 w 302"/>
                <a:gd name="T75" fmla="*/ 34 h 365"/>
                <a:gd name="T76" fmla="*/ 33 w 302"/>
                <a:gd name="T77" fmla="*/ 34 h 365"/>
                <a:gd name="T78" fmla="*/ 28 w 302"/>
                <a:gd name="T79" fmla="*/ 34 h 365"/>
                <a:gd name="T80" fmla="*/ 24 w 302"/>
                <a:gd name="T81" fmla="*/ 38 h 365"/>
                <a:gd name="T82" fmla="*/ 24 w 302"/>
                <a:gd name="T83" fmla="*/ 38 h 365"/>
                <a:gd name="T84" fmla="*/ 19 w 302"/>
                <a:gd name="T85" fmla="*/ 43 h 365"/>
                <a:gd name="T86" fmla="*/ 14 w 302"/>
                <a:gd name="T87" fmla="*/ 43 h 365"/>
                <a:gd name="T88" fmla="*/ 9 w 302"/>
                <a:gd name="T89" fmla="*/ 43 h 365"/>
                <a:gd name="T90" fmla="*/ 9 w 302"/>
                <a:gd name="T91" fmla="*/ 43 h 365"/>
                <a:gd name="T92" fmla="*/ 4 w 302"/>
                <a:gd name="T93" fmla="*/ 43 h 365"/>
                <a:gd name="T94" fmla="*/ 4 w 302"/>
                <a:gd name="T95" fmla="*/ 43 h 365"/>
                <a:gd name="T96" fmla="*/ 0 w 302"/>
                <a:gd name="T97" fmla="*/ 43 h 365"/>
                <a:gd name="T98" fmla="*/ 0 w 302"/>
                <a:gd name="T99" fmla="*/ 3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2" h="365">
                  <a:moveTo>
                    <a:pt x="240" y="360"/>
                  </a:moveTo>
                  <a:lnTo>
                    <a:pt x="240" y="360"/>
                  </a:lnTo>
                  <a:lnTo>
                    <a:pt x="240" y="365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49" y="365"/>
                  </a:lnTo>
                  <a:lnTo>
                    <a:pt x="249" y="365"/>
                  </a:lnTo>
                  <a:lnTo>
                    <a:pt x="249" y="365"/>
                  </a:lnTo>
                  <a:lnTo>
                    <a:pt x="254" y="365"/>
                  </a:lnTo>
                  <a:lnTo>
                    <a:pt x="254" y="365"/>
                  </a:lnTo>
                  <a:lnTo>
                    <a:pt x="254" y="365"/>
                  </a:lnTo>
                  <a:lnTo>
                    <a:pt x="259" y="365"/>
                  </a:lnTo>
                  <a:lnTo>
                    <a:pt x="259" y="365"/>
                  </a:lnTo>
                  <a:lnTo>
                    <a:pt x="264" y="365"/>
                  </a:lnTo>
                  <a:lnTo>
                    <a:pt x="264" y="360"/>
                  </a:lnTo>
                  <a:lnTo>
                    <a:pt x="264" y="360"/>
                  </a:lnTo>
                  <a:lnTo>
                    <a:pt x="268" y="360"/>
                  </a:lnTo>
                  <a:lnTo>
                    <a:pt x="268" y="360"/>
                  </a:lnTo>
                  <a:lnTo>
                    <a:pt x="273" y="360"/>
                  </a:lnTo>
                  <a:lnTo>
                    <a:pt x="273" y="355"/>
                  </a:lnTo>
                  <a:lnTo>
                    <a:pt x="273" y="355"/>
                  </a:lnTo>
                  <a:lnTo>
                    <a:pt x="278" y="355"/>
                  </a:lnTo>
                  <a:lnTo>
                    <a:pt x="278" y="355"/>
                  </a:lnTo>
                  <a:lnTo>
                    <a:pt x="283" y="350"/>
                  </a:lnTo>
                  <a:lnTo>
                    <a:pt x="283" y="350"/>
                  </a:lnTo>
                  <a:lnTo>
                    <a:pt x="283" y="350"/>
                  </a:lnTo>
                  <a:lnTo>
                    <a:pt x="288" y="350"/>
                  </a:lnTo>
                  <a:lnTo>
                    <a:pt x="288" y="346"/>
                  </a:lnTo>
                  <a:lnTo>
                    <a:pt x="288" y="346"/>
                  </a:lnTo>
                  <a:lnTo>
                    <a:pt x="292" y="346"/>
                  </a:lnTo>
                  <a:lnTo>
                    <a:pt x="292" y="341"/>
                  </a:lnTo>
                  <a:lnTo>
                    <a:pt x="292" y="341"/>
                  </a:lnTo>
                  <a:lnTo>
                    <a:pt x="292" y="341"/>
                  </a:lnTo>
                  <a:lnTo>
                    <a:pt x="297" y="341"/>
                  </a:lnTo>
                  <a:lnTo>
                    <a:pt x="297" y="336"/>
                  </a:lnTo>
                  <a:lnTo>
                    <a:pt x="297" y="336"/>
                  </a:lnTo>
                  <a:lnTo>
                    <a:pt x="297" y="336"/>
                  </a:lnTo>
                  <a:lnTo>
                    <a:pt x="297" y="331"/>
                  </a:lnTo>
                  <a:lnTo>
                    <a:pt x="297" y="331"/>
                  </a:lnTo>
                  <a:lnTo>
                    <a:pt x="297" y="331"/>
                  </a:lnTo>
                  <a:lnTo>
                    <a:pt x="297" y="331"/>
                  </a:lnTo>
                  <a:lnTo>
                    <a:pt x="302" y="326"/>
                  </a:lnTo>
                  <a:lnTo>
                    <a:pt x="302" y="326"/>
                  </a:lnTo>
                  <a:lnTo>
                    <a:pt x="297" y="326"/>
                  </a:lnTo>
                  <a:lnTo>
                    <a:pt x="297" y="326"/>
                  </a:lnTo>
                  <a:lnTo>
                    <a:pt x="297" y="326"/>
                  </a:lnTo>
                  <a:lnTo>
                    <a:pt x="297" y="32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2" y="14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8" y="19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28" y="34"/>
                  </a:lnTo>
                  <a:lnTo>
                    <a:pt x="28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9" y="38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240" y="36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87" name="Freeform 189"/>
            <p:cNvSpPr>
              <a:spLocks noChangeAspect="1"/>
            </p:cNvSpPr>
            <p:nvPr/>
          </p:nvSpPr>
          <p:spPr bwMode="auto">
            <a:xfrm>
              <a:off x="7391595" y="2633250"/>
              <a:ext cx="460487" cy="85363"/>
            </a:xfrm>
            <a:custGeom>
              <a:avLst/>
              <a:gdLst>
                <a:gd name="T0" fmla="*/ 4 w 403"/>
                <a:gd name="T1" fmla="*/ 0 h 72"/>
                <a:gd name="T2" fmla="*/ 4 w 403"/>
                <a:gd name="T3" fmla="*/ 0 h 72"/>
                <a:gd name="T4" fmla="*/ 4 w 403"/>
                <a:gd name="T5" fmla="*/ 4 h 72"/>
                <a:gd name="T6" fmla="*/ 4 w 403"/>
                <a:gd name="T7" fmla="*/ 4 h 72"/>
                <a:gd name="T8" fmla="*/ 4 w 403"/>
                <a:gd name="T9" fmla="*/ 4 h 72"/>
                <a:gd name="T10" fmla="*/ 4 w 403"/>
                <a:gd name="T11" fmla="*/ 9 h 72"/>
                <a:gd name="T12" fmla="*/ 4 w 403"/>
                <a:gd name="T13" fmla="*/ 9 h 72"/>
                <a:gd name="T14" fmla="*/ 0 w 403"/>
                <a:gd name="T15" fmla="*/ 14 h 72"/>
                <a:gd name="T16" fmla="*/ 0 w 403"/>
                <a:gd name="T17" fmla="*/ 19 h 72"/>
                <a:gd name="T18" fmla="*/ 0 w 403"/>
                <a:gd name="T19" fmla="*/ 24 h 72"/>
                <a:gd name="T20" fmla="*/ 0 w 403"/>
                <a:gd name="T21" fmla="*/ 24 h 72"/>
                <a:gd name="T22" fmla="*/ 0 w 403"/>
                <a:gd name="T23" fmla="*/ 28 h 72"/>
                <a:gd name="T24" fmla="*/ 0 w 403"/>
                <a:gd name="T25" fmla="*/ 33 h 72"/>
                <a:gd name="T26" fmla="*/ 0 w 403"/>
                <a:gd name="T27" fmla="*/ 38 h 72"/>
                <a:gd name="T28" fmla="*/ 0 w 403"/>
                <a:gd name="T29" fmla="*/ 43 h 72"/>
                <a:gd name="T30" fmla="*/ 0 w 403"/>
                <a:gd name="T31" fmla="*/ 48 h 72"/>
                <a:gd name="T32" fmla="*/ 0 w 403"/>
                <a:gd name="T33" fmla="*/ 48 h 72"/>
                <a:gd name="T34" fmla="*/ 0 w 403"/>
                <a:gd name="T35" fmla="*/ 52 h 72"/>
                <a:gd name="T36" fmla="*/ 0 w 403"/>
                <a:gd name="T37" fmla="*/ 57 h 72"/>
                <a:gd name="T38" fmla="*/ 0 w 403"/>
                <a:gd name="T39" fmla="*/ 57 h 72"/>
                <a:gd name="T40" fmla="*/ 0 w 403"/>
                <a:gd name="T41" fmla="*/ 62 h 72"/>
                <a:gd name="T42" fmla="*/ 0 w 403"/>
                <a:gd name="T43" fmla="*/ 62 h 72"/>
                <a:gd name="T44" fmla="*/ 0 w 403"/>
                <a:gd name="T45" fmla="*/ 62 h 72"/>
                <a:gd name="T46" fmla="*/ 0 w 403"/>
                <a:gd name="T47" fmla="*/ 62 h 72"/>
                <a:gd name="T48" fmla="*/ 0 w 403"/>
                <a:gd name="T49" fmla="*/ 62 h 72"/>
                <a:gd name="T50" fmla="*/ 398 w 403"/>
                <a:gd name="T51" fmla="*/ 72 h 72"/>
                <a:gd name="T52" fmla="*/ 398 w 403"/>
                <a:gd name="T53" fmla="*/ 72 h 72"/>
                <a:gd name="T54" fmla="*/ 398 w 403"/>
                <a:gd name="T55" fmla="*/ 72 h 72"/>
                <a:gd name="T56" fmla="*/ 398 w 403"/>
                <a:gd name="T57" fmla="*/ 72 h 72"/>
                <a:gd name="T58" fmla="*/ 398 w 403"/>
                <a:gd name="T59" fmla="*/ 67 h 72"/>
                <a:gd name="T60" fmla="*/ 398 w 403"/>
                <a:gd name="T61" fmla="*/ 67 h 72"/>
                <a:gd name="T62" fmla="*/ 398 w 403"/>
                <a:gd name="T63" fmla="*/ 62 h 72"/>
                <a:gd name="T64" fmla="*/ 398 w 403"/>
                <a:gd name="T65" fmla="*/ 57 h 72"/>
                <a:gd name="T66" fmla="*/ 398 w 403"/>
                <a:gd name="T67" fmla="*/ 57 h 72"/>
                <a:gd name="T68" fmla="*/ 398 w 403"/>
                <a:gd name="T69" fmla="*/ 52 h 72"/>
                <a:gd name="T70" fmla="*/ 398 w 403"/>
                <a:gd name="T71" fmla="*/ 48 h 72"/>
                <a:gd name="T72" fmla="*/ 398 w 403"/>
                <a:gd name="T73" fmla="*/ 43 h 72"/>
                <a:gd name="T74" fmla="*/ 398 w 403"/>
                <a:gd name="T75" fmla="*/ 38 h 72"/>
                <a:gd name="T76" fmla="*/ 398 w 403"/>
                <a:gd name="T77" fmla="*/ 33 h 72"/>
                <a:gd name="T78" fmla="*/ 398 w 403"/>
                <a:gd name="T79" fmla="*/ 33 h 72"/>
                <a:gd name="T80" fmla="*/ 403 w 403"/>
                <a:gd name="T81" fmla="*/ 28 h 72"/>
                <a:gd name="T82" fmla="*/ 403 w 403"/>
                <a:gd name="T83" fmla="*/ 24 h 72"/>
                <a:gd name="T84" fmla="*/ 403 w 403"/>
                <a:gd name="T85" fmla="*/ 19 h 72"/>
                <a:gd name="T86" fmla="*/ 403 w 403"/>
                <a:gd name="T87" fmla="*/ 19 h 72"/>
                <a:gd name="T88" fmla="*/ 403 w 403"/>
                <a:gd name="T89" fmla="*/ 14 h 72"/>
                <a:gd name="T90" fmla="*/ 403 w 403"/>
                <a:gd name="T91" fmla="*/ 14 h 72"/>
                <a:gd name="T92" fmla="*/ 403 w 403"/>
                <a:gd name="T93" fmla="*/ 9 h 72"/>
                <a:gd name="T94" fmla="*/ 403 w 403"/>
                <a:gd name="T95" fmla="*/ 9 h 72"/>
                <a:gd name="T96" fmla="*/ 403 w 403"/>
                <a:gd name="T97" fmla="*/ 9 h 72"/>
                <a:gd name="T98" fmla="*/ 403 w 403"/>
                <a:gd name="T99" fmla="*/ 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3" h="72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398" y="72"/>
                  </a:lnTo>
                  <a:lnTo>
                    <a:pt x="398" y="72"/>
                  </a:lnTo>
                  <a:lnTo>
                    <a:pt x="398" y="72"/>
                  </a:lnTo>
                  <a:lnTo>
                    <a:pt x="398" y="72"/>
                  </a:lnTo>
                  <a:lnTo>
                    <a:pt x="398" y="72"/>
                  </a:lnTo>
                  <a:lnTo>
                    <a:pt x="398" y="72"/>
                  </a:lnTo>
                  <a:lnTo>
                    <a:pt x="398" y="72"/>
                  </a:lnTo>
                  <a:lnTo>
                    <a:pt x="398" y="72"/>
                  </a:lnTo>
                  <a:lnTo>
                    <a:pt x="398" y="67"/>
                  </a:lnTo>
                  <a:lnTo>
                    <a:pt x="398" y="67"/>
                  </a:lnTo>
                  <a:lnTo>
                    <a:pt x="398" y="67"/>
                  </a:lnTo>
                  <a:lnTo>
                    <a:pt x="398" y="67"/>
                  </a:lnTo>
                  <a:lnTo>
                    <a:pt x="398" y="62"/>
                  </a:lnTo>
                  <a:lnTo>
                    <a:pt x="398" y="62"/>
                  </a:lnTo>
                  <a:lnTo>
                    <a:pt x="398" y="62"/>
                  </a:lnTo>
                  <a:lnTo>
                    <a:pt x="398" y="57"/>
                  </a:lnTo>
                  <a:lnTo>
                    <a:pt x="398" y="57"/>
                  </a:lnTo>
                  <a:lnTo>
                    <a:pt x="398" y="57"/>
                  </a:lnTo>
                  <a:lnTo>
                    <a:pt x="398" y="52"/>
                  </a:lnTo>
                  <a:lnTo>
                    <a:pt x="398" y="52"/>
                  </a:lnTo>
                  <a:lnTo>
                    <a:pt x="398" y="48"/>
                  </a:lnTo>
                  <a:lnTo>
                    <a:pt x="398" y="48"/>
                  </a:lnTo>
                  <a:lnTo>
                    <a:pt x="398" y="48"/>
                  </a:lnTo>
                  <a:lnTo>
                    <a:pt x="398" y="43"/>
                  </a:lnTo>
                  <a:lnTo>
                    <a:pt x="398" y="43"/>
                  </a:lnTo>
                  <a:lnTo>
                    <a:pt x="398" y="38"/>
                  </a:lnTo>
                  <a:lnTo>
                    <a:pt x="398" y="38"/>
                  </a:lnTo>
                  <a:lnTo>
                    <a:pt x="398" y="33"/>
                  </a:lnTo>
                  <a:lnTo>
                    <a:pt x="398" y="33"/>
                  </a:lnTo>
                  <a:lnTo>
                    <a:pt x="398" y="33"/>
                  </a:lnTo>
                  <a:lnTo>
                    <a:pt x="403" y="28"/>
                  </a:lnTo>
                  <a:lnTo>
                    <a:pt x="403" y="28"/>
                  </a:lnTo>
                  <a:lnTo>
                    <a:pt x="403" y="24"/>
                  </a:lnTo>
                  <a:lnTo>
                    <a:pt x="403" y="24"/>
                  </a:lnTo>
                  <a:lnTo>
                    <a:pt x="403" y="24"/>
                  </a:lnTo>
                  <a:lnTo>
                    <a:pt x="403" y="19"/>
                  </a:lnTo>
                  <a:lnTo>
                    <a:pt x="403" y="19"/>
                  </a:lnTo>
                  <a:lnTo>
                    <a:pt x="403" y="19"/>
                  </a:lnTo>
                  <a:lnTo>
                    <a:pt x="403" y="14"/>
                  </a:lnTo>
                  <a:lnTo>
                    <a:pt x="403" y="14"/>
                  </a:lnTo>
                  <a:lnTo>
                    <a:pt x="403" y="14"/>
                  </a:lnTo>
                  <a:lnTo>
                    <a:pt x="403" y="14"/>
                  </a:lnTo>
                  <a:lnTo>
                    <a:pt x="403" y="9"/>
                  </a:lnTo>
                  <a:lnTo>
                    <a:pt x="403" y="9"/>
                  </a:lnTo>
                  <a:lnTo>
                    <a:pt x="403" y="9"/>
                  </a:lnTo>
                  <a:lnTo>
                    <a:pt x="403" y="9"/>
                  </a:lnTo>
                  <a:lnTo>
                    <a:pt x="403" y="9"/>
                  </a:lnTo>
                  <a:lnTo>
                    <a:pt x="403" y="9"/>
                  </a:lnTo>
                  <a:lnTo>
                    <a:pt x="403" y="9"/>
                  </a:lnTo>
                  <a:lnTo>
                    <a:pt x="403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88" name="Oval 190"/>
            <p:cNvSpPr>
              <a:spLocks noChangeAspect="1" noChangeArrowheads="1"/>
            </p:cNvSpPr>
            <p:nvPr/>
          </p:nvSpPr>
          <p:spPr bwMode="auto">
            <a:xfrm>
              <a:off x="7831866" y="2610786"/>
              <a:ext cx="137023" cy="139277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89" name="Oval 191"/>
            <p:cNvSpPr>
              <a:spLocks noChangeAspect="1" noChangeArrowheads="1"/>
            </p:cNvSpPr>
            <p:nvPr/>
          </p:nvSpPr>
          <p:spPr bwMode="auto">
            <a:xfrm>
              <a:off x="4518607" y="1456137"/>
              <a:ext cx="269553" cy="27181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90" name="Freeform 192"/>
            <p:cNvSpPr>
              <a:spLocks noChangeAspect="1"/>
            </p:cNvSpPr>
            <p:nvPr/>
          </p:nvSpPr>
          <p:spPr bwMode="auto">
            <a:xfrm>
              <a:off x="4749974" y="1471862"/>
              <a:ext cx="505412" cy="143770"/>
            </a:xfrm>
            <a:custGeom>
              <a:avLst/>
              <a:gdLst>
                <a:gd name="T0" fmla="*/ 9 w 441"/>
                <a:gd name="T1" fmla="*/ 63 h 125"/>
                <a:gd name="T2" fmla="*/ 9 w 441"/>
                <a:gd name="T3" fmla="*/ 63 h 125"/>
                <a:gd name="T4" fmla="*/ 9 w 441"/>
                <a:gd name="T5" fmla="*/ 63 h 125"/>
                <a:gd name="T6" fmla="*/ 4 w 441"/>
                <a:gd name="T7" fmla="*/ 68 h 125"/>
                <a:gd name="T8" fmla="*/ 4 w 441"/>
                <a:gd name="T9" fmla="*/ 68 h 125"/>
                <a:gd name="T10" fmla="*/ 4 w 441"/>
                <a:gd name="T11" fmla="*/ 72 h 125"/>
                <a:gd name="T12" fmla="*/ 4 w 441"/>
                <a:gd name="T13" fmla="*/ 72 h 125"/>
                <a:gd name="T14" fmla="*/ 0 w 441"/>
                <a:gd name="T15" fmla="*/ 77 h 125"/>
                <a:gd name="T16" fmla="*/ 0 w 441"/>
                <a:gd name="T17" fmla="*/ 82 h 125"/>
                <a:gd name="T18" fmla="*/ 0 w 441"/>
                <a:gd name="T19" fmla="*/ 87 h 125"/>
                <a:gd name="T20" fmla="*/ 0 w 441"/>
                <a:gd name="T21" fmla="*/ 87 h 125"/>
                <a:gd name="T22" fmla="*/ 0 w 441"/>
                <a:gd name="T23" fmla="*/ 92 h 125"/>
                <a:gd name="T24" fmla="*/ 0 w 441"/>
                <a:gd name="T25" fmla="*/ 96 h 125"/>
                <a:gd name="T26" fmla="*/ 0 w 441"/>
                <a:gd name="T27" fmla="*/ 101 h 125"/>
                <a:gd name="T28" fmla="*/ 4 w 441"/>
                <a:gd name="T29" fmla="*/ 106 h 125"/>
                <a:gd name="T30" fmla="*/ 4 w 441"/>
                <a:gd name="T31" fmla="*/ 106 h 125"/>
                <a:gd name="T32" fmla="*/ 4 w 441"/>
                <a:gd name="T33" fmla="*/ 111 h 125"/>
                <a:gd name="T34" fmla="*/ 4 w 441"/>
                <a:gd name="T35" fmla="*/ 116 h 125"/>
                <a:gd name="T36" fmla="*/ 9 w 441"/>
                <a:gd name="T37" fmla="*/ 116 h 125"/>
                <a:gd name="T38" fmla="*/ 9 w 441"/>
                <a:gd name="T39" fmla="*/ 120 h 125"/>
                <a:gd name="T40" fmla="*/ 9 w 441"/>
                <a:gd name="T41" fmla="*/ 120 h 125"/>
                <a:gd name="T42" fmla="*/ 14 w 441"/>
                <a:gd name="T43" fmla="*/ 120 h 125"/>
                <a:gd name="T44" fmla="*/ 14 w 441"/>
                <a:gd name="T45" fmla="*/ 125 h 125"/>
                <a:gd name="T46" fmla="*/ 14 w 441"/>
                <a:gd name="T47" fmla="*/ 125 h 125"/>
                <a:gd name="T48" fmla="*/ 19 w 441"/>
                <a:gd name="T49" fmla="*/ 125 h 125"/>
                <a:gd name="T50" fmla="*/ 441 w 441"/>
                <a:gd name="T51" fmla="*/ 63 h 125"/>
                <a:gd name="T52" fmla="*/ 436 w 441"/>
                <a:gd name="T53" fmla="*/ 63 h 125"/>
                <a:gd name="T54" fmla="*/ 436 w 441"/>
                <a:gd name="T55" fmla="*/ 63 h 125"/>
                <a:gd name="T56" fmla="*/ 436 w 441"/>
                <a:gd name="T57" fmla="*/ 63 h 125"/>
                <a:gd name="T58" fmla="*/ 432 w 441"/>
                <a:gd name="T59" fmla="*/ 58 h 125"/>
                <a:gd name="T60" fmla="*/ 432 w 441"/>
                <a:gd name="T61" fmla="*/ 58 h 125"/>
                <a:gd name="T62" fmla="*/ 432 w 441"/>
                <a:gd name="T63" fmla="*/ 53 h 125"/>
                <a:gd name="T64" fmla="*/ 432 w 441"/>
                <a:gd name="T65" fmla="*/ 53 h 125"/>
                <a:gd name="T66" fmla="*/ 427 w 441"/>
                <a:gd name="T67" fmla="*/ 48 h 125"/>
                <a:gd name="T68" fmla="*/ 427 w 441"/>
                <a:gd name="T69" fmla="*/ 44 h 125"/>
                <a:gd name="T70" fmla="*/ 427 w 441"/>
                <a:gd name="T71" fmla="*/ 39 h 125"/>
                <a:gd name="T72" fmla="*/ 427 w 441"/>
                <a:gd name="T73" fmla="*/ 39 h 125"/>
                <a:gd name="T74" fmla="*/ 427 w 441"/>
                <a:gd name="T75" fmla="*/ 34 h 125"/>
                <a:gd name="T76" fmla="*/ 427 w 441"/>
                <a:gd name="T77" fmla="*/ 29 h 125"/>
                <a:gd name="T78" fmla="*/ 427 w 441"/>
                <a:gd name="T79" fmla="*/ 24 h 125"/>
                <a:gd name="T80" fmla="*/ 427 w 441"/>
                <a:gd name="T81" fmla="*/ 20 h 125"/>
                <a:gd name="T82" fmla="*/ 427 w 441"/>
                <a:gd name="T83" fmla="*/ 15 h 125"/>
                <a:gd name="T84" fmla="*/ 427 w 441"/>
                <a:gd name="T85" fmla="*/ 15 h 125"/>
                <a:gd name="T86" fmla="*/ 427 w 441"/>
                <a:gd name="T87" fmla="*/ 10 h 125"/>
                <a:gd name="T88" fmla="*/ 427 w 441"/>
                <a:gd name="T89" fmla="*/ 5 h 125"/>
                <a:gd name="T90" fmla="*/ 432 w 441"/>
                <a:gd name="T91" fmla="*/ 5 h 125"/>
                <a:gd name="T92" fmla="*/ 432 w 441"/>
                <a:gd name="T93" fmla="*/ 0 h 125"/>
                <a:gd name="T94" fmla="*/ 432 w 441"/>
                <a:gd name="T95" fmla="*/ 0 h 125"/>
                <a:gd name="T96" fmla="*/ 432 w 441"/>
                <a:gd name="T97" fmla="*/ 0 h 125"/>
                <a:gd name="T98" fmla="*/ 436 w 441"/>
                <a:gd name="T9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1" h="125">
                  <a:moveTo>
                    <a:pt x="9" y="63"/>
                  </a:moveTo>
                  <a:lnTo>
                    <a:pt x="9" y="63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14" y="120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9" y="125"/>
                  </a:lnTo>
                  <a:lnTo>
                    <a:pt x="19" y="125"/>
                  </a:lnTo>
                  <a:lnTo>
                    <a:pt x="441" y="63"/>
                  </a:lnTo>
                  <a:lnTo>
                    <a:pt x="441" y="63"/>
                  </a:lnTo>
                  <a:lnTo>
                    <a:pt x="436" y="63"/>
                  </a:lnTo>
                  <a:lnTo>
                    <a:pt x="436" y="63"/>
                  </a:lnTo>
                  <a:lnTo>
                    <a:pt x="436" y="63"/>
                  </a:lnTo>
                  <a:lnTo>
                    <a:pt x="436" y="63"/>
                  </a:lnTo>
                  <a:lnTo>
                    <a:pt x="436" y="63"/>
                  </a:lnTo>
                  <a:lnTo>
                    <a:pt x="436" y="63"/>
                  </a:lnTo>
                  <a:lnTo>
                    <a:pt x="436" y="63"/>
                  </a:lnTo>
                  <a:lnTo>
                    <a:pt x="432" y="58"/>
                  </a:lnTo>
                  <a:lnTo>
                    <a:pt x="432" y="58"/>
                  </a:lnTo>
                  <a:lnTo>
                    <a:pt x="432" y="58"/>
                  </a:lnTo>
                  <a:lnTo>
                    <a:pt x="432" y="58"/>
                  </a:lnTo>
                  <a:lnTo>
                    <a:pt x="432" y="53"/>
                  </a:lnTo>
                  <a:lnTo>
                    <a:pt x="432" y="53"/>
                  </a:lnTo>
                  <a:lnTo>
                    <a:pt x="432" y="53"/>
                  </a:lnTo>
                  <a:lnTo>
                    <a:pt x="427" y="48"/>
                  </a:lnTo>
                  <a:lnTo>
                    <a:pt x="427" y="48"/>
                  </a:lnTo>
                  <a:lnTo>
                    <a:pt x="427" y="48"/>
                  </a:lnTo>
                  <a:lnTo>
                    <a:pt x="427" y="44"/>
                  </a:lnTo>
                  <a:lnTo>
                    <a:pt x="427" y="44"/>
                  </a:lnTo>
                  <a:lnTo>
                    <a:pt x="427" y="39"/>
                  </a:lnTo>
                  <a:lnTo>
                    <a:pt x="427" y="39"/>
                  </a:lnTo>
                  <a:lnTo>
                    <a:pt x="427" y="39"/>
                  </a:lnTo>
                  <a:lnTo>
                    <a:pt x="427" y="34"/>
                  </a:lnTo>
                  <a:lnTo>
                    <a:pt x="427" y="34"/>
                  </a:lnTo>
                  <a:lnTo>
                    <a:pt x="427" y="29"/>
                  </a:lnTo>
                  <a:lnTo>
                    <a:pt x="427" y="29"/>
                  </a:lnTo>
                  <a:lnTo>
                    <a:pt x="427" y="24"/>
                  </a:lnTo>
                  <a:lnTo>
                    <a:pt x="427" y="24"/>
                  </a:lnTo>
                  <a:lnTo>
                    <a:pt x="427" y="24"/>
                  </a:lnTo>
                  <a:lnTo>
                    <a:pt x="427" y="20"/>
                  </a:lnTo>
                  <a:lnTo>
                    <a:pt x="427" y="20"/>
                  </a:lnTo>
                  <a:lnTo>
                    <a:pt x="427" y="15"/>
                  </a:lnTo>
                  <a:lnTo>
                    <a:pt x="427" y="15"/>
                  </a:lnTo>
                  <a:lnTo>
                    <a:pt x="427" y="15"/>
                  </a:lnTo>
                  <a:lnTo>
                    <a:pt x="427" y="10"/>
                  </a:lnTo>
                  <a:lnTo>
                    <a:pt x="427" y="10"/>
                  </a:lnTo>
                  <a:lnTo>
                    <a:pt x="427" y="10"/>
                  </a:lnTo>
                  <a:lnTo>
                    <a:pt x="427" y="5"/>
                  </a:lnTo>
                  <a:lnTo>
                    <a:pt x="432" y="5"/>
                  </a:lnTo>
                  <a:lnTo>
                    <a:pt x="432" y="5"/>
                  </a:lnTo>
                  <a:lnTo>
                    <a:pt x="432" y="5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9" y="6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91" name="Freeform 193"/>
            <p:cNvSpPr>
              <a:spLocks noChangeAspect="1"/>
            </p:cNvSpPr>
            <p:nvPr/>
          </p:nvSpPr>
          <p:spPr bwMode="auto">
            <a:xfrm>
              <a:off x="4287240" y="1204541"/>
              <a:ext cx="309986" cy="327974"/>
            </a:xfrm>
            <a:custGeom>
              <a:avLst/>
              <a:gdLst>
                <a:gd name="T0" fmla="*/ 226 w 269"/>
                <a:gd name="T1" fmla="*/ 283 h 283"/>
                <a:gd name="T2" fmla="*/ 226 w 269"/>
                <a:gd name="T3" fmla="*/ 283 h 283"/>
                <a:gd name="T4" fmla="*/ 226 w 269"/>
                <a:gd name="T5" fmla="*/ 278 h 283"/>
                <a:gd name="T6" fmla="*/ 231 w 269"/>
                <a:gd name="T7" fmla="*/ 278 h 283"/>
                <a:gd name="T8" fmla="*/ 231 w 269"/>
                <a:gd name="T9" fmla="*/ 278 h 283"/>
                <a:gd name="T10" fmla="*/ 231 w 269"/>
                <a:gd name="T11" fmla="*/ 278 h 283"/>
                <a:gd name="T12" fmla="*/ 236 w 269"/>
                <a:gd name="T13" fmla="*/ 274 h 283"/>
                <a:gd name="T14" fmla="*/ 236 w 269"/>
                <a:gd name="T15" fmla="*/ 274 h 283"/>
                <a:gd name="T16" fmla="*/ 240 w 269"/>
                <a:gd name="T17" fmla="*/ 269 h 283"/>
                <a:gd name="T18" fmla="*/ 240 w 269"/>
                <a:gd name="T19" fmla="*/ 269 h 283"/>
                <a:gd name="T20" fmla="*/ 245 w 269"/>
                <a:gd name="T21" fmla="*/ 264 h 283"/>
                <a:gd name="T22" fmla="*/ 245 w 269"/>
                <a:gd name="T23" fmla="*/ 264 h 283"/>
                <a:gd name="T24" fmla="*/ 250 w 269"/>
                <a:gd name="T25" fmla="*/ 259 h 283"/>
                <a:gd name="T26" fmla="*/ 250 w 269"/>
                <a:gd name="T27" fmla="*/ 259 h 283"/>
                <a:gd name="T28" fmla="*/ 255 w 269"/>
                <a:gd name="T29" fmla="*/ 254 h 283"/>
                <a:gd name="T30" fmla="*/ 255 w 269"/>
                <a:gd name="T31" fmla="*/ 250 h 283"/>
                <a:gd name="T32" fmla="*/ 260 w 269"/>
                <a:gd name="T33" fmla="*/ 250 h 283"/>
                <a:gd name="T34" fmla="*/ 260 w 269"/>
                <a:gd name="T35" fmla="*/ 245 h 283"/>
                <a:gd name="T36" fmla="*/ 264 w 269"/>
                <a:gd name="T37" fmla="*/ 245 h 283"/>
                <a:gd name="T38" fmla="*/ 264 w 269"/>
                <a:gd name="T39" fmla="*/ 240 h 283"/>
                <a:gd name="T40" fmla="*/ 264 w 269"/>
                <a:gd name="T41" fmla="*/ 240 h 283"/>
                <a:gd name="T42" fmla="*/ 269 w 269"/>
                <a:gd name="T43" fmla="*/ 240 h 283"/>
                <a:gd name="T44" fmla="*/ 269 w 269"/>
                <a:gd name="T45" fmla="*/ 240 h 283"/>
                <a:gd name="T46" fmla="*/ 269 w 269"/>
                <a:gd name="T47" fmla="*/ 235 h 283"/>
                <a:gd name="T48" fmla="*/ 269 w 269"/>
                <a:gd name="T49" fmla="*/ 235 h 283"/>
                <a:gd name="T50" fmla="*/ 39 w 269"/>
                <a:gd name="T51" fmla="*/ 0 h 283"/>
                <a:gd name="T52" fmla="*/ 39 w 269"/>
                <a:gd name="T53" fmla="*/ 0 h 283"/>
                <a:gd name="T54" fmla="*/ 39 w 269"/>
                <a:gd name="T55" fmla="*/ 0 h 283"/>
                <a:gd name="T56" fmla="*/ 39 w 269"/>
                <a:gd name="T57" fmla="*/ 0 h 283"/>
                <a:gd name="T58" fmla="*/ 39 w 269"/>
                <a:gd name="T59" fmla="*/ 0 h 283"/>
                <a:gd name="T60" fmla="*/ 34 w 269"/>
                <a:gd name="T61" fmla="*/ 5 h 283"/>
                <a:gd name="T62" fmla="*/ 34 w 269"/>
                <a:gd name="T63" fmla="*/ 5 h 283"/>
                <a:gd name="T64" fmla="*/ 29 w 269"/>
                <a:gd name="T65" fmla="*/ 10 h 283"/>
                <a:gd name="T66" fmla="*/ 29 w 269"/>
                <a:gd name="T67" fmla="*/ 10 h 283"/>
                <a:gd name="T68" fmla="*/ 29 w 269"/>
                <a:gd name="T69" fmla="*/ 14 h 283"/>
                <a:gd name="T70" fmla="*/ 24 w 269"/>
                <a:gd name="T71" fmla="*/ 14 h 283"/>
                <a:gd name="T72" fmla="*/ 20 w 269"/>
                <a:gd name="T73" fmla="*/ 19 h 283"/>
                <a:gd name="T74" fmla="*/ 20 w 269"/>
                <a:gd name="T75" fmla="*/ 24 h 283"/>
                <a:gd name="T76" fmla="*/ 15 w 269"/>
                <a:gd name="T77" fmla="*/ 24 h 283"/>
                <a:gd name="T78" fmla="*/ 15 w 269"/>
                <a:gd name="T79" fmla="*/ 29 h 283"/>
                <a:gd name="T80" fmla="*/ 10 w 269"/>
                <a:gd name="T81" fmla="*/ 29 h 283"/>
                <a:gd name="T82" fmla="*/ 10 w 269"/>
                <a:gd name="T83" fmla="*/ 34 h 283"/>
                <a:gd name="T84" fmla="*/ 5 w 269"/>
                <a:gd name="T85" fmla="*/ 34 h 283"/>
                <a:gd name="T86" fmla="*/ 5 w 269"/>
                <a:gd name="T87" fmla="*/ 38 h 283"/>
                <a:gd name="T88" fmla="*/ 5 w 269"/>
                <a:gd name="T89" fmla="*/ 38 h 283"/>
                <a:gd name="T90" fmla="*/ 0 w 269"/>
                <a:gd name="T91" fmla="*/ 38 h 283"/>
                <a:gd name="T92" fmla="*/ 0 w 269"/>
                <a:gd name="T93" fmla="*/ 43 h 283"/>
                <a:gd name="T94" fmla="*/ 0 w 269"/>
                <a:gd name="T95" fmla="*/ 43 h 283"/>
                <a:gd name="T96" fmla="*/ 0 w 269"/>
                <a:gd name="T97" fmla="*/ 43 h 283"/>
                <a:gd name="T98" fmla="*/ 0 w 269"/>
                <a:gd name="T99" fmla="*/ 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9" h="283">
                  <a:moveTo>
                    <a:pt x="226" y="283"/>
                  </a:moveTo>
                  <a:lnTo>
                    <a:pt x="226" y="283"/>
                  </a:lnTo>
                  <a:lnTo>
                    <a:pt x="226" y="283"/>
                  </a:lnTo>
                  <a:lnTo>
                    <a:pt x="226" y="283"/>
                  </a:lnTo>
                  <a:lnTo>
                    <a:pt x="226" y="278"/>
                  </a:lnTo>
                  <a:lnTo>
                    <a:pt x="226" y="278"/>
                  </a:lnTo>
                  <a:lnTo>
                    <a:pt x="226" y="278"/>
                  </a:lnTo>
                  <a:lnTo>
                    <a:pt x="231" y="278"/>
                  </a:lnTo>
                  <a:lnTo>
                    <a:pt x="231" y="278"/>
                  </a:lnTo>
                  <a:lnTo>
                    <a:pt x="231" y="278"/>
                  </a:lnTo>
                  <a:lnTo>
                    <a:pt x="231" y="278"/>
                  </a:lnTo>
                  <a:lnTo>
                    <a:pt x="231" y="278"/>
                  </a:lnTo>
                  <a:lnTo>
                    <a:pt x="236" y="274"/>
                  </a:lnTo>
                  <a:lnTo>
                    <a:pt x="236" y="274"/>
                  </a:lnTo>
                  <a:lnTo>
                    <a:pt x="236" y="274"/>
                  </a:lnTo>
                  <a:lnTo>
                    <a:pt x="236" y="274"/>
                  </a:lnTo>
                  <a:lnTo>
                    <a:pt x="236" y="274"/>
                  </a:lnTo>
                  <a:lnTo>
                    <a:pt x="240" y="269"/>
                  </a:lnTo>
                  <a:lnTo>
                    <a:pt x="240" y="269"/>
                  </a:lnTo>
                  <a:lnTo>
                    <a:pt x="240" y="269"/>
                  </a:lnTo>
                  <a:lnTo>
                    <a:pt x="240" y="269"/>
                  </a:lnTo>
                  <a:lnTo>
                    <a:pt x="245" y="264"/>
                  </a:lnTo>
                  <a:lnTo>
                    <a:pt x="245" y="264"/>
                  </a:lnTo>
                  <a:lnTo>
                    <a:pt x="245" y="264"/>
                  </a:lnTo>
                  <a:lnTo>
                    <a:pt x="250" y="259"/>
                  </a:lnTo>
                  <a:lnTo>
                    <a:pt x="250" y="259"/>
                  </a:lnTo>
                  <a:lnTo>
                    <a:pt x="250" y="259"/>
                  </a:lnTo>
                  <a:lnTo>
                    <a:pt x="250" y="259"/>
                  </a:lnTo>
                  <a:lnTo>
                    <a:pt x="255" y="254"/>
                  </a:lnTo>
                  <a:lnTo>
                    <a:pt x="255" y="254"/>
                  </a:lnTo>
                  <a:lnTo>
                    <a:pt x="255" y="254"/>
                  </a:lnTo>
                  <a:lnTo>
                    <a:pt x="255" y="250"/>
                  </a:lnTo>
                  <a:lnTo>
                    <a:pt x="260" y="250"/>
                  </a:lnTo>
                  <a:lnTo>
                    <a:pt x="260" y="250"/>
                  </a:lnTo>
                  <a:lnTo>
                    <a:pt x="260" y="250"/>
                  </a:lnTo>
                  <a:lnTo>
                    <a:pt x="260" y="245"/>
                  </a:lnTo>
                  <a:lnTo>
                    <a:pt x="264" y="245"/>
                  </a:lnTo>
                  <a:lnTo>
                    <a:pt x="264" y="245"/>
                  </a:lnTo>
                  <a:lnTo>
                    <a:pt x="264" y="245"/>
                  </a:lnTo>
                  <a:lnTo>
                    <a:pt x="264" y="240"/>
                  </a:lnTo>
                  <a:lnTo>
                    <a:pt x="264" y="240"/>
                  </a:lnTo>
                  <a:lnTo>
                    <a:pt x="264" y="240"/>
                  </a:lnTo>
                  <a:lnTo>
                    <a:pt x="264" y="240"/>
                  </a:lnTo>
                  <a:lnTo>
                    <a:pt x="269" y="240"/>
                  </a:lnTo>
                  <a:lnTo>
                    <a:pt x="269" y="240"/>
                  </a:lnTo>
                  <a:lnTo>
                    <a:pt x="269" y="240"/>
                  </a:lnTo>
                  <a:lnTo>
                    <a:pt x="269" y="235"/>
                  </a:lnTo>
                  <a:lnTo>
                    <a:pt x="269" y="235"/>
                  </a:lnTo>
                  <a:lnTo>
                    <a:pt x="269" y="235"/>
                  </a:lnTo>
                  <a:lnTo>
                    <a:pt x="269" y="23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5" y="34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26" y="28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92" name="Oval 194"/>
            <p:cNvSpPr>
              <a:spLocks noChangeAspect="1" noChangeArrowheads="1"/>
            </p:cNvSpPr>
            <p:nvPr/>
          </p:nvSpPr>
          <p:spPr bwMode="auto">
            <a:xfrm>
              <a:off x="4215360" y="1139395"/>
              <a:ext cx="116806" cy="116813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93" name="Oval 195"/>
            <p:cNvSpPr>
              <a:spLocks noChangeAspect="1" noChangeArrowheads="1"/>
            </p:cNvSpPr>
            <p:nvPr/>
          </p:nvSpPr>
          <p:spPr bwMode="auto">
            <a:xfrm>
              <a:off x="4177173" y="3578984"/>
              <a:ext cx="105575" cy="105581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94" name="Oval 196"/>
            <p:cNvSpPr>
              <a:spLocks noChangeAspect="1" noChangeArrowheads="1"/>
            </p:cNvSpPr>
            <p:nvPr/>
          </p:nvSpPr>
          <p:spPr bwMode="auto">
            <a:xfrm>
              <a:off x="5767537" y="1950345"/>
              <a:ext cx="280785" cy="28304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95" name="Freeform 197"/>
            <p:cNvSpPr>
              <a:spLocks noChangeAspect="1"/>
            </p:cNvSpPr>
            <p:nvPr/>
          </p:nvSpPr>
          <p:spPr bwMode="auto">
            <a:xfrm>
              <a:off x="6037090" y="2060418"/>
              <a:ext cx="649174" cy="78624"/>
            </a:xfrm>
            <a:custGeom>
              <a:avLst/>
              <a:gdLst>
                <a:gd name="T0" fmla="*/ 5 w 566"/>
                <a:gd name="T1" fmla="*/ 0 h 67"/>
                <a:gd name="T2" fmla="*/ 5 w 566"/>
                <a:gd name="T3" fmla="*/ 0 h 67"/>
                <a:gd name="T4" fmla="*/ 5 w 566"/>
                <a:gd name="T5" fmla="*/ 0 h 67"/>
                <a:gd name="T6" fmla="*/ 5 w 566"/>
                <a:gd name="T7" fmla="*/ 0 h 67"/>
                <a:gd name="T8" fmla="*/ 5 w 566"/>
                <a:gd name="T9" fmla="*/ 5 h 67"/>
                <a:gd name="T10" fmla="*/ 5 w 566"/>
                <a:gd name="T11" fmla="*/ 5 h 67"/>
                <a:gd name="T12" fmla="*/ 0 w 566"/>
                <a:gd name="T13" fmla="*/ 10 h 67"/>
                <a:gd name="T14" fmla="*/ 0 w 566"/>
                <a:gd name="T15" fmla="*/ 15 h 67"/>
                <a:gd name="T16" fmla="*/ 0 w 566"/>
                <a:gd name="T17" fmla="*/ 15 h 67"/>
                <a:gd name="T18" fmla="*/ 0 w 566"/>
                <a:gd name="T19" fmla="*/ 19 h 67"/>
                <a:gd name="T20" fmla="*/ 0 w 566"/>
                <a:gd name="T21" fmla="*/ 24 h 67"/>
                <a:gd name="T22" fmla="*/ 0 w 566"/>
                <a:gd name="T23" fmla="*/ 29 h 67"/>
                <a:gd name="T24" fmla="*/ 0 w 566"/>
                <a:gd name="T25" fmla="*/ 34 h 67"/>
                <a:gd name="T26" fmla="*/ 0 w 566"/>
                <a:gd name="T27" fmla="*/ 34 h 67"/>
                <a:gd name="T28" fmla="*/ 0 w 566"/>
                <a:gd name="T29" fmla="*/ 39 h 67"/>
                <a:gd name="T30" fmla="*/ 0 w 566"/>
                <a:gd name="T31" fmla="*/ 43 h 67"/>
                <a:gd name="T32" fmla="*/ 0 w 566"/>
                <a:gd name="T33" fmla="*/ 48 h 67"/>
                <a:gd name="T34" fmla="*/ 0 w 566"/>
                <a:gd name="T35" fmla="*/ 48 h 67"/>
                <a:gd name="T36" fmla="*/ 0 w 566"/>
                <a:gd name="T37" fmla="*/ 53 h 67"/>
                <a:gd name="T38" fmla="*/ 0 w 566"/>
                <a:gd name="T39" fmla="*/ 58 h 67"/>
                <a:gd name="T40" fmla="*/ 0 w 566"/>
                <a:gd name="T41" fmla="*/ 58 h 67"/>
                <a:gd name="T42" fmla="*/ 0 w 566"/>
                <a:gd name="T43" fmla="*/ 58 h 67"/>
                <a:gd name="T44" fmla="*/ 0 w 566"/>
                <a:gd name="T45" fmla="*/ 63 h 67"/>
                <a:gd name="T46" fmla="*/ 0 w 566"/>
                <a:gd name="T47" fmla="*/ 63 h 67"/>
                <a:gd name="T48" fmla="*/ 0 w 566"/>
                <a:gd name="T49" fmla="*/ 63 h 67"/>
                <a:gd name="T50" fmla="*/ 557 w 566"/>
                <a:gd name="T51" fmla="*/ 67 h 67"/>
                <a:gd name="T52" fmla="*/ 557 w 566"/>
                <a:gd name="T53" fmla="*/ 67 h 67"/>
                <a:gd name="T54" fmla="*/ 557 w 566"/>
                <a:gd name="T55" fmla="*/ 63 h 67"/>
                <a:gd name="T56" fmla="*/ 557 w 566"/>
                <a:gd name="T57" fmla="*/ 63 h 67"/>
                <a:gd name="T58" fmla="*/ 557 w 566"/>
                <a:gd name="T59" fmla="*/ 63 h 67"/>
                <a:gd name="T60" fmla="*/ 557 w 566"/>
                <a:gd name="T61" fmla="*/ 58 h 67"/>
                <a:gd name="T62" fmla="*/ 557 w 566"/>
                <a:gd name="T63" fmla="*/ 53 h 67"/>
                <a:gd name="T64" fmla="*/ 557 w 566"/>
                <a:gd name="T65" fmla="*/ 53 h 67"/>
                <a:gd name="T66" fmla="*/ 557 w 566"/>
                <a:gd name="T67" fmla="*/ 48 h 67"/>
                <a:gd name="T68" fmla="*/ 557 w 566"/>
                <a:gd name="T69" fmla="*/ 43 h 67"/>
                <a:gd name="T70" fmla="*/ 557 w 566"/>
                <a:gd name="T71" fmla="*/ 39 h 67"/>
                <a:gd name="T72" fmla="*/ 557 w 566"/>
                <a:gd name="T73" fmla="*/ 39 h 67"/>
                <a:gd name="T74" fmla="*/ 561 w 566"/>
                <a:gd name="T75" fmla="*/ 34 h 67"/>
                <a:gd name="T76" fmla="*/ 561 w 566"/>
                <a:gd name="T77" fmla="*/ 29 h 67"/>
                <a:gd name="T78" fmla="*/ 561 w 566"/>
                <a:gd name="T79" fmla="*/ 24 h 67"/>
                <a:gd name="T80" fmla="*/ 561 w 566"/>
                <a:gd name="T81" fmla="*/ 19 h 67"/>
                <a:gd name="T82" fmla="*/ 561 w 566"/>
                <a:gd name="T83" fmla="*/ 15 h 67"/>
                <a:gd name="T84" fmla="*/ 561 w 566"/>
                <a:gd name="T85" fmla="*/ 15 h 67"/>
                <a:gd name="T86" fmla="*/ 561 w 566"/>
                <a:gd name="T87" fmla="*/ 10 h 67"/>
                <a:gd name="T88" fmla="*/ 561 w 566"/>
                <a:gd name="T89" fmla="*/ 5 h 67"/>
                <a:gd name="T90" fmla="*/ 566 w 566"/>
                <a:gd name="T91" fmla="*/ 5 h 67"/>
                <a:gd name="T92" fmla="*/ 566 w 566"/>
                <a:gd name="T93" fmla="*/ 5 h 67"/>
                <a:gd name="T94" fmla="*/ 566 w 566"/>
                <a:gd name="T95" fmla="*/ 0 h 67"/>
                <a:gd name="T96" fmla="*/ 566 w 566"/>
                <a:gd name="T97" fmla="*/ 0 h 67"/>
                <a:gd name="T98" fmla="*/ 566 w 566"/>
                <a:gd name="T9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6" h="67">
                  <a:moveTo>
                    <a:pt x="9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561" y="67"/>
                  </a:lnTo>
                  <a:lnTo>
                    <a:pt x="557" y="67"/>
                  </a:lnTo>
                  <a:lnTo>
                    <a:pt x="557" y="67"/>
                  </a:lnTo>
                  <a:lnTo>
                    <a:pt x="557" y="67"/>
                  </a:lnTo>
                  <a:lnTo>
                    <a:pt x="557" y="63"/>
                  </a:lnTo>
                  <a:lnTo>
                    <a:pt x="557" y="63"/>
                  </a:lnTo>
                  <a:lnTo>
                    <a:pt x="557" y="63"/>
                  </a:lnTo>
                  <a:lnTo>
                    <a:pt x="557" y="63"/>
                  </a:lnTo>
                  <a:lnTo>
                    <a:pt x="557" y="63"/>
                  </a:lnTo>
                  <a:lnTo>
                    <a:pt x="557" y="63"/>
                  </a:lnTo>
                  <a:lnTo>
                    <a:pt x="557" y="58"/>
                  </a:lnTo>
                  <a:lnTo>
                    <a:pt x="557" y="58"/>
                  </a:lnTo>
                  <a:lnTo>
                    <a:pt x="557" y="58"/>
                  </a:lnTo>
                  <a:lnTo>
                    <a:pt x="557" y="53"/>
                  </a:lnTo>
                  <a:lnTo>
                    <a:pt x="557" y="53"/>
                  </a:lnTo>
                  <a:lnTo>
                    <a:pt x="557" y="53"/>
                  </a:lnTo>
                  <a:lnTo>
                    <a:pt x="557" y="48"/>
                  </a:lnTo>
                  <a:lnTo>
                    <a:pt x="557" y="48"/>
                  </a:lnTo>
                  <a:lnTo>
                    <a:pt x="557" y="48"/>
                  </a:lnTo>
                  <a:lnTo>
                    <a:pt x="557" y="43"/>
                  </a:lnTo>
                  <a:lnTo>
                    <a:pt x="557" y="43"/>
                  </a:lnTo>
                  <a:lnTo>
                    <a:pt x="557" y="39"/>
                  </a:lnTo>
                  <a:lnTo>
                    <a:pt x="557" y="39"/>
                  </a:lnTo>
                  <a:lnTo>
                    <a:pt x="557" y="39"/>
                  </a:lnTo>
                  <a:lnTo>
                    <a:pt x="557" y="34"/>
                  </a:lnTo>
                  <a:lnTo>
                    <a:pt x="561" y="34"/>
                  </a:lnTo>
                  <a:lnTo>
                    <a:pt x="561" y="29"/>
                  </a:lnTo>
                  <a:lnTo>
                    <a:pt x="561" y="29"/>
                  </a:lnTo>
                  <a:lnTo>
                    <a:pt x="561" y="24"/>
                  </a:lnTo>
                  <a:lnTo>
                    <a:pt x="561" y="24"/>
                  </a:lnTo>
                  <a:lnTo>
                    <a:pt x="561" y="24"/>
                  </a:lnTo>
                  <a:lnTo>
                    <a:pt x="561" y="19"/>
                  </a:lnTo>
                  <a:lnTo>
                    <a:pt x="561" y="19"/>
                  </a:lnTo>
                  <a:lnTo>
                    <a:pt x="561" y="15"/>
                  </a:lnTo>
                  <a:lnTo>
                    <a:pt x="561" y="15"/>
                  </a:lnTo>
                  <a:lnTo>
                    <a:pt x="561" y="15"/>
                  </a:lnTo>
                  <a:lnTo>
                    <a:pt x="561" y="10"/>
                  </a:lnTo>
                  <a:lnTo>
                    <a:pt x="561" y="10"/>
                  </a:lnTo>
                  <a:lnTo>
                    <a:pt x="561" y="10"/>
                  </a:lnTo>
                  <a:lnTo>
                    <a:pt x="561" y="5"/>
                  </a:lnTo>
                  <a:lnTo>
                    <a:pt x="561" y="5"/>
                  </a:lnTo>
                  <a:lnTo>
                    <a:pt x="566" y="5"/>
                  </a:lnTo>
                  <a:lnTo>
                    <a:pt x="566" y="5"/>
                  </a:lnTo>
                  <a:lnTo>
                    <a:pt x="566" y="5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96" name="Freeform 198"/>
            <p:cNvSpPr>
              <a:spLocks noChangeAspect="1"/>
            </p:cNvSpPr>
            <p:nvPr/>
          </p:nvSpPr>
          <p:spPr bwMode="auto">
            <a:xfrm>
              <a:off x="5437334" y="1561718"/>
              <a:ext cx="417808" cy="465004"/>
            </a:xfrm>
            <a:custGeom>
              <a:avLst/>
              <a:gdLst>
                <a:gd name="T0" fmla="*/ 316 w 364"/>
                <a:gd name="T1" fmla="*/ 403 h 403"/>
                <a:gd name="T2" fmla="*/ 321 w 364"/>
                <a:gd name="T3" fmla="*/ 403 h 403"/>
                <a:gd name="T4" fmla="*/ 321 w 364"/>
                <a:gd name="T5" fmla="*/ 403 h 403"/>
                <a:gd name="T6" fmla="*/ 321 w 364"/>
                <a:gd name="T7" fmla="*/ 403 h 403"/>
                <a:gd name="T8" fmla="*/ 326 w 364"/>
                <a:gd name="T9" fmla="*/ 403 h 403"/>
                <a:gd name="T10" fmla="*/ 326 w 364"/>
                <a:gd name="T11" fmla="*/ 403 h 403"/>
                <a:gd name="T12" fmla="*/ 331 w 364"/>
                <a:gd name="T13" fmla="*/ 399 h 403"/>
                <a:gd name="T14" fmla="*/ 331 w 364"/>
                <a:gd name="T15" fmla="*/ 399 h 403"/>
                <a:gd name="T16" fmla="*/ 336 w 364"/>
                <a:gd name="T17" fmla="*/ 399 h 403"/>
                <a:gd name="T18" fmla="*/ 340 w 364"/>
                <a:gd name="T19" fmla="*/ 394 h 403"/>
                <a:gd name="T20" fmla="*/ 340 w 364"/>
                <a:gd name="T21" fmla="*/ 394 h 403"/>
                <a:gd name="T22" fmla="*/ 345 w 364"/>
                <a:gd name="T23" fmla="*/ 389 h 403"/>
                <a:gd name="T24" fmla="*/ 350 w 364"/>
                <a:gd name="T25" fmla="*/ 389 h 403"/>
                <a:gd name="T26" fmla="*/ 350 w 364"/>
                <a:gd name="T27" fmla="*/ 384 h 403"/>
                <a:gd name="T28" fmla="*/ 355 w 364"/>
                <a:gd name="T29" fmla="*/ 379 h 403"/>
                <a:gd name="T30" fmla="*/ 355 w 364"/>
                <a:gd name="T31" fmla="*/ 379 h 403"/>
                <a:gd name="T32" fmla="*/ 360 w 364"/>
                <a:gd name="T33" fmla="*/ 375 h 403"/>
                <a:gd name="T34" fmla="*/ 360 w 364"/>
                <a:gd name="T35" fmla="*/ 375 h 403"/>
                <a:gd name="T36" fmla="*/ 364 w 364"/>
                <a:gd name="T37" fmla="*/ 370 h 403"/>
                <a:gd name="T38" fmla="*/ 364 w 364"/>
                <a:gd name="T39" fmla="*/ 370 h 403"/>
                <a:gd name="T40" fmla="*/ 364 w 364"/>
                <a:gd name="T41" fmla="*/ 365 h 403"/>
                <a:gd name="T42" fmla="*/ 364 w 364"/>
                <a:gd name="T43" fmla="*/ 365 h 403"/>
                <a:gd name="T44" fmla="*/ 364 w 364"/>
                <a:gd name="T45" fmla="*/ 360 h 403"/>
                <a:gd name="T46" fmla="*/ 364 w 364"/>
                <a:gd name="T47" fmla="*/ 360 h 403"/>
                <a:gd name="T48" fmla="*/ 364 w 364"/>
                <a:gd name="T49" fmla="*/ 360 h 403"/>
                <a:gd name="T50" fmla="*/ 48 w 364"/>
                <a:gd name="T51" fmla="*/ 0 h 403"/>
                <a:gd name="T52" fmla="*/ 48 w 364"/>
                <a:gd name="T53" fmla="*/ 0 h 403"/>
                <a:gd name="T54" fmla="*/ 48 w 364"/>
                <a:gd name="T55" fmla="*/ 5 h 403"/>
                <a:gd name="T56" fmla="*/ 43 w 364"/>
                <a:gd name="T57" fmla="*/ 5 h 403"/>
                <a:gd name="T58" fmla="*/ 43 w 364"/>
                <a:gd name="T59" fmla="*/ 5 h 403"/>
                <a:gd name="T60" fmla="*/ 43 w 364"/>
                <a:gd name="T61" fmla="*/ 10 h 403"/>
                <a:gd name="T62" fmla="*/ 43 w 364"/>
                <a:gd name="T63" fmla="*/ 10 h 403"/>
                <a:gd name="T64" fmla="*/ 38 w 364"/>
                <a:gd name="T65" fmla="*/ 15 h 403"/>
                <a:gd name="T66" fmla="*/ 38 w 364"/>
                <a:gd name="T67" fmla="*/ 15 h 403"/>
                <a:gd name="T68" fmla="*/ 33 w 364"/>
                <a:gd name="T69" fmla="*/ 19 h 403"/>
                <a:gd name="T70" fmla="*/ 28 w 364"/>
                <a:gd name="T71" fmla="*/ 24 h 403"/>
                <a:gd name="T72" fmla="*/ 28 w 364"/>
                <a:gd name="T73" fmla="*/ 24 h 403"/>
                <a:gd name="T74" fmla="*/ 24 w 364"/>
                <a:gd name="T75" fmla="*/ 29 h 403"/>
                <a:gd name="T76" fmla="*/ 24 w 364"/>
                <a:gd name="T77" fmla="*/ 29 h 403"/>
                <a:gd name="T78" fmla="*/ 19 w 364"/>
                <a:gd name="T79" fmla="*/ 34 h 403"/>
                <a:gd name="T80" fmla="*/ 14 w 364"/>
                <a:gd name="T81" fmla="*/ 39 h 403"/>
                <a:gd name="T82" fmla="*/ 14 w 364"/>
                <a:gd name="T83" fmla="*/ 39 h 403"/>
                <a:gd name="T84" fmla="*/ 9 w 364"/>
                <a:gd name="T85" fmla="*/ 43 h 403"/>
                <a:gd name="T86" fmla="*/ 9 w 364"/>
                <a:gd name="T87" fmla="*/ 43 h 403"/>
                <a:gd name="T88" fmla="*/ 4 w 364"/>
                <a:gd name="T89" fmla="*/ 43 h 403"/>
                <a:gd name="T90" fmla="*/ 4 w 364"/>
                <a:gd name="T91" fmla="*/ 43 h 403"/>
                <a:gd name="T92" fmla="*/ 0 w 364"/>
                <a:gd name="T93" fmla="*/ 48 h 403"/>
                <a:gd name="T94" fmla="*/ 0 w 364"/>
                <a:gd name="T95" fmla="*/ 48 h 403"/>
                <a:gd name="T96" fmla="*/ 0 w 364"/>
                <a:gd name="T97" fmla="*/ 48 h 403"/>
                <a:gd name="T98" fmla="*/ 0 w 364"/>
                <a:gd name="T99" fmla="*/ 4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4" h="403">
                  <a:moveTo>
                    <a:pt x="316" y="403"/>
                  </a:moveTo>
                  <a:lnTo>
                    <a:pt x="316" y="403"/>
                  </a:lnTo>
                  <a:lnTo>
                    <a:pt x="316" y="403"/>
                  </a:lnTo>
                  <a:lnTo>
                    <a:pt x="321" y="403"/>
                  </a:lnTo>
                  <a:lnTo>
                    <a:pt x="321" y="403"/>
                  </a:lnTo>
                  <a:lnTo>
                    <a:pt x="321" y="403"/>
                  </a:lnTo>
                  <a:lnTo>
                    <a:pt x="321" y="403"/>
                  </a:lnTo>
                  <a:lnTo>
                    <a:pt x="321" y="403"/>
                  </a:lnTo>
                  <a:lnTo>
                    <a:pt x="321" y="403"/>
                  </a:lnTo>
                  <a:lnTo>
                    <a:pt x="326" y="403"/>
                  </a:lnTo>
                  <a:lnTo>
                    <a:pt x="326" y="403"/>
                  </a:lnTo>
                  <a:lnTo>
                    <a:pt x="326" y="403"/>
                  </a:lnTo>
                  <a:lnTo>
                    <a:pt x="326" y="403"/>
                  </a:lnTo>
                  <a:lnTo>
                    <a:pt x="331" y="399"/>
                  </a:lnTo>
                  <a:lnTo>
                    <a:pt x="331" y="399"/>
                  </a:lnTo>
                  <a:lnTo>
                    <a:pt x="331" y="399"/>
                  </a:lnTo>
                  <a:lnTo>
                    <a:pt x="336" y="399"/>
                  </a:lnTo>
                  <a:lnTo>
                    <a:pt x="336" y="399"/>
                  </a:lnTo>
                  <a:lnTo>
                    <a:pt x="336" y="394"/>
                  </a:lnTo>
                  <a:lnTo>
                    <a:pt x="340" y="394"/>
                  </a:lnTo>
                  <a:lnTo>
                    <a:pt x="340" y="394"/>
                  </a:lnTo>
                  <a:lnTo>
                    <a:pt x="340" y="394"/>
                  </a:lnTo>
                  <a:lnTo>
                    <a:pt x="345" y="389"/>
                  </a:lnTo>
                  <a:lnTo>
                    <a:pt x="345" y="389"/>
                  </a:lnTo>
                  <a:lnTo>
                    <a:pt x="345" y="389"/>
                  </a:lnTo>
                  <a:lnTo>
                    <a:pt x="350" y="389"/>
                  </a:lnTo>
                  <a:lnTo>
                    <a:pt x="350" y="384"/>
                  </a:lnTo>
                  <a:lnTo>
                    <a:pt x="350" y="384"/>
                  </a:lnTo>
                  <a:lnTo>
                    <a:pt x="350" y="384"/>
                  </a:lnTo>
                  <a:lnTo>
                    <a:pt x="355" y="379"/>
                  </a:lnTo>
                  <a:lnTo>
                    <a:pt x="355" y="379"/>
                  </a:lnTo>
                  <a:lnTo>
                    <a:pt x="355" y="379"/>
                  </a:lnTo>
                  <a:lnTo>
                    <a:pt x="360" y="375"/>
                  </a:lnTo>
                  <a:lnTo>
                    <a:pt x="360" y="375"/>
                  </a:lnTo>
                  <a:lnTo>
                    <a:pt x="360" y="375"/>
                  </a:lnTo>
                  <a:lnTo>
                    <a:pt x="360" y="375"/>
                  </a:lnTo>
                  <a:lnTo>
                    <a:pt x="360" y="370"/>
                  </a:lnTo>
                  <a:lnTo>
                    <a:pt x="364" y="370"/>
                  </a:lnTo>
                  <a:lnTo>
                    <a:pt x="364" y="370"/>
                  </a:lnTo>
                  <a:lnTo>
                    <a:pt x="364" y="370"/>
                  </a:lnTo>
                  <a:lnTo>
                    <a:pt x="364" y="365"/>
                  </a:lnTo>
                  <a:lnTo>
                    <a:pt x="364" y="365"/>
                  </a:lnTo>
                  <a:lnTo>
                    <a:pt x="364" y="365"/>
                  </a:lnTo>
                  <a:lnTo>
                    <a:pt x="364" y="365"/>
                  </a:lnTo>
                  <a:lnTo>
                    <a:pt x="364" y="365"/>
                  </a:lnTo>
                  <a:lnTo>
                    <a:pt x="364" y="360"/>
                  </a:lnTo>
                  <a:lnTo>
                    <a:pt x="364" y="360"/>
                  </a:lnTo>
                  <a:lnTo>
                    <a:pt x="364" y="360"/>
                  </a:lnTo>
                  <a:lnTo>
                    <a:pt x="364" y="360"/>
                  </a:lnTo>
                  <a:lnTo>
                    <a:pt x="364" y="36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9" y="39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16" y="40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97" name="Oval 199"/>
            <p:cNvSpPr>
              <a:spLocks noChangeAspect="1" noChangeArrowheads="1"/>
            </p:cNvSpPr>
            <p:nvPr/>
          </p:nvSpPr>
          <p:spPr bwMode="auto">
            <a:xfrm>
              <a:off x="3970515" y="4601095"/>
              <a:ext cx="244844" cy="24935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98" name="Freeform 200"/>
            <p:cNvSpPr>
              <a:spLocks noChangeAspect="1"/>
            </p:cNvSpPr>
            <p:nvPr/>
          </p:nvSpPr>
          <p:spPr bwMode="auto">
            <a:xfrm>
              <a:off x="3880664" y="4704429"/>
              <a:ext cx="193180" cy="107827"/>
            </a:xfrm>
            <a:custGeom>
              <a:avLst/>
              <a:gdLst>
                <a:gd name="T0" fmla="*/ 149 w 168"/>
                <a:gd name="T1" fmla="*/ 58 h 91"/>
                <a:gd name="T2" fmla="*/ 154 w 168"/>
                <a:gd name="T3" fmla="*/ 58 h 91"/>
                <a:gd name="T4" fmla="*/ 159 w 168"/>
                <a:gd name="T5" fmla="*/ 58 h 91"/>
                <a:gd name="T6" fmla="*/ 159 w 168"/>
                <a:gd name="T7" fmla="*/ 53 h 91"/>
                <a:gd name="T8" fmla="*/ 163 w 168"/>
                <a:gd name="T9" fmla="*/ 53 h 91"/>
                <a:gd name="T10" fmla="*/ 163 w 168"/>
                <a:gd name="T11" fmla="*/ 48 h 91"/>
                <a:gd name="T12" fmla="*/ 168 w 168"/>
                <a:gd name="T13" fmla="*/ 48 h 91"/>
                <a:gd name="T14" fmla="*/ 168 w 168"/>
                <a:gd name="T15" fmla="*/ 43 h 91"/>
                <a:gd name="T16" fmla="*/ 168 w 168"/>
                <a:gd name="T17" fmla="*/ 38 h 91"/>
                <a:gd name="T18" fmla="*/ 168 w 168"/>
                <a:gd name="T19" fmla="*/ 34 h 91"/>
                <a:gd name="T20" fmla="*/ 168 w 168"/>
                <a:gd name="T21" fmla="*/ 34 h 91"/>
                <a:gd name="T22" fmla="*/ 168 w 168"/>
                <a:gd name="T23" fmla="*/ 29 h 91"/>
                <a:gd name="T24" fmla="*/ 168 w 168"/>
                <a:gd name="T25" fmla="*/ 24 h 91"/>
                <a:gd name="T26" fmla="*/ 168 w 168"/>
                <a:gd name="T27" fmla="*/ 19 h 91"/>
                <a:gd name="T28" fmla="*/ 168 w 168"/>
                <a:gd name="T29" fmla="*/ 19 h 91"/>
                <a:gd name="T30" fmla="*/ 163 w 168"/>
                <a:gd name="T31" fmla="*/ 14 h 91"/>
                <a:gd name="T32" fmla="*/ 163 w 168"/>
                <a:gd name="T33" fmla="*/ 10 h 91"/>
                <a:gd name="T34" fmla="*/ 159 w 168"/>
                <a:gd name="T35" fmla="*/ 10 h 91"/>
                <a:gd name="T36" fmla="*/ 159 w 168"/>
                <a:gd name="T37" fmla="*/ 5 h 91"/>
                <a:gd name="T38" fmla="*/ 154 w 168"/>
                <a:gd name="T39" fmla="*/ 5 h 91"/>
                <a:gd name="T40" fmla="*/ 149 w 168"/>
                <a:gd name="T41" fmla="*/ 5 h 91"/>
                <a:gd name="T42" fmla="*/ 149 w 168"/>
                <a:gd name="T43" fmla="*/ 0 h 91"/>
                <a:gd name="T44" fmla="*/ 144 w 168"/>
                <a:gd name="T45" fmla="*/ 0 h 91"/>
                <a:gd name="T46" fmla="*/ 139 w 168"/>
                <a:gd name="T47" fmla="*/ 0 h 91"/>
                <a:gd name="T48" fmla="*/ 139 w 168"/>
                <a:gd name="T49" fmla="*/ 0 h 91"/>
                <a:gd name="T50" fmla="*/ 0 w 168"/>
                <a:gd name="T51" fmla="*/ 29 h 91"/>
                <a:gd name="T52" fmla="*/ 5 w 168"/>
                <a:gd name="T53" fmla="*/ 29 h 91"/>
                <a:gd name="T54" fmla="*/ 5 w 168"/>
                <a:gd name="T55" fmla="*/ 29 h 91"/>
                <a:gd name="T56" fmla="*/ 10 w 168"/>
                <a:gd name="T57" fmla="*/ 29 h 91"/>
                <a:gd name="T58" fmla="*/ 15 w 168"/>
                <a:gd name="T59" fmla="*/ 29 h 91"/>
                <a:gd name="T60" fmla="*/ 19 w 168"/>
                <a:gd name="T61" fmla="*/ 34 h 91"/>
                <a:gd name="T62" fmla="*/ 19 w 168"/>
                <a:gd name="T63" fmla="*/ 34 h 91"/>
                <a:gd name="T64" fmla="*/ 24 w 168"/>
                <a:gd name="T65" fmla="*/ 38 h 91"/>
                <a:gd name="T66" fmla="*/ 24 w 168"/>
                <a:gd name="T67" fmla="*/ 38 h 91"/>
                <a:gd name="T68" fmla="*/ 29 w 168"/>
                <a:gd name="T69" fmla="*/ 43 h 91"/>
                <a:gd name="T70" fmla="*/ 29 w 168"/>
                <a:gd name="T71" fmla="*/ 48 h 91"/>
                <a:gd name="T72" fmla="*/ 29 w 168"/>
                <a:gd name="T73" fmla="*/ 53 h 91"/>
                <a:gd name="T74" fmla="*/ 34 w 168"/>
                <a:gd name="T75" fmla="*/ 53 h 91"/>
                <a:gd name="T76" fmla="*/ 34 w 168"/>
                <a:gd name="T77" fmla="*/ 58 h 91"/>
                <a:gd name="T78" fmla="*/ 34 w 168"/>
                <a:gd name="T79" fmla="*/ 62 h 91"/>
                <a:gd name="T80" fmla="*/ 34 w 168"/>
                <a:gd name="T81" fmla="*/ 67 h 91"/>
                <a:gd name="T82" fmla="*/ 29 w 168"/>
                <a:gd name="T83" fmla="*/ 72 h 91"/>
                <a:gd name="T84" fmla="*/ 29 w 168"/>
                <a:gd name="T85" fmla="*/ 72 h 91"/>
                <a:gd name="T86" fmla="*/ 29 w 168"/>
                <a:gd name="T87" fmla="*/ 77 h 91"/>
                <a:gd name="T88" fmla="*/ 24 w 168"/>
                <a:gd name="T89" fmla="*/ 82 h 91"/>
                <a:gd name="T90" fmla="*/ 24 w 168"/>
                <a:gd name="T91" fmla="*/ 82 h 91"/>
                <a:gd name="T92" fmla="*/ 19 w 168"/>
                <a:gd name="T93" fmla="*/ 86 h 91"/>
                <a:gd name="T94" fmla="*/ 19 w 168"/>
                <a:gd name="T95" fmla="*/ 86 h 91"/>
                <a:gd name="T96" fmla="*/ 15 w 168"/>
                <a:gd name="T97" fmla="*/ 86 h 91"/>
                <a:gd name="T98" fmla="*/ 10 w 168"/>
                <a:gd name="T9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91">
                  <a:moveTo>
                    <a:pt x="149" y="58"/>
                  </a:moveTo>
                  <a:lnTo>
                    <a:pt x="149" y="58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9" y="58"/>
                  </a:lnTo>
                  <a:lnTo>
                    <a:pt x="159" y="53"/>
                  </a:lnTo>
                  <a:lnTo>
                    <a:pt x="159" y="53"/>
                  </a:lnTo>
                  <a:lnTo>
                    <a:pt x="163" y="53"/>
                  </a:lnTo>
                  <a:lnTo>
                    <a:pt x="163" y="53"/>
                  </a:lnTo>
                  <a:lnTo>
                    <a:pt x="163" y="48"/>
                  </a:lnTo>
                  <a:lnTo>
                    <a:pt x="163" y="48"/>
                  </a:lnTo>
                  <a:lnTo>
                    <a:pt x="163" y="48"/>
                  </a:lnTo>
                  <a:lnTo>
                    <a:pt x="168" y="48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8" y="38"/>
                  </a:lnTo>
                  <a:lnTo>
                    <a:pt x="168" y="38"/>
                  </a:lnTo>
                  <a:lnTo>
                    <a:pt x="168" y="38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8" y="29"/>
                  </a:lnTo>
                  <a:lnTo>
                    <a:pt x="168" y="29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63" y="10"/>
                  </a:lnTo>
                  <a:lnTo>
                    <a:pt x="163" y="10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59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49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43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34" y="53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4" y="67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4" y="77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15" y="91"/>
                  </a:lnTo>
                  <a:lnTo>
                    <a:pt x="10" y="91"/>
                  </a:lnTo>
                  <a:lnTo>
                    <a:pt x="149" y="5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199" name="Oval 201"/>
            <p:cNvSpPr>
              <a:spLocks noChangeAspect="1" noChangeArrowheads="1"/>
            </p:cNvSpPr>
            <p:nvPr/>
          </p:nvSpPr>
          <p:spPr bwMode="auto">
            <a:xfrm>
              <a:off x="6670540" y="1939113"/>
              <a:ext cx="312233" cy="3167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00" name="Freeform 202"/>
            <p:cNvSpPr>
              <a:spLocks noChangeAspect="1"/>
            </p:cNvSpPr>
            <p:nvPr/>
          </p:nvSpPr>
          <p:spPr bwMode="auto">
            <a:xfrm>
              <a:off x="6872705" y="1633603"/>
              <a:ext cx="314479" cy="384134"/>
            </a:xfrm>
            <a:custGeom>
              <a:avLst/>
              <a:gdLst>
                <a:gd name="T0" fmla="*/ 0 w 274"/>
                <a:gd name="T1" fmla="*/ 292 h 331"/>
                <a:gd name="T2" fmla="*/ 0 w 274"/>
                <a:gd name="T3" fmla="*/ 297 h 331"/>
                <a:gd name="T4" fmla="*/ 0 w 274"/>
                <a:gd name="T5" fmla="*/ 297 h 331"/>
                <a:gd name="T6" fmla="*/ 0 w 274"/>
                <a:gd name="T7" fmla="*/ 302 h 331"/>
                <a:gd name="T8" fmla="*/ 0 w 274"/>
                <a:gd name="T9" fmla="*/ 302 h 331"/>
                <a:gd name="T10" fmla="*/ 0 w 274"/>
                <a:gd name="T11" fmla="*/ 307 h 331"/>
                <a:gd name="T12" fmla="*/ 0 w 274"/>
                <a:gd name="T13" fmla="*/ 312 h 331"/>
                <a:gd name="T14" fmla="*/ 5 w 274"/>
                <a:gd name="T15" fmla="*/ 312 h 331"/>
                <a:gd name="T16" fmla="*/ 5 w 274"/>
                <a:gd name="T17" fmla="*/ 316 h 331"/>
                <a:gd name="T18" fmla="*/ 10 w 274"/>
                <a:gd name="T19" fmla="*/ 316 h 331"/>
                <a:gd name="T20" fmla="*/ 10 w 274"/>
                <a:gd name="T21" fmla="*/ 321 h 331"/>
                <a:gd name="T22" fmla="*/ 15 w 274"/>
                <a:gd name="T23" fmla="*/ 321 h 331"/>
                <a:gd name="T24" fmla="*/ 20 w 274"/>
                <a:gd name="T25" fmla="*/ 326 h 331"/>
                <a:gd name="T26" fmla="*/ 24 w 274"/>
                <a:gd name="T27" fmla="*/ 326 h 331"/>
                <a:gd name="T28" fmla="*/ 29 w 274"/>
                <a:gd name="T29" fmla="*/ 331 h 331"/>
                <a:gd name="T30" fmla="*/ 29 w 274"/>
                <a:gd name="T31" fmla="*/ 331 h 331"/>
                <a:gd name="T32" fmla="*/ 34 w 274"/>
                <a:gd name="T33" fmla="*/ 331 h 331"/>
                <a:gd name="T34" fmla="*/ 39 w 274"/>
                <a:gd name="T35" fmla="*/ 331 h 331"/>
                <a:gd name="T36" fmla="*/ 44 w 274"/>
                <a:gd name="T37" fmla="*/ 331 h 331"/>
                <a:gd name="T38" fmla="*/ 44 w 274"/>
                <a:gd name="T39" fmla="*/ 331 h 331"/>
                <a:gd name="T40" fmla="*/ 48 w 274"/>
                <a:gd name="T41" fmla="*/ 331 h 331"/>
                <a:gd name="T42" fmla="*/ 53 w 274"/>
                <a:gd name="T43" fmla="*/ 331 h 331"/>
                <a:gd name="T44" fmla="*/ 53 w 274"/>
                <a:gd name="T45" fmla="*/ 331 h 331"/>
                <a:gd name="T46" fmla="*/ 58 w 274"/>
                <a:gd name="T47" fmla="*/ 331 h 331"/>
                <a:gd name="T48" fmla="*/ 58 w 274"/>
                <a:gd name="T49" fmla="*/ 326 h 331"/>
                <a:gd name="T50" fmla="*/ 274 w 274"/>
                <a:gd name="T51" fmla="*/ 33 h 331"/>
                <a:gd name="T52" fmla="*/ 274 w 274"/>
                <a:gd name="T53" fmla="*/ 38 h 331"/>
                <a:gd name="T54" fmla="*/ 269 w 274"/>
                <a:gd name="T55" fmla="*/ 38 h 331"/>
                <a:gd name="T56" fmla="*/ 269 w 274"/>
                <a:gd name="T57" fmla="*/ 38 h 331"/>
                <a:gd name="T58" fmla="*/ 264 w 274"/>
                <a:gd name="T59" fmla="*/ 38 h 331"/>
                <a:gd name="T60" fmla="*/ 260 w 274"/>
                <a:gd name="T61" fmla="*/ 38 h 331"/>
                <a:gd name="T62" fmla="*/ 260 w 274"/>
                <a:gd name="T63" fmla="*/ 38 h 331"/>
                <a:gd name="T64" fmla="*/ 255 w 274"/>
                <a:gd name="T65" fmla="*/ 38 h 331"/>
                <a:gd name="T66" fmla="*/ 250 w 274"/>
                <a:gd name="T67" fmla="*/ 38 h 331"/>
                <a:gd name="T68" fmla="*/ 245 w 274"/>
                <a:gd name="T69" fmla="*/ 33 h 331"/>
                <a:gd name="T70" fmla="*/ 240 w 274"/>
                <a:gd name="T71" fmla="*/ 33 h 331"/>
                <a:gd name="T72" fmla="*/ 236 w 274"/>
                <a:gd name="T73" fmla="*/ 33 h 331"/>
                <a:gd name="T74" fmla="*/ 231 w 274"/>
                <a:gd name="T75" fmla="*/ 28 h 331"/>
                <a:gd name="T76" fmla="*/ 231 w 274"/>
                <a:gd name="T77" fmla="*/ 28 h 331"/>
                <a:gd name="T78" fmla="*/ 226 w 274"/>
                <a:gd name="T79" fmla="*/ 24 h 331"/>
                <a:gd name="T80" fmla="*/ 221 w 274"/>
                <a:gd name="T81" fmla="*/ 24 h 331"/>
                <a:gd name="T82" fmla="*/ 221 w 274"/>
                <a:gd name="T83" fmla="*/ 19 h 331"/>
                <a:gd name="T84" fmla="*/ 216 w 274"/>
                <a:gd name="T85" fmla="*/ 14 h 331"/>
                <a:gd name="T86" fmla="*/ 216 w 274"/>
                <a:gd name="T87" fmla="*/ 14 h 331"/>
                <a:gd name="T88" fmla="*/ 212 w 274"/>
                <a:gd name="T89" fmla="*/ 9 h 331"/>
                <a:gd name="T90" fmla="*/ 212 w 274"/>
                <a:gd name="T91" fmla="*/ 9 h 331"/>
                <a:gd name="T92" fmla="*/ 212 w 274"/>
                <a:gd name="T93" fmla="*/ 4 h 331"/>
                <a:gd name="T94" fmla="*/ 212 w 274"/>
                <a:gd name="T95" fmla="*/ 4 h 331"/>
                <a:gd name="T96" fmla="*/ 212 w 274"/>
                <a:gd name="T97" fmla="*/ 0 h 331"/>
                <a:gd name="T98" fmla="*/ 212 w 274"/>
                <a:gd name="T9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331">
                  <a:moveTo>
                    <a:pt x="0" y="292"/>
                  </a:moveTo>
                  <a:lnTo>
                    <a:pt x="0" y="292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5" y="312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10" y="316"/>
                  </a:lnTo>
                  <a:lnTo>
                    <a:pt x="10" y="321"/>
                  </a:lnTo>
                  <a:lnTo>
                    <a:pt x="10" y="321"/>
                  </a:lnTo>
                  <a:lnTo>
                    <a:pt x="15" y="321"/>
                  </a:lnTo>
                  <a:lnTo>
                    <a:pt x="15" y="321"/>
                  </a:lnTo>
                  <a:lnTo>
                    <a:pt x="20" y="326"/>
                  </a:lnTo>
                  <a:lnTo>
                    <a:pt x="20" y="326"/>
                  </a:lnTo>
                  <a:lnTo>
                    <a:pt x="20" y="326"/>
                  </a:lnTo>
                  <a:lnTo>
                    <a:pt x="24" y="326"/>
                  </a:lnTo>
                  <a:lnTo>
                    <a:pt x="24" y="326"/>
                  </a:lnTo>
                  <a:lnTo>
                    <a:pt x="29" y="331"/>
                  </a:lnTo>
                  <a:lnTo>
                    <a:pt x="29" y="331"/>
                  </a:lnTo>
                  <a:lnTo>
                    <a:pt x="29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9" y="331"/>
                  </a:lnTo>
                  <a:lnTo>
                    <a:pt x="39" y="331"/>
                  </a:lnTo>
                  <a:lnTo>
                    <a:pt x="39" y="331"/>
                  </a:lnTo>
                  <a:lnTo>
                    <a:pt x="44" y="331"/>
                  </a:lnTo>
                  <a:lnTo>
                    <a:pt x="44" y="331"/>
                  </a:lnTo>
                  <a:lnTo>
                    <a:pt x="44" y="331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53" y="331"/>
                  </a:lnTo>
                  <a:lnTo>
                    <a:pt x="53" y="331"/>
                  </a:lnTo>
                  <a:lnTo>
                    <a:pt x="53" y="331"/>
                  </a:lnTo>
                  <a:lnTo>
                    <a:pt x="53" y="331"/>
                  </a:lnTo>
                  <a:lnTo>
                    <a:pt x="58" y="331"/>
                  </a:lnTo>
                  <a:lnTo>
                    <a:pt x="58" y="326"/>
                  </a:lnTo>
                  <a:lnTo>
                    <a:pt x="58" y="326"/>
                  </a:lnTo>
                  <a:lnTo>
                    <a:pt x="274" y="33"/>
                  </a:lnTo>
                  <a:lnTo>
                    <a:pt x="274" y="33"/>
                  </a:lnTo>
                  <a:lnTo>
                    <a:pt x="274" y="33"/>
                  </a:lnTo>
                  <a:lnTo>
                    <a:pt x="274" y="38"/>
                  </a:lnTo>
                  <a:lnTo>
                    <a:pt x="269" y="38"/>
                  </a:lnTo>
                  <a:lnTo>
                    <a:pt x="269" y="38"/>
                  </a:lnTo>
                  <a:lnTo>
                    <a:pt x="269" y="38"/>
                  </a:lnTo>
                  <a:lnTo>
                    <a:pt x="269" y="38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60" y="38"/>
                  </a:lnTo>
                  <a:lnTo>
                    <a:pt x="260" y="38"/>
                  </a:lnTo>
                  <a:lnTo>
                    <a:pt x="260" y="38"/>
                  </a:lnTo>
                  <a:lnTo>
                    <a:pt x="255" y="38"/>
                  </a:lnTo>
                  <a:lnTo>
                    <a:pt x="255" y="38"/>
                  </a:lnTo>
                  <a:lnTo>
                    <a:pt x="250" y="38"/>
                  </a:lnTo>
                  <a:lnTo>
                    <a:pt x="250" y="38"/>
                  </a:lnTo>
                  <a:lnTo>
                    <a:pt x="245" y="38"/>
                  </a:lnTo>
                  <a:lnTo>
                    <a:pt x="245" y="33"/>
                  </a:lnTo>
                  <a:lnTo>
                    <a:pt x="245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36" y="33"/>
                  </a:lnTo>
                  <a:lnTo>
                    <a:pt x="236" y="28"/>
                  </a:lnTo>
                  <a:lnTo>
                    <a:pt x="231" y="28"/>
                  </a:lnTo>
                  <a:lnTo>
                    <a:pt x="231" y="28"/>
                  </a:lnTo>
                  <a:lnTo>
                    <a:pt x="231" y="28"/>
                  </a:lnTo>
                  <a:lnTo>
                    <a:pt x="226" y="24"/>
                  </a:lnTo>
                  <a:lnTo>
                    <a:pt x="226" y="24"/>
                  </a:lnTo>
                  <a:lnTo>
                    <a:pt x="226" y="24"/>
                  </a:lnTo>
                  <a:lnTo>
                    <a:pt x="221" y="24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16" y="19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2" y="9"/>
                  </a:lnTo>
                  <a:lnTo>
                    <a:pt x="212" y="9"/>
                  </a:lnTo>
                  <a:lnTo>
                    <a:pt x="212" y="9"/>
                  </a:lnTo>
                  <a:lnTo>
                    <a:pt x="212" y="4"/>
                  </a:lnTo>
                  <a:lnTo>
                    <a:pt x="212" y="4"/>
                  </a:lnTo>
                  <a:lnTo>
                    <a:pt x="212" y="4"/>
                  </a:lnTo>
                  <a:lnTo>
                    <a:pt x="212" y="4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01" name="Oval 203"/>
            <p:cNvSpPr>
              <a:spLocks noChangeAspect="1" noChangeArrowheads="1"/>
            </p:cNvSpPr>
            <p:nvPr/>
          </p:nvSpPr>
          <p:spPr bwMode="auto">
            <a:xfrm>
              <a:off x="1982560" y="3727246"/>
              <a:ext cx="114560" cy="116813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02" name="Oval 204"/>
            <p:cNvSpPr>
              <a:spLocks noChangeAspect="1" noChangeArrowheads="1"/>
            </p:cNvSpPr>
            <p:nvPr/>
          </p:nvSpPr>
          <p:spPr bwMode="auto">
            <a:xfrm>
              <a:off x="5228431" y="1339324"/>
              <a:ext cx="292016" cy="29427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03" name="Freeform 205"/>
            <p:cNvSpPr>
              <a:spLocks noChangeAspect="1"/>
            </p:cNvSpPr>
            <p:nvPr/>
          </p:nvSpPr>
          <p:spPr bwMode="auto">
            <a:xfrm>
              <a:off x="5376685" y="984393"/>
              <a:ext cx="199919" cy="408845"/>
            </a:xfrm>
            <a:custGeom>
              <a:avLst/>
              <a:gdLst>
                <a:gd name="T0" fmla="*/ 0 w 173"/>
                <a:gd name="T1" fmla="*/ 326 h 355"/>
                <a:gd name="T2" fmla="*/ 0 w 173"/>
                <a:gd name="T3" fmla="*/ 331 h 355"/>
                <a:gd name="T4" fmla="*/ 0 w 173"/>
                <a:gd name="T5" fmla="*/ 331 h 355"/>
                <a:gd name="T6" fmla="*/ 5 w 173"/>
                <a:gd name="T7" fmla="*/ 336 h 355"/>
                <a:gd name="T8" fmla="*/ 5 w 173"/>
                <a:gd name="T9" fmla="*/ 336 h 355"/>
                <a:gd name="T10" fmla="*/ 5 w 173"/>
                <a:gd name="T11" fmla="*/ 341 h 355"/>
                <a:gd name="T12" fmla="*/ 9 w 173"/>
                <a:gd name="T13" fmla="*/ 341 h 355"/>
                <a:gd name="T14" fmla="*/ 9 w 173"/>
                <a:gd name="T15" fmla="*/ 346 h 355"/>
                <a:gd name="T16" fmla="*/ 14 w 173"/>
                <a:gd name="T17" fmla="*/ 346 h 355"/>
                <a:gd name="T18" fmla="*/ 19 w 173"/>
                <a:gd name="T19" fmla="*/ 346 h 355"/>
                <a:gd name="T20" fmla="*/ 19 w 173"/>
                <a:gd name="T21" fmla="*/ 350 h 355"/>
                <a:gd name="T22" fmla="*/ 24 w 173"/>
                <a:gd name="T23" fmla="*/ 350 h 355"/>
                <a:gd name="T24" fmla="*/ 29 w 173"/>
                <a:gd name="T25" fmla="*/ 350 h 355"/>
                <a:gd name="T26" fmla="*/ 33 w 173"/>
                <a:gd name="T27" fmla="*/ 355 h 355"/>
                <a:gd name="T28" fmla="*/ 38 w 173"/>
                <a:gd name="T29" fmla="*/ 355 h 355"/>
                <a:gd name="T30" fmla="*/ 38 w 173"/>
                <a:gd name="T31" fmla="*/ 355 h 355"/>
                <a:gd name="T32" fmla="*/ 43 w 173"/>
                <a:gd name="T33" fmla="*/ 355 h 355"/>
                <a:gd name="T34" fmla="*/ 48 w 173"/>
                <a:gd name="T35" fmla="*/ 355 h 355"/>
                <a:gd name="T36" fmla="*/ 53 w 173"/>
                <a:gd name="T37" fmla="*/ 355 h 355"/>
                <a:gd name="T38" fmla="*/ 53 w 173"/>
                <a:gd name="T39" fmla="*/ 350 h 355"/>
                <a:gd name="T40" fmla="*/ 57 w 173"/>
                <a:gd name="T41" fmla="*/ 350 h 355"/>
                <a:gd name="T42" fmla="*/ 57 w 173"/>
                <a:gd name="T43" fmla="*/ 350 h 355"/>
                <a:gd name="T44" fmla="*/ 62 w 173"/>
                <a:gd name="T45" fmla="*/ 346 h 355"/>
                <a:gd name="T46" fmla="*/ 62 w 173"/>
                <a:gd name="T47" fmla="*/ 346 h 355"/>
                <a:gd name="T48" fmla="*/ 62 w 173"/>
                <a:gd name="T49" fmla="*/ 346 h 355"/>
                <a:gd name="T50" fmla="*/ 173 w 173"/>
                <a:gd name="T51" fmla="*/ 19 h 355"/>
                <a:gd name="T52" fmla="*/ 168 w 173"/>
                <a:gd name="T53" fmla="*/ 24 h 355"/>
                <a:gd name="T54" fmla="*/ 168 w 173"/>
                <a:gd name="T55" fmla="*/ 24 h 355"/>
                <a:gd name="T56" fmla="*/ 163 w 173"/>
                <a:gd name="T57" fmla="*/ 24 h 355"/>
                <a:gd name="T58" fmla="*/ 163 w 173"/>
                <a:gd name="T59" fmla="*/ 24 h 355"/>
                <a:gd name="T60" fmla="*/ 158 w 173"/>
                <a:gd name="T61" fmla="*/ 29 h 355"/>
                <a:gd name="T62" fmla="*/ 158 w 173"/>
                <a:gd name="T63" fmla="*/ 29 h 355"/>
                <a:gd name="T64" fmla="*/ 153 w 173"/>
                <a:gd name="T65" fmla="*/ 29 h 355"/>
                <a:gd name="T66" fmla="*/ 149 w 173"/>
                <a:gd name="T67" fmla="*/ 29 h 355"/>
                <a:gd name="T68" fmla="*/ 144 w 173"/>
                <a:gd name="T69" fmla="*/ 29 h 355"/>
                <a:gd name="T70" fmla="*/ 139 w 173"/>
                <a:gd name="T71" fmla="*/ 29 h 355"/>
                <a:gd name="T72" fmla="*/ 134 w 173"/>
                <a:gd name="T73" fmla="*/ 29 h 355"/>
                <a:gd name="T74" fmla="*/ 134 w 173"/>
                <a:gd name="T75" fmla="*/ 24 h 355"/>
                <a:gd name="T76" fmla="*/ 129 w 173"/>
                <a:gd name="T77" fmla="*/ 24 h 355"/>
                <a:gd name="T78" fmla="*/ 125 w 173"/>
                <a:gd name="T79" fmla="*/ 24 h 355"/>
                <a:gd name="T80" fmla="*/ 120 w 173"/>
                <a:gd name="T81" fmla="*/ 19 h 355"/>
                <a:gd name="T82" fmla="*/ 120 w 173"/>
                <a:gd name="T83" fmla="*/ 19 h 355"/>
                <a:gd name="T84" fmla="*/ 115 w 173"/>
                <a:gd name="T85" fmla="*/ 19 h 355"/>
                <a:gd name="T86" fmla="*/ 110 w 173"/>
                <a:gd name="T87" fmla="*/ 14 h 355"/>
                <a:gd name="T88" fmla="*/ 110 w 173"/>
                <a:gd name="T89" fmla="*/ 14 h 355"/>
                <a:gd name="T90" fmla="*/ 110 w 173"/>
                <a:gd name="T91" fmla="*/ 10 h 355"/>
                <a:gd name="T92" fmla="*/ 105 w 173"/>
                <a:gd name="T93" fmla="*/ 10 h 355"/>
                <a:gd name="T94" fmla="*/ 105 w 173"/>
                <a:gd name="T95" fmla="*/ 5 h 355"/>
                <a:gd name="T96" fmla="*/ 105 w 173"/>
                <a:gd name="T97" fmla="*/ 5 h 355"/>
                <a:gd name="T98" fmla="*/ 105 w 173"/>
                <a:gd name="T9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355">
                  <a:moveTo>
                    <a:pt x="0" y="326"/>
                  </a:moveTo>
                  <a:lnTo>
                    <a:pt x="0" y="326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6"/>
                  </a:lnTo>
                  <a:lnTo>
                    <a:pt x="5" y="336"/>
                  </a:lnTo>
                  <a:lnTo>
                    <a:pt x="5" y="336"/>
                  </a:lnTo>
                  <a:lnTo>
                    <a:pt x="5" y="336"/>
                  </a:lnTo>
                  <a:lnTo>
                    <a:pt x="5" y="336"/>
                  </a:lnTo>
                  <a:lnTo>
                    <a:pt x="5" y="341"/>
                  </a:lnTo>
                  <a:lnTo>
                    <a:pt x="5" y="341"/>
                  </a:lnTo>
                  <a:lnTo>
                    <a:pt x="9" y="341"/>
                  </a:lnTo>
                  <a:lnTo>
                    <a:pt x="9" y="341"/>
                  </a:lnTo>
                  <a:lnTo>
                    <a:pt x="9" y="346"/>
                  </a:lnTo>
                  <a:lnTo>
                    <a:pt x="14" y="346"/>
                  </a:lnTo>
                  <a:lnTo>
                    <a:pt x="14" y="346"/>
                  </a:lnTo>
                  <a:lnTo>
                    <a:pt x="14" y="346"/>
                  </a:lnTo>
                  <a:lnTo>
                    <a:pt x="19" y="346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24" y="350"/>
                  </a:lnTo>
                  <a:lnTo>
                    <a:pt x="24" y="350"/>
                  </a:lnTo>
                  <a:lnTo>
                    <a:pt x="24" y="350"/>
                  </a:lnTo>
                  <a:lnTo>
                    <a:pt x="29" y="350"/>
                  </a:lnTo>
                  <a:lnTo>
                    <a:pt x="29" y="350"/>
                  </a:lnTo>
                  <a:lnTo>
                    <a:pt x="33" y="355"/>
                  </a:lnTo>
                  <a:lnTo>
                    <a:pt x="33" y="355"/>
                  </a:lnTo>
                  <a:lnTo>
                    <a:pt x="38" y="355"/>
                  </a:lnTo>
                  <a:lnTo>
                    <a:pt x="38" y="355"/>
                  </a:lnTo>
                  <a:lnTo>
                    <a:pt x="38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8" y="355"/>
                  </a:lnTo>
                  <a:lnTo>
                    <a:pt x="48" y="355"/>
                  </a:lnTo>
                  <a:lnTo>
                    <a:pt x="53" y="355"/>
                  </a:lnTo>
                  <a:lnTo>
                    <a:pt x="53" y="350"/>
                  </a:lnTo>
                  <a:lnTo>
                    <a:pt x="53" y="350"/>
                  </a:lnTo>
                  <a:lnTo>
                    <a:pt x="53" y="350"/>
                  </a:lnTo>
                  <a:lnTo>
                    <a:pt x="57" y="350"/>
                  </a:lnTo>
                  <a:lnTo>
                    <a:pt x="57" y="350"/>
                  </a:lnTo>
                  <a:lnTo>
                    <a:pt x="57" y="350"/>
                  </a:lnTo>
                  <a:lnTo>
                    <a:pt x="57" y="350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68" y="19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63" y="29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53" y="29"/>
                  </a:lnTo>
                  <a:lnTo>
                    <a:pt x="153" y="29"/>
                  </a:lnTo>
                  <a:lnTo>
                    <a:pt x="149" y="29"/>
                  </a:lnTo>
                  <a:lnTo>
                    <a:pt x="149" y="29"/>
                  </a:lnTo>
                  <a:lnTo>
                    <a:pt x="149" y="29"/>
                  </a:lnTo>
                  <a:lnTo>
                    <a:pt x="144" y="29"/>
                  </a:lnTo>
                  <a:lnTo>
                    <a:pt x="144" y="29"/>
                  </a:lnTo>
                  <a:lnTo>
                    <a:pt x="139" y="29"/>
                  </a:lnTo>
                  <a:lnTo>
                    <a:pt x="139" y="29"/>
                  </a:lnTo>
                  <a:lnTo>
                    <a:pt x="134" y="29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5" y="10"/>
                  </a:lnTo>
                  <a:lnTo>
                    <a:pt x="105" y="10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04" name="Oval 206"/>
            <p:cNvSpPr>
              <a:spLocks noChangeAspect="1" noChangeArrowheads="1"/>
            </p:cNvSpPr>
            <p:nvPr/>
          </p:nvSpPr>
          <p:spPr bwMode="auto">
            <a:xfrm>
              <a:off x="7104072" y="1532515"/>
              <a:ext cx="148254" cy="150509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05" name="Oval 207"/>
            <p:cNvSpPr>
              <a:spLocks noChangeAspect="1" noChangeArrowheads="1"/>
            </p:cNvSpPr>
            <p:nvPr/>
          </p:nvSpPr>
          <p:spPr bwMode="auto">
            <a:xfrm>
              <a:off x="5482260" y="878813"/>
              <a:ext cx="137023" cy="139277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  <p:sp>
          <p:nvSpPr>
            <p:cNvPr id="206" name="Oval 208"/>
            <p:cNvSpPr>
              <a:spLocks noChangeAspect="1" noChangeArrowheads="1"/>
            </p:cNvSpPr>
            <p:nvPr/>
          </p:nvSpPr>
          <p:spPr bwMode="auto">
            <a:xfrm>
              <a:off x="3804291" y="4717908"/>
              <a:ext cx="114560" cy="114566"/>
            </a:xfrm>
            <a:prstGeom prst="ellipse">
              <a:avLst/>
            </a:prstGeom>
            <a:solidFill>
              <a:srgbClr val="00FFFF"/>
            </a:solidFill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10" name="Rectangle 2"/>
          <p:cNvSpPr txBox="1">
            <a:spLocks noChangeArrowheads="1"/>
          </p:cNvSpPr>
          <p:nvPr/>
        </p:nvSpPr>
        <p:spPr bwMode="auto">
          <a:xfrm>
            <a:off x="0" y="156590"/>
            <a:ext cx="9143999" cy="52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b="1" kern="0" dirty="0">
                <a:solidFill>
                  <a:srgbClr val="0162FF"/>
                </a:solidFill>
                <a:latin typeface="Times New Roman" pitchFamily="18" charset="0"/>
              </a:rPr>
              <a:t>[Fe(</a:t>
            </a:r>
            <a:r>
              <a:rPr lang="en-US" altLang="en-US" sz="2800" b="1" kern="0" dirty="0" err="1">
                <a:solidFill>
                  <a:srgbClr val="0162FF"/>
                </a:solidFill>
                <a:latin typeface="Times New Roman" pitchFamily="18" charset="0"/>
              </a:rPr>
              <a:t>phen</a:t>
            </a:r>
            <a:r>
              <a:rPr lang="en-US" altLang="en-US" sz="2800" b="1" kern="0" dirty="0">
                <a:solidFill>
                  <a:srgbClr val="0162FF"/>
                </a:solidFill>
                <a:latin typeface="Times New Roman" pitchFamily="18" charset="0"/>
              </a:rPr>
              <a:t>)</a:t>
            </a:r>
            <a:r>
              <a:rPr lang="en-US" altLang="en-US" sz="2800" b="1" kern="0" baseline="-25000" dirty="0">
                <a:solidFill>
                  <a:srgbClr val="0162FF"/>
                </a:solidFill>
                <a:latin typeface="Times New Roman" pitchFamily="18" charset="0"/>
              </a:rPr>
              <a:t>2</a:t>
            </a:r>
            <a:r>
              <a:rPr lang="en-US" altLang="en-US" sz="2800" b="1" kern="0" dirty="0">
                <a:solidFill>
                  <a:srgbClr val="0162FF"/>
                </a:solidFill>
                <a:latin typeface="Times New Roman" pitchFamily="18" charset="0"/>
              </a:rPr>
              <a:t>]</a:t>
            </a:r>
            <a:r>
              <a:rPr lang="en-US" altLang="en-US" sz="2800" b="1" kern="0" baseline="-25000" dirty="0">
                <a:solidFill>
                  <a:srgbClr val="0162FF"/>
                </a:solidFill>
                <a:latin typeface="Times New Roman" pitchFamily="18" charset="0"/>
              </a:rPr>
              <a:t>2</a:t>
            </a:r>
            <a:r>
              <a:rPr lang="en-US" altLang="en-US" sz="2800" b="1" kern="0" dirty="0">
                <a:solidFill>
                  <a:srgbClr val="0162FF"/>
                </a:solidFill>
                <a:latin typeface="Times New Roman" pitchFamily="18" charset="0"/>
              </a:rPr>
              <a:t>O(NO</a:t>
            </a:r>
            <a:r>
              <a:rPr lang="en-US" altLang="en-US" sz="2800" b="1" kern="0" baseline="-25000" dirty="0">
                <a:solidFill>
                  <a:srgbClr val="0162FF"/>
                </a:solidFill>
                <a:latin typeface="Times New Roman" pitchFamily="18" charset="0"/>
              </a:rPr>
              <a:t>3</a:t>
            </a:r>
            <a:r>
              <a:rPr lang="en-US" altLang="en-US" sz="2800" b="1" kern="0" dirty="0">
                <a:solidFill>
                  <a:srgbClr val="0162FF"/>
                </a:solidFill>
                <a:latin typeface="Times New Roman" pitchFamily="18" charset="0"/>
              </a:rPr>
              <a:t>)</a:t>
            </a:r>
            <a:r>
              <a:rPr lang="en-US" altLang="en-US" sz="2800" b="1" kern="0" baseline="-25000" dirty="0">
                <a:solidFill>
                  <a:srgbClr val="0162FF"/>
                </a:solidFill>
                <a:latin typeface="Times New Roman" pitchFamily="18" charset="0"/>
              </a:rPr>
              <a:t>4</a:t>
            </a:r>
            <a:r>
              <a:rPr lang="en-US" altLang="en-US" sz="2800" b="1" kern="0" dirty="0">
                <a:solidFill>
                  <a:srgbClr val="0162FF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altLang="en-US" sz="2800" b="1" kern="0" dirty="0">
                <a:solidFill>
                  <a:srgbClr val="0162FF"/>
                </a:solidFill>
                <a:latin typeface="Times New Roman" pitchFamily="18" charset="0"/>
              </a:rPr>
              <a:t>7H</a:t>
            </a:r>
            <a:r>
              <a:rPr lang="en-US" altLang="en-US" sz="2800" b="1" kern="0" baseline="-25000" dirty="0">
                <a:solidFill>
                  <a:srgbClr val="0162FF"/>
                </a:solidFill>
                <a:latin typeface="Times New Roman" pitchFamily="18" charset="0"/>
              </a:rPr>
              <a:t>2</a:t>
            </a:r>
            <a:r>
              <a:rPr lang="en-US" altLang="en-US" sz="2800" b="1" kern="0" dirty="0">
                <a:solidFill>
                  <a:srgbClr val="0162FF"/>
                </a:solidFill>
                <a:latin typeface="Times New Roman" pitchFamily="18" charset="0"/>
              </a:rPr>
              <a:t>O</a:t>
            </a:r>
            <a:endParaRPr lang="en-US" altLang="en-US" sz="2800" b="1" kern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0866" y="5485292"/>
            <a:ext cx="257677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Ozarowski, A.; et al.,</a:t>
            </a: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Inorganic Chemistry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34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5558 (1995)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87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86" y="3731559"/>
            <a:ext cx="4048314" cy="312644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Thank you for your attention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43" y="2658042"/>
            <a:ext cx="3673525" cy="20663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r="24564"/>
          <a:stretch/>
        </p:blipFill>
        <p:spPr>
          <a:xfrm>
            <a:off x="-4630" y="1447800"/>
            <a:ext cx="2796962" cy="2590800"/>
          </a:xfrm>
          <a:prstGeom prst="rect">
            <a:avLst/>
          </a:prstGeom>
        </p:spPr>
      </p:pic>
      <p:pic>
        <p:nvPicPr>
          <p:cNvPr id="11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5" cstate="print"/>
          <a:srcRect r="11325"/>
          <a:stretch>
            <a:fillRect/>
          </a:stretch>
        </p:blipFill>
        <p:spPr bwMode="auto">
          <a:xfrm>
            <a:off x="6781800" y="1413762"/>
            <a:ext cx="2264101" cy="7198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8" descr="nsf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37787"/>
            <a:ext cx="4054788" cy="7344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0" y="6529423"/>
            <a:ext cx="5029200" cy="2523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400" dirty="0"/>
              <a:t>62. Zjazd Naukowy PTChem</a:t>
            </a:r>
            <a:r>
              <a:rPr lang="en-US" sz="1400" dirty="0"/>
              <a:t> 4 </a:t>
            </a:r>
            <a:r>
              <a:rPr lang="pl-PL" sz="1400" dirty="0"/>
              <a:t>września 2019, Warszaw</a:t>
            </a:r>
            <a:r>
              <a:rPr lang="en-US" sz="1400" dirty="0"/>
              <a:t>a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1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21" y="1600200"/>
            <a:ext cx="5874557" cy="4525963"/>
          </a:xfrm>
        </p:spPr>
      </p:pic>
    </p:spTree>
    <p:extLst>
      <p:ext uri="{BB962C8B-B14F-4D97-AF65-F5344CB8AC3E}">
        <p14:creationId xmlns:p14="http://schemas.microsoft.com/office/powerpoint/2010/main" val="22057036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915" y="11624"/>
            <a:ext cx="9144000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 b="12545"/>
          <a:stretch/>
        </p:blipFill>
        <p:spPr>
          <a:xfrm>
            <a:off x="39915" y="5181601"/>
            <a:ext cx="3648600" cy="889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62200"/>
            <a:ext cx="3533081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5681" y="4724400"/>
            <a:ext cx="3434517" cy="1479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73" y="4114800"/>
            <a:ext cx="3094488" cy="174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15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84" y="3320637"/>
            <a:ext cx="1627632" cy="1085088"/>
          </a:xfrm>
        </p:spPr>
      </p:pic>
    </p:spTree>
    <p:extLst>
      <p:ext uri="{BB962C8B-B14F-4D97-AF65-F5344CB8AC3E}">
        <p14:creationId xmlns:p14="http://schemas.microsoft.com/office/powerpoint/2010/main" val="413714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t="14161" r="38113" b="29842"/>
          <a:stretch/>
        </p:blipFill>
        <p:spPr>
          <a:xfrm>
            <a:off x="304800" y="228600"/>
            <a:ext cx="8622790" cy="653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2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t="14161" r="38113" b="29842"/>
          <a:stretch/>
        </p:blipFill>
        <p:spPr>
          <a:xfrm>
            <a:off x="228600" y="28450"/>
            <a:ext cx="8622792" cy="653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15468" r="38688" b="31624"/>
          <a:stretch/>
        </p:blipFill>
        <p:spPr>
          <a:xfrm>
            <a:off x="533400" y="184150"/>
            <a:ext cx="838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3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t="14161" r="38113" b="29842"/>
          <a:stretch/>
        </p:blipFill>
        <p:spPr>
          <a:xfrm>
            <a:off x="152400" y="189057"/>
            <a:ext cx="8622792" cy="653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12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32277" cy="925222"/>
          </a:xfrm>
          <a:solidFill>
            <a:srgbClr val="0033CC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Binuclear, Oxygen-Bridged Fe(III) Complexes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339" r="34375" b="54554"/>
          <a:stretch/>
        </p:blipFill>
        <p:spPr>
          <a:xfrm>
            <a:off x="2144076" y="1137870"/>
            <a:ext cx="7044266" cy="4638907"/>
          </a:xfrm>
        </p:spPr>
      </p:pic>
      <p:pic>
        <p:nvPicPr>
          <p:cNvPr id="5" name="Picture 2" descr="The National High Magnetic Field Laboratory"/>
          <p:cNvPicPr>
            <a:picLocks noChangeAspect="1" noChangeArrowheads="1"/>
          </p:cNvPicPr>
          <p:nvPr/>
        </p:nvPicPr>
        <p:blipFill>
          <a:blip r:embed="rId3" cstate="print"/>
          <a:srcRect r="11325"/>
          <a:stretch>
            <a:fillRect/>
          </a:stretch>
        </p:blipFill>
        <p:spPr bwMode="auto">
          <a:xfrm>
            <a:off x="7914468" y="6378999"/>
            <a:ext cx="1193269" cy="3793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6" y="1295400"/>
            <a:ext cx="1855113" cy="2787004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6200" y="4648200"/>
            <a:ext cx="2087819" cy="1573407"/>
            <a:chOff x="1955800" y="1744663"/>
            <a:chExt cx="4394200" cy="3311525"/>
          </a:xfrm>
        </p:grpSpPr>
        <p:sp>
          <p:nvSpPr>
            <p:cNvPr id="9" name="Oval 105"/>
            <p:cNvSpPr>
              <a:spLocks noChangeArrowheads="1"/>
            </p:cNvSpPr>
            <p:nvPr/>
          </p:nvSpPr>
          <p:spPr bwMode="auto">
            <a:xfrm>
              <a:off x="5494338" y="3354388"/>
              <a:ext cx="209550" cy="20955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06"/>
            <p:cNvSpPr>
              <a:spLocks/>
            </p:cNvSpPr>
            <p:nvPr/>
          </p:nvSpPr>
          <p:spPr bwMode="auto">
            <a:xfrm>
              <a:off x="5237163" y="3425825"/>
              <a:ext cx="274638" cy="65088"/>
            </a:xfrm>
            <a:custGeom>
              <a:avLst/>
              <a:gdLst/>
              <a:ahLst/>
              <a:cxnLst>
                <a:cxn ang="0">
                  <a:pos x="167" y="41"/>
                </a:cxn>
                <a:cxn ang="0">
                  <a:pos x="169" y="41"/>
                </a:cxn>
                <a:cxn ang="0">
                  <a:pos x="169" y="39"/>
                </a:cxn>
                <a:cxn ang="0">
                  <a:pos x="169" y="39"/>
                </a:cxn>
                <a:cxn ang="0">
                  <a:pos x="171" y="37"/>
                </a:cxn>
                <a:cxn ang="0">
                  <a:pos x="171" y="35"/>
                </a:cxn>
                <a:cxn ang="0">
                  <a:pos x="171" y="33"/>
                </a:cxn>
                <a:cxn ang="0">
                  <a:pos x="171" y="31"/>
                </a:cxn>
                <a:cxn ang="0">
                  <a:pos x="171" y="30"/>
                </a:cxn>
                <a:cxn ang="0">
                  <a:pos x="173" y="28"/>
                </a:cxn>
                <a:cxn ang="0">
                  <a:pos x="173" y="26"/>
                </a:cxn>
                <a:cxn ang="0">
                  <a:pos x="173" y="22"/>
                </a:cxn>
                <a:cxn ang="0">
                  <a:pos x="173" y="20"/>
                </a:cxn>
                <a:cxn ang="0">
                  <a:pos x="173" y="18"/>
                </a:cxn>
                <a:cxn ang="0">
                  <a:pos x="173" y="15"/>
                </a:cxn>
                <a:cxn ang="0">
                  <a:pos x="173" y="13"/>
                </a:cxn>
                <a:cxn ang="0">
                  <a:pos x="173" y="11"/>
                </a:cxn>
                <a:cxn ang="0">
                  <a:pos x="171" y="9"/>
                </a:cxn>
                <a:cxn ang="0">
                  <a:pos x="171" y="7"/>
                </a:cxn>
                <a:cxn ang="0">
                  <a:pos x="171" y="5"/>
                </a:cxn>
                <a:cxn ang="0">
                  <a:pos x="171" y="4"/>
                </a:cxn>
                <a:cxn ang="0">
                  <a:pos x="169" y="4"/>
                </a:cxn>
                <a:cxn ang="0">
                  <a:pos x="169" y="2"/>
                </a:cxn>
                <a:cxn ang="0">
                  <a:pos x="169" y="2"/>
                </a:cxn>
                <a:cxn ang="0">
                  <a:pos x="167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4" y="13"/>
                </a:cxn>
                <a:cxn ang="0">
                  <a:pos x="5" y="15"/>
                </a:cxn>
                <a:cxn ang="0">
                  <a:pos x="5" y="17"/>
                </a:cxn>
                <a:cxn ang="0">
                  <a:pos x="5" y="20"/>
                </a:cxn>
                <a:cxn ang="0">
                  <a:pos x="5" y="22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4" y="30"/>
                </a:cxn>
                <a:cxn ang="0">
                  <a:pos x="4" y="31"/>
                </a:cxn>
                <a:cxn ang="0">
                  <a:pos x="4" y="33"/>
                </a:cxn>
                <a:cxn ang="0">
                  <a:pos x="2" y="35"/>
                </a:cxn>
                <a:cxn ang="0">
                  <a:pos x="2" y="35"/>
                </a:cxn>
                <a:cxn ang="0">
                  <a:pos x="2" y="37"/>
                </a:cxn>
                <a:cxn ang="0">
                  <a:pos x="2" y="37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173" h="41">
                  <a:moveTo>
                    <a:pt x="167" y="41"/>
                  </a:moveTo>
                  <a:lnTo>
                    <a:pt x="167" y="41"/>
                  </a:lnTo>
                  <a:lnTo>
                    <a:pt x="167" y="41"/>
                  </a:lnTo>
                  <a:lnTo>
                    <a:pt x="169" y="41"/>
                  </a:lnTo>
                  <a:lnTo>
                    <a:pt x="169" y="39"/>
                  </a:lnTo>
                  <a:lnTo>
                    <a:pt x="169" y="39"/>
                  </a:lnTo>
                  <a:lnTo>
                    <a:pt x="169" y="39"/>
                  </a:lnTo>
                  <a:lnTo>
                    <a:pt x="169" y="39"/>
                  </a:lnTo>
                  <a:lnTo>
                    <a:pt x="169" y="37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5"/>
                  </a:lnTo>
                  <a:lnTo>
                    <a:pt x="171" y="35"/>
                  </a:lnTo>
                  <a:lnTo>
                    <a:pt x="171" y="33"/>
                  </a:lnTo>
                  <a:lnTo>
                    <a:pt x="171" y="33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0"/>
                  </a:lnTo>
                  <a:lnTo>
                    <a:pt x="173" y="30"/>
                  </a:lnTo>
                  <a:lnTo>
                    <a:pt x="173" y="28"/>
                  </a:lnTo>
                  <a:lnTo>
                    <a:pt x="173" y="26"/>
                  </a:lnTo>
                  <a:lnTo>
                    <a:pt x="173" y="26"/>
                  </a:lnTo>
                  <a:lnTo>
                    <a:pt x="173" y="24"/>
                  </a:lnTo>
                  <a:lnTo>
                    <a:pt x="173" y="22"/>
                  </a:lnTo>
                  <a:lnTo>
                    <a:pt x="173" y="22"/>
                  </a:lnTo>
                  <a:lnTo>
                    <a:pt x="173" y="20"/>
                  </a:lnTo>
                  <a:lnTo>
                    <a:pt x="173" y="18"/>
                  </a:lnTo>
                  <a:lnTo>
                    <a:pt x="173" y="18"/>
                  </a:lnTo>
                  <a:lnTo>
                    <a:pt x="173" y="17"/>
                  </a:lnTo>
                  <a:lnTo>
                    <a:pt x="173" y="15"/>
                  </a:lnTo>
                  <a:lnTo>
                    <a:pt x="173" y="15"/>
                  </a:lnTo>
                  <a:lnTo>
                    <a:pt x="173" y="13"/>
                  </a:lnTo>
                  <a:lnTo>
                    <a:pt x="173" y="13"/>
                  </a:lnTo>
                  <a:lnTo>
                    <a:pt x="173" y="11"/>
                  </a:lnTo>
                  <a:lnTo>
                    <a:pt x="171" y="9"/>
                  </a:lnTo>
                  <a:lnTo>
                    <a:pt x="171" y="9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4"/>
                  </a:lnTo>
                  <a:lnTo>
                    <a:pt x="169" y="4"/>
                  </a:lnTo>
                  <a:lnTo>
                    <a:pt x="169" y="4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67" y="2"/>
                  </a:lnTo>
                  <a:lnTo>
                    <a:pt x="167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67" y="4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07"/>
            <p:cNvSpPr>
              <a:spLocks/>
            </p:cNvSpPr>
            <p:nvPr/>
          </p:nvSpPr>
          <p:spPr bwMode="auto">
            <a:xfrm>
              <a:off x="5649913" y="3284538"/>
              <a:ext cx="215900" cy="161925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2" y="68"/>
                </a:cxn>
                <a:cxn ang="0">
                  <a:pos x="2" y="70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2" y="81"/>
                </a:cxn>
                <a:cxn ang="0">
                  <a:pos x="2" y="83"/>
                </a:cxn>
                <a:cxn ang="0">
                  <a:pos x="2" y="85"/>
                </a:cxn>
                <a:cxn ang="0">
                  <a:pos x="4" y="87"/>
                </a:cxn>
                <a:cxn ang="0">
                  <a:pos x="6" y="89"/>
                </a:cxn>
                <a:cxn ang="0">
                  <a:pos x="8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6"/>
                </a:cxn>
                <a:cxn ang="0">
                  <a:pos x="13" y="98"/>
                </a:cxn>
                <a:cxn ang="0">
                  <a:pos x="15" y="100"/>
                </a:cxn>
                <a:cxn ang="0">
                  <a:pos x="17" y="100"/>
                </a:cxn>
                <a:cxn ang="0">
                  <a:pos x="19" y="100"/>
                </a:cxn>
                <a:cxn ang="0">
                  <a:pos x="21" y="102"/>
                </a:cxn>
                <a:cxn ang="0">
                  <a:pos x="23" y="102"/>
                </a:cxn>
                <a:cxn ang="0">
                  <a:pos x="23" y="100"/>
                </a:cxn>
                <a:cxn ang="0">
                  <a:pos x="25" y="100"/>
                </a:cxn>
                <a:cxn ang="0">
                  <a:pos x="136" y="33"/>
                </a:cxn>
                <a:cxn ang="0">
                  <a:pos x="134" y="33"/>
                </a:cxn>
                <a:cxn ang="0">
                  <a:pos x="132" y="35"/>
                </a:cxn>
                <a:cxn ang="0">
                  <a:pos x="131" y="33"/>
                </a:cxn>
                <a:cxn ang="0">
                  <a:pos x="129" y="33"/>
                </a:cxn>
                <a:cxn ang="0">
                  <a:pos x="127" y="33"/>
                </a:cxn>
                <a:cxn ang="0">
                  <a:pos x="127" y="31"/>
                </a:cxn>
                <a:cxn ang="0">
                  <a:pos x="125" y="31"/>
                </a:cxn>
                <a:cxn ang="0">
                  <a:pos x="123" y="29"/>
                </a:cxn>
                <a:cxn ang="0">
                  <a:pos x="121" y="28"/>
                </a:cxn>
                <a:cxn ang="0">
                  <a:pos x="119" y="26"/>
                </a:cxn>
                <a:cxn ang="0">
                  <a:pos x="118" y="24"/>
                </a:cxn>
                <a:cxn ang="0">
                  <a:pos x="116" y="22"/>
                </a:cxn>
                <a:cxn ang="0">
                  <a:pos x="116" y="18"/>
                </a:cxn>
                <a:cxn ang="0">
                  <a:pos x="114" y="16"/>
                </a:cxn>
                <a:cxn ang="0">
                  <a:pos x="114" y="15"/>
                </a:cxn>
                <a:cxn ang="0">
                  <a:pos x="112" y="13"/>
                </a:cxn>
                <a:cxn ang="0">
                  <a:pos x="112" y="11"/>
                </a:cxn>
                <a:cxn ang="0">
                  <a:pos x="112" y="9"/>
                </a:cxn>
                <a:cxn ang="0">
                  <a:pos x="112" y="7"/>
                </a:cxn>
                <a:cxn ang="0">
                  <a:pos x="112" y="5"/>
                </a:cxn>
                <a:cxn ang="0">
                  <a:pos x="114" y="3"/>
                </a:cxn>
                <a:cxn ang="0">
                  <a:pos x="114" y="2"/>
                </a:cxn>
                <a:cxn ang="0">
                  <a:pos x="114" y="0"/>
                </a:cxn>
                <a:cxn ang="0">
                  <a:pos x="116" y="0"/>
                </a:cxn>
              </a:cxnLst>
              <a:rect l="0" t="0" r="r" b="b"/>
              <a:pathLst>
                <a:path w="136" h="102">
                  <a:moveTo>
                    <a:pt x="4" y="67"/>
                  </a:moveTo>
                  <a:lnTo>
                    <a:pt x="4" y="67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4" y="89"/>
                  </a:lnTo>
                  <a:lnTo>
                    <a:pt x="6" y="89"/>
                  </a:lnTo>
                  <a:lnTo>
                    <a:pt x="6" y="91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36" y="33"/>
                  </a:lnTo>
                  <a:lnTo>
                    <a:pt x="136" y="33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2" y="35"/>
                  </a:lnTo>
                  <a:lnTo>
                    <a:pt x="132" y="33"/>
                  </a:lnTo>
                  <a:lnTo>
                    <a:pt x="131" y="33"/>
                  </a:lnTo>
                  <a:lnTo>
                    <a:pt x="131" y="33"/>
                  </a:lnTo>
                  <a:lnTo>
                    <a:pt x="129" y="33"/>
                  </a:lnTo>
                  <a:lnTo>
                    <a:pt x="129" y="33"/>
                  </a:lnTo>
                  <a:lnTo>
                    <a:pt x="127" y="33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25" y="31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1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2"/>
                  </a:lnTo>
                  <a:lnTo>
                    <a:pt x="116" y="22"/>
                  </a:lnTo>
                  <a:lnTo>
                    <a:pt x="116" y="20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2" y="13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2" y="3"/>
                  </a:lnTo>
                  <a:lnTo>
                    <a:pt x="114" y="3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4" y="6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108"/>
            <p:cNvSpPr>
              <a:spLocks noChangeArrowheads="1"/>
            </p:cNvSpPr>
            <p:nvPr/>
          </p:nvSpPr>
          <p:spPr bwMode="auto">
            <a:xfrm>
              <a:off x="5033963" y="3349625"/>
              <a:ext cx="209550" cy="20955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09"/>
            <p:cNvSpPr>
              <a:spLocks/>
            </p:cNvSpPr>
            <p:nvPr/>
          </p:nvSpPr>
          <p:spPr bwMode="auto">
            <a:xfrm>
              <a:off x="4991100" y="3246438"/>
              <a:ext cx="149225" cy="187325"/>
            </a:xfrm>
            <a:custGeom>
              <a:avLst/>
              <a:gdLst/>
              <a:ahLst/>
              <a:cxnLst>
                <a:cxn ang="0">
                  <a:pos x="58" y="111"/>
                </a:cxn>
                <a:cxn ang="0">
                  <a:pos x="60" y="113"/>
                </a:cxn>
                <a:cxn ang="0">
                  <a:pos x="60" y="115"/>
                </a:cxn>
                <a:cxn ang="0">
                  <a:pos x="62" y="117"/>
                </a:cxn>
                <a:cxn ang="0">
                  <a:pos x="66" y="117"/>
                </a:cxn>
                <a:cxn ang="0">
                  <a:pos x="67" y="117"/>
                </a:cxn>
                <a:cxn ang="0">
                  <a:pos x="69" y="118"/>
                </a:cxn>
                <a:cxn ang="0">
                  <a:pos x="71" y="118"/>
                </a:cxn>
                <a:cxn ang="0">
                  <a:pos x="73" y="118"/>
                </a:cxn>
                <a:cxn ang="0">
                  <a:pos x="77" y="117"/>
                </a:cxn>
                <a:cxn ang="0">
                  <a:pos x="79" y="117"/>
                </a:cxn>
                <a:cxn ang="0">
                  <a:pos x="80" y="115"/>
                </a:cxn>
                <a:cxn ang="0">
                  <a:pos x="82" y="115"/>
                </a:cxn>
                <a:cxn ang="0">
                  <a:pos x="86" y="113"/>
                </a:cxn>
                <a:cxn ang="0">
                  <a:pos x="88" y="111"/>
                </a:cxn>
                <a:cxn ang="0">
                  <a:pos x="88" y="109"/>
                </a:cxn>
                <a:cxn ang="0">
                  <a:pos x="90" y="107"/>
                </a:cxn>
                <a:cxn ang="0">
                  <a:pos x="92" y="105"/>
                </a:cxn>
                <a:cxn ang="0">
                  <a:pos x="92" y="104"/>
                </a:cxn>
                <a:cxn ang="0">
                  <a:pos x="94" y="100"/>
                </a:cxn>
                <a:cxn ang="0">
                  <a:pos x="94" y="98"/>
                </a:cxn>
                <a:cxn ang="0">
                  <a:pos x="94" y="96"/>
                </a:cxn>
                <a:cxn ang="0">
                  <a:pos x="92" y="94"/>
                </a:cxn>
                <a:cxn ang="0">
                  <a:pos x="92" y="92"/>
                </a:cxn>
                <a:cxn ang="0">
                  <a:pos x="92" y="91"/>
                </a:cxn>
                <a:cxn ang="0">
                  <a:pos x="36" y="1"/>
                </a:cxn>
                <a:cxn ang="0">
                  <a:pos x="36" y="3"/>
                </a:cxn>
                <a:cxn ang="0">
                  <a:pos x="38" y="5"/>
                </a:cxn>
                <a:cxn ang="0">
                  <a:pos x="38" y="7"/>
                </a:cxn>
                <a:cxn ang="0">
                  <a:pos x="38" y="9"/>
                </a:cxn>
                <a:cxn ang="0">
                  <a:pos x="36" y="11"/>
                </a:cxn>
                <a:cxn ang="0">
                  <a:pos x="36" y="13"/>
                </a:cxn>
                <a:cxn ang="0">
                  <a:pos x="36" y="16"/>
                </a:cxn>
                <a:cxn ang="0">
                  <a:pos x="34" y="18"/>
                </a:cxn>
                <a:cxn ang="0">
                  <a:pos x="32" y="20"/>
                </a:cxn>
                <a:cxn ang="0">
                  <a:pos x="30" y="22"/>
                </a:cxn>
                <a:cxn ang="0">
                  <a:pos x="28" y="24"/>
                </a:cxn>
                <a:cxn ang="0">
                  <a:pos x="27" y="24"/>
                </a:cxn>
                <a:cxn ang="0">
                  <a:pos x="25" y="26"/>
                </a:cxn>
                <a:cxn ang="0">
                  <a:pos x="21" y="26"/>
                </a:cxn>
                <a:cxn ang="0">
                  <a:pos x="19" y="27"/>
                </a:cxn>
                <a:cxn ang="0">
                  <a:pos x="17" y="27"/>
                </a:cxn>
                <a:cxn ang="0">
                  <a:pos x="14" y="27"/>
                </a:cxn>
                <a:cxn ang="0">
                  <a:pos x="12" y="27"/>
                </a:cxn>
                <a:cxn ang="0">
                  <a:pos x="10" y="27"/>
                </a:cxn>
                <a:cxn ang="0">
                  <a:pos x="8" y="26"/>
                </a:cxn>
                <a:cxn ang="0">
                  <a:pos x="6" y="26"/>
                </a:cxn>
                <a:cxn ang="0">
                  <a:pos x="4" y="24"/>
                </a:cxn>
                <a:cxn ang="0">
                  <a:pos x="2" y="22"/>
                </a:cxn>
                <a:cxn ang="0">
                  <a:pos x="0" y="20"/>
                </a:cxn>
              </a:cxnLst>
              <a:rect l="0" t="0" r="r" b="b"/>
              <a:pathLst>
                <a:path w="94" h="118">
                  <a:moveTo>
                    <a:pt x="58" y="111"/>
                  </a:moveTo>
                  <a:lnTo>
                    <a:pt x="58" y="111"/>
                  </a:lnTo>
                  <a:lnTo>
                    <a:pt x="58" y="113"/>
                  </a:lnTo>
                  <a:lnTo>
                    <a:pt x="60" y="113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2" y="115"/>
                  </a:lnTo>
                  <a:lnTo>
                    <a:pt x="62" y="117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7" y="117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75" y="117"/>
                  </a:lnTo>
                  <a:lnTo>
                    <a:pt x="77" y="117"/>
                  </a:lnTo>
                  <a:lnTo>
                    <a:pt x="77" y="117"/>
                  </a:lnTo>
                  <a:lnTo>
                    <a:pt x="79" y="117"/>
                  </a:lnTo>
                  <a:lnTo>
                    <a:pt x="80" y="117"/>
                  </a:lnTo>
                  <a:lnTo>
                    <a:pt x="80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4" y="113"/>
                  </a:lnTo>
                  <a:lnTo>
                    <a:pt x="86" y="113"/>
                  </a:lnTo>
                  <a:lnTo>
                    <a:pt x="86" y="111"/>
                  </a:lnTo>
                  <a:lnTo>
                    <a:pt x="88" y="111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90" y="107"/>
                  </a:lnTo>
                  <a:lnTo>
                    <a:pt x="90" y="107"/>
                  </a:lnTo>
                  <a:lnTo>
                    <a:pt x="90" y="105"/>
                  </a:lnTo>
                  <a:lnTo>
                    <a:pt x="92" y="105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2" y="94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2" y="91"/>
                  </a:lnTo>
                  <a:lnTo>
                    <a:pt x="92" y="91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4" y="16"/>
                  </a:lnTo>
                  <a:lnTo>
                    <a:pt x="34" y="18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58" y="11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val 110"/>
            <p:cNvSpPr>
              <a:spLocks noChangeArrowheads="1"/>
            </p:cNvSpPr>
            <p:nvPr/>
          </p:nvSpPr>
          <p:spPr bwMode="auto">
            <a:xfrm>
              <a:off x="5816600" y="3157538"/>
              <a:ext cx="214313" cy="2143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11"/>
            <p:cNvSpPr>
              <a:spLocks/>
            </p:cNvSpPr>
            <p:nvPr/>
          </p:nvSpPr>
          <p:spPr bwMode="auto">
            <a:xfrm>
              <a:off x="5824538" y="3062288"/>
              <a:ext cx="112713" cy="180975"/>
            </a:xfrm>
            <a:custGeom>
              <a:avLst/>
              <a:gdLst/>
              <a:ahLst/>
              <a:cxnLst>
                <a:cxn ang="0">
                  <a:pos x="34" y="104"/>
                </a:cxn>
                <a:cxn ang="0">
                  <a:pos x="34" y="106"/>
                </a:cxn>
                <a:cxn ang="0">
                  <a:pos x="35" y="108"/>
                </a:cxn>
                <a:cxn ang="0">
                  <a:pos x="37" y="110"/>
                </a:cxn>
                <a:cxn ang="0">
                  <a:pos x="39" y="112"/>
                </a:cxn>
                <a:cxn ang="0">
                  <a:pos x="41" y="112"/>
                </a:cxn>
                <a:cxn ang="0">
                  <a:pos x="43" y="114"/>
                </a:cxn>
                <a:cxn ang="0">
                  <a:pos x="45" y="114"/>
                </a:cxn>
                <a:cxn ang="0">
                  <a:pos x="48" y="114"/>
                </a:cxn>
                <a:cxn ang="0">
                  <a:pos x="50" y="114"/>
                </a:cxn>
                <a:cxn ang="0">
                  <a:pos x="52" y="114"/>
                </a:cxn>
                <a:cxn ang="0">
                  <a:pos x="56" y="114"/>
                </a:cxn>
                <a:cxn ang="0">
                  <a:pos x="58" y="114"/>
                </a:cxn>
                <a:cxn ang="0">
                  <a:pos x="60" y="112"/>
                </a:cxn>
                <a:cxn ang="0">
                  <a:pos x="62" y="110"/>
                </a:cxn>
                <a:cxn ang="0">
                  <a:pos x="65" y="110"/>
                </a:cxn>
                <a:cxn ang="0">
                  <a:pos x="65" y="108"/>
                </a:cxn>
                <a:cxn ang="0">
                  <a:pos x="67" y="106"/>
                </a:cxn>
                <a:cxn ang="0">
                  <a:pos x="69" y="104"/>
                </a:cxn>
                <a:cxn ang="0">
                  <a:pos x="71" y="101"/>
                </a:cxn>
                <a:cxn ang="0">
                  <a:pos x="71" y="99"/>
                </a:cxn>
                <a:cxn ang="0">
                  <a:pos x="71" y="97"/>
                </a:cxn>
                <a:cxn ang="0">
                  <a:pos x="71" y="95"/>
                </a:cxn>
                <a:cxn ang="0">
                  <a:pos x="71" y="93"/>
                </a:cxn>
                <a:cxn ang="0">
                  <a:pos x="71" y="90"/>
                </a:cxn>
                <a:cxn ang="0">
                  <a:pos x="39" y="0"/>
                </a:cxn>
                <a:cxn ang="0">
                  <a:pos x="39" y="4"/>
                </a:cxn>
                <a:cxn ang="0">
                  <a:pos x="39" y="6"/>
                </a:cxn>
                <a:cxn ang="0">
                  <a:pos x="39" y="8"/>
                </a:cxn>
                <a:cxn ang="0">
                  <a:pos x="37" y="10"/>
                </a:cxn>
                <a:cxn ang="0">
                  <a:pos x="37" y="11"/>
                </a:cxn>
                <a:cxn ang="0">
                  <a:pos x="35" y="13"/>
                </a:cxn>
                <a:cxn ang="0">
                  <a:pos x="35" y="17"/>
                </a:cxn>
                <a:cxn ang="0">
                  <a:pos x="34" y="19"/>
                </a:cxn>
                <a:cxn ang="0">
                  <a:pos x="32" y="19"/>
                </a:cxn>
                <a:cxn ang="0">
                  <a:pos x="28" y="21"/>
                </a:cxn>
                <a:cxn ang="0">
                  <a:pos x="26" y="23"/>
                </a:cxn>
                <a:cxn ang="0">
                  <a:pos x="24" y="23"/>
                </a:cxn>
                <a:cxn ang="0">
                  <a:pos x="22" y="24"/>
                </a:cxn>
                <a:cxn ang="0">
                  <a:pos x="19" y="24"/>
                </a:cxn>
                <a:cxn ang="0">
                  <a:pos x="17" y="24"/>
                </a:cxn>
                <a:cxn ang="0">
                  <a:pos x="13" y="24"/>
                </a:cxn>
                <a:cxn ang="0">
                  <a:pos x="11" y="24"/>
                </a:cxn>
                <a:cxn ang="0">
                  <a:pos x="9" y="23"/>
                </a:cxn>
                <a:cxn ang="0">
                  <a:pos x="8" y="23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2" y="17"/>
                </a:cxn>
                <a:cxn ang="0">
                  <a:pos x="0" y="15"/>
                </a:cxn>
                <a:cxn ang="0">
                  <a:pos x="0" y="13"/>
                </a:cxn>
              </a:cxnLst>
              <a:rect l="0" t="0" r="r" b="b"/>
              <a:pathLst>
                <a:path w="71" h="114">
                  <a:moveTo>
                    <a:pt x="32" y="104"/>
                  </a:moveTo>
                  <a:lnTo>
                    <a:pt x="34" y="104"/>
                  </a:lnTo>
                  <a:lnTo>
                    <a:pt x="34" y="106"/>
                  </a:lnTo>
                  <a:lnTo>
                    <a:pt x="34" y="106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5" y="110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41" y="112"/>
                  </a:lnTo>
                  <a:lnTo>
                    <a:pt x="41" y="114"/>
                  </a:lnTo>
                  <a:lnTo>
                    <a:pt x="43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7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50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4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8" y="114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112"/>
                  </a:lnTo>
                  <a:lnTo>
                    <a:pt x="62" y="110"/>
                  </a:lnTo>
                  <a:lnTo>
                    <a:pt x="63" y="110"/>
                  </a:lnTo>
                  <a:lnTo>
                    <a:pt x="65" y="110"/>
                  </a:lnTo>
                  <a:lnTo>
                    <a:pt x="65" y="108"/>
                  </a:lnTo>
                  <a:lnTo>
                    <a:pt x="65" y="108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9" y="103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1" y="97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1" y="91"/>
                  </a:lnTo>
                  <a:lnTo>
                    <a:pt x="71" y="9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4" y="17"/>
                  </a:lnTo>
                  <a:lnTo>
                    <a:pt x="34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2" y="10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val 112"/>
            <p:cNvSpPr>
              <a:spLocks noChangeArrowheads="1"/>
            </p:cNvSpPr>
            <p:nvPr/>
          </p:nvSpPr>
          <p:spPr bwMode="auto">
            <a:xfrm>
              <a:off x="2354263" y="2271713"/>
              <a:ext cx="215900" cy="2159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13"/>
            <p:cNvSpPr>
              <a:spLocks/>
            </p:cNvSpPr>
            <p:nvPr/>
          </p:nvSpPr>
          <p:spPr bwMode="auto">
            <a:xfrm>
              <a:off x="2371725" y="2057400"/>
              <a:ext cx="106363" cy="258763"/>
            </a:xfrm>
            <a:custGeom>
              <a:avLst/>
              <a:gdLst/>
              <a:ahLst/>
              <a:cxnLst>
                <a:cxn ang="0">
                  <a:pos x="28" y="156"/>
                </a:cxn>
                <a:cxn ang="0">
                  <a:pos x="28" y="158"/>
                </a:cxn>
                <a:cxn ang="0">
                  <a:pos x="30" y="160"/>
                </a:cxn>
                <a:cxn ang="0">
                  <a:pos x="30" y="160"/>
                </a:cxn>
                <a:cxn ang="0">
                  <a:pos x="32" y="161"/>
                </a:cxn>
                <a:cxn ang="0">
                  <a:pos x="34" y="161"/>
                </a:cxn>
                <a:cxn ang="0">
                  <a:pos x="36" y="163"/>
                </a:cxn>
                <a:cxn ang="0">
                  <a:pos x="38" y="163"/>
                </a:cxn>
                <a:cxn ang="0">
                  <a:pos x="39" y="163"/>
                </a:cxn>
                <a:cxn ang="0">
                  <a:pos x="43" y="163"/>
                </a:cxn>
                <a:cxn ang="0">
                  <a:pos x="45" y="163"/>
                </a:cxn>
                <a:cxn ang="0">
                  <a:pos x="47" y="163"/>
                </a:cxn>
                <a:cxn ang="0">
                  <a:pos x="51" y="163"/>
                </a:cxn>
                <a:cxn ang="0">
                  <a:pos x="52" y="163"/>
                </a:cxn>
                <a:cxn ang="0">
                  <a:pos x="54" y="161"/>
                </a:cxn>
                <a:cxn ang="0">
                  <a:pos x="58" y="161"/>
                </a:cxn>
                <a:cxn ang="0">
                  <a:pos x="60" y="160"/>
                </a:cxn>
                <a:cxn ang="0">
                  <a:pos x="62" y="158"/>
                </a:cxn>
                <a:cxn ang="0">
                  <a:pos x="64" y="158"/>
                </a:cxn>
                <a:cxn ang="0">
                  <a:pos x="65" y="156"/>
                </a:cxn>
                <a:cxn ang="0">
                  <a:pos x="65" y="154"/>
                </a:cxn>
                <a:cxn ang="0">
                  <a:pos x="67" y="152"/>
                </a:cxn>
                <a:cxn ang="0">
                  <a:pos x="67" y="152"/>
                </a:cxn>
                <a:cxn ang="0">
                  <a:pos x="67" y="150"/>
                </a:cxn>
                <a:cxn ang="0">
                  <a:pos x="67" y="148"/>
                </a:cxn>
                <a:cxn ang="0">
                  <a:pos x="39" y="0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8" y="3"/>
                </a:cxn>
                <a:cxn ang="0">
                  <a:pos x="38" y="5"/>
                </a:cxn>
                <a:cxn ang="0">
                  <a:pos x="36" y="7"/>
                </a:cxn>
                <a:cxn ang="0">
                  <a:pos x="34" y="9"/>
                </a:cxn>
                <a:cxn ang="0">
                  <a:pos x="32" y="9"/>
                </a:cxn>
                <a:cxn ang="0">
                  <a:pos x="30" y="11"/>
                </a:cxn>
                <a:cxn ang="0">
                  <a:pos x="28" y="11"/>
                </a:cxn>
                <a:cxn ang="0">
                  <a:pos x="26" y="13"/>
                </a:cxn>
                <a:cxn ang="0">
                  <a:pos x="23" y="13"/>
                </a:cxn>
                <a:cxn ang="0">
                  <a:pos x="21" y="13"/>
                </a:cxn>
                <a:cxn ang="0">
                  <a:pos x="19" y="15"/>
                </a:cxn>
                <a:cxn ang="0">
                  <a:pos x="15" y="15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8" y="13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2" y="11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5"/>
                </a:cxn>
              </a:cxnLst>
              <a:rect l="0" t="0" r="r" b="b"/>
              <a:pathLst>
                <a:path w="67" h="163">
                  <a:moveTo>
                    <a:pt x="28" y="156"/>
                  </a:moveTo>
                  <a:lnTo>
                    <a:pt x="28" y="156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2" y="160"/>
                  </a:lnTo>
                  <a:lnTo>
                    <a:pt x="32" y="161"/>
                  </a:lnTo>
                  <a:lnTo>
                    <a:pt x="34" y="161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6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39" y="163"/>
                  </a:lnTo>
                  <a:lnTo>
                    <a:pt x="39" y="163"/>
                  </a:lnTo>
                  <a:lnTo>
                    <a:pt x="41" y="163"/>
                  </a:lnTo>
                  <a:lnTo>
                    <a:pt x="43" y="163"/>
                  </a:lnTo>
                  <a:lnTo>
                    <a:pt x="43" y="163"/>
                  </a:lnTo>
                  <a:lnTo>
                    <a:pt x="45" y="163"/>
                  </a:lnTo>
                  <a:lnTo>
                    <a:pt x="47" y="163"/>
                  </a:lnTo>
                  <a:lnTo>
                    <a:pt x="47" y="163"/>
                  </a:lnTo>
                  <a:lnTo>
                    <a:pt x="49" y="163"/>
                  </a:lnTo>
                  <a:lnTo>
                    <a:pt x="51" y="163"/>
                  </a:lnTo>
                  <a:lnTo>
                    <a:pt x="51" y="163"/>
                  </a:lnTo>
                  <a:lnTo>
                    <a:pt x="52" y="163"/>
                  </a:lnTo>
                  <a:lnTo>
                    <a:pt x="54" y="161"/>
                  </a:lnTo>
                  <a:lnTo>
                    <a:pt x="54" y="161"/>
                  </a:lnTo>
                  <a:lnTo>
                    <a:pt x="56" y="161"/>
                  </a:lnTo>
                  <a:lnTo>
                    <a:pt x="58" y="161"/>
                  </a:lnTo>
                  <a:lnTo>
                    <a:pt x="58" y="160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64" y="158"/>
                  </a:lnTo>
                  <a:lnTo>
                    <a:pt x="64" y="156"/>
                  </a:lnTo>
                  <a:lnTo>
                    <a:pt x="65" y="156"/>
                  </a:lnTo>
                  <a:lnTo>
                    <a:pt x="65" y="156"/>
                  </a:lnTo>
                  <a:lnTo>
                    <a:pt x="65" y="154"/>
                  </a:lnTo>
                  <a:lnTo>
                    <a:pt x="65" y="154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67" y="148"/>
                  </a:lnTo>
                  <a:lnTo>
                    <a:pt x="67" y="148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8" y="15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14"/>
            <p:cNvSpPr>
              <a:spLocks/>
            </p:cNvSpPr>
            <p:nvPr/>
          </p:nvSpPr>
          <p:spPr bwMode="auto">
            <a:xfrm>
              <a:off x="2546350" y="2393950"/>
              <a:ext cx="230188" cy="14128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3" y="3"/>
                </a:cxn>
                <a:cxn ang="0">
                  <a:pos x="11" y="5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9" y="11"/>
                </a:cxn>
                <a:cxn ang="0">
                  <a:pos x="9" y="13"/>
                </a:cxn>
                <a:cxn ang="0">
                  <a:pos x="8" y="14"/>
                </a:cxn>
                <a:cxn ang="0">
                  <a:pos x="8" y="18"/>
                </a:cxn>
                <a:cxn ang="0">
                  <a:pos x="6" y="20"/>
                </a:cxn>
                <a:cxn ang="0">
                  <a:pos x="6" y="22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2" y="27"/>
                </a:cxn>
                <a:cxn ang="0">
                  <a:pos x="2" y="29"/>
                </a:cxn>
                <a:cxn ang="0">
                  <a:pos x="2" y="31"/>
                </a:cxn>
                <a:cxn ang="0">
                  <a:pos x="0" y="33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30" y="89"/>
                </a:cxn>
                <a:cxn ang="0">
                  <a:pos x="130" y="87"/>
                </a:cxn>
                <a:cxn ang="0">
                  <a:pos x="130" y="87"/>
                </a:cxn>
                <a:cxn ang="0">
                  <a:pos x="130" y="87"/>
                </a:cxn>
                <a:cxn ang="0">
                  <a:pos x="130" y="85"/>
                </a:cxn>
                <a:cxn ang="0">
                  <a:pos x="132" y="83"/>
                </a:cxn>
                <a:cxn ang="0">
                  <a:pos x="132" y="81"/>
                </a:cxn>
                <a:cxn ang="0">
                  <a:pos x="132" y="79"/>
                </a:cxn>
                <a:cxn ang="0">
                  <a:pos x="134" y="78"/>
                </a:cxn>
                <a:cxn ang="0">
                  <a:pos x="134" y="76"/>
                </a:cxn>
                <a:cxn ang="0">
                  <a:pos x="136" y="74"/>
                </a:cxn>
                <a:cxn ang="0">
                  <a:pos x="136" y="72"/>
                </a:cxn>
                <a:cxn ang="0">
                  <a:pos x="138" y="68"/>
                </a:cxn>
                <a:cxn ang="0">
                  <a:pos x="138" y="66"/>
                </a:cxn>
                <a:cxn ang="0">
                  <a:pos x="140" y="65"/>
                </a:cxn>
                <a:cxn ang="0">
                  <a:pos x="140" y="63"/>
                </a:cxn>
                <a:cxn ang="0">
                  <a:pos x="141" y="61"/>
                </a:cxn>
                <a:cxn ang="0">
                  <a:pos x="141" y="59"/>
                </a:cxn>
                <a:cxn ang="0">
                  <a:pos x="141" y="57"/>
                </a:cxn>
                <a:cxn ang="0">
                  <a:pos x="143" y="55"/>
                </a:cxn>
                <a:cxn ang="0">
                  <a:pos x="143" y="53"/>
                </a:cxn>
                <a:cxn ang="0">
                  <a:pos x="143" y="53"/>
                </a:cxn>
                <a:cxn ang="0">
                  <a:pos x="145" y="52"/>
                </a:cxn>
                <a:cxn ang="0">
                  <a:pos x="145" y="52"/>
                </a:cxn>
                <a:cxn ang="0">
                  <a:pos x="145" y="52"/>
                </a:cxn>
              </a:cxnLst>
              <a:rect l="0" t="0" r="r" b="b"/>
              <a:pathLst>
                <a:path w="145" h="89"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30" y="89"/>
                  </a:lnTo>
                  <a:lnTo>
                    <a:pt x="130" y="89"/>
                  </a:lnTo>
                  <a:lnTo>
                    <a:pt x="130" y="89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30" y="85"/>
                  </a:lnTo>
                  <a:lnTo>
                    <a:pt x="130" y="85"/>
                  </a:lnTo>
                  <a:lnTo>
                    <a:pt x="130" y="85"/>
                  </a:lnTo>
                  <a:lnTo>
                    <a:pt x="132" y="83"/>
                  </a:lnTo>
                  <a:lnTo>
                    <a:pt x="132" y="83"/>
                  </a:lnTo>
                  <a:lnTo>
                    <a:pt x="132" y="81"/>
                  </a:lnTo>
                  <a:lnTo>
                    <a:pt x="132" y="81"/>
                  </a:lnTo>
                  <a:lnTo>
                    <a:pt x="132" y="79"/>
                  </a:lnTo>
                  <a:lnTo>
                    <a:pt x="132" y="79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4" y="76"/>
                  </a:lnTo>
                  <a:lnTo>
                    <a:pt x="134" y="74"/>
                  </a:lnTo>
                  <a:lnTo>
                    <a:pt x="136" y="74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70"/>
                  </a:lnTo>
                  <a:lnTo>
                    <a:pt x="138" y="68"/>
                  </a:lnTo>
                  <a:lnTo>
                    <a:pt x="138" y="68"/>
                  </a:lnTo>
                  <a:lnTo>
                    <a:pt x="138" y="66"/>
                  </a:lnTo>
                  <a:lnTo>
                    <a:pt x="138" y="65"/>
                  </a:lnTo>
                  <a:lnTo>
                    <a:pt x="140" y="65"/>
                  </a:lnTo>
                  <a:lnTo>
                    <a:pt x="140" y="63"/>
                  </a:lnTo>
                  <a:lnTo>
                    <a:pt x="140" y="63"/>
                  </a:lnTo>
                  <a:lnTo>
                    <a:pt x="140" y="61"/>
                  </a:lnTo>
                  <a:lnTo>
                    <a:pt x="141" y="61"/>
                  </a:lnTo>
                  <a:lnTo>
                    <a:pt x="141" y="59"/>
                  </a:lnTo>
                  <a:lnTo>
                    <a:pt x="141" y="59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43" y="55"/>
                  </a:lnTo>
                  <a:lnTo>
                    <a:pt x="143" y="55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15"/>
            <p:cNvSpPr>
              <a:spLocks noChangeArrowheads="1"/>
            </p:cNvSpPr>
            <p:nvPr/>
          </p:nvSpPr>
          <p:spPr bwMode="auto">
            <a:xfrm>
              <a:off x="2749550" y="2435225"/>
              <a:ext cx="215900" cy="2143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16"/>
            <p:cNvSpPr>
              <a:spLocks/>
            </p:cNvSpPr>
            <p:nvPr/>
          </p:nvSpPr>
          <p:spPr bwMode="auto">
            <a:xfrm>
              <a:off x="2909888" y="2517775"/>
              <a:ext cx="230188" cy="793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0" y="27"/>
                </a:cxn>
                <a:cxn ang="0">
                  <a:pos x="0" y="29"/>
                </a:cxn>
                <a:cxn ang="0">
                  <a:pos x="2" y="31"/>
                </a:cxn>
                <a:cxn ang="0">
                  <a:pos x="2" y="33"/>
                </a:cxn>
                <a:cxn ang="0">
                  <a:pos x="4" y="35"/>
                </a:cxn>
                <a:cxn ang="0">
                  <a:pos x="5" y="37"/>
                </a:cxn>
                <a:cxn ang="0">
                  <a:pos x="7" y="39"/>
                </a:cxn>
                <a:cxn ang="0">
                  <a:pos x="9" y="39"/>
                </a:cxn>
                <a:cxn ang="0">
                  <a:pos x="11" y="39"/>
                </a:cxn>
                <a:cxn ang="0">
                  <a:pos x="13" y="40"/>
                </a:cxn>
                <a:cxn ang="0">
                  <a:pos x="141" y="50"/>
                </a:cxn>
                <a:cxn ang="0">
                  <a:pos x="139" y="50"/>
                </a:cxn>
                <a:cxn ang="0">
                  <a:pos x="138" y="50"/>
                </a:cxn>
                <a:cxn ang="0">
                  <a:pos x="136" y="48"/>
                </a:cxn>
                <a:cxn ang="0">
                  <a:pos x="134" y="46"/>
                </a:cxn>
                <a:cxn ang="0">
                  <a:pos x="132" y="44"/>
                </a:cxn>
                <a:cxn ang="0">
                  <a:pos x="132" y="42"/>
                </a:cxn>
                <a:cxn ang="0">
                  <a:pos x="130" y="40"/>
                </a:cxn>
                <a:cxn ang="0">
                  <a:pos x="130" y="39"/>
                </a:cxn>
                <a:cxn ang="0">
                  <a:pos x="130" y="37"/>
                </a:cxn>
                <a:cxn ang="0">
                  <a:pos x="128" y="33"/>
                </a:cxn>
                <a:cxn ang="0">
                  <a:pos x="128" y="31"/>
                </a:cxn>
                <a:cxn ang="0">
                  <a:pos x="128" y="27"/>
                </a:cxn>
                <a:cxn ang="0">
                  <a:pos x="130" y="26"/>
                </a:cxn>
                <a:cxn ang="0">
                  <a:pos x="130" y="24"/>
                </a:cxn>
                <a:cxn ang="0">
                  <a:pos x="130" y="20"/>
                </a:cxn>
                <a:cxn ang="0">
                  <a:pos x="132" y="18"/>
                </a:cxn>
                <a:cxn ang="0">
                  <a:pos x="134" y="16"/>
                </a:cxn>
                <a:cxn ang="0">
                  <a:pos x="134" y="14"/>
                </a:cxn>
                <a:cxn ang="0">
                  <a:pos x="136" y="13"/>
                </a:cxn>
                <a:cxn ang="0">
                  <a:pos x="138" y="13"/>
                </a:cxn>
                <a:cxn ang="0">
                  <a:pos x="139" y="11"/>
                </a:cxn>
                <a:cxn ang="0">
                  <a:pos x="141" y="11"/>
                </a:cxn>
                <a:cxn ang="0">
                  <a:pos x="143" y="11"/>
                </a:cxn>
                <a:cxn ang="0">
                  <a:pos x="145" y="11"/>
                </a:cxn>
              </a:cxnLst>
              <a:rect l="0" t="0" r="r" b="b"/>
              <a:pathLst>
                <a:path w="145" h="50">
                  <a:moveTo>
                    <a:pt x="15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39" y="50"/>
                  </a:lnTo>
                  <a:lnTo>
                    <a:pt x="139" y="50"/>
                  </a:lnTo>
                  <a:lnTo>
                    <a:pt x="138" y="50"/>
                  </a:lnTo>
                  <a:lnTo>
                    <a:pt x="138" y="50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32" y="44"/>
                  </a:lnTo>
                  <a:lnTo>
                    <a:pt x="132" y="44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30" y="39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1"/>
                  </a:lnTo>
                  <a:lnTo>
                    <a:pt x="128" y="29"/>
                  </a:lnTo>
                  <a:lnTo>
                    <a:pt x="128" y="27"/>
                  </a:lnTo>
                  <a:lnTo>
                    <a:pt x="130" y="27"/>
                  </a:lnTo>
                  <a:lnTo>
                    <a:pt x="130" y="26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30" y="22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4" y="14"/>
                  </a:lnTo>
                  <a:lnTo>
                    <a:pt x="136" y="14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8" y="13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41" y="11"/>
                  </a:lnTo>
                  <a:lnTo>
                    <a:pt x="141" y="11"/>
                  </a:lnTo>
                  <a:lnTo>
                    <a:pt x="143" y="11"/>
                  </a:lnTo>
                  <a:lnTo>
                    <a:pt x="143" y="11"/>
                  </a:lnTo>
                  <a:lnTo>
                    <a:pt x="145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117"/>
            <p:cNvSpPr>
              <a:spLocks noChangeArrowheads="1"/>
            </p:cNvSpPr>
            <p:nvPr/>
          </p:nvSpPr>
          <p:spPr bwMode="auto">
            <a:xfrm>
              <a:off x="4879975" y="3103563"/>
              <a:ext cx="215900" cy="2159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18"/>
            <p:cNvSpPr>
              <a:spLocks/>
            </p:cNvSpPr>
            <p:nvPr/>
          </p:nvSpPr>
          <p:spPr bwMode="auto">
            <a:xfrm>
              <a:off x="5038725" y="3009900"/>
              <a:ext cx="242888" cy="185738"/>
            </a:xfrm>
            <a:custGeom>
              <a:avLst/>
              <a:gdLst/>
              <a:ahLst/>
              <a:cxnLst>
                <a:cxn ang="0">
                  <a:pos x="2" y="82"/>
                </a:cxn>
                <a:cxn ang="0">
                  <a:pos x="2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0" y="97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4" y="102"/>
                </a:cxn>
                <a:cxn ang="0">
                  <a:pos x="6" y="104"/>
                </a:cxn>
                <a:cxn ang="0">
                  <a:pos x="6" y="108"/>
                </a:cxn>
                <a:cxn ang="0">
                  <a:pos x="8" y="110"/>
                </a:cxn>
                <a:cxn ang="0">
                  <a:pos x="10" y="111"/>
                </a:cxn>
                <a:cxn ang="0">
                  <a:pos x="11" y="111"/>
                </a:cxn>
                <a:cxn ang="0">
                  <a:pos x="13" y="113"/>
                </a:cxn>
                <a:cxn ang="0">
                  <a:pos x="15" y="115"/>
                </a:cxn>
                <a:cxn ang="0">
                  <a:pos x="17" y="115"/>
                </a:cxn>
                <a:cxn ang="0">
                  <a:pos x="19" y="115"/>
                </a:cxn>
                <a:cxn ang="0">
                  <a:pos x="21" y="117"/>
                </a:cxn>
                <a:cxn ang="0">
                  <a:pos x="23" y="117"/>
                </a:cxn>
                <a:cxn ang="0">
                  <a:pos x="24" y="115"/>
                </a:cxn>
                <a:cxn ang="0">
                  <a:pos x="24" y="115"/>
                </a:cxn>
                <a:cxn ang="0">
                  <a:pos x="153" y="35"/>
                </a:cxn>
                <a:cxn ang="0">
                  <a:pos x="151" y="35"/>
                </a:cxn>
                <a:cxn ang="0">
                  <a:pos x="149" y="35"/>
                </a:cxn>
                <a:cxn ang="0">
                  <a:pos x="147" y="35"/>
                </a:cxn>
                <a:cxn ang="0">
                  <a:pos x="145" y="35"/>
                </a:cxn>
                <a:cxn ang="0">
                  <a:pos x="144" y="33"/>
                </a:cxn>
                <a:cxn ang="0">
                  <a:pos x="142" y="33"/>
                </a:cxn>
                <a:cxn ang="0">
                  <a:pos x="140" y="31"/>
                </a:cxn>
                <a:cxn ang="0">
                  <a:pos x="138" y="30"/>
                </a:cxn>
                <a:cxn ang="0">
                  <a:pos x="136" y="28"/>
                </a:cxn>
                <a:cxn ang="0">
                  <a:pos x="134" y="26"/>
                </a:cxn>
                <a:cxn ang="0">
                  <a:pos x="134" y="24"/>
                </a:cxn>
                <a:cxn ang="0">
                  <a:pos x="132" y="22"/>
                </a:cxn>
                <a:cxn ang="0">
                  <a:pos x="130" y="20"/>
                </a:cxn>
                <a:cxn ang="0">
                  <a:pos x="129" y="18"/>
                </a:cxn>
                <a:cxn ang="0">
                  <a:pos x="129" y="15"/>
                </a:cxn>
                <a:cxn ang="0">
                  <a:pos x="129" y="13"/>
                </a:cxn>
                <a:cxn ang="0">
                  <a:pos x="127" y="11"/>
                </a:cxn>
                <a:cxn ang="0">
                  <a:pos x="127" y="9"/>
                </a:cxn>
                <a:cxn ang="0">
                  <a:pos x="127" y="7"/>
                </a:cxn>
                <a:cxn ang="0">
                  <a:pos x="127" y="5"/>
                </a:cxn>
                <a:cxn ang="0">
                  <a:pos x="129" y="4"/>
                </a:cxn>
                <a:cxn ang="0">
                  <a:pos x="129" y="2"/>
                </a:cxn>
                <a:cxn ang="0">
                  <a:pos x="129" y="0"/>
                </a:cxn>
                <a:cxn ang="0">
                  <a:pos x="130" y="0"/>
                </a:cxn>
              </a:cxnLst>
              <a:rect l="0" t="0" r="r" b="b"/>
              <a:pathLst>
                <a:path w="153" h="117">
                  <a:moveTo>
                    <a:pt x="4" y="82"/>
                  </a:moveTo>
                  <a:lnTo>
                    <a:pt x="2" y="82"/>
                  </a:lnTo>
                  <a:lnTo>
                    <a:pt x="2" y="82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97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6" y="106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8" y="110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5" y="113"/>
                  </a:lnTo>
                  <a:lnTo>
                    <a:pt x="15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1" y="115"/>
                  </a:lnTo>
                  <a:lnTo>
                    <a:pt x="21" y="117"/>
                  </a:lnTo>
                  <a:lnTo>
                    <a:pt x="23" y="117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153" y="33"/>
                  </a:lnTo>
                  <a:lnTo>
                    <a:pt x="153" y="35"/>
                  </a:lnTo>
                  <a:lnTo>
                    <a:pt x="151" y="35"/>
                  </a:lnTo>
                  <a:lnTo>
                    <a:pt x="151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5" y="35"/>
                  </a:lnTo>
                  <a:lnTo>
                    <a:pt x="145" y="35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42" y="33"/>
                  </a:lnTo>
                  <a:lnTo>
                    <a:pt x="142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38" y="30"/>
                  </a:lnTo>
                  <a:lnTo>
                    <a:pt x="138" y="30"/>
                  </a:lnTo>
                  <a:lnTo>
                    <a:pt x="136" y="28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34" y="24"/>
                  </a:lnTo>
                  <a:lnTo>
                    <a:pt x="132" y="24"/>
                  </a:lnTo>
                  <a:lnTo>
                    <a:pt x="132" y="22"/>
                  </a:lnTo>
                  <a:lnTo>
                    <a:pt x="130" y="22"/>
                  </a:lnTo>
                  <a:lnTo>
                    <a:pt x="130" y="20"/>
                  </a:lnTo>
                  <a:lnTo>
                    <a:pt x="130" y="18"/>
                  </a:lnTo>
                  <a:lnTo>
                    <a:pt x="129" y="18"/>
                  </a:lnTo>
                  <a:lnTo>
                    <a:pt x="129" y="17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29" y="13"/>
                  </a:lnTo>
                  <a:lnTo>
                    <a:pt x="127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7" y="9"/>
                  </a:lnTo>
                  <a:lnTo>
                    <a:pt x="127" y="7"/>
                  </a:lnTo>
                  <a:lnTo>
                    <a:pt x="127" y="7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7" y="4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4" y="8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19"/>
            <p:cNvSpPr>
              <a:spLocks/>
            </p:cNvSpPr>
            <p:nvPr/>
          </p:nvSpPr>
          <p:spPr bwMode="auto">
            <a:xfrm>
              <a:off x="4613275" y="3181350"/>
              <a:ext cx="277813" cy="61913"/>
            </a:xfrm>
            <a:custGeom>
              <a:avLst/>
              <a:gdLst/>
              <a:ahLst/>
              <a:cxnLst>
                <a:cxn ang="0">
                  <a:pos x="172" y="39"/>
                </a:cxn>
                <a:cxn ang="0">
                  <a:pos x="173" y="39"/>
                </a:cxn>
                <a:cxn ang="0">
                  <a:pos x="173" y="39"/>
                </a:cxn>
                <a:cxn ang="0">
                  <a:pos x="173" y="37"/>
                </a:cxn>
                <a:cxn ang="0">
                  <a:pos x="173" y="37"/>
                </a:cxn>
                <a:cxn ang="0">
                  <a:pos x="175" y="35"/>
                </a:cxn>
                <a:cxn ang="0">
                  <a:pos x="175" y="33"/>
                </a:cxn>
                <a:cxn ang="0">
                  <a:pos x="175" y="31"/>
                </a:cxn>
                <a:cxn ang="0">
                  <a:pos x="175" y="29"/>
                </a:cxn>
                <a:cxn ang="0">
                  <a:pos x="175" y="26"/>
                </a:cxn>
                <a:cxn ang="0">
                  <a:pos x="175" y="24"/>
                </a:cxn>
                <a:cxn ang="0">
                  <a:pos x="175" y="22"/>
                </a:cxn>
                <a:cxn ang="0">
                  <a:pos x="175" y="18"/>
                </a:cxn>
                <a:cxn ang="0">
                  <a:pos x="175" y="16"/>
                </a:cxn>
                <a:cxn ang="0">
                  <a:pos x="175" y="15"/>
                </a:cxn>
                <a:cxn ang="0">
                  <a:pos x="175" y="11"/>
                </a:cxn>
                <a:cxn ang="0">
                  <a:pos x="175" y="9"/>
                </a:cxn>
                <a:cxn ang="0">
                  <a:pos x="175" y="7"/>
                </a:cxn>
                <a:cxn ang="0">
                  <a:pos x="175" y="5"/>
                </a:cxn>
                <a:cxn ang="0">
                  <a:pos x="175" y="3"/>
                </a:cxn>
                <a:cxn ang="0">
                  <a:pos x="173" y="2"/>
                </a:cxn>
                <a:cxn ang="0">
                  <a:pos x="173" y="2"/>
                </a:cxn>
                <a:cxn ang="0">
                  <a:pos x="173" y="0"/>
                </a:cxn>
                <a:cxn ang="0">
                  <a:pos x="173" y="0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4" y="15"/>
                </a:cxn>
                <a:cxn ang="0">
                  <a:pos x="4" y="16"/>
                </a:cxn>
                <a:cxn ang="0">
                  <a:pos x="4" y="20"/>
                </a:cxn>
                <a:cxn ang="0">
                  <a:pos x="4" y="22"/>
                </a:cxn>
                <a:cxn ang="0">
                  <a:pos x="4" y="26"/>
                </a:cxn>
                <a:cxn ang="0">
                  <a:pos x="4" y="28"/>
                </a:cxn>
                <a:cxn ang="0">
                  <a:pos x="4" y="29"/>
                </a:cxn>
                <a:cxn ang="0">
                  <a:pos x="2" y="31"/>
                </a:cxn>
                <a:cxn ang="0">
                  <a:pos x="2" y="33"/>
                </a:cxn>
                <a:cxn ang="0">
                  <a:pos x="2" y="35"/>
                </a:cxn>
                <a:cxn ang="0">
                  <a:pos x="2" y="37"/>
                </a:cxn>
                <a:cxn ang="0">
                  <a:pos x="2" y="39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175" h="39">
                  <a:moveTo>
                    <a:pt x="172" y="39"/>
                  </a:moveTo>
                  <a:lnTo>
                    <a:pt x="172" y="39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7"/>
                  </a:lnTo>
                  <a:lnTo>
                    <a:pt x="173" y="37"/>
                  </a:lnTo>
                  <a:lnTo>
                    <a:pt x="173" y="37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75" y="33"/>
                  </a:lnTo>
                  <a:lnTo>
                    <a:pt x="175" y="33"/>
                  </a:lnTo>
                  <a:lnTo>
                    <a:pt x="175" y="31"/>
                  </a:lnTo>
                  <a:lnTo>
                    <a:pt x="175" y="31"/>
                  </a:lnTo>
                  <a:lnTo>
                    <a:pt x="175" y="29"/>
                  </a:lnTo>
                  <a:lnTo>
                    <a:pt x="175" y="29"/>
                  </a:lnTo>
                  <a:lnTo>
                    <a:pt x="175" y="28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75" y="24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75" y="20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5" y="16"/>
                  </a:lnTo>
                  <a:lnTo>
                    <a:pt x="175" y="15"/>
                  </a:lnTo>
                  <a:lnTo>
                    <a:pt x="175" y="15"/>
                  </a:lnTo>
                  <a:lnTo>
                    <a:pt x="175" y="13"/>
                  </a:lnTo>
                  <a:lnTo>
                    <a:pt x="175" y="11"/>
                  </a:lnTo>
                  <a:lnTo>
                    <a:pt x="175" y="11"/>
                  </a:lnTo>
                  <a:lnTo>
                    <a:pt x="175" y="9"/>
                  </a:lnTo>
                  <a:lnTo>
                    <a:pt x="175" y="7"/>
                  </a:lnTo>
                  <a:lnTo>
                    <a:pt x="175" y="7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3"/>
                  </a:lnTo>
                  <a:lnTo>
                    <a:pt x="175" y="3"/>
                  </a:lnTo>
                  <a:lnTo>
                    <a:pt x="175" y="3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72" y="3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120"/>
            <p:cNvSpPr>
              <a:spLocks noChangeArrowheads="1"/>
            </p:cNvSpPr>
            <p:nvPr/>
          </p:nvSpPr>
          <p:spPr bwMode="auto">
            <a:xfrm>
              <a:off x="2274888" y="1862138"/>
              <a:ext cx="220663" cy="22066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21"/>
            <p:cNvSpPr>
              <a:spLocks/>
            </p:cNvSpPr>
            <p:nvPr/>
          </p:nvSpPr>
          <p:spPr bwMode="auto">
            <a:xfrm>
              <a:off x="2433638" y="1852613"/>
              <a:ext cx="236538" cy="130175"/>
            </a:xfrm>
            <a:custGeom>
              <a:avLst/>
              <a:gdLst/>
              <a:ahLst/>
              <a:cxnLst>
                <a:cxn ang="0">
                  <a:pos x="8" y="43"/>
                </a:cxn>
                <a:cxn ang="0">
                  <a:pos x="6" y="43"/>
                </a:cxn>
                <a:cxn ang="0">
                  <a:pos x="6" y="45"/>
                </a:cxn>
                <a:cxn ang="0">
                  <a:pos x="4" y="47"/>
                </a:cxn>
                <a:cxn ang="0">
                  <a:pos x="2" y="49"/>
                </a:cxn>
                <a:cxn ang="0">
                  <a:pos x="2" y="51"/>
                </a:cxn>
                <a:cxn ang="0">
                  <a:pos x="0" y="53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2" y="67"/>
                </a:cxn>
                <a:cxn ang="0">
                  <a:pos x="4" y="69"/>
                </a:cxn>
                <a:cxn ang="0">
                  <a:pos x="4" y="71"/>
                </a:cxn>
                <a:cxn ang="0">
                  <a:pos x="6" y="75"/>
                </a:cxn>
                <a:cxn ang="0">
                  <a:pos x="8" y="77"/>
                </a:cxn>
                <a:cxn ang="0">
                  <a:pos x="10" y="77"/>
                </a:cxn>
                <a:cxn ang="0">
                  <a:pos x="12" y="79"/>
                </a:cxn>
                <a:cxn ang="0">
                  <a:pos x="13" y="80"/>
                </a:cxn>
                <a:cxn ang="0">
                  <a:pos x="15" y="80"/>
                </a:cxn>
                <a:cxn ang="0">
                  <a:pos x="17" y="82"/>
                </a:cxn>
                <a:cxn ang="0">
                  <a:pos x="19" y="82"/>
                </a:cxn>
                <a:cxn ang="0">
                  <a:pos x="21" y="82"/>
                </a:cxn>
                <a:cxn ang="0">
                  <a:pos x="23" y="82"/>
                </a:cxn>
                <a:cxn ang="0">
                  <a:pos x="149" y="40"/>
                </a:cxn>
                <a:cxn ang="0">
                  <a:pos x="147" y="40"/>
                </a:cxn>
                <a:cxn ang="0">
                  <a:pos x="145" y="40"/>
                </a:cxn>
                <a:cxn ang="0">
                  <a:pos x="144" y="40"/>
                </a:cxn>
                <a:cxn ang="0">
                  <a:pos x="142" y="40"/>
                </a:cxn>
                <a:cxn ang="0">
                  <a:pos x="140" y="38"/>
                </a:cxn>
                <a:cxn ang="0">
                  <a:pos x="138" y="36"/>
                </a:cxn>
                <a:cxn ang="0">
                  <a:pos x="136" y="36"/>
                </a:cxn>
                <a:cxn ang="0">
                  <a:pos x="134" y="34"/>
                </a:cxn>
                <a:cxn ang="0">
                  <a:pos x="132" y="30"/>
                </a:cxn>
                <a:cxn ang="0">
                  <a:pos x="132" y="28"/>
                </a:cxn>
                <a:cxn ang="0">
                  <a:pos x="131" y="27"/>
                </a:cxn>
                <a:cxn ang="0">
                  <a:pos x="131" y="25"/>
                </a:cxn>
                <a:cxn ang="0">
                  <a:pos x="129" y="21"/>
                </a:cxn>
                <a:cxn ang="0">
                  <a:pos x="129" y="19"/>
                </a:cxn>
                <a:cxn ang="0">
                  <a:pos x="129" y="15"/>
                </a:cxn>
                <a:cxn ang="0">
                  <a:pos x="129" y="13"/>
                </a:cxn>
                <a:cxn ang="0">
                  <a:pos x="129" y="12"/>
                </a:cxn>
                <a:cxn ang="0">
                  <a:pos x="129" y="10"/>
                </a:cxn>
                <a:cxn ang="0">
                  <a:pos x="131" y="6"/>
                </a:cxn>
                <a:cxn ang="0">
                  <a:pos x="131" y="4"/>
                </a:cxn>
                <a:cxn ang="0">
                  <a:pos x="132" y="4"/>
                </a:cxn>
                <a:cxn ang="0">
                  <a:pos x="134" y="2"/>
                </a:cxn>
                <a:cxn ang="0">
                  <a:pos x="134" y="0"/>
                </a:cxn>
                <a:cxn ang="0">
                  <a:pos x="136" y="0"/>
                </a:cxn>
              </a:cxnLst>
              <a:rect l="0" t="0" r="r" b="b"/>
              <a:pathLst>
                <a:path w="149" h="82">
                  <a:moveTo>
                    <a:pt x="10" y="43"/>
                  </a:moveTo>
                  <a:lnTo>
                    <a:pt x="8" y="43"/>
                  </a:lnTo>
                  <a:lnTo>
                    <a:pt x="8" y="43"/>
                  </a:lnTo>
                  <a:lnTo>
                    <a:pt x="6" y="43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4" y="69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0" y="77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2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149" y="40"/>
                  </a:lnTo>
                  <a:lnTo>
                    <a:pt x="149" y="40"/>
                  </a:lnTo>
                  <a:lnTo>
                    <a:pt x="149" y="40"/>
                  </a:lnTo>
                  <a:lnTo>
                    <a:pt x="147" y="40"/>
                  </a:lnTo>
                  <a:lnTo>
                    <a:pt x="147" y="40"/>
                  </a:lnTo>
                  <a:lnTo>
                    <a:pt x="145" y="40"/>
                  </a:lnTo>
                  <a:lnTo>
                    <a:pt x="145" y="40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0" y="38"/>
                  </a:lnTo>
                  <a:lnTo>
                    <a:pt x="140" y="38"/>
                  </a:lnTo>
                  <a:lnTo>
                    <a:pt x="138" y="38"/>
                  </a:lnTo>
                  <a:lnTo>
                    <a:pt x="138" y="36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4" y="34"/>
                  </a:lnTo>
                  <a:lnTo>
                    <a:pt x="134" y="32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32" y="28"/>
                  </a:lnTo>
                  <a:lnTo>
                    <a:pt x="131" y="28"/>
                  </a:lnTo>
                  <a:lnTo>
                    <a:pt x="131" y="27"/>
                  </a:lnTo>
                  <a:lnTo>
                    <a:pt x="131" y="25"/>
                  </a:lnTo>
                  <a:lnTo>
                    <a:pt x="131" y="25"/>
                  </a:lnTo>
                  <a:lnTo>
                    <a:pt x="129" y="23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29" y="13"/>
                  </a:lnTo>
                  <a:lnTo>
                    <a:pt x="129" y="12"/>
                  </a:lnTo>
                  <a:lnTo>
                    <a:pt x="129" y="12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31" y="8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2" y="4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val 122"/>
            <p:cNvSpPr>
              <a:spLocks noChangeArrowheads="1"/>
            </p:cNvSpPr>
            <p:nvPr/>
          </p:nvSpPr>
          <p:spPr bwMode="auto">
            <a:xfrm>
              <a:off x="4433888" y="3116263"/>
              <a:ext cx="185738" cy="1857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23"/>
            <p:cNvSpPr>
              <a:spLocks/>
            </p:cNvSpPr>
            <p:nvPr/>
          </p:nvSpPr>
          <p:spPr bwMode="auto">
            <a:xfrm>
              <a:off x="4206875" y="2989263"/>
              <a:ext cx="295275" cy="217488"/>
            </a:xfrm>
            <a:custGeom>
              <a:avLst/>
              <a:gdLst/>
              <a:ahLst/>
              <a:cxnLst>
                <a:cxn ang="0">
                  <a:pos x="160" y="137"/>
                </a:cxn>
                <a:cxn ang="0">
                  <a:pos x="161" y="137"/>
                </a:cxn>
                <a:cxn ang="0">
                  <a:pos x="163" y="137"/>
                </a:cxn>
                <a:cxn ang="0">
                  <a:pos x="165" y="137"/>
                </a:cxn>
                <a:cxn ang="0">
                  <a:pos x="167" y="137"/>
                </a:cxn>
                <a:cxn ang="0">
                  <a:pos x="169" y="137"/>
                </a:cxn>
                <a:cxn ang="0">
                  <a:pos x="171" y="137"/>
                </a:cxn>
                <a:cxn ang="0">
                  <a:pos x="173" y="136"/>
                </a:cxn>
                <a:cxn ang="0">
                  <a:pos x="175" y="134"/>
                </a:cxn>
                <a:cxn ang="0">
                  <a:pos x="176" y="134"/>
                </a:cxn>
                <a:cxn ang="0">
                  <a:pos x="178" y="132"/>
                </a:cxn>
                <a:cxn ang="0">
                  <a:pos x="180" y="130"/>
                </a:cxn>
                <a:cxn ang="0">
                  <a:pos x="182" y="126"/>
                </a:cxn>
                <a:cxn ang="0">
                  <a:pos x="184" y="124"/>
                </a:cxn>
                <a:cxn ang="0">
                  <a:pos x="184" y="123"/>
                </a:cxn>
                <a:cxn ang="0">
                  <a:pos x="186" y="121"/>
                </a:cxn>
                <a:cxn ang="0">
                  <a:pos x="186" y="117"/>
                </a:cxn>
                <a:cxn ang="0">
                  <a:pos x="186" y="115"/>
                </a:cxn>
                <a:cxn ang="0">
                  <a:pos x="186" y="113"/>
                </a:cxn>
                <a:cxn ang="0">
                  <a:pos x="186" y="111"/>
                </a:cxn>
                <a:cxn ang="0">
                  <a:pos x="186" y="110"/>
                </a:cxn>
                <a:cxn ang="0">
                  <a:pos x="184" y="108"/>
                </a:cxn>
                <a:cxn ang="0">
                  <a:pos x="184" y="106"/>
                </a:cxn>
                <a:cxn ang="0">
                  <a:pos x="182" y="104"/>
                </a:cxn>
                <a:cxn ang="0">
                  <a:pos x="180" y="102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8" y="9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28" y="17"/>
                </a:cxn>
                <a:cxn ang="0">
                  <a:pos x="26" y="20"/>
                </a:cxn>
                <a:cxn ang="0">
                  <a:pos x="26" y="22"/>
                </a:cxn>
                <a:cxn ang="0">
                  <a:pos x="24" y="24"/>
                </a:cxn>
                <a:cxn ang="0">
                  <a:pos x="24" y="26"/>
                </a:cxn>
                <a:cxn ang="0">
                  <a:pos x="22" y="28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3"/>
                </a:cxn>
                <a:cxn ang="0">
                  <a:pos x="15" y="35"/>
                </a:cxn>
                <a:cxn ang="0">
                  <a:pos x="13" y="35"/>
                </a:cxn>
                <a:cxn ang="0">
                  <a:pos x="9" y="37"/>
                </a:cxn>
                <a:cxn ang="0">
                  <a:pos x="7" y="37"/>
                </a:cxn>
                <a:cxn ang="0">
                  <a:pos x="5" y="37"/>
                </a:cxn>
                <a:cxn ang="0">
                  <a:pos x="3" y="37"/>
                </a:cxn>
                <a:cxn ang="0">
                  <a:pos x="1" y="37"/>
                </a:cxn>
                <a:cxn ang="0">
                  <a:pos x="0" y="35"/>
                </a:cxn>
              </a:cxnLst>
              <a:rect l="0" t="0" r="r" b="b"/>
              <a:pathLst>
                <a:path w="186" h="137">
                  <a:moveTo>
                    <a:pt x="158" y="137"/>
                  </a:moveTo>
                  <a:lnTo>
                    <a:pt x="160" y="137"/>
                  </a:lnTo>
                  <a:lnTo>
                    <a:pt x="160" y="137"/>
                  </a:lnTo>
                  <a:lnTo>
                    <a:pt x="161" y="137"/>
                  </a:lnTo>
                  <a:lnTo>
                    <a:pt x="161" y="137"/>
                  </a:lnTo>
                  <a:lnTo>
                    <a:pt x="163" y="137"/>
                  </a:lnTo>
                  <a:lnTo>
                    <a:pt x="163" y="137"/>
                  </a:lnTo>
                  <a:lnTo>
                    <a:pt x="165" y="137"/>
                  </a:lnTo>
                  <a:lnTo>
                    <a:pt x="165" y="137"/>
                  </a:lnTo>
                  <a:lnTo>
                    <a:pt x="167" y="137"/>
                  </a:lnTo>
                  <a:lnTo>
                    <a:pt x="169" y="137"/>
                  </a:lnTo>
                  <a:lnTo>
                    <a:pt x="169" y="137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3" y="136"/>
                  </a:lnTo>
                  <a:lnTo>
                    <a:pt x="173" y="136"/>
                  </a:lnTo>
                  <a:lnTo>
                    <a:pt x="175" y="136"/>
                  </a:lnTo>
                  <a:lnTo>
                    <a:pt x="175" y="134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8" y="132"/>
                  </a:lnTo>
                  <a:lnTo>
                    <a:pt x="178" y="132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82" y="128"/>
                  </a:lnTo>
                  <a:lnTo>
                    <a:pt x="182" y="126"/>
                  </a:lnTo>
                  <a:lnTo>
                    <a:pt x="182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4" y="123"/>
                  </a:lnTo>
                  <a:lnTo>
                    <a:pt x="184" y="121"/>
                  </a:lnTo>
                  <a:lnTo>
                    <a:pt x="186" y="121"/>
                  </a:lnTo>
                  <a:lnTo>
                    <a:pt x="186" y="119"/>
                  </a:lnTo>
                  <a:lnTo>
                    <a:pt x="186" y="117"/>
                  </a:lnTo>
                  <a:lnTo>
                    <a:pt x="186" y="117"/>
                  </a:lnTo>
                  <a:lnTo>
                    <a:pt x="186" y="115"/>
                  </a:lnTo>
                  <a:lnTo>
                    <a:pt x="186" y="113"/>
                  </a:lnTo>
                  <a:lnTo>
                    <a:pt x="186" y="113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4" y="108"/>
                  </a:lnTo>
                  <a:lnTo>
                    <a:pt x="184" y="108"/>
                  </a:lnTo>
                  <a:lnTo>
                    <a:pt x="184" y="106"/>
                  </a:lnTo>
                  <a:lnTo>
                    <a:pt x="184" y="106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0" y="102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158" y="13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val 124"/>
            <p:cNvSpPr>
              <a:spLocks noChangeArrowheads="1"/>
            </p:cNvSpPr>
            <p:nvPr/>
          </p:nvSpPr>
          <p:spPr bwMode="auto">
            <a:xfrm>
              <a:off x="3098800" y="2457450"/>
              <a:ext cx="222250" cy="22225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25"/>
            <p:cNvSpPr>
              <a:spLocks/>
            </p:cNvSpPr>
            <p:nvPr/>
          </p:nvSpPr>
          <p:spPr bwMode="auto">
            <a:xfrm>
              <a:off x="3133725" y="2243138"/>
              <a:ext cx="98425" cy="265113"/>
            </a:xfrm>
            <a:custGeom>
              <a:avLst/>
              <a:gdLst/>
              <a:ahLst/>
              <a:cxnLst>
                <a:cxn ang="0">
                  <a:pos x="23" y="158"/>
                </a:cxn>
                <a:cxn ang="0">
                  <a:pos x="23" y="160"/>
                </a:cxn>
                <a:cxn ang="0">
                  <a:pos x="23" y="160"/>
                </a:cxn>
                <a:cxn ang="0">
                  <a:pos x="24" y="161"/>
                </a:cxn>
                <a:cxn ang="0">
                  <a:pos x="26" y="163"/>
                </a:cxn>
                <a:cxn ang="0">
                  <a:pos x="28" y="163"/>
                </a:cxn>
                <a:cxn ang="0">
                  <a:pos x="30" y="165"/>
                </a:cxn>
                <a:cxn ang="0">
                  <a:pos x="32" y="165"/>
                </a:cxn>
                <a:cxn ang="0">
                  <a:pos x="34" y="165"/>
                </a:cxn>
                <a:cxn ang="0">
                  <a:pos x="36" y="167"/>
                </a:cxn>
                <a:cxn ang="0">
                  <a:pos x="39" y="167"/>
                </a:cxn>
                <a:cxn ang="0">
                  <a:pos x="41" y="167"/>
                </a:cxn>
                <a:cxn ang="0">
                  <a:pos x="43" y="165"/>
                </a:cxn>
                <a:cxn ang="0">
                  <a:pos x="47" y="165"/>
                </a:cxn>
                <a:cxn ang="0">
                  <a:pos x="49" y="165"/>
                </a:cxn>
                <a:cxn ang="0">
                  <a:pos x="51" y="163"/>
                </a:cxn>
                <a:cxn ang="0">
                  <a:pos x="54" y="163"/>
                </a:cxn>
                <a:cxn ang="0">
                  <a:pos x="56" y="161"/>
                </a:cxn>
                <a:cxn ang="0">
                  <a:pos x="58" y="161"/>
                </a:cxn>
                <a:cxn ang="0">
                  <a:pos x="60" y="160"/>
                </a:cxn>
                <a:cxn ang="0">
                  <a:pos x="60" y="158"/>
                </a:cxn>
                <a:cxn ang="0">
                  <a:pos x="62" y="156"/>
                </a:cxn>
                <a:cxn ang="0">
                  <a:pos x="62" y="154"/>
                </a:cxn>
                <a:cxn ang="0">
                  <a:pos x="62" y="152"/>
                </a:cxn>
                <a:cxn ang="0">
                  <a:pos x="62" y="152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1" y="3"/>
                </a:cxn>
                <a:cxn ang="0">
                  <a:pos x="41" y="5"/>
                </a:cxn>
                <a:cxn ang="0">
                  <a:pos x="39" y="7"/>
                </a:cxn>
                <a:cxn ang="0">
                  <a:pos x="38" y="9"/>
                </a:cxn>
                <a:cxn ang="0">
                  <a:pos x="36" y="9"/>
                </a:cxn>
                <a:cxn ang="0">
                  <a:pos x="34" y="11"/>
                </a:cxn>
                <a:cxn ang="0">
                  <a:pos x="32" y="13"/>
                </a:cxn>
                <a:cxn ang="0">
                  <a:pos x="30" y="13"/>
                </a:cxn>
                <a:cxn ang="0">
                  <a:pos x="28" y="15"/>
                </a:cxn>
                <a:cxn ang="0">
                  <a:pos x="24" y="15"/>
                </a:cxn>
                <a:cxn ang="0">
                  <a:pos x="23" y="15"/>
                </a:cxn>
                <a:cxn ang="0">
                  <a:pos x="19" y="15"/>
                </a:cxn>
                <a:cxn ang="0">
                  <a:pos x="17" y="15"/>
                </a:cxn>
                <a:cxn ang="0">
                  <a:pos x="15" y="15"/>
                </a:cxn>
                <a:cxn ang="0">
                  <a:pos x="11" y="15"/>
                </a:cxn>
                <a:cxn ang="0">
                  <a:pos x="10" y="15"/>
                </a:cxn>
                <a:cxn ang="0">
                  <a:pos x="8" y="13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0" y="5"/>
                </a:cxn>
              </a:cxnLst>
              <a:rect l="0" t="0" r="r" b="b"/>
              <a:pathLst>
                <a:path w="62" h="167">
                  <a:moveTo>
                    <a:pt x="21" y="156"/>
                  </a:moveTo>
                  <a:lnTo>
                    <a:pt x="23" y="158"/>
                  </a:lnTo>
                  <a:lnTo>
                    <a:pt x="23" y="158"/>
                  </a:lnTo>
                  <a:lnTo>
                    <a:pt x="23" y="160"/>
                  </a:lnTo>
                  <a:lnTo>
                    <a:pt x="23" y="160"/>
                  </a:lnTo>
                  <a:lnTo>
                    <a:pt x="23" y="160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28" y="163"/>
                  </a:lnTo>
                  <a:lnTo>
                    <a:pt x="28" y="165"/>
                  </a:lnTo>
                  <a:lnTo>
                    <a:pt x="30" y="165"/>
                  </a:lnTo>
                  <a:lnTo>
                    <a:pt x="30" y="165"/>
                  </a:lnTo>
                  <a:lnTo>
                    <a:pt x="32" y="165"/>
                  </a:lnTo>
                  <a:lnTo>
                    <a:pt x="32" y="165"/>
                  </a:lnTo>
                  <a:lnTo>
                    <a:pt x="34" y="165"/>
                  </a:lnTo>
                  <a:lnTo>
                    <a:pt x="36" y="167"/>
                  </a:lnTo>
                  <a:lnTo>
                    <a:pt x="36" y="167"/>
                  </a:lnTo>
                  <a:lnTo>
                    <a:pt x="38" y="167"/>
                  </a:lnTo>
                  <a:lnTo>
                    <a:pt x="39" y="167"/>
                  </a:lnTo>
                  <a:lnTo>
                    <a:pt x="39" y="167"/>
                  </a:lnTo>
                  <a:lnTo>
                    <a:pt x="41" y="167"/>
                  </a:lnTo>
                  <a:lnTo>
                    <a:pt x="43" y="167"/>
                  </a:lnTo>
                  <a:lnTo>
                    <a:pt x="43" y="165"/>
                  </a:lnTo>
                  <a:lnTo>
                    <a:pt x="45" y="165"/>
                  </a:lnTo>
                  <a:lnTo>
                    <a:pt x="47" y="165"/>
                  </a:lnTo>
                  <a:lnTo>
                    <a:pt x="49" y="165"/>
                  </a:lnTo>
                  <a:lnTo>
                    <a:pt x="49" y="165"/>
                  </a:lnTo>
                  <a:lnTo>
                    <a:pt x="51" y="165"/>
                  </a:lnTo>
                  <a:lnTo>
                    <a:pt x="51" y="163"/>
                  </a:lnTo>
                  <a:lnTo>
                    <a:pt x="52" y="163"/>
                  </a:lnTo>
                  <a:lnTo>
                    <a:pt x="54" y="163"/>
                  </a:lnTo>
                  <a:lnTo>
                    <a:pt x="54" y="163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8" y="161"/>
                  </a:lnTo>
                  <a:lnTo>
                    <a:pt x="58" y="160"/>
                  </a:lnTo>
                  <a:lnTo>
                    <a:pt x="60" y="160"/>
                  </a:lnTo>
                  <a:lnTo>
                    <a:pt x="60" y="158"/>
                  </a:lnTo>
                  <a:lnTo>
                    <a:pt x="60" y="158"/>
                  </a:lnTo>
                  <a:lnTo>
                    <a:pt x="60" y="158"/>
                  </a:lnTo>
                  <a:lnTo>
                    <a:pt x="62" y="156"/>
                  </a:lnTo>
                  <a:lnTo>
                    <a:pt x="62" y="156"/>
                  </a:lnTo>
                  <a:lnTo>
                    <a:pt x="62" y="154"/>
                  </a:lnTo>
                  <a:lnTo>
                    <a:pt x="62" y="154"/>
                  </a:lnTo>
                  <a:lnTo>
                    <a:pt x="62" y="152"/>
                  </a:lnTo>
                  <a:lnTo>
                    <a:pt x="62" y="152"/>
                  </a:lnTo>
                  <a:lnTo>
                    <a:pt x="62" y="152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0" y="13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1" y="15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26"/>
            <p:cNvSpPr>
              <a:spLocks/>
            </p:cNvSpPr>
            <p:nvPr/>
          </p:nvSpPr>
          <p:spPr bwMode="auto">
            <a:xfrm>
              <a:off x="3276600" y="2611438"/>
              <a:ext cx="261938" cy="2238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2" y="2"/>
                </a:cxn>
                <a:cxn ang="0">
                  <a:pos x="20" y="2"/>
                </a:cxn>
                <a:cxn ang="0">
                  <a:pos x="20" y="4"/>
                </a:cxn>
                <a:cxn ang="0">
                  <a:pos x="18" y="6"/>
                </a:cxn>
                <a:cxn ang="0">
                  <a:pos x="16" y="7"/>
                </a:cxn>
                <a:cxn ang="0">
                  <a:pos x="14" y="9"/>
                </a:cxn>
                <a:cxn ang="0">
                  <a:pos x="13" y="11"/>
                </a:cxn>
                <a:cxn ang="0">
                  <a:pos x="13" y="13"/>
                </a:cxn>
                <a:cxn ang="0">
                  <a:pos x="11" y="15"/>
                </a:cxn>
                <a:cxn ang="0">
                  <a:pos x="9" y="17"/>
                </a:cxn>
                <a:cxn ang="0">
                  <a:pos x="7" y="19"/>
                </a:cxn>
                <a:cxn ang="0">
                  <a:pos x="5" y="20"/>
                </a:cxn>
                <a:cxn ang="0">
                  <a:pos x="5" y="22"/>
                </a:cxn>
                <a:cxn ang="0">
                  <a:pos x="3" y="24"/>
                </a:cxn>
                <a:cxn ang="0">
                  <a:pos x="1" y="26"/>
                </a:cxn>
                <a:cxn ang="0">
                  <a:pos x="1" y="28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141" y="139"/>
                </a:cxn>
                <a:cxn ang="0">
                  <a:pos x="141" y="139"/>
                </a:cxn>
                <a:cxn ang="0">
                  <a:pos x="141" y="139"/>
                </a:cxn>
                <a:cxn ang="0">
                  <a:pos x="143" y="139"/>
                </a:cxn>
                <a:cxn ang="0">
                  <a:pos x="143" y="138"/>
                </a:cxn>
                <a:cxn ang="0">
                  <a:pos x="145" y="136"/>
                </a:cxn>
                <a:cxn ang="0">
                  <a:pos x="145" y="136"/>
                </a:cxn>
                <a:cxn ang="0">
                  <a:pos x="147" y="134"/>
                </a:cxn>
                <a:cxn ang="0">
                  <a:pos x="147" y="132"/>
                </a:cxn>
                <a:cxn ang="0">
                  <a:pos x="148" y="130"/>
                </a:cxn>
                <a:cxn ang="0">
                  <a:pos x="150" y="128"/>
                </a:cxn>
                <a:cxn ang="0">
                  <a:pos x="152" y="126"/>
                </a:cxn>
                <a:cxn ang="0">
                  <a:pos x="154" y="123"/>
                </a:cxn>
                <a:cxn ang="0">
                  <a:pos x="156" y="121"/>
                </a:cxn>
                <a:cxn ang="0">
                  <a:pos x="156" y="119"/>
                </a:cxn>
                <a:cxn ang="0">
                  <a:pos x="158" y="117"/>
                </a:cxn>
                <a:cxn ang="0">
                  <a:pos x="160" y="115"/>
                </a:cxn>
                <a:cxn ang="0">
                  <a:pos x="161" y="113"/>
                </a:cxn>
                <a:cxn ang="0">
                  <a:pos x="161" y="113"/>
                </a:cxn>
                <a:cxn ang="0">
                  <a:pos x="163" y="112"/>
                </a:cxn>
                <a:cxn ang="0">
                  <a:pos x="163" y="110"/>
                </a:cxn>
                <a:cxn ang="0">
                  <a:pos x="165" y="110"/>
                </a:cxn>
                <a:cxn ang="0">
                  <a:pos x="165" y="110"/>
                </a:cxn>
                <a:cxn ang="0">
                  <a:pos x="165" y="108"/>
                </a:cxn>
                <a:cxn ang="0">
                  <a:pos x="165" y="108"/>
                </a:cxn>
              </a:cxnLst>
              <a:rect l="0" t="0" r="r" b="b"/>
              <a:pathLst>
                <a:path w="165" h="141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41" y="141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43" y="139"/>
                  </a:lnTo>
                  <a:lnTo>
                    <a:pt x="143" y="138"/>
                  </a:lnTo>
                  <a:lnTo>
                    <a:pt x="143" y="138"/>
                  </a:lnTo>
                  <a:lnTo>
                    <a:pt x="143" y="138"/>
                  </a:lnTo>
                  <a:lnTo>
                    <a:pt x="145" y="136"/>
                  </a:lnTo>
                  <a:lnTo>
                    <a:pt x="145" y="136"/>
                  </a:lnTo>
                  <a:lnTo>
                    <a:pt x="145" y="136"/>
                  </a:lnTo>
                  <a:lnTo>
                    <a:pt x="145" y="134"/>
                  </a:lnTo>
                  <a:lnTo>
                    <a:pt x="147" y="134"/>
                  </a:lnTo>
                  <a:lnTo>
                    <a:pt x="147" y="132"/>
                  </a:lnTo>
                  <a:lnTo>
                    <a:pt x="147" y="132"/>
                  </a:lnTo>
                  <a:lnTo>
                    <a:pt x="148" y="130"/>
                  </a:lnTo>
                  <a:lnTo>
                    <a:pt x="148" y="130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50" y="126"/>
                  </a:lnTo>
                  <a:lnTo>
                    <a:pt x="152" y="126"/>
                  </a:lnTo>
                  <a:lnTo>
                    <a:pt x="152" y="125"/>
                  </a:lnTo>
                  <a:lnTo>
                    <a:pt x="154" y="123"/>
                  </a:lnTo>
                  <a:lnTo>
                    <a:pt x="154" y="123"/>
                  </a:lnTo>
                  <a:lnTo>
                    <a:pt x="156" y="121"/>
                  </a:lnTo>
                  <a:lnTo>
                    <a:pt x="156" y="121"/>
                  </a:lnTo>
                  <a:lnTo>
                    <a:pt x="156" y="119"/>
                  </a:lnTo>
                  <a:lnTo>
                    <a:pt x="158" y="119"/>
                  </a:lnTo>
                  <a:lnTo>
                    <a:pt x="158" y="117"/>
                  </a:lnTo>
                  <a:lnTo>
                    <a:pt x="160" y="117"/>
                  </a:lnTo>
                  <a:lnTo>
                    <a:pt x="160" y="115"/>
                  </a:lnTo>
                  <a:lnTo>
                    <a:pt x="160" y="115"/>
                  </a:lnTo>
                  <a:lnTo>
                    <a:pt x="161" y="113"/>
                  </a:lnTo>
                  <a:lnTo>
                    <a:pt x="161" y="113"/>
                  </a:lnTo>
                  <a:lnTo>
                    <a:pt x="161" y="113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63" y="110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5" y="108"/>
                  </a:lnTo>
                  <a:lnTo>
                    <a:pt x="165" y="108"/>
                  </a:lnTo>
                  <a:lnTo>
                    <a:pt x="165" y="108"/>
                  </a:lnTo>
                  <a:lnTo>
                    <a:pt x="165" y="10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val 127"/>
            <p:cNvSpPr>
              <a:spLocks noChangeArrowheads="1"/>
            </p:cNvSpPr>
            <p:nvPr/>
          </p:nvSpPr>
          <p:spPr bwMode="auto">
            <a:xfrm>
              <a:off x="5724525" y="2909888"/>
              <a:ext cx="220663" cy="22066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28"/>
            <p:cNvSpPr>
              <a:spLocks/>
            </p:cNvSpPr>
            <p:nvPr/>
          </p:nvSpPr>
          <p:spPr bwMode="auto">
            <a:xfrm>
              <a:off x="5440363" y="2962275"/>
              <a:ext cx="301625" cy="85725"/>
            </a:xfrm>
            <a:custGeom>
              <a:avLst/>
              <a:gdLst/>
              <a:ahLst/>
              <a:cxnLst>
                <a:cxn ang="0">
                  <a:pos x="184" y="54"/>
                </a:cxn>
                <a:cxn ang="0">
                  <a:pos x="184" y="52"/>
                </a:cxn>
                <a:cxn ang="0">
                  <a:pos x="186" y="52"/>
                </a:cxn>
                <a:cxn ang="0">
                  <a:pos x="186" y="52"/>
                </a:cxn>
                <a:cxn ang="0">
                  <a:pos x="186" y="50"/>
                </a:cxn>
                <a:cxn ang="0">
                  <a:pos x="188" y="48"/>
                </a:cxn>
                <a:cxn ang="0">
                  <a:pos x="188" y="47"/>
                </a:cxn>
                <a:cxn ang="0">
                  <a:pos x="188" y="45"/>
                </a:cxn>
                <a:cxn ang="0">
                  <a:pos x="190" y="43"/>
                </a:cxn>
                <a:cxn ang="0">
                  <a:pos x="190" y="41"/>
                </a:cxn>
                <a:cxn ang="0">
                  <a:pos x="190" y="37"/>
                </a:cxn>
                <a:cxn ang="0">
                  <a:pos x="190" y="35"/>
                </a:cxn>
                <a:cxn ang="0">
                  <a:pos x="190" y="34"/>
                </a:cxn>
                <a:cxn ang="0">
                  <a:pos x="190" y="30"/>
                </a:cxn>
                <a:cxn ang="0">
                  <a:pos x="190" y="28"/>
                </a:cxn>
                <a:cxn ang="0">
                  <a:pos x="190" y="24"/>
                </a:cxn>
                <a:cxn ang="0">
                  <a:pos x="190" y="22"/>
                </a:cxn>
                <a:cxn ang="0">
                  <a:pos x="190" y="21"/>
                </a:cxn>
                <a:cxn ang="0">
                  <a:pos x="190" y="19"/>
                </a:cxn>
                <a:cxn ang="0">
                  <a:pos x="190" y="17"/>
                </a:cxn>
                <a:cxn ang="0">
                  <a:pos x="190" y="15"/>
                </a:cxn>
                <a:cxn ang="0">
                  <a:pos x="188" y="15"/>
                </a:cxn>
                <a:cxn ang="0">
                  <a:pos x="188" y="13"/>
                </a:cxn>
                <a:cxn ang="0">
                  <a:pos x="186" y="13"/>
                </a:cxn>
                <a:cxn ang="0">
                  <a:pos x="186" y="13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6" y="11"/>
                </a:cxn>
                <a:cxn ang="0">
                  <a:pos x="6" y="15"/>
                </a:cxn>
                <a:cxn ang="0">
                  <a:pos x="6" y="17"/>
                </a:cxn>
                <a:cxn ang="0">
                  <a:pos x="6" y="19"/>
                </a:cxn>
                <a:cxn ang="0">
                  <a:pos x="6" y="22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6" y="30"/>
                </a:cxn>
                <a:cxn ang="0">
                  <a:pos x="4" y="32"/>
                </a:cxn>
                <a:cxn ang="0">
                  <a:pos x="4" y="34"/>
                </a:cxn>
                <a:cxn ang="0">
                  <a:pos x="4" y="35"/>
                </a:cxn>
                <a:cxn ang="0">
                  <a:pos x="2" y="37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1"/>
                </a:cxn>
              </a:cxnLst>
              <a:rect l="0" t="0" r="r" b="b"/>
              <a:pathLst>
                <a:path w="190" h="54">
                  <a:moveTo>
                    <a:pt x="184" y="54"/>
                  </a:moveTo>
                  <a:lnTo>
                    <a:pt x="184" y="54"/>
                  </a:lnTo>
                  <a:lnTo>
                    <a:pt x="184" y="54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6" y="52"/>
                  </a:lnTo>
                  <a:lnTo>
                    <a:pt x="186" y="52"/>
                  </a:lnTo>
                  <a:lnTo>
                    <a:pt x="186" y="52"/>
                  </a:lnTo>
                  <a:lnTo>
                    <a:pt x="186" y="50"/>
                  </a:lnTo>
                  <a:lnTo>
                    <a:pt x="186" y="50"/>
                  </a:lnTo>
                  <a:lnTo>
                    <a:pt x="188" y="50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8" y="47"/>
                  </a:lnTo>
                  <a:lnTo>
                    <a:pt x="188" y="47"/>
                  </a:lnTo>
                  <a:lnTo>
                    <a:pt x="188" y="45"/>
                  </a:lnTo>
                  <a:lnTo>
                    <a:pt x="190" y="45"/>
                  </a:lnTo>
                  <a:lnTo>
                    <a:pt x="190" y="43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90" y="39"/>
                  </a:lnTo>
                  <a:lnTo>
                    <a:pt x="190" y="37"/>
                  </a:lnTo>
                  <a:lnTo>
                    <a:pt x="190" y="37"/>
                  </a:lnTo>
                  <a:lnTo>
                    <a:pt x="190" y="35"/>
                  </a:lnTo>
                  <a:lnTo>
                    <a:pt x="190" y="34"/>
                  </a:lnTo>
                  <a:lnTo>
                    <a:pt x="190" y="34"/>
                  </a:lnTo>
                  <a:lnTo>
                    <a:pt x="190" y="32"/>
                  </a:lnTo>
                  <a:lnTo>
                    <a:pt x="190" y="30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0" y="26"/>
                  </a:lnTo>
                  <a:lnTo>
                    <a:pt x="190" y="24"/>
                  </a:lnTo>
                  <a:lnTo>
                    <a:pt x="190" y="24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90" y="21"/>
                  </a:lnTo>
                  <a:lnTo>
                    <a:pt x="190" y="19"/>
                  </a:lnTo>
                  <a:lnTo>
                    <a:pt x="190" y="19"/>
                  </a:lnTo>
                  <a:lnTo>
                    <a:pt x="190" y="19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0" y="15"/>
                  </a:lnTo>
                  <a:lnTo>
                    <a:pt x="188" y="15"/>
                  </a:lnTo>
                  <a:lnTo>
                    <a:pt x="188" y="15"/>
                  </a:lnTo>
                  <a:lnTo>
                    <a:pt x="188" y="13"/>
                  </a:lnTo>
                  <a:lnTo>
                    <a:pt x="188" y="13"/>
                  </a:lnTo>
                  <a:lnTo>
                    <a:pt x="188" y="13"/>
                  </a:lnTo>
                  <a:lnTo>
                    <a:pt x="186" y="13"/>
                  </a:lnTo>
                  <a:lnTo>
                    <a:pt x="186" y="13"/>
                  </a:lnTo>
                  <a:lnTo>
                    <a:pt x="186" y="1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84" y="5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val 129"/>
            <p:cNvSpPr>
              <a:spLocks noChangeArrowheads="1"/>
            </p:cNvSpPr>
            <p:nvPr/>
          </p:nvSpPr>
          <p:spPr bwMode="auto">
            <a:xfrm>
              <a:off x="3494088" y="2768600"/>
              <a:ext cx="185738" cy="1857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30"/>
            <p:cNvSpPr>
              <a:spLocks/>
            </p:cNvSpPr>
            <p:nvPr/>
          </p:nvSpPr>
          <p:spPr bwMode="auto">
            <a:xfrm>
              <a:off x="3636963" y="2841625"/>
              <a:ext cx="350838" cy="1174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" y="33"/>
                </a:cxn>
                <a:cxn ang="0">
                  <a:pos x="1" y="35"/>
                </a:cxn>
                <a:cxn ang="0">
                  <a:pos x="3" y="37"/>
                </a:cxn>
                <a:cxn ang="0">
                  <a:pos x="5" y="37"/>
                </a:cxn>
                <a:cxn ang="0">
                  <a:pos x="5" y="39"/>
                </a:cxn>
                <a:cxn ang="0">
                  <a:pos x="7" y="39"/>
                </a:cxn>
                <a:cxn ang="0">
                  <a:pos x="9" y="41"/>
                </a:cxn>
                <a:cxn ang="0">
                  <a:pos x="214" y="74"/>
                </a:cxn>
                <a:cxn ang="0">
                  <a:pos x="212" y="74"/>
                </a:cxn>
                <a:cxn ang="0">
                  <a:pos x="210" y="72"/>
                </a:cxn>
                <a:cxn ang="0">
                  <a:pos x="208" y="71"/>
                </a:cxn>
                <a:cxn ang="0">
                  <a:pos x="208" y="71"/>
                </a:cxn>
                <a:cxn ang="0">
                  <a:pos x="206" y="69"/>
                </a:cxn>
                <a:cxn ang="0">
                  <a:pos x="206" y="67"/>
                </a:cxn>
                <a:cxn ang="0">
                  <a:pos x="204" y="63"/>
                </a:cxn>
                <a:cxn ang="0">
                  <a:pos x="204" y="61"/>
                </a:cxn>
                <a:cxn ang="0">
                  <a:pos x="204" y="59"/>
                </a:cxn>
                <a:cxn ang="0">
                  <a:pos x="204" y="56"/>
                </a:cxn>
                <a:cxn ang="0">
                  <a:pos x="204" y="54"/>
                </a:cxn>
                <a:cxn ang="0">
                  <a:pos x="204" y="52"/>
                </a:cxn>
                <a:cxn ang="0">
                  <a:pos x="204" y="48"/>
                </a:cxn>
                <a:cxn ang="0">
                  <a:pos x="206" y="46"/>
                </a:cxn>
                <a:cxn ang="0">
                  <a:pos x="206" y="45"/>
                </a:cxn>
                <a:cxn ang="0">
                  <a:pos x="208" y="41"/>
                </a:cxn>
                <a:cxn ang="0">
                  <a:pos x="210" y="39"/>
                </a:cxn>
                <a:cxn ang="0">
                  <a:pos x="210" y="37"/>
                </a:cxn>
                <a:cxn ang="0">
                  <a:pos x="212" y="37"/>
                </a:cxn>
                <a:cxn ang="0">
                  <a:pos x="214" y="35"/>
                </a:cxn>
                <a:cxn ang="0">
                  <a:pos x="215" y="35"/>
                </a:cxn>
                <a:cxn ang="0">
                  <a:pos x="217" y="33"/>
                </a:cxn>
                <a:cxn ang="0">
                  <a:pos x="219" y="33"/>
                </a:cxn>
                <a:cxn ang="0">
                  <a:pos x="221" y="33"/>
                </a:cxn>
              </a:cxnLst>
              <a:rect l="0" t="0" r="r" b="b"/>
              <a:pathLst>
                <a:path w="221" h="7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2" y="74"/>
                  </a:lnTo>
                  <a:lnTo>
                    <a:pt x="212" y="74"/>
                  </a:lnTo>
                  <a:lnTo>
                    <a:pt x="210" y="72"/>
                  </a:lnTo>
                  <a:lnTo>
                    <a:pt x="210" y="72"/>
                  </a:lnTo>
                  <a:lnTo>
                    <a:pt x="210" y="72"/>
                  </a:lnTo>
                  <a:lnTo>
                    <a:pt x="208" y="71"/>
                  </a:lnTo>
                  <a:lnTo>
                    <a:pt x="208" y="71"/>
                  </a:lnTo>
                  <a:lnTo>
                    <a:pt x="208" y="71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6" y="67"/>
                  </a:lnTo>
                  <a:lnTo>
                    <a:pt x="206" y="67"/>
                  </a:lnTo>
                  <a:lnTo>
                    <a:pt x="204" y="65"/>
                  </a:lnTo>
                  <a:lnTo>
                    <a:pt x="204" y="63"/>
                  </a:lnTo>
                  <a:lnTo>
                    <a:pt x="204" y="63"/>
                  </a:lnTo>
                  <a:lnTo>
                    <a:pt x="204" y="61"/>
                  </a:lnTo>
                  <a:lnTo>
                    <a:pt x="204" y="59"/>
                  </a:lnTo>
                  <a:lnTo>
                    <a:pt x="204" y="59"/>
                  </a:lnTo>
                  <a:lnTo>
                    <a:pt x="204" y="58"/>
                  </a:lnTo>
                  <a:lnTo>
                    <a:pt x="204" y="56"/>
                  </a:lnTo>
                  <a:lnTo>
                    <a:pt x="204" y="56"/>
                  </a:lnTo>
                  <a:lnTo>
                    <a:pt x="204" y="54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4" y="50"/>
                  </a:lnTo>
                  <a:lnTo>
                    <a:pt x="204" y="48"/>
                  </a:lnTo>
                  <a:lnTo>
                    <a:pt x="206" y="48"/>
                  </a:lnTo>
                  <a:lnTo>
                    <a:pt x="206" y="46"/>
                  </a:lnTo>
                  <a:lnTo>
                    <a:pt x="206" y="45"/>
                  </a:lnTo>
                  <a:lnTo>
                    <a:pt x="206" y="45"/>
                  </a:lnTo>
                  <a:lnTo>
                    <a:pt x="208" y="43"/>
                  </a:lnTo>
                  <a:lnTo>
                    <a:pt x="208" y="41"/>
                  </a:lnTo>
                  <a:lnTo>
                    <a:pt x="208" y="41"/>
                  </a:lnTo>
                  <a:lnTo>
                    <a:pt x="210" y="39"/>
                  </a:lnTo>
                  <a:lnTo>
                    <a:pt x="210" y="39"/>
                  </a:lnTo>
                  <a:lnTo>
                    <a:pt x="210" y="37"/>
                  </a:lnTo>
                  <a:lnTo>
                    <a:pt x="212" y="37"/>
                  </a:lnTo>
                  <a:lnTo>
                    <a:pt x="212" y="37"/>
                  </a:lnTo>
                  <a:lnTo>
                    <a:pt x="214" y="35"/>
                  </a:lnTo>
                  <a:lnTo>
                    <a:pt x="214" y="35"/>
                  </a:lnTo>
                  <a:lnTo>
                    <a:pt x="215" y="35"/>
                  </a:lnTo>
                  <a:lnTo>
                    <a:pt x="215" y="35"/>
                  </a:lnTo>
                  <a:lnTo>
                    <a:pt x="217" y="33"/>
                  </a:lnTo>
                  <a:lnTo>
                    <a:pt x="217" y="33"/>
                  </a:lnTo>
                  <a:lnTo>
                    <a:pt x="217" y="33"/>
                  </a:lnTo>
                  <a:lnTo>
                    <a:pt x="219" y="33"/>
                  </a:lnTo>
                  <a:lnTo>
                    <a:pt x="219" y="33"/>
                  </a:lnTo>
                  <a:lnTo>
                    <a:pt x="221" y="3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val 131"/>
            <p:cNvSpPr>
              <a:spLocks noChangeArrowheads="1"/>
            </p:cNvSpPr>
            <p:nvPr/>
          </p:nvSpPr>
          <p:spPr bwMode="auto">
            <a:xfrm>
              <a:off x="4043363" y="4230688"/>
              <a:ext cx="222250" cy="22225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32"/>
            <p:cNvSpPr>
              <a:spLocks/>
            </p:cNvSpPr>
            <p:nvPr/>
          </p:nvSpPr>
          <p:spPr bwMode="auto">
            <a:xfrm>
              <a:off x="3833813" y="4392613"/>
              <a:ext cx="271463" cy="274638"/>
            </a:xfrm>
            <a:custGeom>
              <a:avLst/>
              <a:gdLst/>
              <a:ahLst/>
              <a:cxnLst>
                <a:cxn ang="0">
                  <a:pos x="171" y="28"/>
                </a:cxn>
                <a:cxn ang="0">
                  <a:pos x="171" y="28"/>
                </a:cxn>
                <a:cxn ang="0">
                  <a:pos x="171" y="26"/>
                </a:cxn>
                <a:cxn ang="0">
                  <a:pos x="171" y="26"/>
                </a:cxn>
                <a:cxn ang="0">
                  <a:pos x="171" y="25"/>
                </a:cxn>
                <a:cxn ang="0">
                  <a:pos x="171" y="23"/>
                </a:cxn>
                <a:cxn ang="0">
                  <a:pos x="170" y="21"/>
                </a:cxn>
                <a:cxn ang="0">
                  <a:pos x="170" y="19"/>
                </a:cxn>
                <a:cxn ang="0">
                  <a:pos x="168" y="17"/>
                </a:cxn>
                <a:cxn ang="0">
                  <a:pos x="166" y="15"/>
                </a:cxn>
                <a:cxn ang="0">
                  <a:pos x="164" y="13"/>
                </a:cxn>
                <a:cxn ang="0">
                  <a:pos x="162" y="12"/>
                </a:cxn>
                <a:cxn ang="0">
                  <a:pos x="160" y="10"/>
                </a:cxn>
                <a:cxn ang="0">
                  <a:pos x="158" y="8"/>
                </a:cxn>
                <a:cxn ang="0">
                  <a:pos x="156" y="6"/>
                </a:cxn>
                <a:cxn ang="0">
                  <a:pos x="155" y="6"/>
                </a:cxn>
                <a:cxn ang="0">
                  <a:pos x="153" y="4"/>
                </a:cxn>
                <a:cxn ang="0">
                  <a:pos x="151" y="2"/>
                </a:cxn>
                <a:cxn ang="0">
                  <a:pos x="149" y="2"/>
                </a:cxn>
                <a:cxn ang="0">
                  <a:pos x="147" y="0"/>
                </a:cxn>
                <a:cxn ang="0">
                  <a:pos x="147" y="0"/>
                </a:cxn>
                <a:cxn ang="0">
                  <a:pos x="145" y="0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0" y="143"/>
                </a:cxn>
                <a:cxn ang="0">
                  <a:pos x="2" y="143"/>
                </a:cxn>
                <a:cxn ang="0">
                  <a:pos x="2" y="143"/>
                </a:cxn>
                <a:cxn ang="0">
                  <a:pos x="4" y="143"/>
                </a:cxn>
                <a:cxn ang="0">
                  <a:pos x="6" y="145"/>
                </a:cxn>
                <a:cxn ang="0">
                  <a:pos x="6" y="145"/>
                </a:cxn>
                <a:cxn ang="0">
                  <a:pos x="8" y="147"/>
                </a:cxn>
                <a:cxn ang="0">
                  <a:pos x="10" y="147"/>
                </a:cxn>
                <a:cxn ang="0">
                  <a:pos x="11" y="149"/>
                </a:cxn>
                <a:cxn ang="0">
                  <a:pos x="13" y="151"/>
                </a:cxn>
                <a:cxn ang="0">
                  <a:pos x="15" y="153"/>
                </a:cxn>
                <a:cxn ang="0">
                  <a:pos x="17" y="153"/>
                </a:cxn>
                <a:cxn ang="0">
                  <a:pos x="19" y="155"/>
                </a:cxn>
                <a:cxn ang="0">
                  <a:pos x="21" y="158"/>
                </a:cxn>
                <a:cxn ang="0">
                  <a:pos x="23" y="160"/>
                </a:cxn>
                <a:cxn ang="0">
                  <a:pos x="24" y="162"/>
                </a:cxn>
                <a:cxn ang="0">
                  <a:pos x="26" y="164"/>
                </a:cxn>
                <a:cxn ang="0">
                  <a:pos x="28" y="166"/>
                </a:cxn>
                <a:cxn ang="0">
                  <a:pos x="28" y="166"/>
                </a:cxn>
                <a:cxn ang="0">
                  <a:pos x="30" y="168"/>
                </a:cxn>
                <a:cxn ang="0">
                  <a:pos x="30" y="169"/>
                </a:cxn>
                <a:cxn ang="0">
                  <a:pos x="30" y="171"/>
                </a:cxn>
                <a:cxn ang="0">
                  <a:pos x="30" y="171"/>
                </a:cxn>
                <a:cxn ang="0">
                  <a:pos x="30" y="173"/>
                </a:cxn>
                <a:cxn ang="0">
                  <a:pos x="30" y="173"/>
                </a:cxn>
              </a:cxnLst>
              <a:rect l="0" t="0" r="r" b="b"/>
              <a:pathLst>
                <a:path w="171" h="173">
                  <a:moveTo>
                    <a:pt x="171" y="28"/>
                  </a:move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1" y="25"/>
                  </a:lnTo>
                  <a:lnTo>
                    <a:pt x="171" y="25"/>
                  </a:lnTo>
                  <a:lnTo>
                    <a:pt x="171" y="25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0" y="21"/>
                  </a:lnTo>
                  <a:lnTo>
                    <a:pt x="170" y="21"/>
                  </a:lnTo>
                  <a:lnTo>
                    <a:pt x="170" y="19"/>
                  </a:lnTo>
                  <a:lnTo>
                    <a:pt x="168" y="19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6" y="15"/>
                  </a:lnTo>
                  <a:lnTo>
                    <a:pt x="166" y="15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5" y="6"/>
                  </a:lnTo>
                  <a:lnTo>
                    <a:pt x="155" y="4"/>
                  </a:lnTo>
                  <a:lnTo>
                    <a:pt x="153" y="4"/>
                  </a:lnTo>
                  <a:lnTo>
                    <a:pt x="153" y="4"/>
                  </a:lnTo>
                  <a:lnTo>
                    <a:pt x="151" y="2"/>
                  </a:lnTo>
                  <a:lnTo>
                    <a:pt x="151" y="2"/>
                  </a:lnTo>
                  <a:lnTo>
                    <a:pt x="149" y="2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4" y="145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8" y="145"/>
                  </a:lnTo>
                  <a:lnTo>
                    <a:pt x="8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1" y="149"/>
                  </a:lnTo>
                  <a:lnTo>
                    <a:pt x="11" y="149"/>
                  </a:lnTo>
                  <a:lnTo>
                    <a:pt x="13" y="149"/>
                  </a:lnTo>
                  <a:lnTo>
                    <a:pt x="13" y="151"/>
                  </a:lnTo>
                  <a:lnTo>
                    <a:pt x="15" y="151"/>
                  </a:lnTo>
                  <a:lnTo>
                    <a:pt x="15" y="153"/>
                  </a:lnTo>
                  <a:lnTo>
                    <a:pt x="17" y="153"/>
                  </a:lnTo>
                  <a:lnTo>
                    <a:pt x="17" y="153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21" y="156"/>
                  </a:lnTo>
                  <a:lnTo>
                    <a:pt x="21" y="158"/>
                  </a:lnTo>
                  <a:lnTo>
                    <a:pt x="23" y="158"/>
                  </a:lnTo>
                  <a:lnTo>
                    <a:pt x="23" y="160"/>
                  </a:lnTo>
                  <a:lnTo>
                    <a:pt x="24" y="160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28" y="168"/>
                  </a:lnTo>
                  <a:lnTo>
                    <a:pt x="30" y="168"/>
                  </a:lnTo>
                  <a:lnTo>
                    <a:pt x="30" y="169"/>
                  </a:lnTo>
                  <a:lnTo>
                    <a:pt x="30" y="169"/>
                  </a:lnTo>
                  <a:lnTo>
                    <a:pt x="30" y="169"/>
                  </a:lnTo>
                  <a:lnTo>
                    <a:pt x="30" y="171"/>
                  </a:lnTo>
                  <a:lnTo>
                    <a:pt x="30" y="171"/>
                  </a:lnTo>
                  <a:lnTo>
                    <a:pt x="30" y="171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171" y="2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133"/>
            <p:cNvSpPr>
              <a:spLocks/>
            </p:cNvSpPr>
            <p:nvPr/>
          </p:nvSpPr>
          <p:spPr bwMode="auto">
            <a:xfrm>
              <a:off x="4194175" y="4224338"/>
              <a:ext cx="233363" cy="130175"/>
            </a:xfrm>
            <a:custGeom>
              <a:avLst/>
              <a:gdLst/>
              <a:ahLst/>
              <a:cxnLst>
                <a:cxn ang="0">
                  <a:pos x="9" y="43"/>
                </a:cxn>
                <a:cxn ang="0">
                  <a:pos x="8" y="43"/>
                </a:cxn>
                <a:cxn ang="0">
                  <a:pos x="6" y="45"/>
                </a:cxn>
                <a:cxn ang="0">
                  <a:pos x="4" y="47"/>
                </a:cxn>
                <a:cxn ang="0">
                  <a:pos x="2" y="49"/>
                </a:cxn>
                <a:cxn ang="0">
                  <a:pos x="2" y="51"/>
                </a:cxn>
                <a:cxn ang="0">
                  <a:pos x="0" y="52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5"/>
                </a:cxn>
                <a:cxn ang="0">
                  <a:pos x="2" y="67"/>
                </a:cxn>
                <a:cxn ang="0">
                  <a:pos x="2" y="69"/>
                </a:cxn>
                <a:cxn ang="0">
                  <a:pos x="4" y="71"/>
                </a:cxn>
                <a:cxn ang="0">
                  <a:pos x="6" y="75"/>
                </a:cxn>
                <a:cxn ang="0">
                  <a:pos x="8" y="77"/>
                </a:cxn>
                <a:cxn ang="0">
                  <a:pos x="8" y="78"/>
                </a:cxn>
                <a:cxn ang="0">
                  <a:pos x="11" y="78"/>
                </a:cxn>
                <a:cxn ang="0">
                  <a:pos x="13" y="80"/>
                </a:cxn>
                <a:cxn ang="0">
                  <a:pos x="15" y="80"/>
                </a:cxn>
                <a:cxn ang="0">
                  <a:pos x="17" y="82"/>
                </a:cxn>
                <a:cxn ang="0">
                  <a:pos x="19" y="82"/>
                </a:cxn>
                <a:cxn ang="0">
                  <a:pos x="21" y="82"/>
                </a:cxn>
                <a:cxn ang="0">
                  <a:pos x="23" y="80"/>
                </a:cxn>
                <a:cxn ang="0">
                  <a:pos x="145" y="41"/>
                </a:cxn>
                <a:cxn ang="0">
                  <a:pos x="143" y="41"/>
                </a:cxn>
                <a:cxn ang="0">
                  <a:pos x="142" y="41"/>
                </a:cxn>
                <a:cxn ang="0">
                  <a:pos x="140" y="41"/>
                </a:cxn>
                <a:cxn ang="0">
                  <a:pos x="138" y="39"/>
                </a:cxn>
                <a:cxn ang="0">
                  <a:pos x="136" y="39"/>
                </a:cxn>
                <a:cxn ang="0">
                  <a:pos x="134" y="38"/>
                </a:cxn>
                <a:cxn ang="0">
                  <a:pos x="132" y="36"/>
                </a:cxn>
                <a:cxn ang="0">
                  <a:pos x="130" y="34"/>
                </a:cxn>
                <a:cxn ang="0">
                  <a:pos x="129" y="32"/>
                </a:cxn>
                <a:cxn ang="0">
                  <a:pos x="127" y="30"/>
                </a:cxn>
                <a:cxn ang="0">
                  <a:pos x="125" y="26"/>
                </a:cxn>
                <a:cxn ang="0">
                  <a:pos x="125" y="25"/>
                </a:cxn>
                <a:cxn ang="0">
                  <a:pos x="125" y="23"/>
                </a:cxn>
                <a:cxn ang="0">
                  <a:pos x="123" y="19"/>
                </a:cxn>
                <a:cxn ang="0">
                  <a:pos x="123" y="17"/>
                </a:cxn>
                <a:cxn ang="0">
                  <a:pos x="123" y="15"/>
                </a:cxn>
                <a:cxn ang="0">
                  <a:pos x="125" y="12"/>
                </a:cxn>
                <a:cxn ang="0">
                  <a:pos x="125" y="10"/>
                </a:cxn>
                <a:cxn ang="0">
                  <a:pos x="125" y="8"/>
                </a:cxn>
                <a:cxn ang="0">
                  <a:pos x="127" y="6"/>
                </a:cxn>
                <a:cxn ang="0">
                  <a:pos x="129" y="4"/>
                </a:cxn>
                <a:cxn ang="0">
                  <a:pos x="130" y="2"/>
                </a:cxn>
                <a:cxn ang="0">
                  <a:pos x="132" y="2"/>
                </a:cxn>
                <a:cxn ang="0">
                  <a:pos x="134" y="0"/>
                </a:cxn>
              </a:cxnLst>
              <a:rect l="0" t="0" r="r" b="b"/>
              <a:pathLst>
                <a:path w="147" h="82">
                  <a:moveTo>
                    <a:pt x="9" y="41"/>
                  </a:moveTo>
                  <a:lnTo>
                    <a:pt x="9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6" y="43"/>
                  </a:lnTo>
                  <a:lnTo>
                    <a:pt x="6" y="45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4" y="73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8" y="78"/>
                  </a:lnTo>
                  <a:lnTo>
                    <a:pt x="9" y="78"/>
                  </a:lnTo>
                  <a:lnTo>
                    <a:pt x="11" y="78"/>
                  </a:lnTo>
                  <a:lnTo>
                    <a:pt x="11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3" y="80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3" y="4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38" y="39"/>
                  </a:lnTo>
                  <a:lnTo>
                    <a:pt x="138" y="39"/>
                  </a:lnTo>
                  <a:lnTo>
                    <a:pt x="136" y="39"/>
                  </a:lnTo>
                  <a:lnTo>
                    <a:pt x="136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2" y="38"/>
                  </a:lnTo>
                  <a:lnTo>
                    <a:pt x="132" y="36"/>
                  </a:lnTo>
                  <a:lnTo>
                    <a:pt x="130" y="36"/>
                  </a:lnTo>
                  <a:lnTo>
                    <a:pt x="130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7" y="30"/>
                  </a:lnTo>
                  <a:lnTo>
                    <a:pt x="127" y="30"/>
                  </a:lnTo>
                  <a:lnTo>
                    <a:pt x="127" y="28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5" y="25"/>
                  </a:lnTo>
                  <a:lnTo>
                    <a:pt x="125" y="23"/>
                  </a:lnTo>
                  <a:lnTo>
                    <a:pt x="125" y="23"/>
                  </a:lnTo>
                  <a:lnTo>
                    <a:pt x="125" y="21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5" y="13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0"/>
                  </a:lnTo>
                  <a:lnTo>
                    <a:pt x="125" y="8"/>
                  </a:lnTo>
                  <a:lnTo>
                    <a:pt x="125" y="8"/>
                  </a:lnTo>
                  <a:lnTo>
                    <a:pt x="127" y="6"/>
                  </a:lnTo>
                  <a:lnTo>
                    <a:pt x="127" y="6"/>
                  </a:lnTo>
                  <a:lnTo>
                    <a:pt x="127" y="4"/>
                  </a:lnTo>
                  <a:lnTo>
                    <a:pt x="129" y="4"/>
                  </a:lnTo>
                  <a:lnTo>
                    <a:pt x="129" y="4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9" y="4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val 134"/>
            <p:cNvSpPr>
              <a:spLocks noChangeArrowheads="1"/>
            </p:cNvSpPr>
            <p:nvPr/>
          </p:nvSpPr>
          <p:spPr bwMode="auto">
            <a:xfrm>
              <a:off x="5224463" y="2876550"/>
              <a:ext cx="222250" cy="22225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135"/>
            <p:cNvSpPr>
              <a:spLocks/>
            </p:cNvSpPr>
            <p:nvPr/>
          </p:nvSpPr>
          <p:spPr bwMode="auto">
            <a:xfrm>
              <a:off x="5227638" y="2779713"/>
              <a:ext cx="123825" cy="188913"/>
            </a:xfrm>
            <a:custGeom>
              <a:avLst/>
              <a:gdLst/>
              <a:ahLst/>
              <a:cxnLst>
                <a:cxn ang="0">
                  <a:pos x="39" y="110"/>
                </a:cxn>
                <a:cxn ang="0">
                  <a:pos x="39" y="111"/>
                </a:cxn>
                <a:cxn ang="0">
                  <a:pos x="41" y="113"/>
                </a:cxn>
                <a:cxn ang="0">
                  <a:pos x="43" y="115"/>
                </a:cxn>
                <a:cxn ang="0">
                  <a:pos x="45" y="115"/>
                </a:cxn>
                <a:cxn ang="0">
                  <a:pos x="47" y="117"/>
                </a:cxn>
                <a:cxn ang="0">
                  <a:pos x="49" y="117"/>
                </a:cxn>
                <a:cxn ang="0">
                  <a:pos x="52" y="119"/>
                </a:cxn>
                <a:cxn ang="0">
                  <a:pos x="54" y="119"/>
                </a:cxn>
                <a:cxn ang="0">
                  <a:pos x="56" y="119"/>
                </a:cxn>
                <a:cxn ang="0">
                  <a:pos x="60" y="119"/>
                </a:cxn>
                <a:cxn ang="0">
                  <a:pos x="62" y="117"/>
                </a:cxn>
                <a:cxn ang="0">
                  <a:pos x="65" y="117"/>
                </a:cxn>
                <a:cxn ang="0">
                  <a:pos x="67" y="115"/>
                </a:cxn>
                <a:cxn ang="0">
                  <a:pos x="69" y="113"/>
                </a:cxn>
                <a:cxn ang="0">
                  <a:pos x="71" y="111"/>
                </a:cxn>
                <a:cxn ang="0">
                  <a:pos x="73" y="111"/>
                </a:cxn>
                <a:cxn ang="0">
                  <a:pos x="75" y="108"/>
                </a:cxn>
                <a:cxn ang="0">
                  <a:pos x="77" y="106"/>
                </a:cxn>
                <a:cxn ang="0">
                  <a:pos x="77" y="104"/>
                </a:cxn>
                <a:cxn ang="0">
                  <a:pos x="77" y="102"/>
                </a:cxn>
                <a:cxn ang="0">
                  <a:pos x="78" y="100"/>
                </a:cxn>
                <a:cxn ang="0">
                  <a:pos x="77" y="97"/>
                </a:cxn>
                <a:cxn ang="0">
                  <a:pos x="77" y="95"/>
                </a:cxn>
                <a:cxn ang="0">
                  <a:pos x="77" y="93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41" y="6"/>
                </a:cxn>
                <a:cxn ang="0">
                  <a:pos x="39" y="7"/>
                </a:cxn>
                <a:cxn ang="0">
                  <a:pos x="39" y="11"/>
                </a:cxn>
                <a:cxn ang="0">
                  <a:pos x="39" y="13"/>
                </a:cxn>
                <a:cxn ang="0">
                  <a:pos x="38" y="15"/>
                </a:cxn>
                <a:cxn ang="0">
                  <a:pos x="36" y="17"/>
                </a:cxn>
                <a:cxn ang="0">
                  <a:pos x="36" y="19"/>
                </a:cxn>
                <a:cxn ang="0">
                  <a:pos x="32" y="20"/>
                </a:cxn>
                <a:cxn ang="0">
                  <a:pos x="30" y="22"/>
                </a:cxn>
                <a:cxn ang="0">
                  <a:pos x="28" y="24"/>
                </a:cxn>
                <a:cxn ang="0">
                  <a:pos x="26" y="24"/>
                </a:cxn>
                <a:cxn ang="0">
                  <a:pos x="23" y="26"/>
                </a:cxn>
                <a:cxn ang="0">
                  <a:pos x="21" y="26"/>
                </a:cxn>
                <a:cxn ang="0">
                  <a:pos x="19" y="26"/>
                </a:cxn>
                <a:cxn ang="0">
                  <a:pos x="15" y="26"/>
                </a:cxn>
                <a:cxn ang="0">
                  <a:pos x="13" y="26"/>
                </a:cxn>
                <a:cxn ang="0">
                  <a:pos x="10" y="26"/>
                </a:cxn>
                <a:cxn ang="0">
                  <a:pos x="8" y="24"/>
                </a:cxn>
                <a:cxn ang="0">
                  <a:pos x="6" y="22"/>
                </a:cxn>
                <a:cxn ang="0">
                  <a:pos x="4" y="22"/>
                </a:cxn>
                <a:cxn ang="0">
                  <a:pos x="2" y="20"/>
                </a:cxn>
                <a:cxn ang="0">
                  <a:pos x="2" y="19"/>
                </a:cxn>
                <a:cxn ang="0">
                  <a:pos x="0" y="17"/>
                </a:cxn>
              </a:cxnLst>
              <a:rect l="0" t="0" r="r" b="b"/>
              <a:pathLst>
                <a:path w="78" h="119">
                  <a:moveTo>
                    <a:pt x="38" y="108"/>
                  </a:moveTo>
                  <a:lnTo>
                    <a:pt x="39" y="110"/>
                  </a:lnTo>
                  <a:lnTo>
                    <a:pt x="39" y="110"/>
                  </a:lnTo>
                  <a:lnTo>
                    <a:pt x="39" y="111"/>
                  </a:lnTo>
                  <a:lnTo>
                    <a:pt x="41" y="111"/>
                  </a:lnTo>
                  <a:lnTo>
                    <a:pt x="41" y="113"/>
                  </a:lnTo>
                  <a:lnTo>
                    <a:pt x="41" y="113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5" y="115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51" y="119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119"/>
                  </a:lnTo>
                  <a:lnTo>
                    <a:pt x="58" y="119"/>
                  </a:lnTo>
                  <a:lnTo>
                    <a:pt x="60" y="119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4" y="117"/>
                  </a:lnTo>
                  <a:lnTo>
                    <a:pt x="65" y="117"/>
                  </a:lnTo>
                  <a:lnTo>
                    <a:pt x="65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9" y="113"/>
                  </a:lnTo>
                  <a:lnTo>
                    <a:pt x="71" y="113"/>
                  </a:lnTo>
                  <a:lnTo>
                    <a:pt x="71" y="111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0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77" y="104"/>
                  </a:lnTo>
                  <a:lnTo>
                    <a:pt x="77" y="102"/>
                  </a:lnTo>
                  <a:lnTo>
                    <a:pt x="77" y="102"/>
                  </a:lnTo>
                  <a:lnTo>
                    <a:pt x="77" y="100"/>
                  </a:lnTo>
                  <a:lnTo>
                    <a:pt x="78" y="100"/>
                  </a:lnTo>
                  <a:lnTo>
                    <a:pt x="78" y="98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5"/>
                  </a:lnTo>
                  <a:lnTo>
                    <a:pt x="77" y="95"/>
                  </a:lnTo>
                  <a:lnTo>
                    <a:pt x="77" y="93"/>
                  </a:lnTo>
                  <a:lnTo>
                    <a:pt x="39" y="0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8" y="10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val 136"/>
            <p:cNvSpPr>
              <a:spLocks noChangeArrowheads="1"/>
            </p:cNvSpPr>
            <p:nvPr/>
          </p:nvSpPr>
          <p:spPr bwMode="auto">
            <a:xfrm>
              <a:off x="2620963" y="1744663"/>
              <a:ext cx="227013" cy="2270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37"/>
            <p:cNvSpPr>
              <a:spLocks/>
            </p:cNvSpPr>
            <p:nvPr/>
          </p:nvSpPr>
          <p:spPr bwMode="auto">
            <a:xfrm>
              <a:off x="2803525" y="1895475"/>
              <a:ext cx="284163" cy="2286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4" y="1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0" y="3"/>
                </a:cxn>
                <a:cxn ang="0">
                  <a:pos x="19" y="5"/>
                </a:cxn>
                <a:cxn ang="0">
                  <a:pos x="19" y="7"/>
                </a:cxn>
                <a:cxn ang="0">
                  <a:pos x="17" y="9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11" y="14"/>
                </a:cxn>
                <a:cxn ang="0">
                  <a:pos x="9" y="16"/>
                </a:cxn>
                <a:cxn ang="0">
                  <a:pos x="9" y="18"/>
                </a:cxn>
                <a:cxn ang="0">
                  <a:pos x="7" y="20"/>
                </a:cxn>
                <a:cxn ang="0">
                  <a:pos x="6" y="22"/>
                </a:cxn>
                <a:cxn ang="0">
                  <a:pos x="6" y="26"/>
                </a:cxn>
                <a:cxn ang="0">
                  <a:pos x="4" y="27"/>
                </a:cxn>
                <a:cxn ang="0">
                  <a:pos x="2" y="27"/>
                </a:cxn>
                <a:cxn ang="0">
                  <a:pos x="2" y="29"/>
                </a:cxn>
                <a:cxn ang="0">
                  <a:pos x="2" y="31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5"/>
                </a:cxn>
                <a:cxn ang="0">
                  <a:pos x="154" y="144"/>
                </a:cxn>
                <a:cxn ang="0">
                  <a:pos x="154" y="144"/>
                </a:cxn>
                <a:cxn ang="0">
                  <a:pos x="154" y="143"/>
                </a:cxn>
                <a:cxn ang="0">
                  <a:pos x="156" y="143"/>
                </a:cxn>
                <a:cxn ang="0">
                  <a:pos x="156" y="141"/>
                </a:cxn>
                <a:cxn ang="0">
                  <a:pos x="156" y="139"/>
                </a:cxn>
                <a:cxn ang="0">
                  <a:pos x="158" y="139"/>
                </a:cxn>
                <a:cxn ang="0">
                  <a:pos x="158" y="137"/>
                </a:cxn>
                <a:cxn ang="0">
                  <a:pos x="160" y="135"/>
                </a:cxn>
                <a:cxn ang="0">
                  <a:pos x="162" y="131"/>
                </a:cxn>
                <a:cxn ang="0">
                  <a:pos x="162" y="130"/>
                </a:cxn>
                <a:cxn ang="0">
                  <a:pos x="164" y="128"/>
                </a:cxn>
                <a:cxn ang="0">
                  <a:pos x="166" y="126"/>
                </a:cxn>
                <a:cxn ang="0">
                  <a:pos x="167" y="124"/>
                </a:cxn>
                <a:cxn ang="0">
                  <a:pos x="169" y="122"/>
                </a:cxn>
                <a:cxn ang="0">
                  <a:pos x="171" y="120"/>
                </a:cxn>
                <a:cxn ang="0">
                  <a:pos x="171" y="118"/>
                </a:cxn>
                <a:cxn ang="0">
                  <a:pos x="173" y="117"/>
                </a:cxn>
                <a:cxn ang="0">
                  <a:pos x="175" y="115"/>
                </a:cxn>
                <a:cxn ang="0">
                  <a:pos x="175" y="113"/>
                </a:cxn>
                <a:cxn ang="0">
                  <a:pos x="177" y="113"/>
                </a:cxn>
                <a:cxn ang="0">
                  <a:pos x="177" y="111"/>
                </a:cxn>
                <a:cxn ang="0">
                  <a:pos x="179" y="111"/>
                </a:cxn>
                <a:cxn ang="0">
                  <a:pos x="179" y="111"/>
                </a:cxn>
                <a:cxn ang="0">
                  <a:pos x="179" y="111"/>
                </a:cxn>
              </a:cxnLst>
              <a:rect l="0" t="0" r="r" b="b"/>
              <a:pathLst>
                <a:path w="179" h="144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154" y="144"/>
                  </a:lnTo>
                  <a:lnTo>
                    <a:pt x="154" y="144"/>
                  </a:lnTo>
                  <a:lnTo>
                    <a:pt x="154" y="144"/>
                  </a:lnTo>
                  <a:lnTo>
                    <a:pt x="154" y="144"/>
                  </a:lnTo>
                  <a:lnTo>
                    <a:pt x="154" y="144"/>
                  </a:lnTo>
                  <a:lnTo>
                    <a:pt x="154" y="143"/>
                  </a:lnTo>
                  <a:lnTo>
                    <a:pt x="154" y="143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56" y="141"/>
                  </a:lnTo>
                  <a:lnTo>
                    <a:pt x="156" y="141"/>
                  </a:lnTo>
                  <a:lnTo>
                    <a:pt x="156" y="139"/>
                  </a:lnTo>
                  <a:lnTo>
                    <a:pt x="158" y="139"/>
                  </a:lnTo>
                  <a:lnTo>
                    <a:pt x="158" y="139"/>
                  </a:lnTo>
                  <a:lnTo>
                    <a:pt x="158" y="137"/>
                  </a:lnTo>
                  <a:lnTo>
                    <a:pt x="158" y="137"/>
                  </a:lnTo>
                  <a:lnTo>
                    <a:pt x="160" y="135"/>
                  </a:lnTo>
                  <a:lnTo>
                    <a:pt x="160" y="135"/>
                  </a:lnTo>
                  <a:lnTo>
                    <a:pt x="160" y="133"/>
                  </a:lnTo>
                  <a:lnTo>
                    <a:pt x="162" y="131"/>
                  </a:lnTo>
                  <a:lnTo>
                    <a:pt x="162" y="131"/>
                  </a:lnTo>
                  <a:lnTo>
                    <a:pt x="162" y="130"/>
                  </a:lnTo>
                  <a:lnTo>
                    <a:pt x="164" y="130"/>
                  </a:lnTo>
                  <a:lnTo>
                    <a:pt x="164" y="128"/>
                  </a:lnTo>
                  <a:lnTo>
                    <a:pt x="166" y="128"/>
                  </a:lnTo>
                  <a:lnTo>
                    <a:pt x="166" y="126"/>
                  </a:lnTo>
                  <a:lnTo>
                    <a:pt x="166" y="124"/>
                  </a:lnTo>
                  <a:lnTo>
                    <a:pt x="167" y="124"/>
                  </a:lnTo>
                  <a:lnTo>
                    <a:pt x="167" y="122"/>
                  </a:lnTo>
                  <a:lnTo>
                    <a:pt x="169" y="122"/>
                  </a:lnTo>
                  <a:lnTo>
                    <a:pt x="169" y="120"/>
                  </a:lnTo>
                  <a:lnTo>
                    <a:pt x="171" y="120"/>
                  </a:lnTo>
                  <a:lnTo>
                    <a:pt x="171" y="118"/>
                  </a:lnTo>
                  <a:lnTo>
                    <a:pt x="171" y="118"/>
                  </a:lnTo>
                  <a:lnTo>
                    <a:pt x="173" y="117"/>
                  </a:lnTo>
                  <a:lnTo>
                    <a:pt x="173" y="117"/>
                  </a:lnTo>
                  <a:lnTo>
                    <a:pt x="173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3"/>
                  </a:lnTo>
                  <a:lnTo>
                    <a:pt x="177" y="113"/>
                  </a:lnTo>
                  <a:lnTo>
                    <a:pt x="177" y="113"/>
                  </a:lnTo>
                  <a:lnTo>
                    <a:pt x="177" y="113"/>
                  </a:lnTo>
                  <a:lnTo>
                    <a:pt x="177" y="111"/>
                  </a:lnTo>
                  <a:lnTo>
                    <a:pt x="179" y="111"/>
                  </a:lnTo>
                  <a:lnTo>
                    <a:pt x="179" y="111"/>
                  </a:lnTo>
                  <a:lnTo>
                    <a:pt x="179" y="111"/>
                  </a:lnTo>
                  <a:lnTo>
                    <a:pt x="179" y="111"/>
                  </a:lnTo>
                  <a:lnTo>
                    <a:pt x="179" y="111"/>
                  </a:lnTo>
                  <a:lnTo>
                    <a:pt x="179" y="1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val 138"/>
            <p:cNvSpPr>
              <a:spLocks noChangeArrowheads="1"/>
            </p:cNvSpPr>
            <p:nvPr/>
          </p:nvSpPr>
          <p:spPr bwMode="auto">
            <a:xfrm>
              <a:off x="3668713" y="4602163"/>
              <a:ext cx="227013" cy="2270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39"/>
            <p:cNvSpPr>
              <a:spLocks/>
            </p:cNvSpPr>
            <p:nvPr/>
          </p:nvSpPr>
          <p:spPr bwMode="auto">
            <a:xfrm>
              <a:off x="3617913" y="4564063"/>
              <a:ext cx="166688" cy="157163"/>
            </a:xfrm>
            <a:custGeom>
              <a:avLst/>
              <a:gdLst/>
              <a:ahLst/>
              <a:cxnLst>
                <a:cxn ang="0">
                  <a:pos x="71" y="95"/>
                </a:cxn>
                <a:cxn ang="0">
                  <a:pos x="73" y="97"/>
                </a:cxn>
                <a:cxn ang="0">
                  <a:pos x="75" y="97"/>
                </a:cxn>
                <a:cxn ang="0">
                  <a:pos x="79" y="99"/>
                </a:cxn>
                <a:cxn ang="0">
                  <a:pos x="80" y="99"/>
                </a:cxn>
                <a:cxn ang="0">
                  <a:pos x="82" y="99"/>
                </a:cxn>
                <a:cxn ang="0">
                  <a:pos x="86" y="99"/>
                </a:cxn>
                <a:cxn ang="0">
                  <a:pos x="88" y="97"/>
                </a:cxn>
                <a:cxn ang="0">
                  <a:pos x="90" y="97"/>
                </a:cxn>
                <a:cxn ang="0">
                  <a:pos x="93" y="95"/>
                </a:cxn>
                <a:cxn ang="0">
                  <a:pos x="95" y="95"/>
                </a:cxn>
                <a:cxn ang="0">
                  <a:pos x="97" y="93"/>
                </a:cxn>
                <a:cxn ang="0">
                  <a:pos x="99" y="91"/>
                </a:cxn>
                <a:cxn ang="0">
                  <a:pos x="101" y="89"/>
                </a:cxn>
                <a:cxn ang="0">
                  <a:pos x="101" y="86"/>
                </a:cxn>
                <a:cxn ang="0">
                  <a:pos x="103" y="84"/>
                </a:cxn>
                <a:cxn ang="0">
                  <a:pos x="103" y="82"/>
                </a:cxn>
                <a:cxn ang="0">
                  <a:pos x="105" y="78"/>
                </a:cxn>
                <a:cxn ang="0">
                  <a:pos x="105" y="76"/>
                </a:cxn>
                <a:cxn ang="0">
                  <a:pos x="105" y="74"/>
                </a:cxn>
                <a:cxn ang="0">
                  <a:pos x="103" y="71"/>
                </a:cxn>
                <a:cxn ang="0">
                  <a:pos x="103" y="69"/>
                </a:cxn>
                <a:cxn ang="0">
                  <a:pos x="101" y="67"/>
                </a:cxn>
                <a:cxn ang="0">
                  <a:pos x="101" y="65"/>
                </a:cxn>
                <a:cxn ang="0">
                  <a:pos x="99" y="63"/>
                </a:cxn>
                <a:cxn ang="0">
                  <a:pos x="30" y="0"/>
                </a:cxn>
                <a:cxn ang="0">
                  <a:pos x="32" y="2"/>
                </a:cxn>
                <a:cxn ang="0">
                  <a:pos x="34" y="6"/>
                </a:cxn>
                <a:cxn ang="0">
                  <a:pos x="34" y="8"/>
                </a:cxn>
                <a:cxn ang="0">
                  <a:pos x="36" y="9"/>
                </a:cxn>
                <a:cxn ang="0">
                  <a:pos x="36" y="11"/>
                </a:cxn>
                <a:cxn ang="0">
                  <a:pos x="36" y="15"/>
                </a:cxn>
                <a:cxn ang="0">
                  <a:pos x="36" y="17"/>
                </a:cxn>
                <a:cxn ang="0">
                  <a:pos x="34" y="21"/>
                </a:cxn>
                <a:cxn ang="0">
                  <a:pos x="34" y="22"/>
                </a:cxn>
                <a:cxn ang="0">
                  <a:pos x="32" y="24"/>
                </a:cxn>
                <a:cxn ang="0">
                  <a:pos x="30" y="26"/>
                </a:cxn>
                <a:cxn ang="0">
                  <a:pos x="28" y="30"/>
                </a:cxn>
                <a:cxn ang="0">
                  <a:pos x="26" y="32"/>
                </a:cxn>
                <a:cxn ang="0">
                  <a:pos x="25" y="32"/>
                </a:cxn>
                <a:cxn ang="0">
                  <a:pos x="23" y="34"/>
                </a:cxn>
                <a:cxn ang="0">
                  <a:pos x="21" y="35"/>
                </a:cxn>
                <a:cxn ang="0">
                  <a:pos x="17" y="35"/>
                </a:cxn>
                <a:cxn ang="0">
                  <a:pos x="15" y="35"/>
                </a:cxn>
                <a:cxn ang="0">
                  <a:pos x="12" y="35"/>
                </a:cxn>
                <a:cxn ang="0">
                  <a:pos x="10" y="35"/>
                </a:cxn>
                <a:cxn ang="0">
                  <a:pos x="8" y="35"/>
                </a:cxn>
                <a:cxn ang="0">
                  <a:pos x="6" y="34"/>
                </a:cxn>
                <a:cxn ang="0">
                  <a:pos x="2" y="34"/>
                </a:cxn>
                <a:cxn ang="0">
                  <a:pos x="0" y="32"/>
                </a:cxn>
              </a:cxnLst>
              <a:rect l="0" t="0" r="r" b="b"/>
              <a:pathLst>
                <a:path w="105" h="99">
                  <a:moveTo>
                    <a:pt x="71" y="93"/>
                  </a:moveTo>
                  <a:lnTo>
                    <a:pt x="71" y="95"/>
                  </a:lnTo>
                  <a:lnTo>
                    <a:pt x="73" y="95"/>
                  </a:lnTo>
                  <a:lnTo>
                    <a:pt x="73" y="97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7" y="97"/>
                  </a:lnTo>
                  <a:lnTo>
                    <a:pt x="79" y="99"/>
                  </a:lnTo>
                  <a:lnTo>
                    <a:pt x="79" y="99"/>
                  </a:lnTo>
                  <a:lnTo>
                    <a:pt x="80" y="99"/>
                  </a:lnTo>
                  <a:lnTo>
                    <a:pt x="82" y="99"/>
                  </a:lnTo>
                  <a:lnTo>
                    <a:pt x="82" y="99"/>
                  </a:lnTo>
                  <a:lnTo>
                    <a:pt x="84" y="99"/>
                  </a:lnTo>
                  <a:lnTo>
                    <a:pt x="86" y="99"/>
                  </a:lnTo>
                  <a:lnTo>
                    <a:pt x="86" y="99"/>
                  </a:lnTo>
                  <a:lnTo>
                    <a:pt x="88" y="97"/>
                  </a:lnTo>
                  <a:lnTo>
                    <a:pt x="90" y="97"/>
                  </a:lnTo>
                  <a:lnTo>
                    <a:pt x="90" y="97"/>
                  </a:lnTo>
                  <a:lnTo>
                    <a:pt x="92" y="97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5" y="95"/>
                  </a:lnTo>
                  <a:lnTo>
                    <a:pt x="95" y="93"/>
                  </a:lnTo>
                  <a:lnTo>
                    <a:pt x="97" y="93"/>
                  </a:lnTo>
                  <a:lnTo>
                    <a:pt x="97" y="91"/>
                  </a:lnTo>
                  <a:lnTo>
                    <a:pt x="99" y="91"/>
                  </a:lnTo>
                  <a:lnTo>
                    <a:pt x="99" y="89"/>
                  </a:lnTo>
                  <a:lnTo>
                    <a:pt x="101" y="89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3" y="86"/>
                  </a:lnTo>
                  <a:lnTo>
                    <a:pt x="103" y="84"/>
                  </a:lnTo>
                  <a:lnTo>
                    <a:pt x="103" y="82"/>
                  </a:lnTo>
                  <a:lnTo>
                    <a:pt x="103" y="82"/>
                  </a:lnTo>
                  <a:lnTo>
                    <a:pt x="105" y="80"/>
                  </a:lnTo>
                  <a:lnTo>
                    <a:pt x="105" y="78"/>
                  </a:lnTo>
                  <a:lnTo>
                    <a:pt x="105" y="78"/>
                  </a:lnTo>
                  <a:lnTo>
                    <a:pt x="105" y="76"/>
                  </a:lnTo>
                  <a:lnTo>
                    <a:pt x="105" y="74"/>
                  </a:lnTo>
                  <a:lnTo>
                    <a:pt x="105" y="74"/>
                  </a:lnTo>
                  <a:lnTo>
                    <a:pt x="105" y="73"/>
                  </a:lnTo>
                  <a:lnTo>
                    <a:pt x="103" y="71"/>
                  </a:lnTo>
                  <a:lnTo>
                    <a:pt x="103" y="71"/>
                  </a:lnTo>
                  <a:lnTo>
                    <a:pt x="103" y="69"/>
                  </a:lnTo>
                  <a:lnTo>
                    <a:pt x="103" y="67"/>
                  </a:lnTo>
                  <a:lnTo>
                    <a:pt x="101" y="67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5" y="34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71" y="9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val 140"/>
            <p:cNvSpPr>
              <a:spLocks noChangeArrowheads="1"/>
            </p:cNvSpPr>
            <p:nvPr/>
          </p:nvSpPr>
          <p:spPr bwMode="auto">
            <a:xfrm>
              <a:off x="3040063" y="2044700"/>
              <a:ext cx="227013" cy="2270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141"/>
            <p:cNvSpPr>
              <a:spLocks/>
            </p:cNvSpPr>
            <p:nvPr/>
          </p:nvSpPr>
          <p:spPr bwMode="auto">
            <a:xfrm>
              <a:off x="3208338" y="2000250"/>
              <a:ext cx="261938" cy="160338"/>
            </a:xfrm>
            <a:custGeom>
              <a:avLst/>
              <a:gdLst/>
              <a:ahLst/>
              <a:cxnLst>
                <a:cxn ang="0">
                  <a:pos x="5" y="62"/>
                </a:cxn>
                <a:cxn ang="0">
                  <a:pos x="4" y="64"/>
                </a:cxn>
                <a:cxn ang="0">
                  <a:pos x="2" y="64"/>
                </a:cxn>
                <a:cxn ang="0">
                  <a:pos x="2" y="65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0" y="71"/>
                </a:cxn>
                <a:cxn ang="0">
                  <a:pos x="0" y="75"/>
                </a:cxn>
                <a:cxn ang="0">
                  <a:pos x="0" y="77"/>
                </a:cxn>
                <a:cxn ang="0">
                  <a:pos x="0" y="78"/>
                </a:cxn>
                <a:cxn ang="0">
                  <a:pos x="0" y="82"/>
                </a:cxn>
                <a:cxn ang="0">
                  <a:pos x="2" y="84"/>
                </a:cxn>
                <a:cxn ang="0">
                  <a:pos x="2" y="86"/>
                </a:cxn>
                <a:cxn ang="0">
                  <a:pos x="4" y="90"/>
                </a:cxn>
                <a:cxn ang="0">
                  <a:pos x="5" y="91"/>
                </a:cxn>
                <a:cxn ang="0">
                  <a:pos x="5" y="93"/>
                </a:cxn>
                <a:cxn ang="0">
                  <a:pos x="7" y="95"/>
                </a:cxn>
                <a:cxn ang="0">
                  <a:pos x="9" y="97"/>
                </a:cxn>
                <a:cxn ang="0">
                  <a:pos x="11" y="99"/>
                </a:cxn>
                <a:cxn ang="0">
                  <a:pos x="13" y="99"/>
                </a:cxn>
                <a:cxn ang="0">
                  <a:pos x="15" y="101"/>
                </a:cxn>
                <a:cxn ang="0">
                  <a:pos x="17" y="101"/>
                </a:cxn>
                <a:cxn ang="0">
                  <a:pos x="18" y="101"/>
                </a:cxn>
                <a:cxn ang="0">
                  <a:pos x="20" y="101"/>
                </a:cxn>
                <a:cxn ang="0">
                  <a:pos x="22" y="101"/>
                </a:cxn>
                <a:cxn ang="0">
                  <a:pos x="164" y="39"/>
                </a:cxn>
                <a:cxn ang="0">
                  <a:pos x="162" y="39"/>
                </a:cxn>
                <a:cxn ang="0">
                  <a:pos x="160" y="39"/>
                </a:cxn>
                <a:cxn ang="0">
                  <a:pos x="158" y="39"/>
                </a:cxn>
                <a:cxn ang="0">
                  <a:pos x="156" y="39"/>
                </a:cxn>
                <a:cxn ang="0">
                  <a:pos x="154" y="38"/>
                </a:cxn>
                <a:cxn ang="0">
                  <a:pos x="152" y="36"/>
                </a:cxn>
                <a:cxn ang="0">
                  <a:pos x="151" y="36"/>
                </a:cxn>
                <a:cxn ang="0">
                  <a:pos x="149" y="34"/>
                </a:cxn>
                <a:cxn ang="0">
                  <a:pos x="147" y="32"/>
                </a:cxn>
                <a:cxn ang="0">
                  <a:pos x="147" y="28"/>
                </a:cxn>
                <a:cxn ang="0">
                  <a:pos x="145" y="26"/>
                </a:cxn>
                <a:cxn ang="0">
                  <a:pos x="143" y="25"/>
                </a:cxn>
                <a:cxn ang="0">
                  <a:pos x="143" y="21"/>
                </a:cxn>
                <a:cxn ang="0">
                  <a:pos x="141" y="19"/>
                </a:cxn>
                <a:cxn ang="0">
                  <a:pos x="141" y="17"/>
                </a:cxn>
                <a:cxn ang="0">
                  <a:pos x="141" y="13"/>
                </a:cxn>
                <a:cxn ang="0">
                  <a:pos x="141" y="12"/>
                </a:cxn>
                <a:cxn ang="0">
                  <a:pos x="141" y="10"/>
                </a:cxn>
                <a:cxn ang="0">
                  <a:pos x="141" y="8"/>
                </a:cxn>
                <a:cxn ang="0">
                  <a:pos x="143" y="6"/>
                </a:cxn>
                <a:cxn ang="0">
                  <a:pos x="143" y="4"/>
                </a:cxn>
                <a:cxn ang="0">
                  <a:pos x="145" y="2"/>
                </a:cxn>
                <a:cxn ang="0">
                  <a:pos x="147" y="0"/>
                </a:cxn>
                <a:cxn ang="0">
                  <a:pos x="149" y="0"/>
                </a:cxn>
              </a:cxnLst>
              <a:rect l="0" t="0" r="r" b="b"/>
              <a:pathLst>
                <a:path w="165" h="101">
                  <a:moveTo>
                    <a:pt x="5" y="62"/>
                  </a:moveTo>
                  <a:lnTo>
                    <a:pt x="5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84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5" y="93"/>
                  </a:lnTo>
                  <a:lnTo>
                    <a:pt x="5" y="93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11" y="97"/>
                  </a:lnTo>
                  <a:lnTo>
                    <a:pt x="11" y="99"/>
                  </a:lnTo>
                  <a:lnTo>
                    <a:pt x="13" y="99"/>
                  </a:lnTo>
                  <a:lnTo>
                    <a:pt x="13" y="99"/>
                  </a:lnTo>
                  <a:lnTo>
                    <a:pt x="15" y="99"/>
                  </a:lnTo>
                  <a:lnTo>
                    <a:pt x="15" y="101"/>
                  </a:lnTo>
                  <a:lnTo>
                    <a:pt x="17" y="101"/>
                  </a:lnTo>
                  <a:lnTo>
                    <a:pt x="17" y="101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65" y="39"/>
                  </a:lnTo>
                  <a:lnTo>
                    <a:pt x="164" y="39"/>
                  </a:lnTo>
                  <a:lnTo>
                    <a:pt x="164" y="39"/>
                  </a:lnTo>
                  <a:lnTo>
                    <a:pt x="162" y="39"/>
                  </a:lnTo>
                  <a:lnTo>
                    <a:pt x="162" y="39"/>
                  </a:lnTo>
                  <a:lnTo>
                    <a:pt x="160" y="39"/>
                  </a:lnTo>
                  <a:lnTo>
                    <a:pt x="160" y="39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6" y="39"/>
                  </a:lnTo>
                  <a:lnTo>
                    <a:pt x="156" y="38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36"/>
                  </a:lnTo>
                  <a:lnTo>
                    <a:pt x="151" y="34"/>
                  </a:lnTo>
                  <a:lnTo>
                    <a:pt x="149" y="34"/>
                  </a:lnTo>
                  <a:lnTo>
                    <a:pt x="149" y="32"/>
                  </a:lnTo>
                  <a:lnTo>
                    <a:pt x="147" y="32"/>
                  </a:lnTo>
                  <a:lnTo>
                    <a:pt x="147" y="30"/>
                  </a:lnTo>
                  <a:lnTo>
                    <a:pt x="147" y="28"/>
                  </a:lnTo>
                  <a:lnTo>
                    <a:pt x="145" y="28"/>
                  </a:lnTo>
                  <a:lnTo>
                    <a:pt x="145" y="26"/>
                  </a:lnTo>
                  <a:lnTo>
                    <a:pt x="145" y="25"/>
                  </a:lnTo>
                  <a:lnTo>
                    <a:pt x="143" y="25"/>
                  </a:lnTo>
                  <a:lnTo>
                    <a:pt x="143" y="23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1" y="19"/>
                  </a:lnTo>
                  <a:lnTo>
                    <a:pt x="141" y="17"/>
                  </a:lnTo>
                  <a:lnTo>
                    <a:pt x="141" y="17"/>
                  </a:lnTo>
                  <a:lnTo>
                    <a:pt x="141" y="15"/>
                  </a:lnTo>
                  <a:lnTo>
                    <a:pt x="141" y="13"/>
                  </a:lnTo>
                  <a:lnTo>
                    <a:pt x="141" y="13"/>
                  </a:lnTo>
                  <a:lnTo>
                    <a:pt x="141" y="12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5" y="6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val 142"/>
            <p:cNvSpPr>
              <a:spLocks noChangeArrowheads="1"/>
            </p:cNvSpPr>
            <p:nvPr/>
          </p:nvSpPr>
          <p:spPr bwMode="auto">
            <a:xfrm>
              <a:off x="3933825" y="2768600"/>
              <a:ext cx="363538" cy="361950"/>
            </a:xfrm>
            <a:prstGeom prst="ellipse">
              <a:avLst/>
            </a:prstGeom>
            <a:solidFill>
              <a:srgbClr val="FF00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43"/>
            <p:cNvSpPr>
              <a:spLocks/>
            </p:cNvSpPr>
            <p:nvPr/>
          </p:nvSpPr>
          <p:spPr bwMode="auto">
            <a:xfrm>
              <a:off x="4252913" y="2700338"/>
              <a:ext cx="458788" cy="223838"/>
            </a:xfrm>
            <a:custGeom>
              <a:avLst/>
              <a:gdLst/>
              <a:ahLst/>
              <a:cxnLst>
                <a:cxn ang="0">
                  <a:pos x="4" y="102"/>
                </a:cxn>
                <a:cxn ang="0">
                  <a:pos x="2" y="102"/>
                </a:cxn>
                <a:cxn ang="0">
                  <a:pos x="2" y="104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0" y="108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21"/>
                </a:cxn>
                <a:cxn ang="0">
                  <a:pos x="2" y="122"/>
                </a:cxn>
                <a:cxn ang="0">
                  <a:pos x="4" y="124"/>
                </a:cxn>
                <a:cxn ang="0">
                  <a:pos x="4" y="128"/>
                </a:cxn>
                <a:cxn ang="0">
                  <a:pos x="6" y="130"/>
                </a:cxn>
                <a:cxn ang="0">
                  <a:pos x="6" y="132"/>
                </a:cxn>
                <a:cxn ang="0">
                  <a:pos x="8" y="134"/>
                </a:cxn>
                <a:cxn ang="0">
                  <a:pos x="10" y="135"/>
                </a:cxn>
                <a:cxn ang="0">
                  <a:pos x="12" y="137"/>
                </a:cxn>
                <a:cxn ang="0">
                  <a:pos x="12" y="139"/>
                </a:cxn>
                <a:cxn ang="0">
                  <a:pos x="13" y="139"/>
                </a:cxn>
                <a:cxn ang="0">
                  <a:pos x="15" y="141"/>
                </a:cxn>
                <a:cxn ang="0">
                  <a:pos x="17" y="141"/>
                </a:cxn>
                <a:cxn ang="0">
                  <a:pos x="17" y="141"/>
                </a:cxn>
                <a:cxn ang="0">
                  <a:pos x="19" y="141"/>
                </a:cxn>
                <a:cxn ang="0">
                  <a:pos x="289" y="41"/>
                </a:cxn>
                <a:cxn ang="0">
                  <a:pos x="287" y="41"/>
                </a:cxn>
                <a:cxn ang="0">
                  <a:pos x="287" y="41"/>
                </a:cxn>
                <a:cxn ang="0">
                  <a:pos x="285" y="39"/>
                </a:cxn>
                <a:cxn ang="0">
                  <a:pos x="283" y="39"/>
                </a:cxn>
                <a:cxn ang="0">
                  <a:pos x="283" y="37"/>
                </a:cxn>
                <a:cxn ang="0">
                  <a:pos x="281" y="35"/>
                </a:cxn>
                <a:cxn ang="0">
                  <a:pos x="279" y="33"/>
                </a:cxn>
                <a:cxn ang="0">
                  <a:pos x="278" y="31"/>
                </a:cxn>
                <a:cxn ang="0">
                  <a:pos x="278" y="30"/>
                </a:cxn>
                <a:cxn ang="0">
                  <a:pos x="276" y="28"/>
                </a:cxn>
                <a:cxn ang="0">
                  <a:pos x="276" y="26"/>
                </a:cxn>
                <a:cxn ang="0">
                  <a:pos x="274" y="22"/>
                </a:cxn>
                <a:cxn ang="0">
                  <a:pos x="274" y="20"/>
                </a:cxn>
                <a:cxn ang="0">
                  <a:pos x="272" y="17"/>
                </a:cxn>
                <a:cxn ang="0">
                  <a:pos x="272" y="15"/>
                </a:cxn>
                <a:cxn ang="0">
                  <a:pos x="272" y="13"/>
                </a:cxn>
                <a:cxn ang="0">
                  <a:pos x="272" y="9"/>
                </a:cxn>
                <a:cxn ang="0">
                  <a:pos x="272" y="7"/>
                </a:cxn>
                <a:cxn ang="0">
                  <a:pos x="272" y="5"/>
                </a:cxn>
                <a:cxn ang="0">
                  <a:pos x="272" y="3"/>
                </a:cxn>
                <a:cxn ang="0">
                  <a:pos x="272" y="3"/>
                </a:cxn>
                <a:cxn ang="0">
                  <a:pos x="272" y="2"/>
                </a:cxn>
                <a:cxn ang="0">
                  <a:pos x="274" y="2"/>
                </a:cxn>
                <a:cxn ang="0">
                  <a:pos x="274" y="0"/>
                </a:cxn>
              </a:cxnLst>
              <a:rect l="0" t="0" r="r" b="b"/>
              <a:pathLst>
                <a:path w="289" h="141">
                  <a:moveTo>
                    <a:pt x="4" y="102"/>
                  </a:moveTo>
                  <a:lnTo>
                    <a:pt x="4" y="102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4" y="124"/>
                  </a:lnTo>
                  <a:lnTo>
                    <a:pt x="4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6" y="130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8" y="134"/>
                  </a:lnTo>
                  <a:lnTo>
                    <a:pt x="8" y="134"/>
                  </a:lnTo>
                  <a:lnTo>
                    <a:pt x="10" y="135"/>
                  </a:lnTo>
                  <a:lnTo>
                    <a:pt x="10" y="135"/>
                  </a:lnTo>
                  <a:lnTo>
                    <a:pt x="10" y="137"/>
                  </a:lnTo>
                  <a:lnTo>
                    <a:pt x="12" y="137"/>
                  </a:lnTo>
                  <a:lnTo>
                    <a:pt x="12" y="139"/>
                  </a:lnTo>
                  <a:lnTo>
                    <a:pt x="12" y="139"/>
                  </a:lnTo>
                  <a:lnTo>
                    <a:pt x="13" y="139"/>
                  </a:lnTo>
                  <a:lnTo>
                    <a:pt x="13" y="139"/>
                  </a:lnTo>
                  <a:lnTo>
                    <a:pt x="15" y="141"/>
                  </a:lnTo>
                  <a:lnTo>
                    <a:pt x="15" y="141"/>
                  </a:lnTo>
                  <a:lnTo>
                    <a:pt x="15" y="141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289" y="41"/>
                  </a:lnTo>
                  <a:lnTo>
                    <a:pt x="289" y="41"/>
                  </a:lnTo>
                  <a:lnTo>
                    <a:pt x="289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5" y="39"/>
                  </a:lnTo>
                  <a:lnTo>
                    <a:pt x="285" y="39"/>
                  </a:lnTo>
                  <a:lnTo>
                    <a:pt x="285" y="39"/>
                  </a:lnTo>
                  <a:lnTo>
                    <a:pt x="283" y="39"/>
                  </a:lnTo>
                  <a:lnTo>
                    <a:pt x="283" y="37"/>
                  </a:lnTo>
                  <a:lnTo>
                    <a:pt x="283" y="37"/>
                  </a:lnTo>
                  <a:lnTo>
                    <a:pt x="281" y="37"/>
                  </a:lnTo>
                  <a:lnTo>
                    <a:pt x="281" y="35"/>
                  </a:lnTo>
                  <a:lnTo>
                    <a:pt x="281" y="35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8" y="31"/>
                  </a:lnTo>
                  <a:lnTo>
                    <a:pt x="278" y="31"/>
                  </a:lnTo>
                  <a:lnTo>
                    <a:pt x="278" y="30"/>
                  </a:lnTo>
                  <a:lnTo>
                    <a:pt x="276" y="28"/>
                  </a:lnTo>
                  <a:lnTo>
                    <a:pt x="276" y="28"/>
                  </a:lnTo>
                  <a:lnTo>
                    <a:pt x="276" y="26"/>
                  </a:lnTo>
                  <a:lnTo>
                    <a:pt x="276" y="26"/>
                  </a:lnTo>
                  <a:lnTo>
                    <a:pt x="274" y="24"/>
                  </a:lnTo>
                  <a:lnTo>
                    <a:pt x="274" y="22"/>
                  </a:lnTo>
                  <a:lnTo>
                    <a:pt x="274" y="20"/>
                  </a:lnTo>
                  <a:lnTo>
                    <a:pt x="274" y="20"/>
                  </a:lnTo>
                  <a:lnTo>
                    <a:pt x="272" y="18"/>
                  </a:lnTo>
                  <a:lnTo>
                    <a:pt x="272" y="17"/>
                  </a:lnTo>
                  <a:lnTo>
                    <a:pt x="272" y="17"/>
                  </a:lnTo>
                  <a:lnTo>
                    <a:pt x="272" y="15"/>
                  </a:lnTo>
                  <a:lnTo>
                    <a:pt x="272" y="13"/>
                  </a:lnTo>
                  <a:lnTo>
                    <a:pt x="272" y="13"/>
                  </a:lnTo>
                  <a:lnTo>
                    <a:pt x="272" y="11"/>
                  </a:lnTo>
                  <a:lnTo>
                    <a:pt x="272" y="9"/>
                  </a:lnTo>
                  <a:lnTo>
                    <a:pt x="272" y="9"/>
                  </a:lnTo>
                  <a:lnTo>
                    <a:pt x="272" y="7"/>
                  </a:lnTo>
                  <a:lnTo>
                    <a:pt x="272" y="7"/>
                  </a:lnTo>
                  <a:lnTo>
                    <a:pt x="272" y="5"/>
                  </a:lnTo>
                  <a:lnTo>
                    <a:pt x="272" y="5"/>
                  </a:lnTo>
                  <a:lnTo>
                    <a:pt x="272" y="3"/>
                  </a:lnTo>
                  <a:lnTo>
                    <a:pt x="272" y="3"/>
                  </a:lnTo>
                  <a:lnTo>
                    <a:pt x="272" y="3"/>
                  </a:lnTo>
                  <a:lnTo>
                    <a:pt x="272" y="2"/>
                  </a:lnTo>
                  <a:lnTo>
                    <a:pt x="272" y="2"/>
                  </a:lnTo>
                  <a:lnTo>
                    <a:pt x="274" y="2"/>
                  </a:lnTo>
                  <a:lnTo>
                    <a:pt x="274" y="2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4" y="10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144"/>
            <p:cNvSpPr>
              <a:spLocks/>
            </p:cNvSpPr>
            <p:nvPr/>
          </p:nvSpPr>
          <p:spPr bwMode="auto">
            <a:xfrm>
              <a:off x="3919538" y="2328863"/>
              <a:ext cx="188913" cy="477838"/>
            </a:xfrm>
            <a:custGeom>
              <a:avLst/>
              <a:gdLst/>
              <a:ahLst/>
              <a:cxnLst>
                <a:cxn ang="0">
                  <a:pos x="78" y="297"/>
                </a:cxn>
                <a:cxn ang="0">
                  <a:pos x="78" y="297"/>
                </a:cxn>
                <a:cxn ang="0">
                  <a:pos x="80" y="299"/>
                </a:cxn>
                <a:cxn ang="0">
                  <a:pos x="80" y="299"/>
                </a:cxn>
                <a:cxn ang="0">
                  <a:pos x="82" y="299"/>
                </a:cxn>
                <a:cxn ang="0">
                  <a:pos x="84" y="301"/>
                </a:cxn>
                <a:cxn ang="0">
                  <a:pos x="86" y="301"/>
                </a:cxn>
                <a:cxn ang="0">
                  <a:pos x="88" y="301"/>
                </a:cxn>
                <a:cxn ang="0">
                  <a:pos x="91" y="301"/>
                </a:cxn>
                <a:cxn ang="0">
                  <a:pos x="93" y="301"/>
                </a:cxn>
                <a:cxn ang="0">
                  <a:pos x="95" y="299"/>
                </a:cxn>
                <a:cxn ang="0">
                  <a:pos x="99" y="299"/>
                </a:cxn>
                <a:cxn ang="0">
                  <a:pos x="101" y="299"/>
                </a:cxn>
                <a:cxn ang="0">
                  <a:pos x="104" y="297"/>
                </a:cxn>
                <a:cxn ang="0">
                  <a:pos x="106" y="297"/>
                </a:cxn>
                <a:cxn ang="0">
                  <a:pos x="108" y="295"/>
                </a:cxn>
                <a:cxn ang="0">
                  <a:pos x="110" y="295"/>
                </a:cxn>
                <a:cxn ang="0">
                  <a:pos x="112" y="293"/>
                </a:cxn>
                <a:cxn ang="0">
                  <a:pos x="114" y="293"/>
                </a:cxn>
                <a:cxn ang="0">
                  <a:pos x="116" y="291"/>
                </a:cxn>
                <a:cxn ang="0">
                  <a:pos x="117" y="290"/>
                </a:cxn>
                <a:cxn ang="0">
                  <a:pos x="117" y="290"/>
                </a:cxn>
                <a:cxn ang="0">
                  <a:pos x="119" y="288"/>
                </a:cxn>
                <a:cxn ang="0">
                  <a:pos x="119" y="286"/>
                </a:cxn>
                <a:cxn ang="0">
                  <a:pos x="119" y="286"/>
                </a:cxn>
                <a:cxn ang="0">
                  <a:pos x="43" y="0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39" y="3"/>
                </a:cxn>
                <a:cxn ang="0">
                  <a:pos x="39" y="5"/>
                </a:cxn>
                <a:cxn ang="0">
                  <a:pos x="37" y="7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30" y="9"/>
                </a:cxn>
                <a:cxn ang="0">
                  <a:pos x="28" y="11"/>
                </a:cxn>
                <a:cxn ang="0">
                  <a:pos x="26" y="11"/>
                </a:cxn>
                <a:cxn ang="0">
                  <a:pos x="22" y="13"/>
                </a:cxn>
                <a:cxn ang="0">
                  <a:pos x="21" y="13"/>
                </a:cxn>
                <a:cxn ang="0">
                  <a:pos x="17" y="13"/>
                </a:cxn>
                <a:cxn ang="0">
                  <a:pos x="15" y="15"/>
                </a:cxn>
                <a:cxn ang="0">
                  <a:pos x="13" y="15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2" y="13"/>
                </a:cxn>
                <a:cxn ang="0">
                  <a:pos x="2" y="11"/>
                </a:cxn>
                <a:cxn ang="0">
                  <a:pos x="0" y="11"/>
                </a:cxn>
              </a:cxnLst>
              <a:rect l="0" t="0" r="r" b="b"/>
              <a:pathLst>
                <a:path w="119" h="301">
                  <a:moveTo>
                    <a:pt x="78" y="297"/>
                  </a:moveTo>
                  <a:lnTo>
                    <a:pt x="78" y="297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80" y="299"/>
                  </a:lnTo>
                  <a:lnTo>
                    <a:pt x="80" y="299"/>
                  </a:lnTo>
                  <a:lnTo>
                    <a:pt x="80" y="299"/>
                  </a:lnTo>
                  <a:lnTo>
                    <a:pt x="80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4" y="301"/>
                  </a:lnTo>
                  <a:lnTo>
                    <a:pt x="84" y="301"/>
                  </a:lnTo>
                  <a:lnTo>
                    <a:pt x="86" y="301"/>
                  </a:lnTo>
                  <a:lnTo>
                    <a:pt x="86" y="301"/>
                  </a:lnTo>
                  <a:lnTo>
                    <a:pt x="88" y="301"/>
                  </a:lnTo>
                  <a:lnTo>
                    <a:pt x="88" y="301"/>
                  </a:lnTo>
                  <a:lnTo>
                    <a:pt x="89" y="301"/>
                  </a:lnTo>
                  <a:lnTo>
                    <a:pt x="91" y="301"/>
                  </a:lnTo>
                  <a:lnTo>
                    <a:pt x="91" y="301"/>
                  </a:lnTo>
                  <a:lnTo>
                    <a:pt x="93" y="301"/>
                  </a:lnTo>
                  <a:lnTo>
                    <a:pt x="95" y="301"/>
                  </a:lnTo>
                  <a:lnTo>
                    <a:pt x="95" y="299"/>
                  </a:lnTo>
                  <a:lnTo>
                    <a:pt x="97" y="299"/>
                  </a:lnTo>
                  <a:lnTo>
                    <a:pt x="99" y="299"/>
                  </a:lnTo>
                  <a:lnTo>
                    <a:pt x="101" y="299"/>
                  </a:lnTo>
                  <a:lnTo>
                    <a:pt x="101" y="299"/>
                  </a:lnTo>
                  <a:lnTo>
                    <a:pt x="102" y="299"/>
                  </a:lnTo>
                  <a:lnTo>
                    <a:pt x="104" y="297"/>
                  </a:lnTo>
                  <a:lnTo>
                    <a:pt x="104" y="297"/>
                  </a:lnTo>
                  <a:lnTo>
                    <a:pt x="106" y="297"/>
                  </a:lnTo>
                  <a:lnTo>
                    <a:pt x="108" y="297"/>
                  </a:lnTo>
                  <a:lnTo>
                    <a:pt x="108" y="295"/>
                  </a:lnTo>
                  <a:lnTo>
                    <a:pt x="110" y="295"/>
                  </a:lnTo>
                  <a:lnTo>
                    <a:pt x="110" y="295"/>
                  </a:lnTo>
                  <a:lnTo>
                    <a:pt x="112" y="293"/>
                  </a:lnTo>
                  <a:lnTo>
                    <a:pt x="112" y="293"/>
                  </a:lnTo>
                  <a:lnTo>
                    <a:pt x="114" y="293"/>
                  </a:lnTo>
                  <a:lnTo>
                    <a:pt x="114" y="293"/>
                  </a:lnTo>
                  <a:lnTo>
                    <a:pt x="116" y="291"/>
                  </a:lnTo>
                  <a:lnTo>
                    <a:pt x="116" y="291"/>
                  </a:lnTo>
                  <a:lnTo>
                    <a:pt x="117" y="291"/>
                  </a:lnTo>
                  <a:lnTo>
                    <a:pt x="117" y="290"/>
                  </a:lnTo>
                  <a:lnTo>
                    <a:pt x="117" y="290"/>
                  </a:lnTo>
                  <a:lnTo>
                    <a:pt x="117" y="290"/>
                  </a:lnTo>
                  <a:lnTo>
                    <a:pt x="117" y="288"/>
                  </a:lnTo>
                  <a:lnTo>
                    <a:pt x="119" y="288"/>
                  </a:lnTo>
                  <a:lnTo>
                    <a:pt x="119" y="288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4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78" y="29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145"/>
            <p:cNvSpPr>
              <a:spLocks/>
            </p:cNvSpPr>
            <p:nvPr/>
          </p:nvSpPr>
          <p:spPr bwMode="auto">
            <a:xfrm>
              <a:off x="3902075" y="3044825"/>
              <a:ext cx="188913" cy="306388"/>
            </a:xfrm>
            <a:custGeom>
              <a:avLst/>
              <a:gdLst/>
              <a:ahLst/>
              <a:cxnLst>
                <a:cxn ang="0">
                  <a:pos x="119" y="24"/>
                </a:cxn>
                <a:cxn ang="0">
                  <a:pos x="119" y="22"/>
                </a:cxn>
                <a:cxn ang="0">
                  <a:pos x="119" y="21"/>
                </a:cxn>
                <a:cxn ang="0">
                  <a:pos x="119" y="19"/>
                </a:cxn>
                <a:cxn ang="0">
                  <a:pos x="119" y="17"/>
                </a:cxn>
                <a:cxn ang="0">
                  <a:pos x="119" y="15"/>
                </a:cxn>
                <a:cxn ang="0">
                  <a:pos x="117" y="13"/>
                </a:cxn>
                <a:cxn ang="0">
                  <a:pos x="115" y="11"/>
                </a:cxn>
                <a:cxn ang="0">
                  <a:pos x="113" y="9"/>
                </a:cxn>
                <a:cxn ang="0">
                  <a:pos x="112" y="8"/>
                </a:cxn>
                <a:cxn ang="0">
                  <a:pos x="110" y="6"/>
                </a:cxn>
                <a:cxn ang="0">
                  <a:pos x="108" y="4"/>
                </a:cxn>
                <a:cxn ang="0">
                  <a:pos x="106" y="4"/>
                </a:cxn>
                <a:cxn ang="0">
                  <a:pos x="102" y="2"/>
                </a:cxn>
                <a:cxn ang="0">
                  <a:pos x="100" y="2"/>
                </a:cxn>
                <a:cxn ang="0">
                  <a:pos x="99" y="0"/>
                </a:cxn>
                <a:cxn ang="0">
                  <a:pos x="95" y="0"/>
                </a:cxn>
                <a:cxn ang="0">
                  <a:pos x="93" y="0"/>
                </a:cxn>
                <a:cxn ang="0">
                  <a:pos x="91" y="0"/>
                </a:cxn>
                <a:cxn ang="0">
                  <a:pos x="89" y="2"/>
                </a:cxn>
                <a:cxn ang="0">
                  <a:pos x="87" y="2"/>
                </a:cxn>
                <a:cxn ang="0">
                  <a:pos x="86" y="4"/>
                </a:cxn>
                <a:cxn ang="0">
                  <a:pos x="84" y="4"/>
                </a:cxn>
                <a:cxn ang="0">
                  <a:pos x="82" y="6"/>
                </a:cxn>
                <a:cxn ang="0">
                  <a:pos x="82" y="8"/>
                </a:cxn>
                <a:cxn ang="0">
                  <a:pos x="0" y="175"/>
                </a:cxn>
                <a:cxn ang="0">
                  <a:pos x="2" y="173"/>
                </a:cxn>
                <a:cxn ang="0">
                  <a:pos x="4" y="171"/>
                </a:cxn>
                <a:cxn ang="0">
                  <a:pos x="6" y="171"/>
                </a:cxn>
                <a:cxn ang="0">
                  <a:pos x="7" y="169"/>
                </a:cxn>
                <a:cxn ang="0">
                  <a:pos x="9" y="169"/>
                </a:cxn>
                <a:cxn ang="0">
                  <a:pos x="11" y="169"/>
                </a:cxn>
                <a:cxn ang="0">
                  <a:pos x="13" y="169"/>
                </a:cxn>
                <a:cxn ang="0">
                  <a:pos x="17" y="169"/>
                </a:cxn>
                <a:cxn ang="0">
                  <a:pos x="19" y="169"/>
                </a:cxn>
                <a:cxn ang="0">
                  <a:pos x="20" y="171"/>
                </a:cxn>
                <a:cxn ang="0">
                  <a:pos x="24" y="171"/>
                </a:cxn>
                <a:cxn ang="0">
                  <a:pos x="26" y="173"/>
                </a:cxn>
                <a:cxn ang="0">
                  <a:pos x="28" y="173"/>
                </a:cxn>
                <a:cxn ang="0">
                  <a:pos x="32" y="175"/>
                </a:cxn>
                <a:cxn ang="0">
                  <a:pos x="33" y="177"/>
                </a:cxn>
                <a:cxn ang="0">
                  <a:pos x="35" y="179"/>
                </a:cxn>
                <a:cxn ang="0">
                  <a:pos x="37" y="180"/>
                </a:cxn>
                <a:cxn ang="0">
                  <a:pos x="37" y="182"/>
                </a:cxn>
                <a:cxn ang="0">
                  <a:pos x="39" y="184"/>
                </a:cxn>
                <a:cxn ang="0">
                  <a:pos x="39" y="186"/>
                </a:cxn>
                <a:cxn ang="0">
                  <a:pos x="39" y="188"/>
                </a:cxn>
                <a:cxn ang="0">
                  <a:pos x="39" y="190"/>
                </a:cxn>
                <a:cxn ang="0">
                  <a:pos x="39" y="192"/>
                </a:cxn>
                <a:cxn ang="0">
                  <a:pos x="39" y="193"/>
                </a:cxn>
              </a:cxnLst>
              <a:rect l="0" t="0" r="r" b="b"/>
              <a:pathLst>
                <a:path w="119" h="193">
                  <a:moveTo>
                    <a:pt x="119" y="24"/>
                  </a:moveTo>
                  <a:lnTo>
                    <a:pt x="119" y="24"/>
                  </a:lnTo>
                  <a:lnTo>
                    <a:pt x="119" y="24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7" y="11"/>
                  </a:lnTo>
                  <a:lnTo>
                    <a:pt x="115" y="11"/>
                  </a:lnTo>
                  <a:lnTo>
                    <a:pt x="115" y="9"/>
                  </a:lnTo>
                  <a:lnTo>
                    <a:pt x="113" y="9"/>
                  </a:lnTo>
                  <a:lnTo>
                    <a:pt x="113" y="8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4" y="2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0" y="2"/>
                  </a:lnTo>
                  <a:lnTo>
                    <a:pt x="99" y="2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6" y="2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" y="173"/>
                  </a:lnTo>
                  <a:lnTo>
                    <a:pt x="2" y="173"/>
                  </a:lnTo>
                  <a:lnTo>
                    <a:pt x="2" y="173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7" y="169"/>
                  </a:lnTo>
                  <a:lnTo>
                    <a:pt x="7" y="169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11" y="169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15" y="169"/>
                  </a:lnTo>
                  <a:lnTo>
                    <a:pt x="17" y="169"/>
                  </a:lnTo>
                  <a:lnTo>
                    <a:pt x="17" y="169"/>
                  </a:lnTo>
                  <a:lnTo>
                    <a:pt x="19" y="169"/>
                  </a:lnTo>
                  <a:lnTo>
                    <a:pt x="20" y="169"/>
                  </a:lnTo>
                  <a:lnTo>
                    <a:pt x="20" y="171"/>
                  </a:lnTo>
                  <a:lnTo>
                    <a:pt x="22" y="171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6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30" y="175"/>
                  </a:lnTo>
                  <a:lnTo>
                    <a:pt x="32" y="175"/>
                  </a:lnTo>
                  <a:lnTo>
                    <a:pt x="32" y="177"/>
                  </a:lnTo>
                  <a:lnTo>
                    <a:pt x="33" y="177"/>
                  </a:lnTo>
                  <a:lnTo>
                    <a:pt x="33" y="177"/>
                  </a:lnTo>
                  <a:lnTo>
                    <a:pt x="35" y="179"/>
                  </a:lnTo>
                  <a:lnTo>
                    <a:pt x="35" y="179"/>
                  </a:lnTo>
                  <a:lnTo>
                    <a:pt x="37" y="180"/>
                  </a:lnTo>
                  <a:lnTo>
                    <a:pt x="37" y="182"/>
                  </a:lnTo>
                  <a:lnTo>
                    <a:pt x="37" y="182"/>
                  </a:lnTo>
                  <a:lnTo>
                    <a:pt x="39" y="184"/>
                  </a:lnTo>
                  <a:lnTo>
                    <a:pt x="39" y="184"/>
                  </a:lnTo>
                  <a:lnTo>
                    <a:pt x="39" y="186"/>
                  </a:lnTo>
                  <a:lnTo>
                    <a:pt x="39" y="186"/>
                  </a:lnTo>
                  <a:lnTo>
                    <a:pt x="39" y="188"/>
                  </a:lnTo>
                  <a:lnTo>
                    <a:pt x="39" y="188"/>
                  </a:lnTo>
                  <a:lnTo>
                    <a:pt x="39" y="190"/>
                  </a:lnTo>
                  <a:lnTo>
                    <a:pt x="39" y="190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3"/>
                  </a:lnTo>
                  <a:lnTo>
                    <a:pt x="39" y="193"/>
                  </a:lnTo>
                  <a:lnTo>
                    <a:pt x="119" y="2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val 146"/>
            <p:cNvSpPr>
              <a:spLocks noChangeArrowheads="1"/>
            </p:cNvSpPr>
            <p:nvPr/>
          </p:nvSpPr>
          <p:spPr bwMode="auto">
            <a:xfrm>
              <a:off x="4826000" y="4119563"/>
              <a:ext cx="228600" cy="2270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147"/>
            <p:cNvSpPr>
              <a:spLocks/>
            </p:cNvSpPr>
            <p:nvPr/>
          </p:nvSpPr>
          <p:spPr bwMode="auto">
            <a:xfrm>
              <a:off x="4991100" y="4116388"/>
              <a:ext cx="257175" cy="128588"/>
            </a:xfrm>
            <a:custGeom>
              <a:avLst/>
              <a:gdLst/>
              <a:ahLst/>
              <a:cxnLst>
                <a:cxn ang="0">
                  <a:pos x="10" y="41"/>
                </a:cxn>
                <a:cxn ang="0">
                  <a:pos x="8" y="42"/>
                </a:cxn>
                <a:cxn ang="0">
                  <a:pos x="6" y="42"/>
                </a:cxn>
                <a:cxn ang="0">
                  <a:pos x="4" y="44"/>
                </a:cxn>
                <a:cxn ang="0">
                  <a:pos x="4" y="46"/>
                </a:cxn>
                <a:cxn ang="0">
                  <a:pos x="2" y="48"/>
                </a:cxn>
                <a:cxn ang="0">
                  <a:pos x="2" y="50"/>
                </a:cxn>
                <a:cxn ang="0">
                  <a:pos x="2" y="54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2" y="61"/>
                </a:cxn>
                <a:cxn ang="0">
                  <a:pos x="2" y="63"/>
                </a:cxn>
                <a:cxn ang="0">
                  <a:pos x="2" y="67"/>
                </a:cxn>
                <a:cxn ang="0">
                  <a:pos x="4" y="68"/>
                </a:cxn>
                <a:cxn ang="0">
                  <a:pos x="4" y="70"/>
                </a:cxn>
                <a:cxn ang="0">
                  <a:pos x="6" y="72"/>
                </a:cxn>
                <a:cxn ang="0">
                  <a:pos x="8" y="76"/>
                </a:cxn>
                <a:cxn ang="0">
                  <a:pos x="10" y="76"/>
                </a:cxn>
                <a:cxn ang="0">
                  <a:pos x="12" y="78"/>
                </a:cxn>
                <a:cxn ang="0">
                  <a:pos x="14" y="80"/>
                </a:cxn>
                <a:cxn ang="0">
                  <a:pos x="15" y="81"/>
                </a:cxn>
                <a:cxn ang="0">
                  <a:pos x="17" y="81"/>
                </a:cxn>
                <a:cxn ang="0">
                  <a:pos x="19" y="81"/>
                </a:cxn>
                <a:cxn ang="0">
                  <a:pos x="21" y="81"/>
                </a:cxn>
                <a:cxn ang="0">
                  <a:pos x="23" y="81"/>
                </a:cxn>
                <a:cxn ang="0">
                  <a:pos x="160" y="41"/>
                </a:cxn>
                <a:cxn ang="0">
                  <a:pos x="159" y="41"/>
                </a:cxn>
                <a:cxn ang="0">
                  <a:pos x="157" y="41"/>
                </a:cxn>
                <a:cxn ang="0">
                  <a:pos x="155" y="41"/>
                </a:cxn>
                <a:cxn ang="0">
                  <a:pos x="153" y="41"/>
                </a:cxn>
                <a:cxn ang="0">
                  <a:pos x="151" y="39"/>
                </a:cxn>
                <a:cxn ang="0">
                  <a:pos x="149" y="37"/>
                </a:cxn>
                <a:cxn ang="0">
                  <a:pos x="147" y="35"/>
                </a:cxn>
                <a:cxn ang="0">
                  <a:pos x="147" y="33"/>
                </a:cxn>
                <a:cxn ang="0">
                  <a:pos x="146" y="31"/>
                </a:cxn>
                <a:cxn ang="0">
                  <a:pos x="144" y="29"/>
                </a:cxn>
                <a:cxn ang="0">
                  <a:pos x="144" y="26"/>
                </a:cxn>
                <a:cxn ang="0">
                  <a:pos x="142" y="24"/>
                </a:cxn>
                <a:cxn ang="0">
                  <a:pos x="142" y="22"/>
                </a:cxn>
                <a:cxn ang="0">
                  <a:pos x="142" y="18"/>
                </a:cxn>
                <a:cxn ang="0">
                  <a:pos x="142" y="16"/>
                </a:cxn>
                <a:cxn ang="0">
                  <a:pos x="142" y="13"/>
                </a:cxn>
                <a:cxn ang="0">
                  <a:pos x="142" y="11"/>
                </a:cxn>
                <a:cxn ang="0">
                  <a:pos x="142" y="9"/>
                </a:cxn>
                <a:cxn ang="0">
                  <a:pos x="144" y="7"/>
                </a:cxn>
                <a:cxn ang="0">
                  <a:pos x="144" y="5"/>
                </a:cxn>
                <a:cxn ang="0">
                  <a:pos x="146" y="3"/>
                </a:cxn>
                <a:cxn ang="0">
                  <a:pos x="147" y="2"/>
                </a:cxn>
                <a:cxn ang="0">
                  <a:pos x="147" y="2"/>
                </a:cxn>
                <a:cxn ang="0">
                  <a:pos x="149" y="0"/>
                </a:cxn>
              </a:cxnLst>
              <a:rect l="0" t="0" r="r" b="b"/>
              <a:pathLst>
                <a:path w="162" h="81">
                  <a:moveTo>
                    <a:pt x="10" y="41"/>
                  </a:moveTo>
                  <a:lnTo>
                    <a:pt x="10" y="4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4" y="68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10" y="76"/>
                  </a:lnTo>
                  <a:lnTo>
                    <a:pt x="10" y="78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23" y="81"/>
                  </a:lnTo>
                  <a:lnTo>
                    <a:pt x="162" y="41"/>
                  </a:lnTo>
                  <a:lnTo>
                    <a:pt x="160" y="41"/>
                  </a:lnTo>
                  <a:lnTo>
                    <a:pt x="160" y="41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5" y="41"/>
                  </a:lnTo>
                  <a:lnTo>
                    <a:pt x="155" y="41"/>
                  </a:lnTo>
                  <a:lnTo>
                    <a:pt x="153" y="41"/>
                  </a:lnTo>
                  <a:lnTo>
                    <a:pt x="153" y="39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49" y="37"/>
                  </a:lnTo>
                  <a:lnTo>
                    <a:pt x="149" y="37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7" y="33"/>
                  </a:lnTo>
                  <a:lnTo>
                    <a:pt x="146" y="33"/>
                  </a:lnTo>
                  <a:lnTo>
                    <a:pt x="146" y="31"/>
                  </a:lnTo>
                  <a:lnTo>
                    <a:pt x="144" y="29"/>
                  </a:lnTo>
                  <a:lnTo>
                    <a:pt x="144" y="29"/>
                  </a:lnTo>
                  <a:lnTo>
                    <a:pt x="144" y="28"/>
                  </a:lnTo>
                  <a:lnTo>
                    <a:pt x="144" y="26"/>
                  </a:lnTo>
                  <a:lnTo>
                    <a:pt x="142" y="26"/>
                  </a:lnTo>
                  <a:lnTo>
                    <a:pt x="142" y="24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42" y="20"/>
                  </a:lnTo>
                  <a:lnTo>
                    <a:pt x="142" y="18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42" y="15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1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7"/>
                  </a:lnTo>
                  <a:lnTo>
                    <a:pt x="144" y="7"/>
                  </a:lnTo>
                  <a:lnTo>
                    <a:pt x="144" y="5"/>
                  </a:lnTo>
                  <a:lnTo>
                    <a:pt x="144" y="5"/>
                  </a:lnTo>
                  <a:lnTo>
                    <a:pt x="144" y="3"/>
                  </a:lnTo>
                  <a:lnTo>
                    <a:pt x="146" y="3"/>
                  </a:lnTo>
                  <a:lnTo>
                    <a:pt x="146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148"/>
            <p:cNvSpPr>
              <a:spLocks/>
            </p:cNvSpPr>
            <p:nvPr/>
          </p:nvSpPr>
          <p:spPr bwMode="auto">
            <a:xfrm>
              <a:off x="4575175" y="4202113"/>
              <a:ext cx="263525" cy="66675"/>
            </a:xfrm>
            <a:custGeom>
              <a:avLst/>
              <a:gdLst/>
              <a:ahLst/>
              <a:cxnLst>
                <a:cxn ang="0">
                  <a:pos x="164" y="42"/>
                </a:cxn>
                <a:cxn ang="0">
                  <a:pos x="164" y="42"/>
                </a:cxn>
                <a:cxn ang="0">
                  <a:pos x="164" y="40"/>
                </a:cxn>
                <a:cxn ang="0">
                  <a:pos x="164" y="40"/>
                </a:cxn>
                <a:cxn ang="0">
                  <a:pos x="164" y="39"/>
                </a:cxn>
                <a:cxn ang="0">
                  <a:pos x="166" y="37"/>
                </a:cxn>
                <a:cxn ang="0">
                  <a:pos x="166" y="35"/>
                </a:cxn>
                <a:cxn ang="0">
                  <a:pos x="166" y="33"/>
                </a:cxn>
                <a:cxn ang="0">
                  <a:pos x="166" y="31"/>
                </a:cxn>
                <a:cxn ang="0">
                  <a:pos x="166" y="27"/>
                </a:cxn>
                <a:cxn ang="0">
                  <a:pos x="166" y="26"/>
                </a:cxn>
                <a:cxn ang="0">
                  <a:pos x="166" y="24"/>
                </a:cxn>
                <a:cxn ang="0">
                  <a:pos x="166" y="20"/>
                </a:cxn>
                <a:cxn ang="0">
                  <a:pos x="166" y="18"/>
                </a:cxn>
                <a:cxn ang="0">
                  <a:pos x="166" y="14"/>
                </a:cxn>
                <a:cxn ang="0">
                  <a:pos x="166" y="13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6" y="5"/>
                </a:cxn>
                <a:cxn ang="0">
                  <a:pos x="164" y="5"/>
                </a:cxn>
                <a:cxn ang="0">
                  <a:pos x="164" y="3"/>
                </a:cxn>
                <a:cxn ang="0">
                  <a:pos x="164" y="1"/>
                </a:cxn>
                <a:cxn ang="0">
                  <a:pos x="164" y="1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13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2" y="20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2" y="27"/>
                </a:cxn>
                <a:cxn ang="0">
                  <a:pos x="2" y="29"/>
                </a:cxn>
                <a:cxn ang="0">
                  <a:pos x="2" y="33"/>
                </a:cxn>
                <a:cxn ang="0">
                  <a:pos x="2" y="35"/>
                </a:cxn>
                <a:cxn ang="0">
                  <a:pos x="2" y="37"/>
                </a:cxn>
                <a:cxn ang="0">
                  <a:pos x="2" y="39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166" h="42">
                  <a:moveTo>
                    <a:pt x="164" y="42"/>
                  </a:move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39"/>
                  </a:lnTo>
                  <a:lnTo>
                    <a:pt x="164" y="39"/>
                  </a:lnTo>
                  <a:lnTo>
                    <a:pt x="164" y="39"/>
                  </a:lnTo>
                  <a:lnTo>
                    <a:pt x="166" y="37"/>
                  </a:lnTo>
                  <a:lnTo>
                    <a:pt x="166" y="37"/>
                  </a:lnTo>
                  <a:lnTo>
                    <a:pt x="166" y="35"/>
                  </a:lnTo>
                  <a:lnTo>
                    <a:pt x="166" y="35"/>
                  </a:lnTo>
                  <a:lnTo>
                    <a:pt x="166" y="33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29"/>
                  </a:lnTo>
                  <a:lnTo>
                    <a:pt x="166" y="27"/>
                  </a:lnTo>
                  <a:lnTo>
                    <a:pt x="166" y="27"/>
                  </a:lnTo>
                  <a:lnTo>
                    <a:pt x="166" y="26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6" y="22"/>
                  </a:lnTo>
                  <a:lnTo>
                    <a:pt x="166" y="20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6" y="16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6" y="13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6" y="7"/>
                  </a:lnTo>
                  <a:lnTo>
                    <a:pt x="166" y="5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3"/>
                  </a:lnTo>
                  <a:lnTo>
                    <a:pt x="164" y="3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64" y="4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val 149"/>
            <p:cNvSpPr>
              <a:spLocks noChangeArrowheads="1"/>
            </p:cNvSpPr>
            <p:nvPr/>
          </p:nvSpPr>
          <p:spPr bwMode="auto">
            <a:xfrm>
              <a:off x="4371975" y="4130675"/>
              <a:ext cx="209550" cy="2095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150"/>
            <p:cNvSpPr>
              <a:spLocks/>
            </p:cNvSpPr>
            <p:nvPr/>
          </p:nvSpPr>
          <p:spPr bwMode="auto">
            <a:xfrm>
              <a:off x="4144963" y="4038600"/>
              <a:ext cx="309563" cy="204788"/>
            </a:xfrm>
            <a:custGeom>
              <a:avLst/>
              <a:gdLst/>
              <a:ahLst/>
              <a:cxnLst>
                <a:cxn ang="0">
                  <a:pos x="169" y="127"/>
                </a:cxn>
                <a:cxn ang="0">
                  <a:pos x="171" y="127"/>
                </a:cxn>
                <a:cxn ang="0">
                  <a:pos x="173" y="129"/>
                </a:cxn>
                <a:cxn ang="0">
                  <a:pos x="174" y="129"/>
                </a:cxn>
                <a:cxn ang="0">
                  <a:pos x="178" y="129"/>
                </a:cxn>
                <a:cxn ang="0">
                  <a:pos x="180" y="127"/>
                </a:cxn>
                <a:cxn ang="0">
                  <a:pos x="182" y="127"/>
                </a:cxn>
                <a:cxn ang="0">
                  <a:pos x="184" y="125"/>
                </a:cxn>
                <a:cxn ang="0">
                  <a:pos x="186" y="123"/>
                </a:cxn>
                <a:cxn ang="0">
                  <a:pos x="187" y="121"/>
                </a:cxn>
                <a:cxn ang="0">
                  <a:pos x="189" y="119"/>
                </a:cxn>
                <a:cxn ang="0">
                  <a:pos x="191" y="117"/>
                </a:cxn>
                <a:cxn ang="0">
                  <a:pos x="193" y="116"/>
                </a:cxn>
                <a:cxn ang="0">
                  <a:pos x="193" y="112"/>
                </a:cxn>
                <a:cxn ang="0">
                  <a:pos x="195" y="110"/>
                </a:cxn>
                <a:cxn ang="0">
                  <a:pos x="195" y="108"/>
                </a:cxn>
                <a:cxn ang="0">
                  <a:pos x="195" y="104"/>
                </a:cxn>
                <a:cxn ang="0">
                  <a:pos x="195" y="103"/>
                </a:cxn>
                <a:cxn ang="0">
                  <a:pos x="195" y="101"/>
                </a:cxn>
                <a:cxn ang="0">
                  <a:pos x="195" y="97"/>
                </a:cxn>
                <a:cxn ang="0">
                  <a:pos x="193" y="95"/>
                </a:cxn>
                <a:cxn ang="0">
                  <a:pos x="193" y="93"/>
                </a:cxn>
                <a:cxn ang="0">
                  <a:pos x="191" y="91"/>
                </a:cxn>
                <a:cxn ang="0">
                  <a:pos x="189" y="90"/>
                </a:cxn>
                <a:cxn ang="0">
                  <a:pos x="187" y="90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7" y="10"/>
                </a:cxn>
                <a:cxn ang="0">
                  <a:pos x="29" y="12"/>
                </a:cxn>
                <a:cxn ang="0">
                  <a:pos x="29" y="15"/>
                </a:cxn>
                <a:cxn ang="0">
                  <a:pos x="29" y="17"/>
                </a:cxn>
                <a:cxn ang="0">
                  <a:pos x="27" y="21"/>
                </a:cxn>
                <a:cxn ang="0">
                  <a:pos x="27" y="23"/>
                </a:cxn>
                <a:cxn ang="0">
                  <a:pos x="26" y="25"/>
                </a:cxn>
                <a:cxn ang="0">
                  <a:pos x="26" y="28"/>
                </a:cxn>
                <a:cxn ang="0">
                  <a:pos x="24" y="30"/>
                </a:cxn>
                <a:cxn ang="0">
                  <a:pos x="22" y="32"/>
                </a:cxn>
                <a:cxn ang="0">
                  <a:pos x="20" y="34"/>
                </a:cxn>
                <a:cxn ang="0">
                  <a:pos x="18" y="36"/>
                </a:cxn>
                <a:cxn ang="0">
                  <a:pos x="16" y="38"/>
                </a:cxn>
                <a:cxn ang="0">
                  <a:pos x="14" y="38"/>
                </a:cxn>
                <a:cxn ang="0">
                  <a:pos x="11" y="39"/>
                </a:cxn>
                <a:cxn ang="0">
                  <a:pos x="9" y="39"/>
                </a:cxn>
                <a:cxn ang="0">
                  <a:pos x="7" y="39"/>
                </a:cxn>
                <a:cxn ang="0">
                  <a:pos x="5" y="39"/>
                </a:cxn>
                <a:cxn ang="0">
                  <a:pos x="1" y="39"/>
                </a:cxn>
                <a:cxn ang="0">
                  <a:pos x="0" y="38"/>
                </a:cxn>
              </a:cxnLst>
              <a:rect l="0" t="0" r="r" b="b"/>
              <a:pathLst>
                <a:path w="195" h="129">
                  <a:moveTo>
                    <a:pt x="167" y="127"/>
                  </a:moveTo>
                  <a:lnTo>
                    <a:pt x="169" y="127"/>
                  </a:lnTo>
                  <a:lnTo>
                    <a:pt x="169" y="127"/>
                  </a:lnTo>
                  <a:lnTo>
                    <a:pt x="171" y="127"/>
                  </a:lnTo>
                  <a:lnTo>
                    <a:pt x="173" y="129"/>
                  </a:lnTo>
                  <a:lnTo>
                    <a:pt x="173" y="129"/>
                  </a:lnTo>
                  <a:lnTo>
                    <a:pt x="174" y="129"/>
                  </a:lnTo>
                  <a:lnTo>
                    <a:pt x="174" y="129"/>
                  </a:lnTo>
                  <a:lnTo>
                    <a:pt x="176" y="129"/>
                  </a:lnTo>
                  <a:lnTo>
                    <a:pt x="178" y="129"/>
                  </a:lnTo>
                  <a:lnTo>
                    <a:pt x="178" y="127"/>
                  </a:lnTo>
                  <a:lnTo>
                    <a:pt x="180" y="127"/>
                  </a:lnTo>
                  <a:lnTo>
                    <a:pt x="180" y="127"/>
                  </a:lnTo>
                  <a:lnTo>
                    <a:pt x="182" y="127"/>
                  </a:lnTo>
                  <a:lnTo>
                    <a:pt x="184" y="125"/>
                  </a:lnTo>
                  <a:lnTo>
                    <a:pt x="184" y="125"/>
                  </a:lnTo>
                  <a:lnTo>
                    <a:pt x="186" y="125"/>
                  </a:lnTo>
                  <a:lnTo>
                    <a:pt x="186" y="123"/>
                  </a:lnTo>
                  <a:lnTo>
                    <a:pt x="187" y="123"/>
                  </a:lnTo>
                  <a:lnTo>
                    <a:pt x="187" y="121"/>
                  </a:lnTo>
                  <a:lnTo>
                    <a:pt x="189" y="121"/>
                  </a:lnTo>
                  <a:lnTo>
                    <a:pt x="189" y="119"/>
                  </a:lnTo>
                  <a:lnTo>
                    <a:pt x="191" y="119"/>
                  </a:lnTo>
                  <a:lnTo>
                    <a:pt x="191" y="117"/>
                  </a:lnTo>
                  <a:lnTo>
                    <a:pt x="193" y="116"/>
                  </a:lnTo>
                  <a:lnTo>
                    <a:pt x="193" y="116"/>
                  </a:lnTo>
                  <a:lnTo>
                    <a:pt x="193" y="114"/>
                  </a:lnTo>
                  <a:lnTo>
                    <a:pt x="193" y="112"/>
                  </a:lnTo>
                  <a:lnTo>
                    <a:pt x="195" y="112"/>
                  </a:lnTo>
                  <a:lnTo>
                    <a:pt x="195" y="110"/>
                  </a:lnTo>
                  <a:lnTo>
                    <a:pt x="195" y="108"/>
                  </a:lnTo>
                  <a:lnTo>
                    <a:pt x="195" y="108"/>
                  </a:lnTo>
                  <a:lnTo>
                    <a:pt x="195" y="106"/>
                  </a:lnTo>
                  <a:lnTo>
                    <a:pt x="195" y="104"/>
                  </a:lnTo>
                  <a:lnTo>
                    <a:pt x="195" y="104"/>
                  </a:lnTo>
                  <a:lnTo>
                    <a:pt x="195" y="103"/>
                  </a:lnTo>
                  <a:lnTo>
                    <a:pt x="195" y="101"/>
                  </a:lnTo>
                  <a:lnTo>
                    <a:pt x="195" y="101"/>
                  </a:lnTo>
                  <a:lnTo>
                    <a:pt x="195" y="99"/>
                  </a:lnTo>
                  <a:lnTo>
                    <a:pt x="195" y="97"/>
                  </a:lnTo>
                  <a:lnTo>
                    <a:pt x="193" y="97"/>
                  </a:lnTo>
                  <a:lnTo>
                    <a:pt x="193" y="95"/>
                  </a:lnTo>
                  <a:lnTo>
                    <a:pt x="193" y="95"/>
                  </a:lnTo>
                  <a:lnTo>
                    <a:pt x="193" y="93"/>
                  </a:lnTo>
                  <a:lnTo>
                    <a:pt x="191" y="93"/>
                  </a:lnTo>
                  <a:lnTo>
                    <a:pt x="191" y="91"/>
                  </a:lnTo>
                  <a:lnTo>
                    <a:pt x="189" y="91"/>
                  </a:lnTo>
                  <a:lnTo>
                    <a:pt x="189" y="90"/>
                  </a:lnTo>
                  <a:lnTo>
                    <a:pt x="187" y="90"/>
                  </a:lnTo>
                  <a:lnTo>
                    <a:pt x="187" y="9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167" y="12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val 151"/>
            <p:cNvSpPr>
              <a:spLocks noChangeArrowheads="1"/>
            </p:cNvSpPr>
            <p:nvPr/>
          </p:nvSpPr>
          <p:spPr bwMode="auto">
            <a:xfrm>
              <a:off x="5121275" y="2625725"/>
              <a:ext cx="228600" cy="2270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152"/>
            <p:cNvSpPr>
              <a:spLocks/>
            </p:cNvSpPr>
            <p:nvPr/>
          </p:nvSpPr>
          <p:spPr bwMode="auto">
            <a:xfrm>
              <a:off x="4876800" y="2673350"/>
              <a:ext cx="271463" cy="92075"/>
            </a:xfrm>
            <a:custGeom>
              <a:avLst/>
              <a:gdLst/>
              <a:ahLst/>
              <a:cxnLst>
                <a:cxn ang="0">
                  <a:pos x="162" y="58"/>
                </a:cxn>
                <a:cxn ang="0">
                  <a:pos x="164" y="58"/>
                </a:cxn>
                <a:cxn ang="0">
                  <a:pos x="164" y="56"/>
                </a:cxn>
                <a:cxn ang="0">
                  <a:pos x="166" y="56"/>
                </a:cxn>
                <a:cxn ang="0">
                  <a:pos x="166" y="54"/>
                </a:cxn>
                <a:cxn ang="0">
                  <a:pos x="167" y="52"/>
                </a:cxn>
                <a:cxn ang="0">
                  <a:pos x="167" y="50"/>
                </a:cxn>
                <a:cxn ang="0">
                  <a:pos x="169" y="48"/>
                </a:cxn>
                <a:cxn ang="0">
                  <a:pos x="169" y="47"/>
                </a:cxn>
                <a:cxn ang="0">
                  <a:pos x="171" y="45"/>
                </a:cxn>
                <a:cxn ang="0">
                  <a:pos x="171" y="41"/>
                </a:cxn>
                <a:cxn ang="0">
                  <a:pos x="171" y="39"/>
                </a:cxn>
                <a:cxn ang="0">
                  <a:pos x="171" y="37"/>
                </a:cxn>
                <a:cxn ang="0">
                  <a:pos x="171" y="34"/>
                </a:cxn>
                <a:cxn ang="0">
                  <a:pos x="171" y="32"/>
                </a:cxn>
                <a:cxn ang="0">
                  <a:pos x="171" y="28"/>
                </a:cxn>
                <a:cxn ang="0">
                  <a:pos x="171" y="26"/>
                </a:cxn>
                <a:cxn ang="0">
                  <a:pos x="171" y="24"/>
                </a:cxn>
                <a:cxn ang="0">
                  <a:pos x="171" y="22"/>
                </a:cxn>
                <a:cxn ang="0">
                  <a:pos x="169" y="20"/>
                </a:cxn>
                <a:cxn ang="0">
                  <a:pos x="169" y="19"/>
                </a:cxn>
                <a:cxn ang="0">
                  <a:pos x="167" y="17"/>
                </a:cxn>
                <a:cxn ang="0">
                  <a:pos x="167" y="17"/>
                </a:cxn>
                <a:cxn ang="0">
                  <a:pos x="167" y="15"/>
                </a:cxn>
                <a:cxn ang="0">
                  <a:pos x="166" y="15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6"/>
                </a:cxn>
                <a:cxn ang="0">
                  <a:pos x="9" y="7"/>
                </a:cxn>
                <a:cxn ang="0">
                  <a:pos x="9" y="11"/>
                </a:cxn>
                <a:cxn ang="0">
                  <a:pos x="9" y="13"/>
                </a:cxn>
                <a:cxn ang="0">
                  <a:pos x="9" y="15"/>
                </a:cxn>
                <a:cxn ang="0">
                  <a:pos x="9" y="19"/>
                </a:cxn>
                <a:cxn ang="0">
                  <a:pos x="9" y="20"/>
                </a:cxn>
                <a:cxn ang="0">
                  <a:pos x="9" y="24"/>
                </a:cxn>
                <a:cxn ang="0">
                  <a:pos x="9" y="26"/>
                </a:cxn>
                <a:cxn ang="0">
                  <a:pos x="7" y="28"/>
                </a:cxn>
                <a:cxn ang="0">
                  <a:pos x="7" y="32"/>
                </a:cxn>
                <a:cxn ang="0">
                  <a:pos x="7" y="34"/>
                </a:cxn>
                <a:cxn ang="0">
                  <a:pos x="6" y="35"/>
                </a:cxn>
                <a:cxn ang="0">
                  <a:pos x="6" y="37"/>
                </a:cxn>
                <a:cxn ang="0">
                  <a:pos x="4" y="39"/>
                </a:cxn>
                <a:cxn ang="0">
                  <a:pos x="4" y="41"/>
                </a:cxn>
                <a:cxn ang="0">
                  <a:pos x="2" y="43"/>
                </a:cxn>
                <a:cxn ang="0">
                  <a:pos x="2" y="43"/>
                </a:cxn>
                <a:cxn ang="0">
                  <a:pos x="0" y="43"/>
                </a:cxn>
                <a:cxn ang="0">
                  <a:pos x="0" y="43"/>
                </a:cxn>
              </a:cxnLst>
              <a:rect l="0" t="0" r="r" b="b"/>
              <a:pathLst>
                <a:path w="171" h="58">
                  <a:moveTo>
                    <a:pt x="162" y="58"/>
                  </a:moveTo>
                  <a:lnTo>
                    <a:pt x="162" y="58"/>
                  </a:lnTo>
                  <a:lnTo>
                    <a:pt x="162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6"/>
                  </a:lnTo>
                  <a:lnTo>
                    <a:pt x="166" y="56"/>
                  </a:lnTo>
                  <a:lnTo>
                    <a:pt x="166" y="56"/>
                  </a:lnTo>
                  <a:lnTo>
                    <a:pt x="166" y="56"/>
                  </a:lnTo>
                  <a:lnTo>
                    <a:pt x="166" y="54"/>
                  </a:lnTo>
                  <a:lnTo>
                    <a:pt x="167" y="54"/>
                  </a:lnTo>
                  <a:lnTo>
                    <a:pt x="167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lnTo>
                    <a:pt x="169" y="48"/>
                  </a:lnTo>
                  <a:lnTo>
                    <a:pt x="169" y="48"/>
                  </a:lnTo>
                  <a:lnTo>
                    <a:pt x="169" y="47"/>
                  </a:lnTo>
                  <a:lnTo>
                    <a:pt x="169" y="45"/>
                  </a:lnTo>
                  <a:lnTo>
                    <a:pt x="171" y="45"/>
                  </a:lnTo>
                  <a:lnTo>
                    <a:pt x="171" y="43"/>
                  </a:lnTo>
                  <a:lnTo>
                    <a:pt x="171" y="41"/>
                  </a:lnTo>
                  <a:lnTo>
                    <a:pt x="171" y="41"/>
                  </a:lnTo>
                  <a:lnTo>
                    <a:pt x="171" y="39"/>
                  </a:lnTo>
                  <a:lnTo>
                    <a:pt x="171" y="37"/>
                  </a:lnTo>
                  <a:lnTo>
                    <a:pt x="171" y="37"/>
                  </a:lnTo>
                  <a:lnTo>
                    <a:pt x="171" y="35"/>
                  </a:lnTo>
                  <a:lnTo>
                    <a:pt x="171" y="34"/>
                  </a:lnTo>
                  <a:lnTo>
                    <a:pt x="171" y="32"/>
                  </a:lnTo>
                  <a:lnTo>
                    <a:pt x="171" y="32"/>
                  </a:lnTo>
                  <a:lnTo>
                    <a:pt x="171" y="30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6"/>
                  </a:lnTo>
                  <a:lnTo>
                    <a:pt x="171" y="24"/>
                  </a:lnTo>
                  <a:lnTo>
                    <a:pt x="171" y="24"/>
                  </a:lnTo>
                  <a:lnTo>
                    <a:pt x="171" y="22"/>
                  </a:lnTo>
                  <a:lnTo>
                    <a:pt x="171" y="22"/>
                  </a:lnTo>
                  <a:lnTo>
                    <a:pt x="169" y="20"/>
                  </a:lnTo>
                  <a:lnTo>
                    <a:pt x="169" y="20"/>
                  </a:lnTo>
                  <a:lnTo>
                    <a:pt x="169" y="19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67" y="17"/>
                  </a:lnTo>
                  <a:lnTo>
                    <a:pt x="167" y="17"/>
                  </a:lnTo>
                  <a:lnTo>
                    <a:pt x="167" y="17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6" y="15"/>
                  </a:lnTo>
                  <a:lnTo>
                    <a:pt x="166" y="15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4" y="39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62" y="5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val 153"/>
            <p:cNvSpPr>
              <a:spLocks noChangeArrowheads="1"/>
            </p:cNvSpPr>
            <p:nvPr/>
          </p:nvSpPr>
          <p:spPr bwMode="auto">
            <a:xfrm>
              <a:off x="3414713" y="1879600"/>
              <a:ext cx="233363" cy="23336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154"/>
            <p:cNvSpPr>
              <a:spLocks/>
            </p:cNvSpPr>
            <p:nvPr/>
          </p:nvSpPr>
          <p:spPr bwMode="auto">
            <a:xfrm>
              <a:off x="3606800" y="2024063"/>
              <a:ext cx="257175" cy="1984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9" y="2"/>
                </a:cxn>
                <a:cxn ang="0">
                  <a:pos x="17" y="4"/>
                </a:cxn>
                <a:cxn ang="0">
                  <a:pos x="15" y="6"/>
                </a:cxn>
                <a:cxn ang="0">
                  <a:pos x="15" y="8"/>
                </a:cxn>
                <a:cxn ang="0">
                  <a:pos x="13" y="8"/>
                </a:cxn>
                <a:cxn ang="0">
                  <a:pos x="11" y="11"/>
                </a:cxn>
                <a:cxn ang="0">
                  <a:pos x="9" y="13"/>
                </a:cxn>
                <a:cxn ang="0">
                  <a:pos x="7" y="15"/>
                </a:cxn>
                <a:cxn ang="0">
                  <a:pos x="7" y="17"/>
                </a:cxn>
                <a:cxn ang="0">
                  <a:pos x="6" y="19"/>
                </a:cxn>
                <a:cxn ang="0">
                  <a:pos x="4" y="23"/>
                </a:cxn>
                <a:cxn ang="0">
                  <a:pos x="4" y="24"/>
                </a:cxn>
                <a:cxn ang="0">
                  <a:pos x="2" y="26"/>
                </a:cxn>
                <a:cxn ang="0">
                  <a:pos x="2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39" y="125"/>
                </a:cxn>
                <a:cxn ang="0">
                  <a:pos x="139" y="125"/>
                </a:cxn>
                <a:cxn ang="0">
                  <a:pos x="139" y="123"/>
                </a:cxn>
                <a:cxn ang="0">
                  <a:pos x="139" y="123"/>
                </a:cxn>
                <a:cxn ang="0">
                  <a:pos x="139" y="121"/>
                </a:cxn>
                <a:cxn ang="0">
                  <a:pos x="139" y="119"/>
                </a:cxn>
                <a:cxn ang="0">
                  <a:pos x="141" y="117"/>
                </a:cxn>
                <a:cxn ang="0">
                  <a:pos x="141" y="115"/>
                </a:cxn>
                <a:cxn ang="0">
                  <a:pos x="143" y="114"/>
                </a:cxn>
                <a:cxn ang="0">
                  <a:pos x="143" y="112"/>
                </a:cxn>
                <a:cxn ang="0">
                  <a:pos x="145" y="110"/>
                </a:cxn>
                <a:cxn ang="0">
                  <a:pos x="147" y="106"/>
                </a:cxn>
                <a:cxn ang="0">
                  <a:pos x="147" y="104"/>
                </a:cxn>
                <a:cxn ang="0">
                  <a:pos x="149" y="102"/>
                </a:cxn>
                <a:cxn ang="0">
                  <a:pos x="151" y="101"/>
                </a:cxn>
                <a:cxn ang="0">
                  <a:pos x="153" y="99"/>
                </a:cxn>
                <a:cxn ang="0">
                  <a:pos x="154" y="97"/>
                </a:cxn>
                <a:cxn ang="0">
                  <a:pos x="156" y="95"/>
                </a:cxn>
                <a:cxn ang="0">
                  <a:pos x="156" y="93"/>
                </a:cxn>
                <a:cxn ang="0">
                  <a:pos x="158" y="91"/>
                </a:cxn>
                <a:cxn ang="0">
                  <a:pos x="160" y="91"/>
                </a:cxn>
                <a:cxn ang="0">
                  <a:pos x="160" y="89"/>
                </a:cxn>
                <a:cxn ang="0">
                  <a:pos x="162" y="89"/>
                </a:cxn>
                <a:cxn ang="0">
                  <a:pos x="162" y="89"/>
                </a:cxn>
                <a:cxn ang="0">
                  <a:pos x="162" y="89"/>
                </a:cxn>
              </a:cxnLst>
              <a:rect l="0" t="0" r="r" b="b"/>
              <a:pathLst>
                <a:path w="162" h="125">
                  <a:moveTo>
                    <a:pt x="22" y="2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39" y="125"/>
                  </a:lnTo>
                  <a:lnTo>
                    <a:pt x="139" y="125"/>
                  </a:lnTo>
                  <a:lnTo>
                    <a:pt x="139" y="125"/>
                  </a:lnTo>
                  <a:lnTo>
                    <a:pt x="139" y="125"/>
                  </a:lnTo>
                  <a:lnTo>
                    <a:pt x="139" y="125"/>
                  </a:lnTo>
                  <a:lnTo>
                    <a:pt x="139" y="123"/>
                  </a:lnTo>
                  <a:lnTo>
                    <a:pt x="139" y="123"/>
                  </a:lnTo>
                  <a:lnTo>
                    <a:pt x="139" y="123"/>
                  </a:lnTo>
                  <a:lnTo>
                    <a:pt x="139" y="121"/>
                  </a:lnTo>
                  <a:lnTo>
                    <a:pt x="139" y="121"/>
                  </a:lnTo>
                  <a:lnTo>
                    <a:pt x="139" y="121"/>
                  </a:lnTo>
                  <a:lnTo>
                    <a:pt x="139" y="119"/>
                  </a:lnTo>
                  <a:lnTo>
                    <a:pt x="141" y="119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43" y="114"/>
                  </a:lnTo>
                  <a:lnTo>
                    <a:pt x="143" y="112"/>
                  </a:lnTo>
                  <a:lnTo>
                    <a:pt x="143" y="112"/>
                  </a:lnTo>
                  <a:lnTo>
                    <a:pt x="145" y="110"/>
                  </a:lnTo>
                  <a:lnTo>
                    <a:pt x="145" y="110"/>
                  </a:lnTo>
                  <a:lnTo>
                    <a:pt x="145" y="108"/>
                  </a:lnTo>
                  <a:lnTo>
                    <a:pt x="147" y="106"/>
                  </a:lnTo>
                  <a:lnTo>
                    <a:pt x="147" y="106"/>
                  </a:lnTo>
                  <a:lnTo>
                    <a:pt x="147" y="104"/>
                  </a:lnTo>
                  <a:lnTo>
                    <a:pt x="149" y="102"/>
                  </a:lnTo>
                  <a:lnTo>
                    <a:pt x="149" y="102"/>
                  </a:lnTo>
                  <a:lnTo>
                    <a:pt x="151" y="101"/>
                  </a:lnTo>
                  <a:lnTo>
                    <a:pt x="151" y="101"/>
                  </a:lnTo>
                  <a:lnTo>
                    <a:pt x="151" y="99"/>
                  </a:lnTo>
                  <a:lnTo>
                    <a:pt x="153" y="99"/>
                  </a:lnTo>
                  <a:lnTo>
                    <a:pt x="153" y="97"/>
                  </a:lnTo>
                  <a:lnTo>
                    <a:pt x="154" y="97"/>
                  </a:lnTo>
                  <a:lnTo>
                    <a:pt x="154" y="95"/>
                  </a:lnTo>
                  <a:lnTo>
                    <a:pt x="156" y="95"/>
                  </a:lnTo>
                  <a:lnTo>
                    <a:pt x="156" y="93"/>
                  </a:lnTo>
                  <a:lnTo>
                    <a:pt x="156" y="93"/>
                  </a:lnTo>
                  <a:lnTo>
                    <a:pt x="158" y="91"/>
                  </a:lnTo>
                  <a:lnTo>
                    <a:pt x="158" y="91"/>
                  </a:lnTo>
                  <a:lnTo>
                    <a:pt x="158" y="91"/>
                  </a:lnTo>
                  <a:lnTo>
                    <a:pt x="160" y="91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2" y="89"/>
                  </a:lnTo>
                  <a:lnTo>
                    <a:pt x="162" y="89"/>
                  </a:lnTo>
                  <a:lnTo>
                    <a:pt x="162" y="89"/>
                  </a:lnTo>
                  <a:lnTo>
                    <a:pt x="162" y="89"/>
                  </a:lnTo>
                  <a:lnTo>
                    <a:pt x="162" y="89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val 155"/>
            <p:cNvSpPr>
              <a:spLocks noChangeArrowheads="1"/>
            </p:cNvSpPr>
            <p:nvPr/>
          </p:nvSpPr>
          <p:spPr bwMode="auto">
            <a:xfrm>
              <a:off x="5700713" y="3992563"/>
              <a:ext cx="233363" cy="23177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156"/>
            <p:cNvSpPr>
              <a:spLocks/>
            </p:cNvSpPr>
            <p:nvPr/>
          </p:nvSpPr>
          <p:spPr bwMode="auto">
            <a:xfrm>
              <a:off x="5883275" y="3989388"/>
              <a:ext cx="266700" cy="130175"/>
            </a:xfrm>
            <a:custGeom>
              <a:avLst/>
              <a:gdLst/>
              <a:ahLst/>
              <a:cxnLst>
                <a:cxn ang="0">
                  <a:pos x="8" y="41"/>
                </a:cxn>
                <a:cxn ang="0">
                  <a:pos x="6" y="41"/>
                </a:cxn>
                <a:cxn ang="0">
                  <a:pos x="6" y="43"/>
                </a:cxn>
                <a:cxn ang="0">
                  <a:pos x="4" y="43"/>
                </a:cxn>
                <a:cxn ang="0">
                  <a:pos x="2" y="44"/>
                </a:cxn>
                <a:cxn ang="0">
                  <a:pos x="2" y="46"/>
                </a:cxn>
                <a:cxn ang="0">
                  <a:pos x="2" y="48"/>
                </a:cxn>
                <a:cxn ang="0">
                  <a:pos x="0" y="52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2" y="59"/>
                </a:cxn>
                <a:cxn ang="0">
                  <a:pos x="2" y="61"/>
                </a:cxn>
                <a:cxn ang="0">
                  <a:pos x="2" y="65"/>
                </a:cxn>
                <a:cxn ang="0">
                  <a:pos x="4" y="67"/>
                </a:cxn>
                <a:cxn ang="0">
                  <a:pos x="4" y="69"/>
                </a:cxn>
                <a:cxn ang="0">
                  <a:pos x="6" y="72"/>
                </a:cxn>
                <a:cxn ang="0">
                  <a:pos x="8" y="74"/>
                </a:cxn>
                <a:cxn ang="0">
                  <a:pos x="8" y="76"/>
                </a:cxn>
                <a:cxn ang="0">
                  <a:pos x="10" y="78"/>
                </a:cxn>
                <a:cxn ang="0">
                  <a:pos x="11" y="80"/>
                </a:cxn>
                <a:cxn ang="0">
                  <a:pos x="13" y="80"/>
                </a:cxn>
                <a:cxn ang="0">
                  <a:pos x="15" y="82"/>
                </a:cxn>
                <a:cxn ang="0">
                  <a:pos x="17" y="82"/>
                </a:cxn>
                <a:cxn ang="0">
                  <a:pos x="19" y="82"/>
                </a:cxn>
                <a:cxn ang="0">
                  <a:pos x="21" y="82"/>
                </a:cxn>
                <a:cxn ang="0">
                  <a:pos x="168" y="41"/>
                </a:cxn>
                <a:cxn ang="0">
                  <a:pos x="166" y="41"/>
                </a:cxn>
                <a:cxn ang="0">
                  <a:pos x="164" y="41"/>
                </a:cxn>
                <a:cxn ang="0">
                  <a:pos x="162" y="41"/>
                </a:cxn>
                <a:cxn ang="0">
                  <a:pos x="160" y="39"/>
                </a:cxn>
                <a:cxn ang="0">
                  <a:pos x="158" y="39"/>
                </a:cxn>
                <a:cxn ang="0">
                  <a:pos x="157" y="37"/>
                </a:cxn>
                <a:cxn ang="0">
                  <a:pos x="157" y="35"/>
                </a:cxn>
                <a:cxn ang="0">
                  <a:pos x="155" y="33"/>
                </a:cxn>
                <a:cxn ang="0">
                  <a:pos x="153" y="31"/>
                </a:cxn>
                <a:cxn ang="0">
                  <a:pos x="151" y="28"/>
                </a:cxn>
                <a:cxn ang="0">
                  <a:pos x="151" y="26"/>
                </a:cxn>
                <a:cxn ang="0">
                  <a:pos x="149" y="22"/>
                </a:cxn>
                <a:cxn ang="0">
                  <a:pos x="149" y="20"/>
                </a:cxn>
                <a:cxn ang="0">
                  <a:pos x="149" y="18"/>
                </a:cxn>
                <a:cxn ang="0">
                  <a:pos x="149" y="15"/>
                </a:cxn>
                <a:cxn ang="0">
                  <a:pos x="149" y="13"/>
                </a:cxn>
                <a:cxn ang="0">
                  <a:pos x="149" y="9"/>
                </a:cxn>
                <a:cxn ang="0">
                  <a:pos x="149" y="7"/>
                </a:cxn>
                <a:cxn ang="0">
                  <a:pos x="151" y="5"/>
                </a:cxn>
                <a:cxn ang="0">
                  <a:pos x="151" y="4"/>
                </a:cxn>
                <a:cxn ang="0">
                  <a:pos x="153" y="2"/>
                </a:cxn>
                <a:cxn ang="0">
                  <a:pos x="153" y="2"/>
                </a:cxn>
                <a:cxn ang="0">
                  <a:pos x="155" y="0"/>
                </a:cxn>
                <a:cxn ang="0">
                  <a:pos x="157" y="0"/>
                </a:cxn>
              </a:cxnLst>
              <a:rect l="0" t="0" r="r" b="b"/>
              <a:pathLst>
                <a:path w="168" h="82">
                  <a:moveTo>
                    <a:pt x="8" y="39"/>
                  </a:moveTo>
                  <a:lnTo>
                    <a:pt x="8" y="41"/>
                  </a:lnTo>
                  <a:lnTo>
                    <a:pt x="8" y="41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76"/>
                  </a:lnTo>
                  <a:lnTo>
                    <a:pt x="10" y="76"/>
                  </a:lnTo>
                  <a:lnTo>
                    <a:pt x="10" y="78"/>
                  </a:lnTo>
                  <a:lnTo>
                    <a:pt x="11" y="78"/>
                  </a:lnTo>
                  <a:lnTo>
                    <a:pt x="11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6" y="41"/>
                  </a:lnTo>
                  <a:lnTo>
                    <a:pt x="166" y="41"/>
                  </a:lnTo>
                  <a:lnTo>
                    <a:pt x="164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0" y="39"/>
                  </a:lnTo>
                  <a:lnTo>
                    <a:pt x="160" y="39"/>
                  </a:lnTo>
                  <a:lnTo>
                    <a:pt x="158" y="39"/>
                  </a:lnTo>
                  <a:lnTo>
                    <a:pt x="158" y="37"/>
                  </a:lnTo>
                  <a:lnTo>
                    <a:pt x="157" y="37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3" y="31"/>
                  </a:lnTo>
                  <a:lnTo>
                    <a:pt x="153" y="31"/>
                  </a:lnTo>
                  <a:lnTo>
                    <a:pt x="153" y="30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51" y="26"/>
                  </a:lnTo>
                  <a:lnTo>
                    <a:pt x="151" y="24"/>
                  </a:lnTo>
                  <a:lnTo>
                    <a:pt x="149" y="22"/>
                  </a:lnTo>
                  <a:lnTo>
                    <a:pt x="149" y="22"/>
                  </a:lnTo>
                  <a:lnTo>
                    <a:pt x="149" y="20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149" y="17"/>
                  </a:lnTo>
                  <a:lnTo>
                    <a:pt x="149" y="15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9" y="11"/>
                  </a:lnTo>
                  <a:lnTo>
                    <a:pt x="149" y="9"/>
                  </a:lnTo>
                  <a:lnTo>
                    <a:pt x="149" y="9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157"/>
            <p:cNvSpPr>
              <a:spLocks/>
            </p:cNvSpPr>
            <p:nvPr/>
          </p:nvSpPr>
          <p:spPr bwMode="auto">
            <a:xfrm>
              <a:off x="5422900" y="4078288"/>
              <a:ext cx="298450" cy="79375"/>
            </a:xfrm>
            <a:custGeom>
              <a:avLst/>
              <a:gdLst/>
              <a:ahLst/>
              <a:cxnLst>
                <a:cxn ang="0">
                  <a:pos x="184" y="42"/>
                </a:cxn>
                <a:cxn ang="0">
                  <a:pos x="184" y="42"/>
                </a:cxn>
                <a:cxn ang="0">
                  <a:pos x="184" y="42"/>
                </a:cxn>
                <a:cxn ang="0">
                  <a:pos x="186" y="40"/>
                </a:cxn>
                <a:cxn ang="0">
                  <a:pos x="186" y="39"/>
                </a:cxn>
                <a:cxn ang="0">
                  <a:pos x="186" y="37"/>
                </a:cxn>
                <a:cxn ang="0">
                  <a:pos x="188" y="35"/>
                </a:cxn>
                <a:cxn ang="0">
                  <a:pos x="188" y="33"/>
                </a:cxn>
                <a:cxn ang="0">
                  <a:pos x="188" y="31"/>
                </a:cxn>
                <a:cxn ang="0">
                  <a:pos x="188" y="29"/>
                </a:cxn>
                <a:cxn ang="0">
                  <a:pos x="188" y="26"/>
                </a:cxn>
                <a:cxn ang="0">
                  <a:pos x="188" y="24"/>
                </a:cxn>
                <a:cxn ang="0">
                  <a:pos x="188" y="20"/>
                </a:cxn>
                <a:cxn ang="0">
                  <a:pos x="188" y="18"/>
                </a:cxn>
                <a:cxn ang="0">
                  <a:pos x="188" y="14"/>
                </a:cxn>
                <a:cxn ang="0">
                  <a:pos x="188" y="13"/>
                </a:cxn>
                <a:cxn ang="0">
                  <a:pos x="188" y="11"/>
                </a:cxn>
                <a:cxn ang="0">
                  <a:pos x="186" y="9"/>
                </a:cxn>
                <a:cxn ang="0">
                  <a:pos x="186" y="7"/>
                </a:cxn>
                <a:cxn ang="0">
                  <a:pos x="186" y="5"/>
                </a:cxn>
                <a:cxn ang="0">
                  <a:pos x="184" y="3"/>
                </a:cxn>
                <a:cxn ang="0">
                  <a:pos x="184" y="1"/>
                </a:cxn>
                <a:cxn ang="0">
                  <a:pos x="182" y="1"/>
                </a:cxn>
                <a:cxn ang="0">
                  <a:pos x="182" y="0"/>
                </a:cxn>
                <a:cxn ang="0">
                  <a:pos x="181" y="0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8" y="22"/>
                </a:cxn>
                <a:cxn ang="0">
                  <a:pos x="8" y="26"/>
                </a:cxn>
                <a:cxn ang="0">
                  <a:pos x="8" y="27"/>
                </a:cxn>
                <a:cxn ang="0">
                  <a:pos x="8" y="31"/>
                </a:cxn>
                <a:cxn ang="0">
                  <a:pos x="8" y="33"/>
                </a:cxn>
                <a:cxn ang="0">
                  <a:pos x="8" y="37"/>
                </a:cxn>
                <a:cxn ang="0">
                  <a:pos x="8" y="39"/>
                </a:cxn>
                <a:cxn ang="0">
                  <a:pos x="6" y="40"/>
                </a:cxn>
                <a:cxn ang="0">
                  <a:pos x="6" y="42"/>
                </a:cxn>
                <a:cxn ang="0">
                  <a:pos x="6" y="44"/>
                </a:cxn>
                <a:cxn ang="0">
                  <a:pos x="6" y="46"/>
                </a:cxn>
                <a:cxn ang="0">
                  <a:pos x="4" y="48"/>
                </a:cxn>
                <a:cxn ang="0">
                  <a:pos x="4" y="48"/>
                </a:cxn>
                <a:cxn ang="0">
                  <a:pos x="2" y="50"/>
                </a:cxn>
                <a:cxn ang="0">
                  <a:pos x="2" y="50"/>
                </a:cxn>
              </a:cxnLst>
              <a:rect l="0" t="0" r="r" b="b"/>
              <a:pathLst>
                <a:path w="188" h="50">
                  <a:moveTo>
                    <a:pt x="182" y="42"/>
                  </a:moveTo>
                  <a:lnTo>
                    <a:pt x="184" y="42"/>
                  </a:lnTo>
                  <a:lnTo>
                    <a:pt x="184" y="42"/>
                  </a:lnTo>
                  <a:lnTo>
                    <a:pt x="184" y="42"/>
                  </a:lnTo>
                  <a:lnTo>
                    <a:pt x="184" y="42"/>
                  </a:lnTo>
                  <a:lnTo>
                    <a:pt x="184" y="42"/>
                  </a:lnTo>
                  <a:lnTo>
                    <a:pt x="186" y="40"/>
                  </a:lnTo>
                  <a:lnTo>
                    <a:pt x="186" y="40"/>
                  </a:lnTo>
                  <a:lnTo>
                    <a:pt x="186" y="40"/>
                  </a:lnTo>
                  <a:lnTo>
                    <a:pt x="186" y="39"/>
                  </a:lnTo>
                  <a:lnTo>
                    <a:pt x="186" y="39"/>
                  </a:lnTo>
                  <a:lnTo>
                    <a:pt x="186" y="37"/>
                  </a:lnTo>
                  <a:lnTo>
                    <a:pt x="188" y="37"/>
                  </a:lnTo>
                  <a:lnTo>
                    <a:pt x="188" y="35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88" y="33"/>
                  </a:lnTo>
                  <a:lnTo>
                    <a:pt x="188" y="31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88" y="27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8" y="24"/>
                  </a:lnTo>
                  <a:lnTo>
                    <a:pt x="188" y="22"/>
                  </a:lnTo>
                  <a:lnTo>
                    <a:pt x="188" y="20"/>
                  </a:lnTo>
                  <a:lnTo>
                    <a:pt x="188" y="20"/>
                  </a:lnTo>
                  <a:lnTo>
                    <a:pt x="188" y="18"/>
                  </a:lnTo>
                  <a:lnTo>
                    <a:pt x="188" y="16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188" y="13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6" y="9"/>
                  </a:lnTo>
                  <a:lnTo>
                    <a:pt x="186" y="9"/>
                  </a:lnTo>
                  <a:lnTo>
                    <a:pt x="186" y="7"/>
                  </a:lnTo>
                  <a:lnTo>
                    <a:pt x="186" y="7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2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82" y="4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val 158"/>
            <p:cNvSpPr>
              <a:spLocks noChangeArrowheads="1"/>
            </p:cNvSpPr>
            <p:nvPr/>
          </p:nvSpPr>
          <p:spPr bwMode="auto">
            <a:xfrm>
              <a:off x="3822700" y="2139950"/>
              <a:ext cx="209550" cy="2095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159"/>
            <p:cNvSpPr>
              <a:spLocks/>
            </p:cNvSpPr>
            <p:nvPr/>
          </p:nvSpPr>
          <p:spPr bwMode="auto">
            <a:xfrm>
              <a:off x="3967163" y="2024063"/>
              <a:ext cx="265113" cy="209550"/>
            </a:xfrm>
            <a:custGeom>
              <a:avLst/>
              <a:gdLst/>
              <a:ahLst/>
              <a:cxnLst>
                <a:cxn ang="0">
                  <a:pos x="4" y="95"/>
                </a:cxn>
                <a:cxn ang="0">
                  <a:pos x="2" y="97"/>
                </a:cxn>
                <a:cxn ang="0">
                  <a:pos x="2" y="99"/>
                </a:cxn>
                <a:cxn ang="0">
                  <a:pos x="0" y="101"/>
                </a:cxn>
                <a:cxn ang="0">
                  <a:pos x="0" y="102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2" y="114"/>
                </a:cxn>
                <a:cxn ang="0">
                  <a:pos x="2" y="117"/>
                </a:cxn>
                <a:cxn ang="0">
                  <a:pos x="4" y="119"/>
                </a:cxn>
                <a:cxn ang="0">
                  <a:pos x="6" y="121"/>
                </a:cxn>
                <a:cxn ang="0">
                  <a:pos x="7" y="123"/>
                </a:cxn>
                <a:cxn ang="0">
                  <a:pos x="9" y="125"/>
                </a:cxn>
                <a:cxn ang="0">
                  <a:pos x="11" y="127"/>
                </a:cxn>
                <a:cxn ang="0">
                  <a:pos x="13" y="128"/>
                </a:cxn>
                <a:cxn ang="0">
                  <a:pos x="15" y="130"/>
                </a:cxn>
                <a:cxn ang="0">
                  <a:pos x="17" y="130"/>
                </a:cxn>
                <a:cxn ang="0">
                  <a:pos x="19" y="132"/>
                </a:cxn>
                <a:cxn ang="0">
                  <a:pos x="20" y="132"/>
                </a:cxn>
                <a:cxn ang="0">
                  <a:pos x="22" y="132"/>
                </a:cxn>
                <a:cxn ang="0">
                  <a:pos x="24" y="132"/>
                </a:cxn>
                <a:cxn ang="0">
                  <a:pos x="26" y="132"/>
                </a:cxn>
                <a:cxn ang="0">
                  <a:pos x="28" y="130"/>
                </a:cxn>
                <a:cxn ang="0">
                  <a:pos x="167" y="37"/>
                </a:cxn>
                <a:cxn ang="0">
                  <a:pos x="166" y="37"/>
                </a:cxn>
                <a:cxn ang="0">
                  <a:pos x="164" y="37"/>
                </a:cxn>
                <a:cxn ang="0">
                  <a:pos x="162" y="37"/>
                </a:cxn>
                <a:cxn ang="0">
                  <a:pos x="160" y="37"/>
                </a:cxn>
                <a:cxn ang="0">
                  <a:pos x="158" y="37"/>
                </a:cxn>
                <a:cxn ang="0">
                  <a:pos x="154" y="36"/>
                </a:cxn>
                <a:cxn ang="0">
                  <a:pos x="152" y="34"/>
                </a:cxn>
                <a:cxn ang="0">
                  <a:pos x="151" y="34"/>
                </a:cxn>
                <a:cxn ang="0">
                  <a:pos x="149" y="32"/>
                </a:cxn>
                <a:cxn ang="0">
                  <a:pos x="147" y="30"/>
                </a:cxn>
                <a:cxn ang="0">
                  <a:pos x="145" y="28"/>
                </a:cxn>
                <a:cxn ang="0">
                  <a:pos x="143" y="24"/>
                </a:cxn>
                <a:cxn ang="0">
                  <a:pos x="141" y="23"/>
                </a:cxn>
                <a:cxn ang="0">
                  <a:pos x="141" y="21"/>
                </a:cxn>
                <a:cxn ang="0">
                  <a:pos x="139" y="17"/>
                </a:cxn>
                <a:cxn ang="0">
                  <a:pos x="139" y="15"/>
                </a:cxn>
                <a:cxn ang="0">
                  <a:pos x="139" y="13"/>
                </a:cxn>
                <a:cxn ang="0">
                  <a:pos x="139" y="10"/>
                </a:cxn>
                <a:cxn ang="0">
                  <a:pos x="139" y="8"/>
                </a:cxn>
                <a:cxn ang="0">
                  <a:pos x="139" y="6"/>
                </a:cxn>
                <a:cxn ang="0">
                  <a:pos x="139" y="4"/>
                </a:cxn>
                <a:cxn ang="0">
                  <a:pos x="141" y="2"/>
                </a:cxn>
                <a:cxn ang="0">
                  <a:pos x="141" y="0"/>
                </a:cxn>
                <a:cxn ang="0">
                  <a:pos x="143" y="0"/>
                </a:cxn>
              </a:cxnLst>
              <a:rect l="0" t="0" r="r" b="b"/>
              <a:pathLst>
                <a:path w="167" h="132">
                  <a:moveTo>
                    <a:pt x="4" y="95"/>
                  </a:moveTo>
                  <a:lnTo>
                    <a:pt x="4" y="95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2" y="114"/>
                  </a:lnTo>
                  <a:lnTo>
                    <a:pt x="2" y="115"/>
                  </a:lnTo>
                  <a:lnTo>
                    <a:pt x="2" y="117"/>
                  </a:lnTo>
                  <a:lnTo>
                    <a:pt x="4" y="117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7" y="123"/>
                  </a:lnTo>
                  <a:lnTo>
                    <a:pt x="7" y="125"/>
                  </a:lnTo>
                  <a:lnTo>
                    <a:pt x="9" y="125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1" y="128"/>
                  </a:lnTo>
                  <a:lnTo>
                    <a:pt x="13" y="128"/>
                  </a:lnTo>
                  <a:lnTo>
                    <a:pt x="13" y="130"/>
                  </a:lnTo>
                  <a:lnTo>
                    <a:pt x="15" y="130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2" y="132"/>
                  </a:lnTo>
                  <a:lnTo>
                    <a:pt x="22" y="132"/>
                  </a:lnTo>
                  <a:lnTo>
                    <a:pt x="24" y="132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167" y="36"/>
                  </a:lnTo>
                  <a:lnTo>
                    <a:pt x="167" y="37"/>
                  </a:lnTo>
                  <a:lnTo>
                    <a:pt x="166" y="37"/>
                  </a:lnTo>
                  <a:lnTo>
                    <a:pt x="166" y="37"/>
                  </a:lnTo>
                  <a:lnTo>
                    <a:pt x="164" y="37"/>
                  </a:lnTo>
                  <a:lnTo>
                    <a:pt x="164" y="37"/>
                  </a:lnTo>
                  <a:lnTo>
                    <a:pt x="162" y="37"/>
                  </a:lnTo>
                  <a:lnTo>
                    <a:pt x="162" y="37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58" y="37"/>
                  </a:lnTo>
                  <a:lnTo>
                    <a:pt x="158" y="37"/>
                  </a:lnTo>
                  <a:lnTo>
                    <a:pt x="156" y="36"/>
                  </a:lnTo>
                  <a:lnTo>
                    <a:pt x="154" y="36"/>
                  </a:lnTo>
                  <a:lnTo>
                    <a:pt x="154" y="36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51" y="34"/>
                  </a:lnTo>
                  <a:lnTo>
                    <a:pt x="151" y="32"/>
                  </a:lnTo>
                  <a:lnTo>
                    <a:pt x="149" y="32"/>
                  </a:lnTo>
                  <a:lnTo>
                    <a:pt x="149" y="30"/>
                  </a:lnTo>
                  <a:lnTo>
                    <a:pt x="147" y="30"/>
                  </a:lnTo>
                  <a:lnTo>
                    <a:pt x="147" y="28"/>
                  </a:lnTo>
                  <a:lnTo>
                    <a:pt x="145" y="28"/>
                  </a:lnTo>
                  <a:lnTo>
                    <a:pt x="145" y="26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41" y="23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41" y="19"/>
                  </a:lnTo>
                  <a:lnTo>
                    <a:pt x="139" y="17"/>
                  </a:lnTo>
                  <a:lnTo>
                    <a:pt x="139" y="17"/>
                  </a:lnTo>
                  <a:lnTo>
                    <a:pt x="139" y="15"/>
                  </a:lnTo>
                  <a:lnTo>
                    <a:pt x="139" y="13"/>
                  </a:lnTo>
                  <a:lnTo>
                    <a:pt x="139" y="13"/>
                  </a:lnTo>
                  <a:lnTo>
                    <a:pt x="139" y="11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6"/>
                  </a:lnTo>
                  <a:lnTo>
                    <a:pt x="139" y="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41" y="2"/>
                  </a:lnTo>
                  <a:lnTo>
                    <a:pt x="141" y="2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4" y="9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val 160"/>
            <p:cNvSpPr>
              <a:spLocks noChangeArrowheads="1"/>
            </p:cNvSpPr>
            <p:nvPr/>
          </p:nvSpPr>
          <p:spPr bwMode="auto">
            <a:xfrm>
              <a:off x="4678363" y="2593975"/>
              <a:ext cx="209550" cy="2095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161"/>
            <p:cNvSpPr>
              <a:spLocks/>
            </p:cNvSpPr>
            <p:nvPr/>
          </p:nvSpPr>
          <p:spPr bwMode="auto">
            <a:xfrm>
              <a:off x="4691063" y="2449513"/>
              <a:ext cx="114300" cy="227013"/>
            </a:xfrm>
            <a:custGeom>
              <a:avLst/>
              <a:gdLst/>
              <a:ahLst/>
              <a:cxnLst>
                <a:cxn ang="0">
                  <a:pos x="31" y="130"/>
                </a:cxn>
                <a:cxn ang="0">
                  <a:pos x="31" y="134"/>
                </a:cxn>
                <a:cxn ang="0">
                  <a:pos x="33" y="135"/>
                </a:cxn>
                <a:cxn ang="0">
                  <a:pos x="35" y="137"/>
                </a:cxn>
                <a:cxn ang="0">
                  <a:pos x="37" y="137"/>
                </a:cxn>
                <a:cxn ang="0">
                  <a:pos x="39" y="139"/>
                </a:cxn>
                <a:cxn ang="0">
                  <a:pos x="41" y="141"/>
                </a:cxn>
                <a:cxn ang="0">
                  <a:pos x="43" y="141"/>
                </a:cxn>
                <a:cxn ang="0">
                  <a:pos x="46" y="143"/>
                </a:cxn>
                <a:cxn ang="0">
                  <a:pos x="48" y="143"/>
                </a:cxn>
                <a:cxn ang="0">
                  <a:pos x="52" y="143"/>
                </a:cxn>
                <a:cxn ang="0">
                  <a:pos x="54" y="143"/>
                </a:cxn>
                <a:cxn ang="0">
                  <a:pos x="57" y="141"/>
                </a:cxn>
                <a:cxn ang="0">
                  <a:pos x="59" y="141"/>
                </a:cxn>
                <a:cxn ang="0">
                  <a:pos x="61" y="139"/>
                </a:cxn>
                <a:cxn ang="0">
                  <a:pos x="65" y="137"/>
                </a:cxn>
                <a:cxn ang="0">
                  <a:pos x="67" y="137"/>
                </a:cxn>
                <a:cxn ang="0">
                  <a:pos x="69" y="135"/>
                </a:cxn>
                <a:cxn ang="0">
                  <a:pos x="70" y="132"/>
                </a:cxn>
                <a:cxn ang="0">
                  <a:pos x="70" y="130"/>
                </a:cxn>
                <a:cxn ang="0">
                  <a:pos x="72" y="128"/>
                </a:cxn>
                <a:cxn ang="0">
                  <a:pos x="72" y="126"/>
                </a:cxn>
                <a:cxn ang="0">
                  <a:pos x="72" y="124"/>
                </a:cxn>
                <a:cxn ang="0">
                  <a:pos x="72" y="121"/>
                </a:cxn>
                <a:cxn ang="0">
                  <a:pos x="72" y="119"/>
                </a:cxn>
                <a:cxn ang="0">
                  <a:pos x="43" y="2"/>
                </a:cxn>
                <a:cxn ang="0">
                  <a:pos x="43" y="4"/>
                </a:cxn>
                <a:cxn ang="0">
                  <a:pos x="43" y="7"/>
                </a:cxn>
                <a:cxn ang="0">
                  <a:pos x="43" y="9"/>
                </a:cxn>
                <a:cxn ang="0">
                  <a:pos x="43" y="11"/>
                </a:cxn>
                <a:cxn ang="0">
                  <a:pos x="41" y="13"/>
                </a:cxn>
                <a:cxn ang="0">
                  <a:pos x="39" y="15"/>
                </a:cxn>
                <a:cxn ang="0">
                  <a:pos x="37" y="17"/>
                </a:cxn>
                <a:cxn ang="0">
                  <a:pos x="35" y="18"/>
                </a:cxn>
                <a:cxn ang="0">
                  <a:pos x="33" y="20"/>
                </a:cxn>
                <a:cxn ang="0">
                  <a:pos x="31" y="22"/>
                </a:cxn>
                <a:cxn ang="0">
                  <a:pos x="28" y="22"/>
                </a:cxn>
                <a:cxn ang="0">
                  <a:pos x="26" y="24"/>
                </a:cxn>
                <a:cxn ang="0">
                  <a:pos x="22" y="24"/>
                </a:cxn>
                <a:cxn ang="0">
                  <a:pos x="20" y="24"/>
                </a:cxn>
                <a:cxn ang="0">
                  <a:pos x="16" y="24"/>
                </a:cxn>
                <a:cxn ang="0">
                  <a:pos x="15" y="24"/>
                </a:cxn>
                <a:cxn ang="0">
                  <a:pos x="13" y="24"/>
                </a:cxn>
                <a:cxn ang="0">
                  <a:pos x="9" y="22"/>
                </a:cxn>
                <a:cxn ang="0">
                  <a:pos x="7" y="20"/>
                </a:cxn>
                <a:cxn ang="0">
                  <a:pos x="5" y="20"/>
                </a:cxn>
                <a:cxn ang="0">
                  <a:pos x="3" y="18"/>
                </a:cxn>
                <a:cxn ang="0">
                  <a:pos x="2" y="17"/>
                </a:cxn>
                <a:cxn ang="0">
                  <a:pos x="2" y="13"/>
                </a:cxn>
                <a:cxn ang="0">
                  <a:pos x="0" y="11"/>
                </a:cxn>
              </a:cxnLst>
              <a:rect l="0" t="0" r="r" b="b"/>
              <a:pathLst>
                <a:path w="72" h="143">
                  <a:moveTo>
                    <a:pt x="31" y="130"/>
                  </a:moveTo>
                  <a:lnTo>
                    <a:pt x="31" y="130"/>
                  </a:lnTo>
                  <a:lnTo>
                    <a:pt x="31" y="132"/>
                  </a:lnTo>
                  <a:lnTo>
                    <a:pt x="31" y="134"/>
                  </a:lnTo>
                  <a:lnTo>
                    <a:pt x="33" y="134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7" y="137"/>
                  </a:lnTo>
                  <a:lnTo>
                    <a:pt x="37" y="139"/>
                  </a:lnTo>
                  <a:lnTo>
                    <a:pt x="39" y="139"/>
                  </a:lnTo>
                  <a:lnTo>
                    <a:pt x="39" y="141"/>
                  </a:lnTo>
                  <a:lnTo>
                    <a:pt x="41" y="141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6" y="143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50" y="143"/>
                  </a:lnTo>
                  <a:lnTo>
                    <a:pt x="52" y="143"/>
                  </a:lnTo>
                  <a:lnTo>
                    <a:pt x="52" y="143"/>
                  </a:lnTo>
                  <a:lnTo>
                    <a:pt x="54" y="143"/>
                  </a:lnTo>
                  <a:lnTo>
                    <a:pt x="56" y="141"/>
                  </a:lnTo>
                  <a:lnTo>
                    <a:pt x="57" y="141"/>
                  </a:lnTo>
                  <a:lnTo>
                    <a:pt x="57" y="141"/>
                  </a:lnTo>
                  <a:lnTo>
                    <a:pt x="59" y="141"/>
                  </a:lnTo>
                  <a:lnTo>
                    <a:pt x="61" y="139"/>
                  </a:lnTo>
                  <a:lnTo>
                    <a:pt x="61" y="139"/>
                  </a:lnTo>
                  <a:lnTo>
                    <a:pt x="63" y="139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7" y="137"/>
                  </a:lnTo>
                  <a:lnTo>
                    <a:pt x="67" y="135"/>
                  </a:lnTo>
                  <a:lnTo>
                    <a:pt x="69" y="135"/>
                  </a:lnTo>
                  <a:lnTo>
                    <a:pt x="69" y="134"/>
                  </a:lnTo>
                  <a:lnTo>
                    <a:pt x="70" y="132"/>
                  </a:lnTo>
                  <a:lnTo>
                    <a:pt x="70" y="132"/>
                  </a:lnTo>
                  <a:lnTo>
                    <a:pt x="70" y="130"/>
                  </a:lnTo>
                  <a:lnTo>
                    <a:pt x="72" y="130"/>
                  </a:lnTo>
                  <a:lnTo>
                    <a:pt x="72" y="128"/>
                  </a:lnTo>
                  <a:lnTo>
                    <a:pt x="72" y="126"/>
                  </a:lnTo>
                  <a:lnTo>
                    <a:pt x="72" y="126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2" y="122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2" y="119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5" y="18"/>
                  </a:lnTo>
                  <a:lnTo>
                    <a:pt x="35" y="20"/>
                  </a:lnTo>
                  <a:lnTo>
                    <a:pt x="33" y="20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31" y="13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val 162"/>
            <p:cNvSpPr>
              <a:spLocks noChangeArrowheads="1"/>
            </p:cNvSpPr>
            <p:nvPr/>
          </p:nvSpPr>
          <p:spPr bwMode="auto">
            <a:xfrm>
              <a:off x="3503613" y="4454525"/>
              <a:ext cx="209550" cy="2095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163"/>
            <p:cNvSpPr>
              <a:spLocks/>
            </p:cNvSpPr>
            <p:nvPr/>
          </p:nvSpPr>
          <p:spPr bwMode="auto">
            <a:xfrm>
              <a:off x="3278188" y="4576763"/>
              <a:ext cx="269875" cy="187325"/>
            </a:xfrm>
            <a:custGeom>
              <a:avLst/>
              <a:gdLst/>
              <a:ahLst/>
              <a:cxnLst>
                <a:cxn ang="0">
                  <a:pos x="168" y="37"/>
                </a:cxn>
                <a:cxn ang="0">
                  <a:pos x="168" y="37"/>
                </a:cxn>
                <a:cxn ang="0">
                  <a:pos x="170" y="35"/>
                </a:cxn>
                <a:cxn ang="0">
                  <a:pos x="170" y="33"/>
                </a:cxn>
                <a:cxn ang="0">
                  <a:pos x="170" y="31"/>
                </a:cxn>
                <a:cxn ang="0">
                  <a:pos x="170" y="29"/>
                </a:cxn>
                <a:cxn ang="0">
                  <a:pos x="168" y="27"/>
                </a:cxn>
                <a:cxn ang="0">
                  <a:pos x="168" y="26"/>
                </a:cxn>
                <a:cxn ang="0">
                  <a:pos x="168" y="24"/>
                </a:cxn>
                <a:cxn ang="0">
                  <a:pos x="166" y="22"/>
                </a:cxn>
                <a:cxn ang="0">
                  <a:pos x="166" y="18"/>
                </a:cxn>
                <a:cxn ang="0">
                  <a:pos x="164" y="16"/>
                </a:cxn>
                <a:cxn ang="0">
                  <a:pos x="162" y="14"/>
                </a:cxn>
                <a:cxn ang="0">
                  <a:pos x="162" y="13"/>
                </a:cxn>
                <a:cxn ang="0">
                  <a:pos x="160" y="9"/>
                </a:cxn>
                <a:cxn ang="0">
                  <a:pos x="159" y="7"/>
                </a:cxn>
                <a:cxn ang="0">
                  <a:pos x="157" y="5"/>
                </a:cxn>
                <a:cxn ang="0">
                  <a:pos x="155" y="3"/>
                </a:cxn>
                <a:cxn ang="0">
                  <a:pos x="155" y="1"/>
                </a:cxn>
                <a:cxn ang="0">
                  <a:pos x="153" y="1"/>
                </a:cxn>
                <a:cxn ang="0">
                  <a:pos x="151" y="0"/>
                </a:cxn>
                <a:cxn ang="0">
                  <a:pos x="149" y="0"/>
                </a:cxn>
                <a:cxn ang="0">
                  <a:pos x="149" y="0"/>
                </a:cxn>
                <a:cxn ang="0">
                  <a:pos x="147" y="0"/>
                </a:cxn>
                <a:cxn ang="0">
                  <a:pos x="147" y="0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2" y="79"/>
                </a:cxn>
                <a:cxn ang="0">
                  <a:pos x="2" y="79"/>
                </a:cxn>
                <a:cxn ang="0">
                  <a:pos x="4" y="81"/>
                </a:cxn>
                <a:cxn ang="0">
                  <a:pos x="6" y="83"/>
                </a:cxn>
                <a:cxn ang="0">
                  <a:pos x="8" y="83"/>
                </a:cxn>
                <a:cxn ang="0">
                  <a:pos x="8" y="85"/>
                </a:cxn>
                <a:cxn ang="0">
                  <a:pos x="10" y="87"/>
                </a:cxn>
                <a:cxn ang="0">
                  <a:pos x="12" y="89"/>
                </a:cxn>
                <a:cxn ang="0">
                  <a:pos x="13" y="91"/>
                </a:cxn>
                <a:cxn ang="0">
                  <a:pos x="15" y="94"/>
                </a:cxn>
                <a:cxn ang="0">
                  <a:pos x="15" y="96"/>
                </a:cxn>
                <a:cxn ang="0">
                  <a:pos x="17" y="98"/>
                </a:cxn>
                <a:cxn ang="0">
                  <a:pos x="19" y="102"/>
                </a:cxn>
                <a:cxn ang="0">
                  <a:pos x="19" y="104"/>
                </a:cxn>
                <a:cxn ang="0">
                  <a:pos x="21" y="105"/>
                </a:cxn>
                <a:cxn ang="0">
                  <a:pos x="21" y="107"/>
                </a:cxn>
                <a:cxn ang="0">
                  <a:pos x="21" y="111"/>
                </a:cxn>
                <a:cxn ang="0">
                  <a:pos x="21" y="113"/>
                </a:cxn>
                <a:cxn ang="0">
                  <a:pos x="21" y="113"/>
                </a:cxn>
                <a:cxn ang="0">
                  <a:pos x="21" y="115"/>
                </a:cxn>
                <a:cxn ang="0">
                  <a:pos x="21" y="117"/>
                </a:cxn>
                <a:cxn ang="0">
                  <a:pos x="21" y="117"/>
                </a:cxn>
                <a:cxn ang="0">
                  <a:pos x="21" y="118"/>
                </a:cxn>
              </a:cxnLst>
              <a:rect l="0" t="0" r="r" b="b"/>
              <a:pathLst>
                <a:path w="170" h="118">
                  <a:moveTo>
                    <a:pt x="168" y="37"/>
                  </a:moveTo>
                  <a:lnTo>
                    <a:pt x="168" y="37"/>
                  </a:lnTo>
                  <a:lnTo>
                    <a:pt x="168" y="37"/>
                  </a:lnTo>
                  <a:lnTo>
                    <a:pt x="168" y="37"/>
                  </a:lnTo>
                  <a:lnTo>
                    <a:pt x="168" y="35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1"/>
                  </a:lnTo>
                  <a:lnTo>
                    <a:pt x="170" y="31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68" y="27"/>
                  </a:lnTo>
                  <a:lnTo>
                    <a:pt x="168" y="27"/>
                  </a:lnTo>
                  <a:lnTo>
                    <a:pt x="168" y="26"/>
                  </a:lnTo>
                  <a:lnTo>
                    <a:pt x="168" y="26"/>
                  </a:lnTo>
                  <a:lnTo>
                    <a:pt x="168" y="24"/>
                  </a:lnTo>
                  <a:lnTo>
                    <a:pt x="168" y="22"/>
                  </a:lnTo>
                  <a:lnTo>
                    <a:pt x="166" y="22"/>
                  </a:lnTo>
                  <a:lnTo>
                    <a:pt x="166" y="20"/>
                  </a:lnTo>
                  <a:lnTo>
                    <a:pt x="166" y="18"/>
                  </a:lnTo>
                  <a:lnTo>
                    <a:pt x="164" y="18"/>
                  </a:lnTo>
                  <a:lnTo>
                    <a:pt x="164" y="16"/>
                  </a:lnTo>
                  <a:lnTo>
                    <a:pt x="164" y="14"/>
                  </a:lnTo>
                  <a:lnTo>
                    <a:pt x="162" y="14"/>
                  </a:lnTo>
                  <a:lnTo>
                    <a:pt x="162" y="13"/>
                  </a:lnTo>
                  <a:lnTo>
                    <a:pt x="162" y="13"/>
                  </a:lnTo>
                  <a:lnTo>
                    <a:pt x="160" y="11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55" y="3"/>
                  </a:lnTo>
                  <a:lnTo>
                    <a:pt x="155" y="3"/>
                  </a:lnTo>
                  <a:lnTo>
                    <a:pt x="155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2" y="79"/>
                  </a:lnTo>
                  <a:lnTo>
                    <a:pt x="2" y="79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8" y="83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2" y="91"/>
                  </a:lnTo>
                  <a:lnTo>
                    <a:pt x="13" y="91"/>
                  </a:lnTo>
                  <a:lnTo>
                    <a:pt x="13" y="92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9" y="104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1" y="109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7"/>
                  </a:lnTo>
                  <a:lnTo>
                    <a:pt x="21" y="117"/>
                  </a:lnTo>
                  <a:lnTo>
                    <a:pt x="21" y="117"/>
                  </a:lnTo>
                  <a:lnTo>
                    <a:pt x="21" y="117"/>
                  </a:lnTo>
                  <a:lnTo>
                    <a:pt x="21" y="117"/>
                  </a:lnTo>
                  <a:lnTo>
                    <a:pt x="21" y="118"/>
                  </a:lnTo>
                  <a:lnTo>
                    <a:pt x="168" y="3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164"/>
            <p:cNvSpPr>
              <a:spLocks/>
            </p:cNvSpPr>
            <p:nvPr/>
          </p:nvSpPr>
          <p:spPr bwMode="auto">
            <a:xfrm>
              <a:off x="3638550" y="4121150"/>
              <a:ext cx="342900" cy="395288"/>
            </a:xfrm>
            <a:custGeom>
              <a:avLst/>
              <a:gdLst/>
              <a:ahLst/>
              <a:cxnLst>
                <a:cxn ang="0">
                  <a:pos x="0" y="222"/>
                </a:cxn>
                <a:cxn ang="0">
                  <a:pos x="0" y="222"/>
                </a:cxn>
                <a:cxn ang="0">
                  <a:pos x="0" y="223"/>
                </a:cxn>
                <a:cxn ang="0">
                  <a:pos x="0" y="225"/>
                </a:cxn>
                <a:cxn ang="0">
                  <a:pos x="0" y="227"/>
                </a:cxn>
                <a:cxn ang="0">
                  <a:pos x="0" y="229"/>
                </a:cxn>
                <a:cxn ang="0">
                  <a:pos x="2" y="231"/>
                </a:cxn>
                <a:cxn ang="0">
                  <a:pos x="2" y="233"/>
                </a:cxn>
                <a:cxn ang="0">
                  <a:pos x="4" y="235"/>
                </a:cxn>
                <a:cxn ang="0">
                  <a:pos x="6" y="236"/>
                </a:cxn>
                <a:cxn ang="0">
                  <a:pos x="8" y="238"/>
                </a:cxn>
                <a:cxn ang="0">
                  <a:pos x="10" y="240"/>
                </a:cxn>
                <a:cxn ang="0">
                  <a:pos x="12" y="242"/>
                </a:cxn>
                <a:cxn ang="0">
                  <a:pos x="13" y="244"/>
                </a:cxn>
                <a:cxn ang="0">
                  <a:pos x="15" y="246"/>
                </a:cxn>
                <a:cxn ang="0">
                  <a:pos x="19" y="248"/>
                </a:cxn>
                <a:cxn ang="0">
                  <a:pos x="21" y="248"/>
                </a:cxn>
                <a:cxn ang="0">
                  <a:pos x="23" y="249"/>
                </a:cxn>
                <a:cxn ang="0">
                  <a:pos x="25" y="249"/>
                </a:cxn>
                <a:cxn ang="0">
                  <a:pos x="26" y="249"/>
                </a:cxn>
                <a:cxn ang="0">
                  <a:pos x="28" y="249"/>
                </a:cxn>
                <a:cxn ang="0">
                  <a:pos x="30" y="249"/>
                </a:cxn>
                <a:cxn ang="0">
                  <a:pos x="32" y="249"/>
                </a:cxn>
                <a:cxn ang="0">
                  <a:pos x="34" y="249"/>
                </a:cxn>
                <a:cxn ang="0">
                  <a:pos x="34" y="248"/>
                </a:cxn>
                <a:cxn ang="0">
                  <a:pos x="216" y="28"/>
                </a:cxn>
                <a:cxn ang="0">
                  <a:pos x="214" y="30"/>
                </a:cxn>
                <a:cxn ang="0">
                  <a:pos x="213" y="30"/>
                </a:cxn>
                <a:cxn ang="0">
                  <a:pos x="213" y="30"/>
                </a:cxn>
                <a:cxn ang="0">
                  <a:pos x="211" y="30"/>
                </a:cxn>
                <a:cxn ang="0">
                  <a:pos x="209" y="30"/>
                </a:cxn>
                <a:cxn ang="0">
                  <a:pos x="207" y="30"/>
                </a:cxn>
                <a:cxn ang="0">
                  <a:pos x="203" y="28"/>
                </a:cxn>
                <a:cxn ang="0">
                  <a:pos x="201" y="28"/>
                </a:cxn>
                <a:cxn ang="0">
                  <a:pos x="199" y="26"/>
                </a:cxn>
                <a:cxn ang="0">
                  <a:pos x="198" y="25"/>
                </a:cxn>
                <a:cxn ang="0">
                  <a:pos x="194" y="23"/>
                </a:cxn>
                <a:cxn ang="0">
                  <a:pos x="192" y="21"/>
                </a:cxn>
                <a:cxn ang="0">
                  <a:pos x="190" y="19"/>
                </a:cxn>
                <a:cxn ang="0">
                  <a:pos x="188" y="17"/>
                </a:cxn>
                <a:cxn ang="0">
                  <a:pos x="186" y="15"/>
                </a:cxn>
                <a:cxn ang="0">
                  <a:pos x="185" y="13"/>
                </a:cxn>
                <a:cxn ang="0">
                  <a:pos x="185" y="12"/>
                </a:cxn>
                <a:cxn ang="0">
                  <a:pos x="183" y="10"/>
                </a:cxn>
                <a:cxn ang="0">
                  <a:pos x="183" y="8"/>
                </a:cxn>
                <a:cxn ang="0">
                  <a:pos x="183" y="6"/>
                </a:cxn>
                <a:cxn ang="0">
                  <a:pos x="181" y="4"/>
                </a:cxn>
                <a:cxn ang="0">
                  <a:pos x="181" y="2"/>
                </a:cxn>
                <a:cxn ang="0">
                  <a:pos x="183" y="2"/>
                </a:cxn>
                <a:cxn ang="0">
                  <a:pos x="183" y="0"/>
                </a:cxn>
              </a:cxnLst>
              <a:rect l="0" t="0" r="r" b="b"/>
              <a:pathLst>
                <a:path w="216" h="249">
                  <a:moveTo>
                    <a:pt x="0" y="220"/>
                  </a:moveTo>
                  <a:lnTo>
                    <a:pt x="0" y="222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31"/>
                  </a:lnTo>
                  <a:lnTo>
                    <a:pt x="2" y="231"/>
                  </a:lnTo>
                  <a:lnTo>
                    <a:pt x="2" y="233"/>
                  </a:lnTo>
                  <a:lnTo>
                    <a:pt x="2" y="233"/>
                  </a:lnTo>
                  <a:lnTo>
                    <a:pt x="4" y="235"/>
                  </a:lnTo>
                  <a:lnTo>
                    <a:pt x="4" y="235"/>
                  </a:lnTo>
                  <a:lnTo>
                    <a:pt x="4" y="236"/>
                  </a:lnTo>
                  <a:lnTo>
                    <a:pt x="6" y="236"/>
                  </a:lnTo>
                  <a:lnTo>
                    <a:pt x="6" y="238"/>
                  </a:lnTo>
                  <a:lnTo>
                    <a:pt x="8" y="238"/>
                  </a:lnTo>
                  <a:lnTo>
                    <a:pt x="8" y="240"/>
                  </a:lnTo>
                  <a:lnTo>
                    <a:pt x="10" y="240"/>
                  </a:lnTo>
                  <a:lnTo>
                    <a:pt x="10" y="242"/>
                  </a:lnTo>
                  <a:lnTo>
                    <a:pt x="12" y="242"/>
                  </a:lnTo>
                  <a:lnTo>
                    <a:pt x="13" y="244"/>
                  </a:lnTo>
                  <a:lnTo>
                    <a:pt x="13" y="244"/>
                  </a:lnTo>
                  <a:lnTo>
                    <a:pt x="15" y="246"/>
                  </a:lnTo>
                  <a:lnTo>
                    <a:pt x="15" y="246"/>
                  </a:lnTo>
                  <a:lnTo>
                    <a:pt x="17" y="246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21" y="248"/>
                  </a:lnTo>
                  <a:lnTo>
                    <a:pt x="21" y="249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5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8" y="249"/>
                  </a:lnTo>
                  <a:lnTo>
                    <a:pt x="28" y="249"/>
                  </a:lnTo>
                  <a:lnTo>
                    <a:pt x="30" y="249"/>
                  </a:lnTo>
                  <a:lnTo>
                    <a:pt x="30" y="249"/>
                  </a:lnTo>
                  <a:lnTo>
                    <a:pt x="32" y="249"/>
                  </a:lnTo>
                  <a:lnTo>
                    <a:pt x="32" y="249"/>
                  </a:lnTo>
                  <a:lnTo>
                    <a:pt x="32" y="249"/>
                  </a:lnTo>
                  <a:lnTo>
                    <a:pt x="34" y="249"/>
                  </a:lnTo>
                  <a:lnTo>
                    <a:pt x="34" y="248"/>
                  </a:lnTo>
                  <a:lnTo>
                    <a:pt x="34" y="248"/>
                  </a:lnTo>
                  <a:lnTo>
                    <a:pt x="216" y="28"/>
                  </a:lnTo>
                  <a:lnTo>
                    <a:pt x="216" y="28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4" y="30"/>
                  </a:lnTo>
                  <a:lnTo>
                    <a:pt x="213" y="30"/>
                  </a:lnTo>
                  <a:lnTo>
                    <a:pt x="213" y="30"/>
                  </a:lnTo>
                  <a:lnTo>
                    <a:pt x="213" y="30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7" y="30"/>
                  </a:lnTo>
                  <a:lnTo>
                    <a:pt x="207" y="30"/>
                  </a:lnTo>
                  <a:lnTo>
                    <a:pt x="205" y="28"/>
                  </a:lnTo>
                  <a:lnTo>
                    <a:pt x="203" y="28"/>
                  </a:lnTo>
                  <a:lnTo>
                    <a:pt x="203" y="28"/>
                  </a:lnTo>
                  <a:lnTo>
                    <a:pt x="201" y="28"/>
                  </a:lnTo>
                  <a:lnTo>
                    <a:pt x="201" y="26"/>
                  </a:lnTo>
                  <a:lnTo>
                    <a:pt x="199" y="26"/>
                  </a:lnTo>
                  <a:lnTo>
                    <a:pt x="198" y="26"/>
                  </a:lnTo>
                  <a:lnTo>
                    <a:pt x="198" y="25"/>
                  </a:lnTo>
                  <a:lnTo>
                    <a:pt x="196" y="25"/>
                  </a:lnTo>
                  <a:lnTo>
                    <a:pt x="194" y="23"/>
                  </a:lnTo>
                  <a:lnTo>
                    <a:pt x="194" y="23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0" y="19"/>
                  </a:lnTo>
                  <a:lnTo>
                    <a:pt x="190" y="19"/>
                  </a:lnTo>
                  <a:lnTo>
                    <a:pt x="188" y="17"/>
                  </a:lnTo>
                  <a:lnTo>
                    <a:pt x="188" y="17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5" y="13"/>
                  </a:lnTo>
                  <a:lnTo>
                    <a:pt x="185" y="13"/>
                  </a:lnTo>
                  <a:lnTo>
                    <a:pt x="185" y="12"/>
                  </a:lnTo>
                  <a:lnTo>
                    <a:pt x="183" y="12"/>
                  </a:lnTo>
                  <a:lnTo>
                    <a:pt x="183" y="10"/>
                  </a:lnTo>
                  <a:lnTo>
                    <a:pt x="183" y="10"/>
                  </a:lnTo>
                  <a:lnTo>
                    <a:pt x="183" y="8"/>
                  </a:lnTo>
                  <a:lnTo>
                    <a:pt x="183" y="8"/>
                  </a:lnTo>
                  <a:lnTo>
                    <a:pt x="183" y="6"/>
                  </a:lnTo>
                  <a:lnTo>
                    <a:pt x="181" y="6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val 165"/>
            <p:cNvSpPr>
              <a:spLocks noChangeArrowheads="1"/>
            </p:cNvSpPr>
            <p:nvPr/>
          </p:nvSpPr>
          <p:spPr bwMode="auto">
            <a:xfrm>
              <a:off x="5199063" y="4006850"/>
              <a:ext cx="233363" cy="23336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166"/>
            <p:cNvSpPr>
              <a:spLocks/>
            </p:cNvSpPr>
            <p:nvPr/>
          </p:nvSpPr>
          <p:spPr bwMode="auto">
            <a:xfrm>
              <a:off x="5199063" y="4010025"/>
              <a:ext cx="130175" cy="127000"/>
            </a:xfrm>
            <a:custGeom>
              <a:avLst/>
              <a:gdLst/>
              <a:ahLst/>
              <a:cxnLst>
                <a:cxn ang="0">
                  <a:pos x="46" y="76"/>
                </a:cxn>
                <a:cxn ang="0">
                  <a:pos x="48" y="76"/>
                </a:cxn>
                <a:cxn ang="0">
                  <a:pos x="50" y="78"/>
                </a:cxn>
                <a:cxn ang="0">
                  <a:pos x="52" y="80"/>
                </a:cxn>
                <a:cxn ang="0">
                  <a:pos x="56" y="80"/>
                </a:cxn>
                <a:cxn ang="0">
                  <a:pos x="57" y="80"/>
                </a:cxn>
                <a:cxn ang="0">
                  <a:pos x="61" y="80"/>
                </a:cxn>
                <a:cxn ang="0">
                  <a:pos x="63" y="80"/>
                </a:cxn>
                <a:cxn ang="0">
                  <a:pos x="67" y="78"/>
                </a:cxn>
                <a:cxn ang="0">
                  <a:pos x="69" y="78"/>
                </a:cxn>
                <a:cxn ang="0">
                  <a:pos x="70" y="76"/>
                </a:cxn>
                <a:cxn ang="0">
                  <a:pos x="72" y="74"/>
                </a:cxn>
                <a:cxn ang="0">
                  <a:pos x="74" y="72"/>
                </a:cxn>
                <a:cxn ang="0">
                  <a:pos x="76" y="70"/>
                </a:cxn>
                <a:cxn ang="0">
                  <a:pos x="78" y="69"/>
                </a:cxn>
                <a:cxn ang="0">
                  <a:pos x="80" y="65"/>
                </a:cxn>
                <a:cxn ang="0">
                  <a:pos x="80" y="63"/>
                </a:cxn>
                <a:cxn ang="0">
                  <a:pos x="80" y="59"/>
                </a:cxn>
                <a:cxn ang="0">
                  <a:pos x="82" y="57"/>
                </a:cxn>
                <a:cxn ang="0">
                  <a:pos x="80" y="56"/>
                </a:cxn>
                <a:cxn ang="0">
                  <a:pos x="80" y="52"/>
                </a:cxn>
                <a:cxn ang="0">
                  <a:pos x="80" y="50"/>
                </a:cxn>
                <a:cxn ang="0">
                  <a:pos x="78" y="48"/>
                </a:cxn>
                <a:cxn ang="0">
                  <a:pos x="76" y="44"/>
                </a:cxn>
                <a:cxn ang="0">
                  <a:pos x="74" y="43"/>
                </a:cxn>
                <a:cxn ang="0">
                  <a:pos x="31" y="2"/>
                </a:cxn>
                <a:cxn ang="0">
                  <a:pos x="33" y="4"/>
                </a:cxn>
                <a:cxn ang="0">
                  <a:pos x="33" y="5"/>
                </a:cxn>
                <a:cxn ang="0">
                  <a:pos x="35" y="7"/>
                </a:cxn>
                <a:cxn ang="0">
                  <a:pos x="35" y="11"/>
                </a:cxn>
                <a:cxn ang="0">
                  <a:pos x="37" y="13"/>
                </a:cxn>
                <a:cxn ang="0">
                  <a:pos x="37" y="17"/>
                </a:cxn>
                <a:cxn ang="0">
                  <a:pos x="37" y="18"/>
                </a:cxn>
                <a:cxn ang="0">
                  <a:pos x="35" y="22"/>
                </a:cxn>
                <a:cxn ang="0">
                  <a:pos x="35" y="24"/>
                </a:cxn>
                <a:cxn ang="0">
                  <a:pos x="33" y="26"/>
                </a:cxn>
                <a:cxn ang="0">
                  <a:pos x="31" y="30"/>
                </a:cxn>
                <a:cxn ang="0">
                  <a:pos x="29" y="31"/>
                </a:cxn>
                <a:cxn ang="0">
                  <a:pos x="28" y="33"/>
                </a:cxn>
                <a:cxn ang="0">
                  <a:pos x="26" y="35"/>
                </a:cxn>
                <a:cxn ang="0">
                  <a:pos x="22" y="35"/>
                </a:cxn>
                <a:cxn ang="0">
                  <a:pos x="20" y="37"/>
                </a:cxn>
                <a:cxn ang="0">
                  <a:pos x="16" y="37"/>
                </a:cxn>
                <a:cxn ang="0">
                  <a:pos x="15" y="37"/>
                </a:cxn>
                <a:cxn ang="0">
                  <a:pos x="11" y="37"/>
                </a:cxn>
                <a:cxn ang="0">
                  <a:pos x="9" y="37"/>
                </a:cxn>
                <a:cxn ang="0">
                  <a:pos x="7" y="37"/>
                </a:cxn>
                <a:cxn ang="0">
                  <a:pos x="3" y="35"/>
                </a:cxn>
                <a:cxn ang="0">
                  <a:pos x="2" y="33"/>
                </a:cxn>
                <a:cxn ang="0">
                  <a:pos x="0" y="31"/>
                </a:cxn>
              </a:cxnLst>
              <a:rect l="0" t="0" r="r" b="b"/>
              <a:pathLst>
                <a:path w="82" h="80">
                  <a:moveTo>
                    <a:pt x="44" y="74"/>
                  </a:moveTo>
                  <a:lnTo>
                    <a:pt x="46" y="76"/>
                  </a:lnTo>
                  <a:lnTo>
                    <a:pt x="46" y="76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50" y="78"/>
                  </a:lnTo>
                  <a:lnTo>
                    <a:pt x="52" y="78"/>
                  </a:lnTo>
                  <a:lnTo>
                    <a:pt x="52" y="80"/>
                  </a:lnTo>
                  <a:lnTo>
                    <a:pt x="54" y="80"/>
                  </a:lnTo>
                  <a:lnTo>
                    <a:pt x="56" y="80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9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3" y="80"/>
                  </a:lnTo>
                  <a:lnTo>
                    <a:pt x="65" y="80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2" y="74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8" y="67"/>
                  </a:lnTo>
                  <a:lnTo>
                    <a:pt x="80" y="65"/>
                  </a:lnTo>
                  <a:lnTo>
                    <a:pt x="80" y="65"/>
                  </a:lnTo>
                  <a:lnTo>
                    <a:pt x="80" y="63"/>
                  </a:lnTo>
                  <a:lnTo>
                    <a:pt x="80" y="61"/>
                  </a:lnTo>
                  <a:lnTo>
                    <a:pt x="80" y="59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4"/>
                  </a:lnTo>
                  <a:lnTo>
                    <a:pt x="80" y="52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4" y="43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4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8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6" y="35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18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44" y="7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val 167"/>
            <p:cNvSpPr>
              <a:spLocks noChangeArrowheads="1"/>
            </p:cNvSpPr>
            <p:nvPr/>
          </p:nvSpPr>
          <p:spPr bwMode="auto">
            <a:xfrm>
              <a:off x="3802063" y="3302000"/>
              <a:ext cx="196850" cy="1968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168"/>
            <p:cNvSpPr>
              <a:spLocks/>
            </p:cNvSpPr>
            <p:nvPr/>
          </p:nvSpPr>
          <p:spPr bwMode="auto">
            <a:xfrm>
              <a:off x="3890963" y="3470275"/>
              <a:ext cx="158750" cy="385763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0" y="3"/>
                </a:cxn>
                <a:cxn ang="0">
                  <a:pos x="40" y="2"/>
                </a:cxn>
                <a:cxn ang="0">
                  <a:pos x="39" y="2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3" y="9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59" y="241"/>
                </a:cxn>
                <a:cxn ang="0">
                  <a:pos x="59" y="241"/>
                </a:cxn>
                <a:cxn ang="0">
                  <a:pos x="59" y="239"/>
                </a:cxn>
                <a:cxn ang="0">
                  <a:pos x="61" y="239"/>
                </a:cxn>
                <a:cxn ang="0">
                  <a:pos x="61" y="238"/>
                </a:cxn>
                <a:cxn ang="0">
                  <a:pos x="63" y="236"/>
                </a:cxn>
                <a:cxn ang="0">
                  <a:pos x="65" y="236"/>
                </a:cxn>
                <a:cxn ang="0">
                  <a:pos x="67" y="234"/>
                </a:cxn>
                <a:cxn ang="0">
                  <a:pos x="68" y="232"/>
                </a:cxn>
                <a:cxn ang="0">
                  <a:pos x="70" y="232"/>
                </a:cxn>
                <a:cxn ang="0">
                  <a:pos x="74" y="230"/>
                </a:cxn>
                <a:cxn ang="0">
                  <a:pos x="76" y="230"/>
                </a:cxn>
                <a:cxn ang="0">
                  <a:pos x="78" y="228"/>
                </a:cxn>
                <a:cxn ang="0">
                  <a:pos x="81" y="228"/>
                </a:cxn>
                <a:cxn ang="0">
                  <a:pos x="83" y="228"/>
                </a:cxn>
                <a:cxn ang="0">
                  <a:pos x="87" y="228"/>
                </a:cxn>
                <a:cxn ang="0">
                  <a:pos x="89" y="228"/>
                </a:cxn>
                <a:cxn ang="0">
                  <a:pos x="91" y="228"/>
                </a:cxn>
                <a:cxn ang="0">
                  <a:pos x="94" y="228"/>
                </a:cxn>
                <a:cxn ang="0">
                  <a:pos x="96" y="228"/>
                </a:cxn>
                <a:cxn ang="0">
                  <a:pos x="98" y="228"/>
                </a:cxn>
                <a:cxn ang="0">
                  <a:pos x="98" y="228"/>
                </a:cxn>
                <a:cxn ang="0">
                  <a:pos x="100" y="230"/>
                </a:cxn>
                <a:cxn ang="0">
                  <a:pos x="100" y="230"/>
                </a:cxn>
                <a:cxn ang="0">
                  <a:pos x="100" y="232"/>
                </a:cxn>
              </a:cxnLst>
              <a:rect l="0" t="0" r="r" b="b"/>
              <a:pathLst>
                <a:path w="100" h="243">
                  <a:moveTo>
                    <a:pt x="42" y="3"/>
                  </a:moveTo>
                  <a:lnTo>
                    <a:pt x="42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9" y="243"/>
                  </a:lnTo>
                  <a:lnTo>
                    <a:pt x="59" y="241"/>
                  </a:lnTo>
                  <a:lnTo>
                    <a:pt x="59" y="241"/>
                  </a:lnTo>
                  <a:lnTo>
                    <a:pt x="59" y="241"/>
                  </a:lnTo>
                  <a:lnTo>
                    <a:pt x="59" y="239"/>
                  </a:lnTo>
                  <a:lnTo>
                    <a:pt x="59" y="239"/>
                  </a:lnTo>
                  <a:lnTo>
                    <a:pt x="59" y="239"/>
                  </a:lnTo>
                  <a:lnTo>
                    <a:pt x="61" y="239"/>
                  </a:lnTo>
                  <a:lnTo>
                    <a:pt x="61" y="238"/>
                  </a:lnTo>
                  <a:lnTo>
                    <a:pt x="61" y="238"/>
                  </a:lnTo>
                  <a:lnTo>
                    <a:pt x="61" y="238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5" y="236"/>
                  </a:lnTo>
                  <a:lnTo>
                    <a:pt x="65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8" y="232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2" y="232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6" y="230"/>
                  </a:lnTo>
                  <a:lnTo>
                    <a:pt x="78" y="230"/>
                  </a:lnTo>
                  <a:lnTo>
                    <a:pt x="78" y="228"/>
                  </a:lnTo>
                  <a:lnTo>
                    <a:pt x="80" y="228"/>
                  </a:lnTo>
                  <a:lnTo>
                    <a:pt x="81" y="228"/>
                  </a:lnTo>
                  <a:lnTo>
                    <a:pt x="83" y="228"/>
                  </a:lnTo>
                  <a:lnTo>
                    <a:pt x="83" y="228"/>
                  </a:lnTo>
                  <a:lnTo>
                    <a:pt x="85" y="228"/>
                  </a:lnTo>
                  <a:lnTo>
                    <a:pt x="87" y="228"/>
                  </a:lnTo>
                  <a:lnTo>
                    <a:pt x="87" y="228"/>
                  </a:lnTo>
                  <a:lnTo>
                    <a:pt x="89" y="228"/>
                  </a:lnTo>
                  <a:lnTo>
                    <a:pt x="91" y="228"/>
                  </a:lnTo>
                  <a:lnTo>
                    <a:pt x="91" y="228"/>
                  </a:lnTo>
                  <a:lnTo>
                    <a:pt x="93" y="228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96" y="228"/>
                  </a:lnTo>
                  <a:lnTo>
                    <a:pt x="96" y="228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2"/>
                  </a:lnTo>
                  <a:lnTo>
                    <a:pt x="100" y="232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val 169"/>
            <p:cNvSpPr>
              <a:spLocks noChangeArrowheads="1"/>
            </p:cNvSpPr>
            <p:nvPr/>
          </p:nvSpPr>
          <p:spPr bwMode="auto">
            <a:xfrm>
              <a:off x="3081338" y="4667250"/>
              <a:ext cx="233363" cy="23336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170"/>
            <p:cNvSpPr>
              <a:spLocks/>
            </p:cNvSpPr>
            <p:nvPr/>
          </p:nvSpPr>
          <p:spPr bwMode="auto">
            <a:xfrm>
              <a:off x="2974975" y="4664075"/>
              <a:ext cx="200025" cy="133350"/>
            </a:xfrm>
            <a:custGeom>
              <a:avLst/>
              <a:gdLst/>
              <a:ahLst/>
              <a:cxnLst>
                <a:cxn ang="0">
                  <a:pos x="100" y="82"/>
                </a:cxn>
                <a:cxn ang="0">
                  <a:pos x="102" y="84"/>
                </a:cxn>
                <a:cxn ang="0">
                  <a:pos x="106" y="84"/>
                </a:cxn>
                <a:cxn ang="0">
                  <a:pos x="108" y="84"/>
                </a:cxn>
                <a:cxn ang="0">
                  <a:pos x="110" y="82"/>
                </a:cxn>
                <a:cxn ang="0">
                  <a:pos x="113" y="82"/>
                </a:cxn>
                <a:cxn ang="0">
                  <a:pos x="115" y="80"/>
                </a:cxn>
                <a:cxn ang="0">
                  <a:pos x="117" y="80"/>
                </a:cxn>
                <a:cxn ang="0">
                  <a:pos x="119" y="78"/>
                </a:cxn>
                <a:cxn ang="0">
                  <a:pos x="121" y="76"/>
                </a:cxn>
                <a:cxn ang="0">
                  <a:pos x="123" y="73"/>
                </a:cxn>
                <a:cxn ang="0">
                  <a:pos x="124" y="71"/>
                </a:cxn>
                <a:cxn ang="0">
                  <a:pos x="126" y="69"/>
                </a:cxn>
                <a:cxn ang="0">
                  <a:pos x="126" y="65"/>
                </a:cxn>
                <a:cxn ang="0">
                  <a:pos x="126" y="63"/>
                </a:cxn>
                <a:cxn ang="0">
                  <a:pos x="126" y="60"/>
                </a:cxn>
                <a:cxn ang="0">
                  <a:pos x="126" y="58"/>
                </a:cxn>
                <a:cxn ang="0">
                  <a:pos x="126" y="54"/>
                </a:cxn>
                <a:cxn ang="0">
                  <a:pos x="126" y="52"/>
                </a:cxn>
                <a:cxn ang="0">
                  <a:pos x="124" y="50"/>
                </a:cxn>
                <a:cxn ang="0">
                  <a:pos x="124" y="49"/>
                </a:cxn>
                <a:cxn ang="0">
                  <a:pos x="123" y="47"/>
                </a:cxn>
                <a:cxn ang="0">
                  <a:pos x="121" y="45"/>
                </a:cxn>
                <a:cxn ang="0">
                  <a:pos x="119" y="43"/>
                </a:cxn>
                <a:cxn ang="0">
                  <a:pos x="117" y="41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2" y="2"/>
                </a:cxn>
                <a:cxn ang="0">
                  <a:pos x="24" y="4"/>
                </a:cxn>
                <a:cxn ang="0">
                  <a:pos x="26" y="6"/>
                </a:cxn>
                <a:cxn ang="0">
                  <a:pos x="26" y="10"/>
                </a:cxn>
                <a:cxn ang="0">
                  <a:pos x="28" y="11"/>
                </a:cxn>
                <a:cxn ang="0">
                  <a:pos x="28" y="13"/>
                </a:cxn>
                <a:cxn ang="0">
                  <a:pos x="28" y="17"/>
                </a:cxn>
                <a:cxn ang="0">
                  <a:pos x="28" y="19"/>
                </a:cxn>
                <a:cxn ang="0">
                  <a:pos x="28" y="23"/>
                </a:cxn>
                <a:cxn ang="0">
                  <a:pos x="26" y="24"/>
                </a:cxn>
                <a:cxn ang="0">
                  <a:pos x="26" y="28"/>
                </a:cxn>
                <a:cxn ang="0">
                  <a:pos x="24" y="30"/>
                </a:cxn>
                <a:cxn ang="0">
                  <a:pos x="22" y="32"/>
                </a:cxn>
                <a:cxn ang="0">
                  <a:pos x="20" y="36"/>
                </a:cxn>
                <a:cxn ang="0">
                  <a:pos x="18" y="37"/>
                </a:cxn>
                <a:cxn ang="0">
                  <a:pos x="17" y="39"/>
                </a:cxn>
                <a:cxn ang="0">
                  <a:pos x="15" y="39"/>
                </a:cxn>
                <a:cxn ang="0">
                  <a:pos x="11" y="41"/>
                </a:cxn>
                <a:cxn ang="0">
                  <a:pos x="9" y="41"/>
                </a:cxn>
                <a:cxn ang="0">
                  <a:pos x="7" y="41"/>
                </a:cxn>
                <a:cxn ang="0">
                  <a:pos x="4" y="41"/>
                </a:cxn>
                <a:cxn ang="0">
                  <a:pos x="2" y="41"/>
                </a:cxn>
                <a:cxn ang="0">
                  <a:pos x="0" y="41"/>
                </a:cxn>
              </a:cxnLst>
              <a:rect l="0" t="0" r="r" b="b"/>
              <a:pathLst>
                <a:path w="126" h="84">
                  <a:moveTo>
                    <a:pt x="100" y="82"/>
                  </a:moveTo>
                  <a:lnTo>
                    <a:pt x="100" y="82"/>
                  </a:lnTo>
                  <a:lnTo>
                    <a:pt x="102" y="82"/>
                  </a:lnTo>
                  <a:lnTo>
                    <a:pt x="102" y="84"/>
                  </a:lnTo>
                  <a:lnTo>
                    <a:pt x="104" y="84"/>
                  </a:lnTo>
                  <a:lnTo>
                    <a:pt x="106" y="84"/>
                  </a:lnTo>
                  <a:lnTo>
                    <a:pt x="106" y="84"/>
                  </a:lnTo>
                  <a:lnTo>
                    <a:pt x="108" y="84"/>
                  </a:lnTo>
                  <a:lnTo>
                    <a:pt x="110" y="84"/>
                  </a:lnTo>
                  <a:lnTo>
                    <a:pt x="110" y="82"/>
                  </a:lnTo>
                  <a:lnTo>
                    <a:pt x="111" y="82"/>
                  </a:lnTo>
                  <a:lnTo>
                    <a:pt x="113" y="82"/>
                  </a:lnTo>
                  <a:lnTo>
                    <a:pt x="113" y="82"/>
                  </a:lnTo>
                  <a:lnTo>
                    <a:pt x="115" y="80"/>
                  </a:lnTo>
                  <a:lnTo>
                    <a:pt x="115" y="80"/>
                  </a:lnTo>
                  <a:lnTo>
                    <a:pt x="117" y="80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1" y="76"/>
                  </a:lnTo>
                  <a:lnTo>
                    <a:pt x="121" y="76"/>
                  </a:lnTo>
                  <a:lnTo>
                    <a:pt x="123" y="75"/>
                  </a:lnTo>
                  <a:lnTo>
                    <a:pt x="123" y="73"/>
                  </a:lnTo>
                  <a:lnTo>
                    <a:pt x="124" y="73"/>
                  </a:lnTo>
                  <a:lnTo>
                    <a:pt x="124" y="71"/>
                  </a:lnTo>
                  <a:lnTo>
                    <a:pt x="124" y="69"/>
                  </a:lnTo>
                  <a:lnTo>
                    <a:pt x="126" y="69"/>
                  </a:lnTo>
                  <a:lnTo>
                    <a:pt x="126" y="67"/>
                  </a:lnTo>
                  <a:lnTo>
                    <a:pt x="126" y="65"/>
                  </a:lnTo>
                  <a:lnTo>
                    <a:pt x="126" y="65"/>
                  </a:lnTo>
                  <a:lnTo>
                    <a:pt x="126" y="63"/>
                  </a:lnTo>
                  <a:lnTo>
                    <a:pt x="126" y="62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58"/>
                  </a:lnTo>
                  <a:lnTo>
                    <a:pt x="126" y="56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2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19" y="43"/>
                  </a:lnTo>
                  <a:lnTo>
                    <a:pt x="119" y="43"/>
                  </a:lnTo>
                  <a:lnTo>
                    <a:pt x="117" y="43"/>
                  </a:lnTo>
                  <a:lnTo>
                    <a:pt x="117" y="4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100" y="8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Oval 171"/>
            <p:cNvSpPr>
              <a:spLocks noChangeArrowheads="1"/>
            </p:cNvSpPr>
            <p:nvPr/>
          </p:nvSpPr>
          <p:spPr bwMode="auto">
            <a:xfrm>
              <a:off x="6111875" y="3876675"/>
              <a:ext cx="238125" cy="2397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172"/>
            <p:cNvSpPr>
              <a:spLocks/>
            </p:cNvSpPr>
            <p:nvPr/>
          </p:nvSpPr>
          <p:spPr bwMode="auto">
            <a:xfrm>
              <a:off x="6149975" y="3897313"/>
              <a:ext cx="103188" cy="112713"/>
            </a:xfrm>
            <a:custGeom>
              <a:avLst/>
              <a:gdLst/>
              <a:ahLst/>
              <a:cxnLst>
                <a:cxn ang="0">
                  <a:pos x="24" y="62"/>
                </a:cxn>
                <a:cxn ang="0">
                  <a:pos x="26" y="65"/>
                </a:cxn>
                <a:cxn ang="0">
                  <a:pos x="30" y="67"/>
                </a:cxn>
                <a:cxn ang="0">
                  <a:pos x="31" y="67"/>
                </a:cxn>
                <a:cxn ang="0">
                  <a:pos x="33" y="69"/>
                </a:cxn>
                <a:cxn ang="0">
                  <a:pos x="35" y="71"/>
                </a:cxn>
                <a:cxn ang="0">
                  <a:pos x="39" y="71"/>
                </a:cxn>
                <a:cxn ang="0">
                  <a:pos x="41" y="71"/>
                </a:cxn>
                <a:cxn ang="0">
                  <a:pos x="44" y="71"/>
                </a:cxn>
                <a:cxn ang="0">
                  <a:pos x="46" y="71"/>
                </a:cxn>
                <a:cxn ang="0">
                  <a:pos x="50" y="69"/>
                </a:cxn>
                <a:cxn ang="0">
                  <a:pos x="52" y="69"/>
                </a:cxn>
                <a:cxn ang="0">
                  <a:pos x="56" y="67"/>
                </a:cxn>
                <a:cxn ang="0">
                  <a:pos x="57" y="65"/>
                </a:cxn>
                <a:cxn ang="0">
                  <a:pos x="59" y="63"/>
                </a:cxn>
                <a:cxn ang="0">
                  <a:pos x="61" y="62"/>
                </a:cxn>
                <a:cxn ang="0">
                  <a:pos x="63" y="60"/>
                </a:cxn>
                <a:cxn ang="0">
                  <a:pos x="63" y="56"/>
                </a:cxn>
                <a:cxn ang="0">
                  <a:pos x="65" y="54"/>
                </a:cxn>
                <a:cxn ang="0">
                  <a:pos x="65" y="50"/>
                </a:cxn>
                <a:cxn ang="0">
                  <a:pos x="65" y="48"/>
                </a:cxn>
                <a:cxn ang="0">
                  <a:pos x="65" y="45"/>
                </a:cxn>
                <a:cxn ang="0">
                  <a:pos x="63" y="43"/>
                </a:cxn>
                <a:cxn ang="0">
                  <a:pos x="63" y="41"/>
                </a:cxn>
                <a:cxn ang="0">
                  <a:pos x="61" y="37"/>
                </a:cxn>
                <a:cxn ang="0">
                  <a:pos x="39" y="0"/>
                </a:cxn>
                <a:cxn ang="0">
                  <a:pos x="39" y="4"/>
                </a:cxn>
                <a:cxn ang="0">
                  <a:pos x="41" y="6"/>
                </a:cxn>
                <a:cxn ang="0">
                  <a:pos x="41" y="9"/>
                </a:cxn>
                <a:cxn ang="0">
                  <a:pos x="41" y="11"/>
                </a:cxn>
                <a:cxn ang="0">
                  <a:pos x="41" y="15"/>
                </a:cxn>
                <a:cxn ang="0">
                  <a:pos x="41" y="17"/>
                </a:cxn>
                <a:cxn ang="0">
                  <a:pos x="39" y="21"/>
                </a:cxn>
                <a:cxn ang="0">
                  <a:pos x="37" y="22"/>
                </a:cxn>
                <a:cxn ang="0">
                  <a:pos x="37" y="24"/>
                </a:cxn>
                <a:cxn ang="0">
                  <a:pos x="35" y="26"/>
                </a:cxn>
                <a:cxn ang="0">
                  <a:pos x="31" y="28"/>
                </a:cxn>
                <a:cxn ang="0">
                  <a:pos x="30" y="30"/>
                </a:cxn>
                <a:cxn ang="0">
                  <a:pos x="28" y="32"/>
                </a:cxn>
                <a:cxn ang="0">
                  <a:pos x="24" y="32"/>
                </a:cxn>
                <a:cxn ang="0">
                  <a:pos x="22" y="34"/>
                </a:cxn>
                <a:cxn ang="0">
                  <a:pos x="18" y="34"/>
                </a:cxn>
                <a:cxn ang="0">
                  <a:pos x="17" y="34"/>
                </a:cxn>
                <a:cxn ang="0">
                  <a:pos x="13" y="34"/>
                </a:cxn>
                <a:cxn ang="0">
                  <a:pos x="11" y="32"/>
                </a:cxn>
                <a:cxn ang="0">
                  <a:pos x="7" y="32"/>
                </a:cxn>
                <a:cxn ang="0">
                  <a:pos x="5" y="30"/>
                </a:cxn>
                <a:cxn ang="0">
                  <a:pos x="3" y="28"/>
                </a:cxn>
                <a:cxn ang="0">
                  <a:pos x="2" y="26"/>
                </a:cxn>
                <a:cxn ang="0">
                  <a:pos x="0" y="24"/>
                </a:cxn>
              </a:cxnLst>
              <a:rect l="0" t="0" r="r" b="b"/>
              <a:pathLst>
                <a:path w="65" h="71">
                  <a:moveTo>
                    <a:pt x="24" y="62"/>
                  </a:moveTo>
                  <a:lnTo>
                    <a:pt x="24" y="62"/>
                  </a:lnTo>
                  <a:lnTo>
                    <a:pt x="26" y="63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1" y="67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3" y="71"/>
                  </a:lnTo>
                  <a:lnTo>
                    <a:pt x="44" y="71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48" y="71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4" y="67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9" y="63"/>
                  </a:lnTo>
                  <a:lnTo>
                    <a:pt x="59" y="62"/>
                  </a:lnTo>
                  <a:lnTo>
                    <a:pt x="61" y="62"/>
                  </a:lnTo>
                  <a:lnTo>
                    <a:pt x="61" y="60"/>
                  </a:lnTo>
                  <a:lnTo>
                    <a:pt x="63" y="60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63" y="54"/>
                  </a:lnTo>
                  <a:lnTo>
                    <a:pt x="65" y="54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65" y="47"/>
                  </a:lnTo>
                  <a:lnTo>
                    <a:pt x="65" y="45"/>
                  </a:lnTo>
                  <a:lnTo>
                    <a:pt x="65" y="45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39"/>
                  </a:lnTo>
                  <a:lnTo>
                    <a:pt x="61" y="37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3" y="28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3" y="34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4" y="6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val 173"/>
            <p:cNvSpPr>
              <a:spLocks noChangeArrowheads="1"/>
            </p:cNvSpPr>
            <p:nvPr/>
          </p:nvSpPr>
          <p:spPr bwMode="auto">
            <a:xfrm>
              <a:off x="4165600" y="1882775"/>
              <a:ext cx="238125" cy="2397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174"/>
            <p:cNvSpPr>
              <a:spLocks/>
            </p:cNvSpPr>
            <p:nvPr/>
          </p:nvSpPr>
          <p:spPr bwMode="auto">
            <a:xfrm>
              <a:off x="4341813" y="2051050"/>
              <a:ext cx="311150" cy="2952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23" y="4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7"/>
                </a:cxn>
                <a:cxn ang="0">
                  <a:pos x="15" y="9"/>
                </a:cxn>
                <a:cxn ang="0">
                  <a:pos x="13" y="11"/>
                </a:cxn>
                <a:cxn ang="0">
                  <a:pos x="11" y="13"/>
                </a:cxn>
                <a:cxn ang="0">
                  <a:pos x="10" y="17"/>
                </a:cxn>
                <a:cxn ang="0">
                  <a:pos x="8" y="19"/>
                </a:cxn>
                <a:cxn ang="0">
                  <a:pos x="6" y="20"/>
                </a:cxn>
                <a:cxn ang="0">
                  <a:pos x="6" y="22"/>
                </a:cxn>
                <a:cxn ang="0">
                  <a:pos x="4" y="24"/>
                </a:cxn>
                <a:cxn ang="0">
                  <a:pos x="2" y="26"/>
                </a:cxn>
                <a:cxn ang="0">
                  <a:pos x="2" y="28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66" y="186"/>
                </a:cxn>
                <a:cxn ang="0">
                  <a:pos x="166" y="186"/>
                </a:cxn>
                <a:cxn ang="0">
                  <a:pos x="166" y="184"/>
                </a:cxn>
                <a:cxn ang="0">
                  <a:pos x="166" y="184"/>
                </a:cxn>
                <a:cxn ang="0">
                  <a:pos x="166" y="182"/>
                </a:cxn>
                <a:cxn ang="0">
                  <a:pos x="168" y="180"/>
                </a:cxn>
                <a:cxn ang="0">
                  <a:pos x="168" y="178"/>
                </a:cxn>
                <a:cxn ang="0">
                  <a:pos x="170" y="177"/>
                </a:cxn>
                <a:cxn ang="0">
                  <a:pos x="170" y="175"/>
                </a:cxn>
                <a:cxn ang="0">
                  <a:pos x="171" y="173"/>
                </a:cxn>
                <a:cxn ang="0">
                  <a:pos x="173" y="171"/>
                </a:cxn>
                <a:cxn ang="0">
                  <a:pos x="175" y="169"/>
                </a:cxn>
                <a:cxn ang="0">
                  <a:pos x="177" y="165"/>
                </a:cxn>
                <a:cxn ang="0">
                  <a:pos x="179" y="164"/>
                </a:cxn>
                <a:cxn ang="0">
                  <a:pos x="181" y="162"/>
                </a:cxn>
                <a:cxn ang="0">
                  <a:pos x="183" y="160"/>
                </a:cxn>
                <a:cxn ang="0">
                  <a:pos x="184" y="160"/>
                </a:cxn>
                <a:cxn ang="0">
                  <a:pos x="186" y="158"/>
                </a:cxn>
                <a:cxn ang="0">
                  <a:pos x="188" y="156"/>
                </a:cxn>
                <a:cxn ang="0">
                  <a:pos x="190" y="156"/>
                </a:cxn>
                <a:cxn ang="0">
                  <a:pos x="192" y="154"/>
                </a:cxn>
                <a:cxn ang="0">
                  <a:pos x="194" y="154"/>
                </a:cxn>
                <a:cxn ang="0">
                  <a:pos x="194" y="154"/>
                </a:cxn>
                <a:cxn ang="0">
                  <a:pos x="196" y="154"/>
                </a:cxn>
                <a:cxn ang="0">
                  <a:pos x="196" y="154"/>
                </a:cxn>
              </a:cxnLst>
              <a:rect l="0" t="0" r="r" b="b"/>
              <a:pathLst>
                <a:path w="196" h="186"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66" y="186"/>
                  </a:lnTo>
                  <a:lnTo>
                    <a:pt x="166" y="186"/>
                  </a:lnTo>
                  <a:lnTo>
                    <a:pt x="166" y="186"/>
                  </a:lnTo>
                  <a:lnTo>
                    <a:pt x="166" y="186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6" y="180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8" y="178"/>
                  </a:lnTo>
                  <a:lnTo>
                    <a:pt x="168" y="178"/>
                  </a:lnTo>
                  <a:lnTo>
                    <a:pt x="170" y="177"/>
                  </a:lnTo>
                  <a:lnTo>
                    <a:pt x="170" y="177"/>
                  </a:lnTo>
                  <a:lnTo>
                    <a:pt x="170" y="175"/>
                  </a:lnTo>
                  <a:lnTo>
                    <a:pt x="171" y="173"/>
                  </a:lnTo>
                  <a:lnTo>
                    <a:pt x="171" y="173"/>
                  </a:lnTo>
                  <a:lnTo>
                    <a:pt x="173" y="171"/>
                  </a:lnTo>
                  <a:lnTo>
                    <a:pt x="173" y="171"/>
                  </a:lnTo>
                  <a:lnTo>
                    <a:pt x="175" y="169"/>
                  </a:lnTo>
                  <a:lnTo>
                    <a:pt x="175" y="169"/>
                  </a:lnTo>
                  <a:lnTo>
                    <a:pt x="177" y="167"/>
                  </a:lnTo>
                  <a:lnTo>
                    <a:pt x="177" y="165"/>
                  </a:lnTo>
                  <a:lnTo>
                    <a:pt x="179" y="165"/>
                  </a:lnTo>
                  <a:lnTo>
                    <a:pt x="179" y="164"/>
                  </a:lnTo>
                  <a:lnTo>
                    <a:pt x="181" y="164"/>
                  </a:lnTo>
                  <a:lnTo>
                    <a:pt x="181" y="162"/>
                  </a:lnTo>
                  <a:lnTo>
                    <a:pt x="183" y="162"/>
                  </a:lnTo>
                  <a:lnTo>
                    <a:pt x="183" y="160"/>
                  </a:lnTo>
                  <a:lnTo>
                    <a:pt x="184" y="160"/>
                  </a:lnTo>
                  <a:lnTo>
                    <a:pt x="184" y="160"/>
                  </a:lnTo>
                  <a:lnTo>
                    <a:pt x="186" y="158"/>
                  </a:lnTo>
                  <a:lnTo>
                    <a:pt x="186" y="158"/>
                  </a:lnTo>
                  <a:lnTo>
                    <a:pt x="188" y="156"/>
                  </a:lnTo>
                  <a:lnTo>
                    <a:pt x="188" y="156"/>
                  </a:lnTo>
                  <a:lnTo>
                    <a:pt x="190" y="156"/>
                  </a:lnTo>
                  <a:lnTo>
                    <a:pt x="190" y="156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Oval 175"/>
            <p:cNvSpPr>
              <a:spLocks noChangeArrowheads="1"/>
            </p:cNvSpPr>
            <p:nvPr/>
          </p:nvSpPr>
          <p:spPr bwMode="auto">
            <a:xfrm>
              <a:off x="3870325" y="3824288"/>
              <a:ext cx="381000" cy="379413"/>
            </a:xfrm>
            <a:prstGeom prst="ellipse">
              <a:avLst/>
            </a:prstGeom>
            <a:solidFill>
              <a:srgbClr val="FF00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176"/>
            <p:cNvSpPr>
              <a:spLocks/>
            </p:cNvSpPr>
            <p:nvPr/>
          </p:nvSpPr>
          <p:spPr bwMode="auto">
            <a:xfrm>
              <a:off x="4203700" y="3983038"/>
              <a:ext cx="419100" cy="746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2" y="11"/>
                </a:cxn>
                <a:cxn ang="0">
                  <a:pos x="2" y="13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2" y="30"/>
                </a:cxn>
                <a:cxn ang="0">
                  <a:pos x="2" y="34"/>
                </a:cxn>
                <a:cxn ang="0">
                  <a:pos x="2" y="35"/>
                </a:cxn>
                <a:cxn ang="0">
                  <a:pos x="3" y="37"/>
                </a:cxn>
                <a:cxn ang="0">
                  <a:pos x="5" y="39"/>
                </a:cxn>
                <a:cxn ang="0">
                  <a:pos x="5" y="41"/>
                </a:cxn>
                <a:cxn ang="0">
                  <a:pos x="7" y="41"/>
                </a:cxn>
                <a:cxn ang="0">
                  <a:pos x="9" y="43"/>
                </a:cxn>
                <a:cxn ang="0">
                  <a:pos x="9" y="43"/>
                </a:cxn>
                <a:cxn ang="0">
                  <a:pos x="11" y="43"/>
                </a:cxn>
                <a:cxn ang="0">
                  <a:pos x="262" y="47"/>
                </a:cxn>
                <a:cxn ang="0">
                  <a:pos x="260" y="47"/>
                </a:cxn>
                <a:cxn ang="0">
                  <a:pos x="260" y="45"/>
                </a:cxn>
                <a:cxn ang="0">
                  <a:pos x="258" y="45"/>
                </a:cxn>
                <a:cxn ang="0">
                  <a:pos x="257" y="43"/>
                </a:cxn>
                <a:cxn ang="0">
                  <a:pos x="257" y="41"/>
                </a:cxn>
                <a:cxn ang="0">
                  <a:pos x="255" y="39"/>
                </a:cxn>
                <a:cxn ang="0">
                  <a:pos x="255" y="37"/>
                </a:cxn>
                <a:cxn ang="0">
                  <a:pos x="253" y="34"/>
                </a:cxn>
                <a:cxn ang="0">
                  <a:pos x="253" y="32"/>
                </a:cxn>
                <a:cxn ang="0">
                  <a:pos x="253" y="30"/>
                </a:cxn>
                <a:cxn ang="0">
                  <a:pos x="253" y="26"/>
                </a:cxn>
                <a:cxn ang="0">
                  <a:pos x="253" y="24"/>
                </a:cxn>
                <a:cxn ang="0">
                  <a:pos x="253" y="21"/>
                </a:cxn>
                <a:cxn ang="0">
                  <a:pos x="253" y="19"/>
                </a:cxn>
                <a:cxn ang="0">
                  <a:pos x="253" y="15"/>
                </a:cxn>
                <a:cxn ang="0">
                  <a:pos x="255" y="13"/>
                </a:cxn>
                <a:cxn ang="0">
                  <a:pos x="255" y="9"/>
                </a:cxn>
                <a:cxn ang="0">
                  <a:pos x="257" y="8"/>
                </a:cxn>
                <a:cxn ang="0">
                  <a:pos x="257" y="6"/>
                </a:cxn>
                <a:cxn ang="0">
                  <a:pos x="258" y="4"/>
                </a:cxn>
                <a:cxn ang="0">
                  <a:pos x="260" y="4"/>
                </a:cxn>
                <a:cxn ang="0">
                  <a:pos x="260" y="2"/>
                </a:cxn>
                <a:cxn ang="0">
                  <a:pos x="262" y="2"/>
                </a:cxn>
                <a:cxn ang="0">
                  <a:pos x="264" y="2"/>
                </a:cxn>
              </a:cxnLst>
              <a:rect l="0" t="0" r="r" b="b"/>
              <a:pathLst>
                <a:path w="264" h="47">
                  <a:moveTo>
                    <a:pt x="11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264" y="47"/>
                  </a:lnTo>
                  <a:lnTo>
                    <a:pt x="262" y="47"/>
                  </a:lnTo>
                  <a:lnTo>
                    <a:pt x="262" y="47"/>
                  </a:lnTo>
                  <a:lnTo>
                    <a:pt x="260" y="47"/>
                  </a:lnTo>
                  <a:lnTo>
                    <a:pt x="260" y="47"/>
                  </a:lnTo>
                  <a:lnTo>
                    <a:pt x="260" y="45"/>
                  </a:lnTo>
                  <a:lnTo>
                    <a:pt x="258" y="45"/>
                  </a:lnTo>
                  <a:lnTo>
                    <a:pt x="258" y="45"/>
                  </a:lnTo>
                  <a:lnTo>
                    <a:pt x="258" y="43"/>
                  </a:lnTo>
                  <a:lnTo>
                    <a:pt x="257" y="43"/>
                  </a:lnTo>
                  <a:lnTo>
                    <a:pt x="257" y="43"/>
                  </a:lnTo>
                  <a:lnTo>
                    <a:pt x="257" y="41"/>
                  </a:lnTo>
                  <a:lnTo>
                    <a:pt x="257" y="41"/>
                  </a:lnTo>
                  <a:lnTo>
                    <a:pt x="255" y="39"/>
                  </a:lnTo>
                  <a:lnTo>
                    <a:pt x="255" y="37"/>
                  </a:lnTo>
                  <a:lnTo>
                    <a:pt x="255" y="37"/>
                  </a:lnTo>
                  <a:lnTo>
                    <a:pt x="255" y="35"/>
                  </a:lnTo>
                  <a:lnTo>
                    <a:pt x="253" y="34"/>
                  </a:lnTo>
                  <a:lnTo>
                    <a:pt x="253" y="34"/>
                  </a:lnTo>
                  <a:lnTo>
                    <a:pt x="253" y="32"/>
                  </a:lnTo>
                  <a:lnTo>
                    <a:pt x="253" y="30"/>
                  </a:lnTo>
                  <a:lnTo>
                    <a:pt x="253" y="30"/>
                  </a:lnTo>
                  <a:lnTo>
                    <a:pt x="253" y="28"/>
                  </a:lnTo>
                  <a:lnTo>
                    <a:pt x="253" y="26"/>
                  </a:lnTo>
                  <a:lnTo>
                    <a:pt x="253" y="24"/>
                  </a:lnTo>
                  <a:lnTo>
                    <a:pt x="253" y="24"/>
                  </a:lnTo>
                  <a:lnTo>
                    <a:pt x="253" y="22"/>
                  </a:lnTo>
                  <a:lnTo>
                    <a:pt x="253" y="21"/>
                  </a:lnTo>
                  <a:lnTo>
                    <a:pt x="253" y="19"/>
                  </a:lnTo>
                  <a:lnTo>
                    <a:pt x="253" y="19"/>
                  </a:lnTo>
                  <a:lnTo>
                    <a:pt x="253" y="17"/>
                  </a:lnTo>
                  <a:lnTo>
                    <a:pt x="253" y="15"/>
                  </a:lnTo>
                  <a:lnTo>
                    <a:pt x="255" y="13"/>
                  </a:lnTo>
                  <a:lnTo>
                    <a:pt x="255" y="13"/>
                  </a:lnTo>
                  <a:lnTo>
                    <a:pt x="255" y="11"/>
                  </a:lnTo>
                  <a:lnTo>
                    <a:pt x="255" y="9"/>
                  </a:lnTo>
                  <a:lnTo>
                    <a:pt x="255" y="9"/>
                  </a:lnTo>
                  <a:lnTo>
                    <a:pt x="257" y="8"/>
                  </a:lnTo>
                  <a:lnTo>
                    <a:pt x="257" y="8"/>
                  </a:lnTo>
                  <a:lnTo>
                    <a:pt x="257" y="6"/>
                  </a:lnTo>
                  <a:lnTo>
                    <a:pt x="258" y="6"/>
                  </a:lnTo>
                  <a:lnTo>
                    <a:pt x="258" y="4"/>
                  </a:lnTo>
                  <a:lnTo>
                    <a:pt x="258" y="4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4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177"/>
            <p:cNvSpPr>
              <a:spLocks/>
            </p:cNvSpPr>
            <p:nvPr/>
          </p:nvSpPr>
          <p:spPr bwMode="auto">
            <a:xfrm>
              <a:off x="3665538" y="4003675"/>
              <a:ext cx="312738" cy="123825"/>
            </a:xfrm>
            <a:custGeom>
              <a:avLst/>
              <a:gdLst/>
              <a:ahLst/>
              <a:cxnLst>
                <a:cxn ang="0">
                  <a:pos x="184" y="43"/>
                </a:cxn>
                <a:cxn ang="0">
                  <a:pos x="186" y="41"/>
                </a:cxn>
                <a:cxn ang="0">
                  <a:pos x="190" y="41"/>
                </a:cxn>
                <a:cxn ang="0">
                  <a:pos x="192" y="39"/>
                </a:cxn>
                <a:cxn ang="0">
                  <a:pos x="192" y="37"/>
                </a:cxn>
                <a:cxn ang="0">
                  <a:pos x="194" y="35"/>
                </a:cxn>
                <a:cxn ang="0">
                  <a:pos x="196" y="34"/>
                </a:cxn>
                <a:cxn ang="0">
                  <a:pos x="196" y="30"/>
                </a:cxn>
                <a:cxn ang="0">
                  <a:pos x="197" y="28"/>
                </a:cxn>
                <a:cxn ang="0">
                  <a:pos x="197" y="26"/>
                </a:cxn>
                <a:cxn ang="0">
                  <a:pos x="197" y="22"/>
                </a:cxn>
                <a:cxn ang="0">
                  <a:pos x="197" y="21"/>
                </a:cxn>
                <a:cxn ang="0">
                  <a:pos x="197" y="17"/>
                </a:cxn>
                <a:cxn ang="0">
                  <a:pos x="196" y="15"/>
                </a:cxn>
                <a:cxn ang="0">
                  <a:pos x="196" y="11"/>
                </a:cxn>
                <a:cxn ang="0">
                  <a:pos x="194" y="9"/>
                </a:cxn>
                <a:cxn ang="0">
                  <a:pos x="192" y="8"/>
                </a:cxn>
                <a:cxn ang="0">
                  <a:pos x="190" y="6"/>
                </a:cxn>
                <a:cxn ang="0">
                  <a:pos x="188" y="4"/>
                </a:cxn>
                <a:cxn ang="0">
                  <a:pos x="186" y="2"/>
                </a:cxn>
                <a:cxn ang="0">
                  <a:pos x="184" y="0"/>
                </a:cxn>
                <a:cxn ang="0">
                  <a:pos x="182" y="0"/>
                </a:cxn>
                <a:cxn ang="0">
                  <a:pos x="181" y="0"/>
                </a:cxn>
                <a:cxn ang="0">
                  <a:pos x="177" y="0"/>
                </a:cxn>
                <a:cxn ang="0">
                  <a:pos x="175" y="0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6" y="34"/>
                </a:cxn>
                <a:cxn ang="0">
                  <a:pos x="8" y="34"/>
                </a:cxn>
                <a:cxn ang="0">
                  <a:pos x="11" y="35"/>
                </a:cxn>
                <a:cxn ang="0">
                  <a:pos x="13" y="37"/>
                </a:cxn>
                <a:cxn ang="0">
                  <a:pos x="15" y="37"/>
                </a:cxn>
                <a:cxn ang="0">
                  <a:pos x="17" y="41"/>
                </a:cxn>
                <a:cxn ang="0">
                  <a:pos x="19" y="43"/>
                </a:cxn>
                <a:cxn ang="0">
                  <a:pos x="19" y="45"/>
                </a:cxn>
                <a:cxn ang="0">
                  <a:pos x="21" y="47"/>
                </a:cxn>
                <a:cxn ang="0">
                  <a:pos x="21" y="50"/>
                </a:cxn>
                <a:cxn ang="0">
                  <a:pos x="22" y="52"/>
                </a:cxn>
                <a:cxn ang="0">
                  <a:pos x="22" y="56"/>
                </a:cxn>
                <a:cxn ang="0">
                  <a:pos x="22" y="58"/>
                </a:cxn>
                <a:cxn ang="0">
                  <a:pos x="22" y="61"/>
                </a:cxn>
                <a:cxn ang="0">
                  <a:pos x="22" y="63"/>
                </a:cxn>
                <a:cxn ang="0">
                  <a:pos x="21" y="67"/>
                </a:cxn>
                <a:cxn ang="0">
                  <a:pos x="21" y="69"/>
                </a:cxn>
                <a:cxn ang="0">
                  <a:pos x="19" y="71"/>
                </a:cxn>
                <a:cxn ang="0">
                  <a:pos x="17" y="73"/>
                </a:cxn>
                <a:cxn ang="0">
                  <a:pos x="15" y="74"/>
                </a:cxn>
                <a:cxn ang="0">
                  <a:pos x="13" y="76"/>
                </a:cxn>
                <a:cxn ang="0">
                  <a:pos x="11" y="76"/>
                </a:cxn>
                <a:cxn ang="0">
                  <a:pos x="9" y="78"/>
                </a:cxn>
              </a:cxnLst>
              <a:rect l="0" t="0" r="r" b="b"/>
              <a:pathLst>
                <a:path w="197" h="78">
                  <a:moveTo>
                    <a:pt x="184" y="43"/>
                  </a:moveTo>
                  <a:lnTo>
                    <a:pt x="184" y="43"/>
                  </a:lnTo>
                  <a:lnTo>
                    <a:pt x="186" y="43"/>
                  </a:lnTo>
                  <a:lnTo>
                    <a:pt x="186" y="41"/>
                  </a:lnTo>
                  <a:lnTo>
                    <a:pt x="188" y="41"/>
                  </a:lnTo>
                  <a:lnTo>
                    <a:pt x="190" y="41"/>
                  </a:lnTo>
                  <a:lnTo>
                    <a:pt x="190" y="39"/>
                  </a:lnTo>
                  <a:lnTo>
                    <a:pt x="192" y="39"/>
                  </a:lnTo>
                  <a:lnTo>
                    <a:pt x="192" y="39"/>
                  </a:lnTo>
                  <a:lnTo>
                    <a:pt x="192" y="37"/>
                  </a:lnTo>
                  <a:lnTo>
                    <a:pt x="194" y="37"/>
                  </a:lnTo>
                  <a:lnTo>
                    <a:pt x="194" y="35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6" y="30"/>
                  </a:lnTo>
                  <a:lnTo>
                    <a:pt x="197" y="30"/>
                  </a:lnTo>
                  <a:lnTo>
                    <a:pt x="197" y="28"/>
                  </a:lnTo>
                  <a:lnTo>
                    <a:pt x="197" y="26"/>
                  </a:lnTo>
                  <a:lnTo>
                    <a:pt x="197" y="26"/>
                  </a:lnTo>
                  <a:lnTo>
                    <a:pt x="197" y="24"/>
                  </a:lnTo>
                  <a:lnTo>
                    <a:pt x="197" y="22"/>
                  </a:lnTo>
                  <a:lnTo>
                    <a:pt x="197" y="21"/>
                  </a:lnTo>
                  <a:lnTo>
                    <a:pt x="197" y="21"/>
                  </a:lnTo>
                  <a:lnTo>
                    <a:pt x="197" y="19"/>
                  </a:lnTo>
                  <a:lnTo>
                    <a:pt x="197" y="17"/>
                  </a:lnTo>
                  <a:lnTo>
                    <a:pt x="196" y="15"/>
                  </a:lnTo>
                  <a:lnTo>
                    <a:pt x="196" y="15"/>
                  </a:lnTo>
                  <a:lnTo>
                    <a:pt x="196" y="13"/>
                  </a:lnTo>
                  <a:lnTo>
                    <a:pt x="196" y="11"/>
                  </a:lnTo>
                  <a:lnTo>
                    <a:pt x="194" y="11"/>
                  </a:lnTo>
                  <a:lnTo>
                    <a:pt x="194" y="9"/>
                  </a:lnTo>
                  <a:lnTo>
                    <a:pt x="194" y="8"/>
                  </a:lnTo>
                  <a:lnTo>
                    <a:pt x="192" y="8"/>
                  </a:lnTo>
                  <a:lnTo>
                    <a:pt x="192" y="6"/>
                  </a:lnTo>
                  <a:lnTo>
                    <a:pt x="190" y="6"/>
                  </a:lnTo>
                  <a:lnTo>
                    <a:pt x="190" y="4"/>
                  </a:lnTo>
                  <a:lnTo>
                    <a:pt x="188" y="4"/>
                  </a:lnTo>
                  <a:lnTo>
                    <a:pt x="188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4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5" y="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8"/>
                  </a:lnTo>
                  <a:lnTo>
                    <a:pt x="21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4"/>
                  </a:lnTo>
                  <a:lnTo>
                    <a:pt x="22" y="56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60"/>
                  </a:lnTo>
                  <a:lnTo>
                    <a:pt x="22" y="61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1" y="65"/>
                  </a:lnTo>
                  <a:lnTo>
                    <a:pt x="21" y="67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7" y="73"/>
                  </a:lnTo>
                  <a:lnTo>
                    <a:pt x="17" y="73"/>
                  </a:lnTo>
                  <a:lnTo>
                    <a:pt x="17" y="74"/>
                  </a:lnTo>
                  <a:lnTo>
                    <a:pt x="15" y="74"/>
                  </a:lnTo>
                  <a:lnTo>
                    <a:pt x="15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84" y="4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val 178"/>
            <p:cNvSpPr>
              <a:spLocks noChangeArrowheads="1"/>
            </p:cNvSpPr>
            <p:nvPr/>
          </p:nvSpPr>
          <p:spPr bwMode="auto">
            <a:xfrm>
              <a:off x="4587875" y="2274888"/>
              <a:ext cx="238125" cy="2397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Oval 179"/>
            <p:cNvSpPr>
              <a:spLocks noChangeArrowheads="1"/>
            </p:cNvSpPr>
            <p:nvPr/>
          </p:nvSpPr>
          <p:spPr bwMode="auto">
            <a:xfrm>
              <a:off x="5076825" y="3890963"/>
              <a:ext cx="239713" cy="2397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180"/>
            <p:cNvSpPr>
              <a:spLocks/>
            </p:cNvSpPr>
            <p:nvPr/>
          </p:nvSpPr>
          <p:spPr bwMode="auto">
            <a:xfrm>
              <a:off x="5260975" y="3894138"/>
              <a:ext cx="285750" cy="130175"/>
            </a:xfrm>
            <a:custGeom>
              <a:avLst/>
              <a:gdLst/>
              <a:ahLst/>
              <a:cxnLst>
                <a:cxn ang="0">
                  <a:pos x="9" y="39"/>
                </a:cxn>
                <a:cxn ang="0">
                  <a:pos x="7" y="39"/>
                </a:cxn>
                <a:cxn ang="0">
                  <a:pos x="5" y="41"/>
                </a:cxn>
                <a:cxn ang="0">
                  <a:pos x="4" y="43"/>
                </a:cxn>
                <a:cxn ang="0">
                  <a:pos x="4" y="45"/>
                </a:cxn>
                <a:cxn ang="0">
                  <a:pos x="2" y="47"/>
                </a:cxn>
                <a:cxn ang="0">
                  <a:pos x="2" y="49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2" y="65"/>
                </a:cxn>
                <a:cxn ang="0">
                  <a:pos x="2" y="67"/>
                </a:cxn>
                <a:cxn ang="0">
                  <a:pos x="4" y="71"/>
                </a:cxn>
                <a:cxn ang="0">
                  <a:pos x="5" y="73"/>
                </a:cxn>
                <a:cxn ang="0">
                  <a:pos x="5" y="75"/>
                </a:cxn>
                <a:cxn ang="0">
                  <a:pos x="7" y="77"/>
                </a:cxn>
                <a:cxn ang="0">
                  <a:pos x="9" y="78"/>
                </a:cxn>
                <a:cxn ang="0">
                  <a:pos x="11" y="80"/>
                </a:cxn>
                <a:cxn ang="0">
                  <a:pos x="13" y="82"/>
                </a:cxn>
                <a:cxn ang="0">
                  <a:pos x="15" y="82"/>
                </a:cxn>
                <a:cxn ang="0">
                  <a:pos x="17" y="82"/>
                </a:cxn>
                <a:cxn ang="0">
                  <a:pos x="18" y="82"/>
                </a:cxn>
                <a:cxn ang="0">
                  <a:pos x="20" y="82"/>
                </a:cxn>
                <a:cxn ang="0">
                  <a:pos x="178" y="45"/>
                </a:cxn>
                <a:cxn ang="0">
                  <a:pos x="177" y="45"/>
                </a:cxn>
                <a:cxn ang="0">
                  <a:pos x="175" y="45"/>
                </a:cxn>
                <a:cxn ang="0">
                  <a:pos x="173" y="43"/>
                </a:cxn>
                <a:cxn ang="0">
                  <a:pos x="171" y="43"/>
                </a:cxn>
                <a:cxn ang="0">
                  <a:pos x="169" y="41"/>
                </a:cxn>
                <a:cxn ang="0">
                  <a:pos x="169" y="39"/>
                </a:cxn>
                <a:cxn ang="0">
                  <a:pos x="167" y="37"/>
                </a:cxn>
                <a:cxn ang="0">
                  <a:pos x="165" y="36"/>
                </a:cxn>
                <a:cxn ang="0">
                  <a:pos x="164" y="34"/>
                </a:cxn>
                <a:cxn ang="0">
                  <a:pos x="162" y="30"/>
                </a:cxn>
                <a:cxn ang="0">
                  <a:pos x="162" y="28"/>
                </a:cxn>
                <a:cxn ang="0">
                  <a:pos x="162" y="24"/>
                </a:cxn>
                <a:cxn ang="0">
                  <a:pos x="160" y="23"/>
                </a:cxn>
                <a:cxn ang="0">
                  <a:pos x="160" y="19"/>
                </a:cxn>
                <a:cxn ang="0">
                  <a:pos x="160" y="17"/>
                </a:cxn>
                <a:cxn ang="0">
                  <a:pos x="160" y="13"/>
                </a:cxn>
                <a:cxn ang="0">
                  <a:pos x="160" y="11"/>
                </a:cxn>
                <a:cxn ang="0">
                  <a:pos x="162" y="10"/>
                </a:cxn>
                <a:cxn ang="0">
                  <a:pos x="162" y="8"/>
                </a:cxn>
                <a:cxn ang="0">
                  <a:pos x="164" y="6"/>
                </a:cxn>
                <a:cxn ang="0">
                  <a:pos x="165" y="4"/>
                </a:cxn>
                <a:cxn ang="0">
                  <a:pos x="165" y="2"/>
                </a:cxn>
                <a:cxn ang="0">
                  <a:pos x="167" y="2"/>
                </a:cxn>
                <a:cxn ang="0">
                  <a:pos x="169" y="0"/>
                </a:cxn>
              </a:cxnLst>
              <a:rect l="0" t="0" r="r" b="b"/>
              <a:pathLst>
                <a:path w="180" h="82">
                  <a:moveTo>
                    <a:pt x="9" y="39"/>
                  </a:moveTo>
                  <a:lnTo>
                    <a:pt x="9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4" y="69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5" y="73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80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20" y="82"/>
                  </a:lnTo>
                  <a:lnTo>
                    <a:pt x="180" y="45"/>
                  </a:lnTo>
                  <a:lnTo>
                    <a:pt x="178" y="45"/>
                  </a:lnTo>
                  <a:lnTo>
                    <a:pt x="178" y="45"/>
                  </a:lnTo>
                  <a:lnTo>
                    <a:pt x="177" y="45"/>
                  </a:lnTo>
                  <a:lnTo>
                    <a:pt x="177" y="45"/>
                  </a:lnTo>
                  <a:lnTo>
                    <a:pt x="175" y="45"/>
                  </a:lnTo>
                  <a:lnTo>
                    <a:pt x="175" y="45"/>
                  </a:lnTo>
                  <a:lnTo>
                    <a:pt x="173" y="43"/>
                  </a:lnTo>
                  <a:lnTo>
                    <a:pt x="173" y="43"/>
                  </a:lnTo>
                  <a:lnTo>
                    <a:pt x="171" y="43"/>
                  </a:lnTo>
                  <a:lnTo>
                    <a:pt x="171" y="43"/>
                  </a:lnTo>
                  <a:lnTo>
                    <a:pt x="169" y="41"/>
                  </a:lnTo>
                  <a:lnTo>
                    <a:pt x="169" y="41"/>
                  </a:lnTo>
                  <a:lnTo>
                    <a:pt x="169" y="39"/>
                  </a:lnTo>
                  <a:lnTo>
                    <a:pt x="167" y="39"/>
                  </a:lnTo>
                  <a:lnTo>
                    <a:pt x="167" y="37"/>
                  </a:lnTo>
                  <a:lnTo>
                    <a:pt x="165" y="37"/>
                  </a:lnTo>
                  <a:lnTo>
                    <a:pt x="165" y="36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2" y="28"/>
                  </a:lnTo>
                  <a:lnTo>
                    <a:pt x="162" y="26"/>
                  </a:lnTo>
                  <a:lnTo>
                    <a:pt x="162" y="24"/>
                  </a:lnTo>
                  <a:lnTo>
                    <a:pt x="160" y="24"/>
                  </a:lnTo>
                  <a:lnTo>
                    <a:pt x="160" y="23"/>
                  </a:lnTo>
                  <a:lnTo>
                    <a:pt x="160" y="21"/>
                  </a:lnTo>
                  <a:lnTo>
                    <a:pt x="160" y="19"/>
                  </a:lnTo>
                  <a:lnTo>
                    <a:pt x="160" y="19"/>
                  </a:lnTo>
                  <a:lnTo>
                    <a:pt x="160" y="17"/>
                  </a:lnTo>
                  <a:lnTo>
                    <a:pt x="160" y="15"/>
                  </a:lnTo>
                  <a:lnTo>
                    <a:pt x="160" y="13"/>
                  </a:lnTo>
                  <a:lnTo>
                    <a:pt x="160" y="13"/>
                  </a:lnTo>
                  <a:lnTo>
                    <a:pt x="160" y="11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4"/>
                  </a:lnTo>
                  <a:lnTo>
                    <a:pt x="165" y="4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7" y="2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181"/>
            <p:cNvSpPr>
              <a:spLocks/>
            </p:cNvSpPr>
            <p:nvPr/>
          </p:nvSpPr>
          <p:spPr bwMode="auto">
            <a:xfrm>
              <a:off x="4800600" y="3979863"/>
              <a:ext cx="300038" cy="77788"/>
            </a:xfrm>
            <a:custGeom>
              <a:avLst/>
              <a:gdLst/>
              <a:ahLst/>
              <a:cxnLst>
                <a:cxn ang="0">
                  <a:pos x="184" y="43"/>
                </a:cxn>
                <a:cxn ang="0">
                  <a:pos x="184" y="43"/>
                </a:cxn>
                <a:cxn ang="0">
                  <a:pos x="186" y="43"/>
                </a:cxn>
                <a:cxn ang="0">
                  <a:pos x="186" y="41"/>
                </a:cxn>
                <a:cxn ang="0">
                  <a:pos x="187" y="39"/>
                </a:cxn>
                <a:cxn ang="0">
                  <a:pos x="187" y="37"/>
                </a:cxn>
                <a:cxn ang="0">
                  <a:pos x="187" y="36"/>
                </a:cxn>
                <a:cxn ang="0">
                  <a:pos x="189" y="34"/>
                </a:cxn>
                <a:cxn ang="0">
                  <a:pos x="189" y="32"/>
                </a:cxn>
                <a:cxn ang="0">
                  <a:pos x="189" y="28"/>
                </a:cxn>
                <a:cxn ang="0">
                  <a:pos x="189" y="26"/>
                </a:cxn>
                <a:cxn ang="0">
                  <a:pos x="189" y="23"/>
                </a:cxn>
                <a:cxn ang="0">
                  <a:pos x="189" y="21"/>
                </a:cxn>
                <a:cxn ang="0">
                  <a:pos x="189" y="17"/>
                </a:cxn>
                <a:cxn ang="0">
                  <a:pos x="189" y="15"/>
                </a:cxn>
                <a:cxn ang="0">
                  <a:pos x="189" y="13"/>
                </a:cxn>
                <a:cxn ang="0">
                  <a:pos x="189" y="10"/>
                </a:cxn>
                <a:cxn ang="0">
                  <a:pos x="187" y="8"/>
                </a:cxn>
                <a:cxn ang="0">
                  <a:pos x="187" y="6"/>
                </a:cxn>
                <a:cxn ang="0">
                  <a:pos x="186" y="4"/>
                </a:cxn>
                <a:cxn ang="0">
                  <a:pos x="186" y="2"/>
                </a:cxn>
                <a:cxn ang="0">
                  <a:pos x="184" y="0"/>
                </a:cxn>
                <a:cxn ang="0">
                  <a:pos x="184" y="0"/>
                </a:cxn>
                <a:cxn ang="0">
                  <a:pos x="182" y="0"/>
                </a:cxn>
                <a:cxn ang="0">
                  <a:pos x="18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5" y="10"/>
                </a:cxn>
                <a:cxn ang="0">
                  <a:pos x="5" y="13"/>
                </a:cxn>
                <a:cxn ang="0">
                  <a:pos x="5" y="15"/>
                </a:cxn>
                <a:cxn ang="0">
                  <a:pos x="7" y="17"/>
                </a:cxn>
                <a:cxn ang="0">
                  <a:pos x="7" y="21"/>
                </a:cxn>
                <a:cxn ang="0">
                  <a:pos x="7" y="23"/>
                </a:cxn>
                <a:cxn ang="0">
                  <a:pos x="7" y="26"/>
                </a:cxn>
                <a:cxn ang="0">
                  <a:pos x="7" y="28"/>
                </a:cxn>
                <a:cxn ang="0">
                  <a:pos x="7" y="32"/>
                </a:cxn>
                <a:cxn ang="0">
                  <a:pos x="7" y="34"/>
                </a:cxn>
                <a:cxn ang="0">
                  <a:pos x="5" y="37"/>
                </a:cxn>
                <a:cxn ang="0">
                  <a:pos x="5" y="39"/>
                </a:cxn>
                <a:cxn ang="0">
                  <a:pos x="5" y="41"/>
                </a:cxn>
                <a:cxn ang="0">
                  <a:pos x="3" y="43"/>
                </a:cxn>
                <a:cxn ang="0">
                  <a:pos x="3" y="45"/>
                </a:cxn>
                <a:cxn ang="0">
                  <a:pos x="3" y="47"/>
                </a:cxn>
                <a:cxn ang="0">
                  <a:pos x="1" y="47"/>
                </a:cxn>
                <a:cxn ang="0">
                  <a:pos x="1" y="49"/>
                </a:cxn>
                <a:cxn ang="0">
                  <a:pos x="0" y="49"/>
                </a:cxn>
              </a:cxnLst>
              <a:rect l="0" t="0" r="r" b="b"/>
              <a:pathLst>
                <a:path w="189" h="49">
                  <a:moveTo>
                    <a:pt x="182" y="43"/>
                  </a:moveTo>
                  <a:lnTo>
                    <a:pt x="184" y="43"/>
                  </a:lnTo>
                  <a:lnTo>
                    <a:pt x="184" y="43"/>
                  </a:lnTo>
                  <a:lnTo>
                    <a:pt x="184" y="43"/>
                  </a:lnTo>
                  <a:lnTo>
                    <a:pt x="184" y="43"/>
                  </a:lnTo>
                  <a:lnTo>
                    <a:pt x="186" y="43"/>
                  </a:lnTo>
                  <a:lnTo>
                    <a:pt x="186" y="41"/>
                  </a:lnTo>
                  <a:lnTo>
                    <a:pt x="186" y="41"/>
                  </a:lnTo>
                  <a:lnTo>
                    <a:pt x="186" y="41"/>
                  </a:lnTo>
                  <a:lnTo>
                    <a:pt x="187" y="39"/>
                  </a:lnTo>
                  <a:lnTo>
                    <a:pt x="187" y="39"/>
                  </a:lnTo>
                  <a:lnTo>
                    <a:pt x="187" y="37"/>
                  </a:lnTo>
                  <a:lnTo>
                    <a:pt x="187" y="37"/>
                  </a:lnTo>
                  <a:lnTo>
                    <a:pt x="187" y="36"/>
                  </a:lnTo>
                  <a:lnTo>
                    <a:pt x="189" y="36"/>
                  </a:lnTo>
                  <a:lnTo>
                    <a:pt x="189" y="34"/>
                  </a:lnTo>
                  <a:lnTo>
                    <a:pt x="189" y="34"/>
                  </a:lnTo>
                  <a:lnTo>
                    <a:pt x="189" y="32"/>
                  </a:lnTo>
                  <a:lnTo>
                    <a:pt x="189" y="30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6"/>
                  </a:lnTo>
                  <a:lnTo>
                    <a:pt x="189" y="24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9" y="21"/>
                  </a:lnTo>
                  <a:lnTo>
                    <a:pt x="189" y="19"/>
                  </a:lnTo>
                  <a:lnTo>
                    <a:pt x="189" y="17"/>
                  </a:lnTo>
                  <a:lnTo>
                    <a:pt x="189" y="17"/>
                  </a:lnTo>
                  <a:lnTo>
                    <a:pt x="189" y="15"/>
                  </a:lnTo>
                  <a:lnTo>
                    <a:pt x="189" y="13"/>
                  </a:lnTo>
                  <a:lnTo>
                    <a:pt x="189" y="13"/>
                  </a:lnTo>
                  <a:lnTo>
                    <a:pt x="189" y="11"/>
                  </a:lnTo>
                  <a:lnTo>
                    <a:pt x="189" y="10"/>
                  </a:lnTo>
                  <a:lnTo>
                    <a:pt x="187" y="10"/>
                  </a:lnTo>
                  <a:lnTo>
                    <a:pt x="187" y="8"/>
                  </a:lnTo>
                  <a:lnTo>
                    <a:pt x="187" y="6"/>
                  </a:lnTo>
                  <a:lnTo>
                    <a:pt x="187" y="6"/>
                  </a:lnTo>
                  <a:lnTo>
                    <a:pt x="187" y="4"/>
                  </a:lnTo>
                  <a:lnTo>
                    <a:pt x="186" y="4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82" y="4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Oval 182"/>
            <p:cNvSpPr>
              <a:spLocks noChangeArrowheads="1"/>
            </p:cNvSpPr>
            <p:nvPr/>
          </p:nvSpPr>
          <p:spPr bwMode="auto">
            <a:xfrm>
              <a:off x="2809875" y="4546600"/>
              <a:ext cx="244475" cy="24447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183"/>
            <p:cNvSpPr>
              <a:spLocks/>
            </p:cNvSpPr>
            <p:nvPr/>
          </p:nvSpPr>
          <p:spPr bwMode="auto">
            <a:xfrm>
              <a:off x="2516188" y="4694238"/>
              <a:ext cx="331788" cy="217488"/>
            </a:xfrm>
            <a:custGeom>
              <a:avLst/>
              <a:gdLst/>
              <a:ahLst/>
              <a:cxnLst>
                <a:cxn ang="0">
                  <a:pos x="207" y="39"/>
                </a:cxn>
                <a:cxn ang="0">
                  <a:pos x="209" y="39"/>
                </a:cxn>
                <a:cxn ang="0">
                  <a:pos x="209" y="39"/>
                </a:cxn>
                <a:cxn ang="0">
                  <a:pos x="207" y="37"/>
                </a:cxn>
                <a:cxn ang="0">
                  <a:pos x="207" y="35"/>
                </a:cxn>
                <a:cxn ang="0">
                  <a:pos x="207" y="33"/>
                </a:cxn>
                <a:cxn ang="0">
                  <a:pos x="205" y="31"/>
                </a:cxn>
                <a:cxn ang="0">
                  <a:pos x="205" y="30"/>
                </a:cxn>
                <a:cxn ang="0">
                  <a:pos x="205" y="28"/>
                </a:cxn>
                <a:cxn ang="0">
                  <a:pos x="203" y="26"/>
                </a:cxn>
                <a:cxn ang="0">
                  <a:pos x="201" y="24"/>
                </a:cxn>
                <a:cxn ang="0">
                  <a:pos x="201" y="20"/>
                </a:cxn>
                <a:cxn ang="0">
                  <a:pos x="200" y="18"/>
                </a:cxn>
                <a:cxn ang="0">
                  <a:pos x="198" y="15"/>
                </a:cxn>
                <a:cxn ang="0">
                  <a:pos x="196" y="13"/>
                </a:cxn>
                <a:cxn ang="0">
                  <a:pos x="196" y="11"/>
                </a:cxn>
                <a:cxn ang="0">
                  <a:pos x="194" y="9"/>
                </a:cxn>
                <a:cxn ang="0">
                  <a:pos x="192" y="7"/>
                </a:cxn>
                <a:cxn ang="0">
                  <a:pos x="192" y="5"/>
                </a:cxn>
                <a:cxn ang="0">
                  <a:pos x="190" y="4"/>
                </a:cxn>
                <a:cxn ang="0">
                  <a:pos x="190" y="2"/>
                </a:cxn>
                <a:cxn ang="0">
                  <a:pos x="188" y="2"/>
                </a:cxn>
                <a:cxn ang="0">
                  <a:pos x="188" y="0"/>
                </a:cxn>
                <a:cxn ang="0">
                  <a:pos x="187" y="0"/>
                </a:cxn>
                <a:cxn ang="0">
                  <a:pos x="187" y="0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2" y="100"/>
                </a:cxn>
                <a:cxn ang="0">
                  <a:pos x="4" y="102"/>
                </a:cxn>
                <a:cxn ang="0">
                  <a:pos x="6" y="104"/>
                </a:cxn>
                <a:cxn ang="0">
                  <a:pos x="6" y="106"/>
                </a:cxn>
                <a:cxn ang="0">
                  <a:pos x="8" y="108"/>
                </a:cxn>
                <a:cxn ang="0">
                  <a:pos x="10" y="110"/>
                </a:cxn>
                <a:cxn ang="0">
                  <a:pos x="10" y="113"/>
                </a:cxn>
                <a:cxn ang="0">
                  <a:pos x="12" y="115"/>
                </a:cxn>
                <a:cxn ang="0">
                  <a:pos x="13" y="117"/>
                </a:cxn>
                <a:cxn ang="0">
                  <a:pos x="13" y="121"/>
                </a:cxn>
                <a:cxn ang="0">
                  <a:pos x="15" y="123"/>
                </a:cxn>
                <a:cxn ang="0">
                  <a:pos x="17" y="124"/>
                </a:cxn>
                <a:cxn ang="0">
                  <a:pos x="17" y="128"/>
                </a:cxn>
                <a:cxn ang="0">
                  <a:pos x="19" y="130"/>
                </a:cxn>
                <a:cxn ang="0">
                  <a:pos x="19" y="132"/>
                </a:cxn>
                <a:cxn ang="0">
                  <a:pos x="21" y="134"/>
                </a:cxn>
                <a:cxn ang="0">
                  <a:pos x="21" y="136"/>
                </a:cxn>
                <a:cxn ang="0">
                  <a:pos x="21" y="136"/>
                </a:cxn>
                <a:cxn ang="0">
                  <a:pos x="21" y="137"/>
                </a:cxn>
                <a:cxn ang="0">
                  <a:pos x="21" y="137"/>
                </a:cxn>
                <a:cxn ang="0">
                  <a:pos x="21" y="137"/>
                </a:cxn>
              </a:cxnLst>
              <a:rect l="0" t="0" r="r" b="b"/>
              <a:pathLst>
                <a:path w="209" h="137">
                  <a:moveTo>
                    <a:pt x="207" y="39"/>
                  </a:moveTo>
                  <a:lnTo>
                    <a:pt x="207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07" y="37"/>
                  </a:lnTo>
                  <a:lnTo>
                    <a:pt x="207" y="37"/>
                  </a:lnTo>
                  <a:lnTo>
                    <a:pt x="207" y="37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3"/>
                  </a:lnTo>
                  <a:lnTo>
                    <a:pt x="207" y="33"/>
                  </a:lnTo>
                  <a:lnTo>
                    <a:pt x="205" y="31"/>
                  </a:lnTo>
                  <a:lnTo>
                    <a:pt x="205" y="31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5" y="28"/>
                  </a:lnTo>
                  <a:lnTo>
                    <a:pt x="203" y="28"/>
                  </a:lnTo>
                  <a:lnTo>
                    <a:pt x="203" y="26"/>
                  </a:lnTo>
                  <a:lnTo>
                    <a:pt x="203" y="24"/>
                  </a:lnTo>
                  <a:lnTo>
                    <a:pt x="201" y="24"/>
                  </a:lnTo>
                  <a:lnTo>
                    <a:pt x="201" y="22"/>
                  </a:lnTo>
                  <a:lnTo>
                    <a:pt x="201" y="20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0" y="17"/>
                  </a:lnTo>
                  <a:lnTo>
                    <a:pt x="198" y="15"/>
                  </a:lnTo>
                  <a:lnTo>
                    <a:pt x="198" y="15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196" y="11"/>
                  </a:lnTo>
                  <a:lnTo>
                    <a:pt x="194" y="9"/>
                  </a:lnTo>
                  <a:lnTo>
                    <a:pt x="194" y="9"/>
                  </a:lnTo>
                  <a:lnTo>
                    <a:pt x="194" y="7"/>
                  </a:lnTo>
                  <a:lnTo>
                    <a:pt x="192" y="7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0" y="4"/>
                  </a:lnTo>
                  <a:lnTo>
                    <a:pt x="190" y="4"/>
                  </a:lnTo>
                  <a:lnTo>
                    <a:pt x="190" y="4"/>
                  </a:lnTo>
                  <a:lnTo>
                    <a:pt x="190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10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2" y="115"/>
                  </a:lnTo>
                  <a:lnTo>
                    <a:pt x="12" y="117"/>
                  </a:lnTo>
                  <a:lnTo>
                    <a:pt x="13" y="117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15" y="121"/>
                  </a:lnTo>
                  <a:lnTo>
                    <a:pt x="15" y="123"/>
                  </a:lnTo>
                  <a:lnTo>
                    <a:pt x="15" y="124"/>
                  </a:lnTo>
                  <a:lnTo>
                    <a:pt x="17" y="124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19" y="128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21" y="134"/>
                  </a:lnTo>
                  <a:lnTo>
                    <a:pt x="21" y="134"/>
                  </a:lnTo>
                  <a:lnTo>
                    <a:pt x="21" y="136"/>
                  </a:lnTo>
                  <a:lnTo>
                    <a:pt x="21" y="136"/>
                  </a:lnTo>
                  <a:lnTo>
                    <a:pt x="21" y="136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07" y="3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184"/>
            <p:cNvSpPr>
              <a:spLocks/>
            </p:cNvSpPr>
            <p:nvPr/>
          </p:nvSpPr>
          <p:spPr bwMode="auto">
            <a:xfrm>
              <a:off x="2940050" y="4389438"/>
              <a:ext cx="182563" cy="242888"/>
            </a:xfrm>
            <a:custGeom>
              <a:avLst/>
              <a:gdLst/>
              <a:ahLst/>
              <a:cxnLst>
                <a:cxn ang="0">
                  <a:pos x="1" y="123"/>
                </a:cxn>
                <a:cxn ang="0">
                  <a:pos x="1" y="125"/>
                </a:cxn>
                <a:cxn ang="0">
                  <a:pos x="0" y="127"/>
                </a:cxn>
                <a:cxn ang="0">
                  <a:pos x="0" y="131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1" y="136"/>
                </a:cxn>
                <a:cxn ang="0">
                  <a:pos x="3" y="140"/>
                </a:cxn>
                <a:cxn ang="0">
                  <a:pos x="5" y="142"/>
                </a:cxn>
                <a:cxn ang="0">
                  <a:pos x="7" y="144"/>
                </a:cxn>
                <a:cxn ang="0">
                  <a:pos x="9" y="145"/>
                </a:cxn>
                <a:cxn ang="0">
                  <a:pos x="11" y="147"/>
                </a:cxn>
                <a:cxn ang="0">
                  <a:pos x="13" y="149"/>
                </a:cxn>
                <a:cxn ang="0">
                  <a:pos x="16" y="149"/>
                </a:cxn>
                <a:cxn ang="0">
                  <a:pos x="18" y="151"/>
                </a:cxn>
                <a:cxn ang="0">
                  <a:pos x="22" y="151"/>
                </a:cxn>
                <a:cxn ang="0">
                  <a:pos x="24" y="153"/>
                </a:cxn>
                <a:cxn ang="0">
                  <a:pos x="27" y="153"/>
                </a:cxn>
                <a:cxn ang="0">
                  <a:pos x="29" y="153"/>
                </a:cxn>
                <a:cxn ang="0">
                  <a:pos x="31" y="151"/>
                </a:cxn>
                <a:cxn ang="0">
                  <a:pos x="33" y="151"/>
                </a:cxn>
                <a:cxn ang="0">
                  <a:pos x="37" y="149"/>
                </a:cxn>
                <a:cxn ang="0">
                  <a:pos x="39" y="149"/>
                </a:cxn>
                <a:cxn ang="0">
                  <a:pos x="39" y="147"/>
                </a:cxn>
                <a:cxn ang="0">
                  <a:pos x="40" y="145"/>
                </a:cxn>
                <a:cxn ang="0">
                  <a:pos x="113" y="23"/>
                </a:cxn>
                <a:cxn ang="0">
                  <a:pos x="113" y="25"/>
                </a:cxn>
                <a:cxn ang="0">
                  <a:pos x="111" y="27"/>
                </a:cxn>
                <a:cxn ang="0">
                  <a:pos x="109" y="28"/>
                </a:cxn>
                <a:cxn ang="0">
                  <a:pos x="106" y="28"/>
                </a:cxn>
                <a:cxn ang="0">
                  <a:pos x="104" y="28"/>
                </a:cxn>
                <a:cxn ang="0">
                  <a:pos x="102" y="28"/>
                </a:cxn>
                <a:cxn ang="0">
                  <a:pos x="98" y="28"/>
                </a:cxn>
                <a:cxn ang="0">
                  <a:pos x="96" y="28"/>
                </a:cxn>
                <a:cxn ang="0">
                  <a:pos x="94" y="28"/>
                </a:cxn>
                <a:cxn ang="0">
                  <a:pos x="91" y="27"/>
                </a:cxn>
                <a:cxn ang="0">
                  <a:pos x="89" y="27"/>
                </a:cxn>
                <a:cxn ang="0">
                  <a:pos x="85" y="25"/>
                </a:cxn>
                <a:cxn ang="0">
                  <a:pos x="83" y="23"/>
                </a:cxn>
                <a:cxn ang="0">
                  <a:pos x="81" y="21"/>
                </a:cxn>
                <a:cxn ang="0">
                  <a:pos x="80" y="19"/>
                </a:cxn>
                <a:cxn ang="0">
                  <a:pos x="78" y="17"/>
                </a:cxn>
                <a:cxn ang="0">
                  <a:pos x="76" y="15"/>
                </a:cxn>
                <a:cxn ang="0">
                  <a:pos x="74" y="12"/>
                </a:cxn>
                <a:cxn ang="0">
                  <a:pos x="74" y="10"/>
                </a:cxn>
                <a:cxn ang="0">
                  <a:pos x="74" y="8"/>
                </a:cxn>
                <a:cxn ang="0">
                  <a:pos x="74" y="6"/>
                </a:cxn>
                <a:cxn ang="0">
                  <a:pos x="74" y="4"/>
                </a:cxn>
                <a:cxn ang="0">
                  <a:pos x="74" y="2"/>
                </a:cxn>
                <a:cxn ang="0">
                  <a:pos x="76" y="0"/>
                </a:cxn>
              </a:cxnLst>
              <a:rect l="0" t="0" r="r" b="b"/>
              <a:pathLst>
                <a:path w="115" h="153">
                  <a:moveTo>
                    <a:pt x="1" y="123"/>
                  </a:moveTo>
                  <a:lnTo>
                    <a:pt x="1" y="123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3" y="138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7" y="144"/>
                  </a:lnTo>
                  <a:lnTo>
                    <a:pt x="7" y="144"/>
                  </a:lnTo>
                  <a:lnTo>
                    <a:pt x="9" y="145"/>
                  </a:lnTo>
                  <a:lnTo>
                    <a:pt x="11" y="145"/>
                  </a:lnTo>
                  <a:lnTo>
                    <a:pt x="11" y="147"/>
                  </a:lnTo>
                  <a:lnTo>
                    <a:pt x="13" y="147"/>
                  </a:lnTo>
                  <a:lnTo>
                    <a:pt x="13" y="149"/>
                  </a:lnTo>
                  <a:lnTo>
                    <a:pt x="14" y="149"/>
                  </a:lnTo>
                  <a:lnTo>
                    <a:pt x="16" y="149"/>
                  </a:lnTo>
                  <a:lnTo>
                    <a:pt x="18" y="151"/>
                  </a:lnTo>
                  <a:lnTo>
                    <a:pt x="18" y="151"/>
                  </a:lnTo>
                  <a:lnTo>
                    <a:pt x="20" y="151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4" y="153"/>
                  </a:lnTo>
                  <a:lnTo>
                    <a:pt x="26" y="153"/>
                  </a:lnTo>
                  <a:lnTo>
                    <a:pt x="27" y="153"/>
                  </a:lnTo>
                  <a:lnTo>
                    <a:pt x="27" y="153"/>
                  </a:lnTo>
                  <a:lnTo>
                    <a:pt x="29" y="153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3" y="151"/>
                  </a:lnTo>
                  <a:lnTo>
                    <a:pt x="33" y="151"/>
                  </a:lnTo>
                  <a:lnTo>
                    <a:pt x="35" y="151"/>
                  </a:lnTo>
                  <a:lnTo>
                    <a:pt x="37" y="149"/>
                  </a:lnTo>
                  <a:lnTo>
                    <a:pt x="37" y="149"/>
                  </a:lnTo>
                  <a:lnTo>
                    <a:pt x="39" y="149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40" y="147"/>
                  </a:lnTo>
                  <a:lnTo>
                    <a:pt x="40" y="145"/>
                  </a:lnTo>
                  <a:lnTo>
                    <a:pt x="115" y="23"/>
                  </a:lnTo>
                  <a:lnTo>
                    <a:pt x="113" y="23"/>
                  </a:lnTo>
                  <a:lnTo>
                    <a:pt x="113" y="25"/>
                  </a:lnTo>
                  <a:lnTo>
                    <a:pt x="113" y="25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9" y="27"/>
                  </a:lnTo>
                  <a:lnTo>
                    <a:pt x="109" y="28"/>
                  </a:lnTo>
                  <a:lnTo>
                    <a:pt x="107" y="28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2" y="28"/>
                  </a:lnTo>
                  <a:lnTo>
                    <a:pt x="100" y="30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3" y="28"/>
                  </a:lnTo>
                  <a:lnTo>
                    <a:pt x="91" y="27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7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1" y="23"/>
                  </a:lnTo>
                  <a:lnTo>
                    <a:pt x="81" y="21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78" y="19"/>
                  </a:lnTo>
                  <a:lnTo>
                    <a:pt x="78" y="17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1" y="12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Oval 185"/>
            <p:cNvSpPr>
              <a:spLocks noChangeArrowheads="1"/>
            </p:cNvSpPr>
            <p:nvPr/>
          </p:nvSpPr>
          <p:spPr bwMode="auto">
            <a:xfrm>
              <a:off x="2305050" y="4811713"/>
              <a:ext cx="244475" cy="24447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186"/>
            <p:cNvSpPr>
              <a:spLocks/>
            </p:cNvSpPr>
            <p:nvPr/>
          </p:nvSpPr>
          <p:spPr bwMode="auto">
            <a:xfrm>
              <a:off x="2151063" y="4829175"/>
              <a:ext cx="236538" cy="123825"/>
            </a:xfrm>
            <a:custGeom>
              <a:avLst/>
              <a:gdLst/>
              <a:ahLst/>
              <a:cxnLst>
                <a:cxn ang="0">
                  <a:pos x="124" y="78"/>
                </a:cxn>
                <a:cxn ang="0">
                  <a:pos x="128" y="78"/>
                </a:cxn>
                <a:cxn ang="0">
                  <a:pos x="130" y="78"/>
                </a:cxn>
                <a:cxn ang="0">
                  <a:pos x="132" y="77"/>
                </a:cxn>
                <a:cxn ang="0">
                  <a:pos x="134" y="77"/>
                </a:cxn>
                <a:cxn ang="0">
                  <a:pos x="137" y="75"/>
                </a:cxn>
                <a:cxn ang="0">
                  <a:pos x="139" y="75"/>
                </a:cxn>
                <a:cxn ang="0">
                  <a:pos x="141" y="73"/>
                </a:cxn>
                <a:cxn ang="0">
                  <a:pos x="143" y="69"/>
                </a:cxn>
                <a:cxn ang="0">
                  <a:pos x="145" y="67"/>
                </a:cxn>
                <a:cxn ang="0">
                  <a:pos x="145" y="65"/>
                </a:cxn>
                <a:cxn ang="0">
                  <a:pos x="147" y="62"/>
                </a:cxn>
                <a:cxn ang="0">
                  <a:pos x="147" y="60"/>
                </a:cxn>
                <a:cxn ang="0">
                  <a:pos x="149" y="56"/>
                </a:cxn>
                <a:cxn ang="0">
                  <a:pos x="149" y="54"/>
                </a:cxn>
                <a:cxn ang="0">
                  <a:pos x="149" y="51"/>
                </a:cxn>
                <a:cxn ang="0">
                  <a:pos x="149" y="49"/>
                </a:cxn>
                <a:cxn ang="0">
                  <a:pos x="147" y="45"/>
                </a:cxn>
                <a:cxn ang="0">
                  <a:pos x="147" y="43"/>
                </a:cxn>
                <a:cxn ang="0">
                  <a:pos x="145" y="41"/>
                </a:cxn>
                <a:cxn ang="0">
                  <a:pos x="143" y="39"/>
                </a:cxn>
                <a:cxn ang="0">
                  <a:pos x="143" y="38"/>
                </a:cxn>
                <a:cxn ang="0">
                  <a:pos x="141" y="36"/>
                </a:cxn>
                <a:cxn ang="0">
                  <a:pos x="139" y="34"/>
                </a:cxn>
                <a:cxn ang="0">
                  <a:pos x="136" y="34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18" y="4"/>
                </a:cxn>
                <a:cxn ang="0">
                  <a:pos x="20" y="4"/>
                </a:cxn>
                <a:cxn ang="0">
                  <a:pos x="20" y="8"/>
                </a:cxn>
                <a:cxn ang="0">
                  <a:pos x="22" y="10"/>
                </a:cxn>
                <a:cxn ang="0">
                  <a:pos x="24" y="12"/>
                </a:cxn>
                <a:cxn ang="0">
                  <a:pos x="24" y="13"/>
                </a:cxn>
                <a:cxn ang="0">
                  <a:pos x="24" y="17"/>
                </a:cxn>
                <a:cxn ang="0">
                  <a:pos x="24" y="19"/>
                </a:cxn>
                <a:cxn ang="0">
                  <a:pos x="24" y="23"/>
                </a:cxn>
                <a:cxn ang="0">
                  <a:pos x="24" y="26"/>
                </a:cxn>
                <a:cxn ang="0">
                  <a:pos x="24" y="28"/>
                </a:cxn>
                <a:cxn ang="0">
                  <a:pos x="22" y="32"/>
                </a:cxn>
                <a:cxn ang="0">
                  <a:pos x="22" y="34"/>
                </a:cxn>
                <a:cxn ang="0">
                  <a:pos x="20" y="36"/>
                </a:cxn>
                <a:cxn ang="0">
                  <a:pos x="18" y="39"/>
                </a:cxn>
                <a:cxn ang="0">
                  <a:pos x="17" y="41"/>
                </a:cxn>
                <a:cxn ang="0">
                  <a:pos x="15" y="43"/>
                </a:cxn>
                <a:cxn ang="0">
                  <a:pos x="11" y="43"/>
                </a:cxn>
                <a:cxn ang="0">
                  <a:pos x="9" y="45"/>
                </a:cxn>
                <a:cxn ang="0">
                  <a:pos x="7" y="45"/>
                </a:cxn>
                <a:cxn ang="0">
                  <a:pos x="5" y="47"/>
                </a:cxn>
                <a:cxn ang="0">
                  <a:pos x="4" y="45"/>
                </a:cxn>
                <a:cxn ang="0">
                  <a:pos x="0" y="45"/>
                </a:cxn>
              </a:cxnLst>
              <a:rect l="0" t="0" r="r" b="b"/>
              <a:pathLst>
                <a:path w="149" h="78">
                  <a:moveTo>
                    <a:pt x="124" y="78"/>
                  </a:moveTo>
                  <a:lnTo>
                    <a:pt x="124" y="78"/>
                  </a:lnTo>
                  <a:lnTo>
                    <a:pt x="126" y="78"/>
                  </a:lnTo>
                  <a:lnTo>
                    <a:pt x="128" y="78"/>
                  </a:lnTo>
                  <a:lnTo>
                    <a:pt x="128" y="78"/>
                  </a:lnTo>
                  <a:lnTo>
                    <a:pt x="130" y="78"/>
                  </a:lnTo>
                  <a:lnTo>
                    <a:pt x="132" y="78"/>
                  </a:lnTo>
                  <a:lnTo>
                    <a:pt x="132" y="77"/>
                  </a:lnTo>
                  <a:lnTo>
                    <a:pt x="134" y="77"/>
                  </a:lnTo>
                  <a:lnTo>
                    <a:pt x="134" y="77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7" y="75"/>
                  </a:lnTo>
                  <a:lnTo>
                    <a:pt x="139" y="75"/>
                  </a:lnTo>
                  <a:lnTo>
                    <a:pt x="139" y="73"/>
                  </a:lnTo>
                  <a:lnTo>
                    <a:pt x="141" y="73"/>
                  </a:lnTo>
                  <a:lnTo>
                    <a:pt x="141" y="7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5" y="67"/>
                  </a:lnTo>
                  <a:lnTo>
                    <a:pt x="145" y="65"/>
                  </a:lnTo>
                  <a:lnTo>
                    <a:pt x="145" y="65"/>
                  </a:lnTo>
                  <a:lnTo>
                    <a:pt x="147" y="64"/>
                  </a:lnTo>
                  <a:lnTo>
                    <a:pt x="147" y="62"/>
                  </a:lnTo>
                  <a:lnTo>
                    <a:pt x="147" y="62"/>
                  </a:lnTo>
                  <a:lnTo>
                    <a:pt x="147" y="60"/>
                  </a:lnTo>
                  <a:lnTo>
                    <a:pt x="149" y="58"/>
                  </a:lnTo>
                  <a:lnTo>
                    <a:pt x="149" y="56"/>
                  </a:lnTo>
                  <a:lnTo>
                    <a:pt x="149" y="56"/>
                  </a:lnTo>
                  <a:lnTo>
                    <a:pt x="149" y="54"/>
                  </a:lnTo>
                  <a:lnTo>
                    <a:pt x="149" y="52"/>
                  </a:lnTo>
                  <a:lnTo>
                    <a:pt x="149" y="51"/>
                  </a:lnTo>
                  <a:lnTo>
                    <a:pt x="149" y="49"/>
                  </a:lnTo>
                  <a:lnTo>
                    <a:pt x="149" y="49"/>
                  </a:lnTo>
                  <a:lnTo>
                    <a:pt x="149" y="47"/>
                  </a:lnTo>
                  <a:lnTo>
                    <a:pt x="147" y="45"/>
                  </a:lnTo>
                  <a:lnTo>
                    <a:pt x="147" y="45"/>
                  </a:lnTo>
                  <a:lnTo>
                    <a:pt x="147" y="43"/>
                  </a:lnTo>
                  <a:lnTo>
                    <a:pt x="147" y="41"/>
                  </a:lnTo>
                  <a:lnTo>
                    <a:pt x="145" y="41"/>
                  </a:lnTo>
                  <a:lnTo>
                    <a:pt x="145" y="39"/>
                  </a:lnTo>
                  <a:lnTo>
                    <a:pt x="143" y="39"/>
                  </a:lnTo>
                  <a:lnTo>
                    <a:pt x="143" y="38"/>
                  </a:lnTo>
                  <a:lnTo>
                    <a:pt x="143" y="38"/>
                  </a:lnTo>
                  <a:lnTo>
                    <a:pt x="141" y="36"/>
                  </a:lnTo>
                  <a:lnTo>
                    <a:pt x="141" y="36"/>
                  </a:lnTo>
                  <a:lnTo>
                    <a:pt x="139" y="36"/>
                  </a:lnTo>
                  <a:lnTo>
                    <a:pt x="139" y="34"/>
                  </a:lnTo>
                  <a:lnTo>
                    <a:pt x="137" y="34"/>
                  </a:lnTo>
                  <a:lnTo>
                    <a:pt x="136" y="34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5" y="43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7" y="45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4" y="47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124" y="78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Oval 187"/>
            <p:cNvSpPr>
              <a:spLocks noChangeArrowheads="1"/>
            </p:cNvSpPr>
            <p:nvPr/>
          </p:nvSpPr>
          <p:spPr bwMode="auto">
            <a:xfrm>
              <a:off x="6040438" y="3770313"/>
              <a:ext cx="244475" cy="24606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188"/>
            <p:cNvSpPr>
              <a:spLocks/>
            </p:cNvSpPr>
            <p:nvPr/>
          </p:nvSpPr>
          <p:spPr bwMode="auto">
            <a:xfrm>
              <a:off x="5738813" y="3859213"/>
              <a:ext cx="331788" cy="82550"/>
            </a:xfrm>
            <a:custGeom>
              <a:avLst/>
              <a:gdLst/>
              <a:ahLst/>
              <a:cxnLst>
                <a:cxn ang="0">
                  <a:pos x="201" y="46"/>
                </a:cxn>
                <a:cxn ang="0">
                  <a:pos x="203" y="45"/>
                </a:cxn>
                <a:cxn ang="0">
                  <a:pos x="203" y="45"/>
                </a:cxn>
                <a:cxn ang="0">
                  <a:pos x="205" y="43"/>
                </a:cxn>
                <a:cxn ang="0">
                  <a:pos x="205" y="43"/>
                </a:cxn>
                <a:cxn ang="0">
                  <a:pos x="207" y="41"/>
                </a:cxn>
                <a:cxn ang="0">
                  <a:pos x="207" y="39"/>
                </a:cxn>
                <a:cxn ang="0">
                  <a:pos x="207" y="35"/>
                </a:cxn>
                <a:cxn ang="0">
                  <a:pos x="209" y="33"/>
                </a:cxn>
                <a:cxn ang="0">
                  <a:pos x="209" y="32"/>
                </a:cxn>
                <a:cxn ang="0">
                  <a:pos x="209" y="28"/>
                </a:cxn>
                <a:cxn ang="0">
                  <a:pos x="209" y="26"/>
                </a:cxn>
                <a:cxn ang="0">
                  <a:pos x="209" y="22"/>
                </a:cxn>
                <a:cxn ang="0">
                  <a:pos x="209" y="20"/>
                </a:cxn>
                <a:cxn ang="0">
                  <a:pos x="209" y="17"/>
                </a:cxn>
                <a:cxn ang="0">
                  <a:pos x="207" y="15"/>
                </a:cxn>
                <a:cxn ang="0">
                  <a:pos x="207" y="11"/>
                </a:cxn>
                <a:cxn ang="0">
                  <a:pos x="207" y="9"/>
                </a:cxn>
                <a:cxn ang="0">
                  <a:pos x="205" y="7"/>
                </a:cxn>
                <a:cxn ang="0">
                  <a:pos x="205" y="6"/>
                </a:cxn>
                <a:cxn ang="0">
                  <a:pos x="203" y="4"/>
                </a:cxn>
                <a:cxn ang="0">
                  <a:pos x="203" y="2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9" y="0"/>
                </a:cxn>
                <a:cxn ang="0">
                  <a:pos x="0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6" y="11"/>
                </a:cxn>
                <a:cxn ang="0">
                  <a:pos x="6" y="13"/>
                </a:cxn>
                <a:cxn ang="0">
                  <a:pos x="8" y="17"/>
                </a:cxn>
                <a:cxn ang="0">
                  <a:pos x="8" y="19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9" y="26"/>
                </a:cxn>
                <a:cxn ang="0">
                  <a:pos x="9" y="30"/>
                </a:cxn>
                <a:cxn ang="0">
                  <a:pos x="9" y="32"/>
                </a:cxn>
                <a:cxn ang="0">
                  <a:pos x="9" y="35"/>
                </a:cxn>
                <a:cxn ang="0">
                  <a:pos x="8" y="37"/>
                </a:cxn>
                <a:cxn ang="0">
                  <a:pos x="8" y="41"/>
                </a:cxn>
                <a:cxn ang="0">
                  <a:pos x="8" y="43"/>
                </a:cxn>
                <a:cxn ang="0">
                  <a:pos x="8" y="45"/>
                </a:cxn>
                <a:cxn ang="0">
                  <a:pos x="6" y="46"/>
                </a:cxn>
                <a:cxn ang="0">
                  <a:pos x="6" y="48"/>
                </a:cxn>
                <a:cxn ang="0">
                  <a:pos x="4" y="50"/>
                </a:cxn>
                <a:cxn ang="0">
                  <a:pos x="4" y="50"/>
                </a:cxn>
                <a:cxn ang="0">
                  <a:pos x="2" y="52"/>
                </a:cxn>
                <a:cxn ang="0">
                  <a:pos x="2" y="52"/>
                </a:cxn>
              </a:cxnLst>
              <a:rect l="0" t="0" r="r" b="b"/>
              <a:pathLst>
                <a:path w="209" h="52">
                  <a:moveTo>
                    <a:pt x="201" y="46"/>
                  </a:moveTo>
                  <a:lnTo>
                    <a:pt x="201" y="46"/>
                  </a:lnTo>
                  <a:lnTo>
                    <a:pt x="201" y="46"/>
                  </a:lnTo>
                  <a:lnTo>
                    <a:pt x="203" y="45"/>
                  </a:lnTo>
                  <a:lnTo>
                    <a:pt x="203" y="45"/>
                  </a:lnTo>
                  <a:lnTo>
                    <a:pt x="203" y="45"/>
                  </a:lnTo>
                  <a:lnTo>
                    <a:pt x="203" y="45"/>
                  </a:lnTo>
                  <a:lnTo>
                    <a:pt x="205" y="43"/>
                  </a:lnTo>
                  <a:lnTo>
                    <a:pt x="205" y="43"/>
                  </a:lnTo>
                  <a:lnTo>
                    <a:pt x="205" y="43"/>
                  </a:lnTo>
                  <a:lnTo>
                    <a:pt x="205" y="41"/>
                  </a:lnTo>
                  <a:lnTo>
                    <a:pt x="207" y="41"/>
                  </a:lnTo>
                  <a:lnTo>
                    <a:pt x="207" y="39"/>
                  </a:lnTo>
                  <a:lnTo>
                    <a:pt x="207" y="39"/>
                  </a:lnTo>
                  <a:lnTo>
                    <a:pt x="207" y="37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9" y="33"/>
                  </a:lnTo>
                  <a:lnTo>
                    <a:pt x="209" y="32"/>
                  </a:lnTo>
                  <a:lnTo>
                    <a:pt x="209" y="32"/>
                  </a:lnTo>
                  <a:lnTo>
                    <a:pt x="209" y="30"/>
                  </a:lnTo>
                  <a:lnTo>
                    <a:pt x="209" y="28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4"/>
                  </a:lnTo>
                  <a:lnTo>
                    <a:pt x="209" y="22"/>
                  </a:lnTo>
                  <a:lnTo>
                    <a:pt x="209" y="20"/>
                  </a:lnTo>
                  <a:lnTo>
                    <a:pt x="209" y="20"/>
                  </a:lnTo>
                  <a:lnTo>
                    <a:pt x="209" y="19"/>
                  </a:lnTo>
                  <a:lnTo>
                    <a:pt x="209" y="17"/>
                  </a:lnTo>
                  <a:lnTo>
                    <a:pt x="209" y="15"/>
                  </a:lnTo>
                  <a:lnTo>
                    <a:pt x="207" y="15"/>
                  </a:lnTo>
                  <a:lnTo>
                    <a:pt x="207" y="13"/>
                  </a:lnTo>
                  <a:lnTo>
                    <a:pt x="207" y="11"/>
                  </a:lnTo>
                  <a:lnTo>
                    <a:pt x="207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7"/>
                  </a:lnTo>
                  <a:lnTo>
                    <a:pt x="205" y="6"/>
                  </a:lnTo>
                  <a:lnTo>
                    <a:pt x="205" y="6"/>
                  </a:lnTo>
                  <a:lnTo>
                    <a:pt x="205" y="4"/>
                  </a:lnTo>
                  <a:lnTo>
                    <a:pt x="203" y="4"/>
                  </a:lnTo>
                  <a:lnTo>
                    <a:pt x="203" y="4"/>
                  </a:lnTo>
                  <a:lnTo>
                    <a:pt x="203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01" y="4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Oval 189"/>
            <p:cNvSpPr>
              <a:spLocks noChangeArrowheads="1"/>
            </p:cNvSpPr>
            <p:nvPr/>
          </p:nvSpPr>
          <p:spPr bwMode="auto">
            <a:xfrm>
              <a:off x="4602163" y="3914775"/>
              <a:ext cx="209550" cy="2095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Oval 190"/>
            <p:cNvSpPr>
              <a:spLocks noChangeArrowheads="1"/>
            </p:cNvSpPr>
            <p:nvPr/>
          </p:nvSpPr>
          <p:spPr bwMode="auto">
            <a:xfrm>
              <a:off x="5505450" y="3786188"/>
              <a:ext cx="246063" cy="24447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val 191"/>
            <p:cNvSpPr>
              <a:spLocks noChangeArrowheads="1"/>
            </p:cNvSpPr>
            <p:nvPr/>
          </p:nvSpPr>
          <p:spPr bwMode="auto">
            <a:xfrm>
              <a:off x="3506788" y="3997325"/>
              <a:ext cx="209550" cy="2095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192"/>
            <p:cNvSpPr>
              <a:spLocks/>
            </p:cNvSpPr>
            <p:nvPr/>
          </p:nvSpPr>
          <p:spPr bwMode="auto">
            <a:xfrm>
              <a:off x="3225800" y="4113213"/>
              <a:ext cx="312738" cy="203200"/>
            </a:xfrm>
            <a:custGeom>
              <a:avLst/>
              <a:gdLst/>
              <a:ahLst/>
              <a:cxnLst>
                <a:cxn ang="0">
                  <a:pos x="197" y="41"/>
                </a:cxn>
                <a:cxn ang="0">
                  <a:pos x="197" y="41"/>
                </a:cxn>
                <a:cxn ang="0">
                  <a:pos x="197" y="41"/>
                </a:cxn>
                <a:cxn ang="0">
                  <a:pos x="197" y="39"/>
                </a:cxn>
                <a:cxn ang="0">
                  <a:pos x="197" y="37"/>
                </a:cxn>
                <a:cxn ang="0">
                  <a:pos x="197" y="35"/>
                </a:cxn>
                <a:cxn ang="0">
                  <a:pos x="195" y="33"/>
                </a:cxn>
                <a:cxn ang="0">
                  <a:pos x="195" y="31"/>
                </a:cxn>
                <a:cxn ang="0">
                  <a:pos x="193" y="30"/>
                </a:cxn>
                <a:cxn ang="0">
                  <a:pos x="193" y="28"/>
                </a:cxn>
                <a:cxn ang="0">
                  <a:pos x="192" y="24"/>
                </a:cxn>
                <a:cxn ang="0">
                  <a:pos x="190" y="22"/>
                </a:cxn>
                <a:cxn ang="0">
                  <a:pos x="190" y="20"/>
                </a:cxn>
                <a:cxn ang="0">
                  <a:pos x="188" y="17"/>
                </a:cxn>
                <a:cxn ang="0">
                  <a:pos x="186" y="15"/>
                </a:cxn>
                <a:cxn ang="0">
                  <a:pos x="186" y="11"/>
                </a:cxn>
                <a:cxn ang="0">
                  <a:pos x="184" y="9"/>
                </a:cxn>
                <a:cxn ang="0">
                  <a:pos x="182" y="7"/>
                </a:cxn>
                <a:cxn ang="0">
                  <a:pos x="182" y="5"/>
                </a:cxn>
                <a:cxn ang="0">
                  <a:pos x="180" y="4"/>
                </a:cxn>
                <a:cxn ang="0">
                  <a:pos x="180" y="4"/>
                </a:cxn>
                <a:cxn ang="0">
                  <a:pos x="179" y="2"/>
                </a:cxn>
                <a:cxn ang="0">
                  <a:pos x="179" y="2"/>
                </a:cxn>
                <a:cxn ang="0">
                  <a:pos x="179" y="0"/>
                </a:cxn>
                <a:cxn ang="0">
                  <a:pos x="177" y="0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0" y="89"/>
                </a:cxn>
                <a:cxn ang="0">
                  <a:pos x="2" y="89"/>
                </a:cxn>
                <a:cxn ang="0">
                  <a:pos x="2" y="91"/>
                </a:cxn>
                <a:cxn ang="0">
                  <a:pos x="4" y="93"/>
                </a:cxn>
                <a:cxn ang="0">
                  <a:pos x="6" y="95"/>
                </a:cxn>
                <a:cxn ang="0">
                  <a:pos x="6" y="96"/>
                </a:cxn>
                <a:cxn ang="0">
                  <a:pos x="7" y="100"/>
                </a:cxn>
                <a:cxn ang="0">
                  <a:pos x="9" y="102"/>
                </a:cxn>
                <a:cxn ang="0">
                  <a:pos x="9" y="104"/>
                </a:cxn>
                <a:cxn ang="0">
                  <a:pos x="11" y="108"/>
                </a:cxn>
                <a:cxn ang="0">
                  <a:pos x="13" y="109"/>
                </a:cxn>
                <a:cxn ang="0">
                  <a:pos x="13" y="113"/>
                </a:cxn>
                <a:cxn ang="0">
                  <a:pos x="15" y="115"/>
                </a:cxn>
                <a:cxn ang="0">
                  <a:pos x="15" y="117"/>
                </a:cxn>
                <a:cxn ang="0">
                  <a:pos x="17" y="119"/>
                </a:cxn>
                <a:cxn ang="0">
                  <a:pos x="17" y="121"/>
                </a:cxn>
                <a:cxn ang="0">
                  <a:pos x="19" y="122"/>
                </a:cxn>
                <a:cxn ang="0">
                  <a:pos x="19" y="124"/>
                </a:cxn>
                <a:cxn ang="0">
                  <a:pos x="19" y="126"/>
                </a:cxn>
                <a:cxn ang="0">
                  <a:pos x="19" y="126"/>
                </a:cxn>
                <a:cxn ang="0">
                  <a:pos x="19" y="128"/>
                </a:cxn>
                <a:cxn ang="0">
                  <a:pos x="19" y="128"/>
                </a:cxn>
              </a:cxnLst>
              <a:rect l="0" t="0" r="r" b="b"/>
              <a:pathLst>
                <a:path w="197" h="128">
                  <a:moveTo>
                    <a:pt x="197" y="41"/>
                  </a:moveTo>
                  <a:lnTo>
                    <a:pt x="197" y="41"/>
                  </a:lnTo>
                  <a:lnTo>
                    <a:pt x="197" y="41"/>
                  </a:lnTo>
                  <a:lnTo>
                    <a:pt x="197" y="41"/>
                  </a:lnTo>
                  <a:lnTo>
                    <a:pt x="197" y="41"/>
                  </a:lnTo>
                  <a:lnTo>
                    <a:pt x="197" y="41"/>
                  </a:lnTo>
                  <a:lnTo>
                    <a:pt x="197" y="39"/>
                  </a:lnTo>
                  <a:lnTo>
                    <a:pt x="197" y="39"/>
                  </a:lnTo>
                  <a:lnTo>
                    <a:pt x="197" y="39"/>
                  </a:lnTo>
                  <a:lnTo>
                    <a:pt x="197" y="37"/>
                  </a:lnTo>
                  <a:lnTo>
                    <a:pt x="197" y="37"/>
                  </a:lnTo>
                  <a:lnTo>
                    <a:pt x="197" y="35"/>
                  </a:lnTo>
                  <a:lnTo>
                    <a:pt x="195" y="35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3" y="30"/>
                  </a:lnTo>
                  <a:lnTo>
                    <a:pt x="193" y="28"/>
                  </a:lnTo>
                  <a:lnTo>
                    <a:pt x="193" y="28"/>
                  </a:lnTo>
                  <a:lnTo>
                    <a:pt x="192" y="26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0" y="22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88" y="18"/>
                  </a:lnTo>
                  <a:lnTo>
                    <a:pt x="188" y="17"/>
                  </a:lnTo>
                  <a:lnTo>
                    <a:pt x="188" y="15"/>
                  </a:lnTo>
                  <a:lnTo>
                    <a:pt x="186" y="15"/>
                  </a:lnTo>
                  <a:lnTo>
                    <a:pt x="186" y="13"/>
                  </a:lnTo>
                  <a:lnTo>
                    <a:pt x="186" y="11"/>
                  </a:lnTo>
                  <a:lnTo>
                    <a:pt x="184" y="11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82" y="5"/>
                  </a:lnTo>
                  <a:lnTo>
                    <a:pt x="180" y="5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79" y="2"/>
                  </a:lnTo>
                  <a:lnTo>
                    <a:pt x="179" y="2"/>
                  </a:lnTo>
                  <a:lnTo>
                    <a:pt x="179" y="2"/>
                  </a:lnTo>
                  <a:lnTo>
                    <a:pt x="179" y="2"/>
                  </a:lnTo>
                  <a:lnTo>
                    <a:pt x="179" y="2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5"/>
                  </a:lnTo>
                  <a:lnTo>
                    <a:pt x="6" y="95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7" y="98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9" y="102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13" y="109"/>
                  </a:lnTo>
                  <a:lnTo>
                    <a:pt x="13" y="111"/>
                  </a:lnTo>
                  <a:lnTo>
                    <a:pt x="13" y="113"/>
                  </a:lnTo>
                  <a:lnTo>
                    <a:pt x="15" y="113"/>
                  </a:lnTo>
                  <a:lnTo>
                    <a:pt x="15" y="115"/>
                  </a:lnTo>
                  <a:lnTo>
                    <a:pt x="15" y="117"/>
                  </a:lnTo>
                  <a:lnTo>
                    <a:pt x="15" y="117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97" y="4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Oval 193"/>
            <p:cNvSpPr>
              <a:spLocks noChangeArrowheads="1"/>
            </p:cNvSpPr>
            <p:nvPr/>
          </p:nvSpPr>
          <p:spPr bwMode="auto">
            <a:xfrm>
              <a:off x="3006725" y="4206875"/>
              <a:ext cx="250825" cy="2508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194"/>
            <p:cNvSpPr>
              <a:spLocks/>
            </p:cNvSpPr>
            <p:nvPr/>
          </p:nvSpPr>
          <p:spPr bwMode="auto">
            <a:xfrm>
              <a:off x="2871788" y="4210050"/>
              <a:ext cx="227013" cy="138113"/>
            </a:xfrm>
            <a:custGeom>
              <a:avLst/>
              <a:gdLst/>
              <a:ahLst/>
              <a:cxnLst>
                <a:cxn ang="0">
                  <a:pos x="117" y="86"/>
                </a:cxn>
                <a:cxn ang="0">
                  <a:pos x="119" y="87"/>
                </a:cxn>
                <a:cxn ang="0">
                  <a:pos x="123" y="87"/>
                </a:cxn>
                <a:cxn ang="0">
                  <a:pos x="124" y="86"/>
                </a:cxn>
                <a:cxn ang="0">
                  <a:pos x="126" y="86"/>
                </a:cxn>
                <a:cxn ang="0">
                  <a:pos x="130" y="86"/>
                </a:cxn>
                <a:cxn ang="0">
                  <a:pos x="132" y="84"/>
                </a:cxn>
                <a:cxn ang="0">
                  <a:pos x="134" y="82"/>
                </a:cxn>
                <a:cxn ang="0">
                  <a:pos x="136" y="80"/>
                </a:cxn>
                <a:cxn ang="0">
                  <a:pos x="137" y="78"/>
                </a:cxn>
                <a:cxn ang="0">
                  <a:pos x="139" y="74"/>
                </a:cxn>
                <a:cxn ang="0">
                  <a:pos x="141" y="73"/>
                </a:cxn>
                <a:cxn ang="0">
                  <a:pos x="141" y="69"/>
                </a:cxn>
                <a:cxn ang="0">
                  <a:pos x="143" y="67"/>
                </a:cxn>
                <a:cxn ang="0">
                  <a:pos x="143" y="63"/>
                </a:cxn>
                <a:cxn ang="0">
                  <a:pos x="143" y="61"/>
                </a:cxn>
                <a:cxn ang="0">
                  <a:pos x="143" y="58"/>
                </a:cxn>
                <a:cxn ang="0">
                  <a:pos x="143" y="56"/>
                </a:cxn>
                <a:cxn ang="0">
                  <a:pos x="141" y="52"/>
                </a:cxn>
                <a:cxn ang="0">
                  <a:pos x="141" y="50"/>
                </a:cxn>
                <a:cxn ang="0">
                  <a:pos x="139" y="48"/>
                </a:cxn>
                <a:cxn ang="0">
                  <a:pos x="137" y="47"/>
                </a:cxn>
                <a:cxn ang="0">
                  <a:pos x="136" y="45"/>
                </a:cxn>
                <a:cxn ang="0">
                  <a:pos x="134" y="43"/>
                </a:cxn>
                <a:cxn ang="0">
                  <a:pos x="132" y="43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22" y="6"/>
                </a:cxn>
                <a:cxn ang="0">
                  <a:pos x="24" y="8"/>
                </a:cxn>
                <a:cxn ang="0">
                  <a:pos x="26" y="9"/>
                </a:cxn>
                <a:cxn ang="0">
                  <a:pos x="26" y="13"/>
                </a:cxn>
                <a:cxn ang="0">
                  <a:pos x="28" y="15"/>
                </a:cxn>
                <a:cxn ang="0">
                  <a:pos x="28" y="19"/>
                </a:cxn>
                <a:cxn ang="0">
                  <a:pos x="28" y="21"/>
                </a:cxn>
                <a:cxn ang="0">
                  <a:pos x="28" y="24"/>
                </a:cxn>
                <a:cxn ang="0">
                  <a:pos x="26" y="26"/>
                </a:cxn>
                <a:cxn ang="0">
                  <a:pos x="26" y="30"/>
                </a:cxn>
                <a:cxn ang="0">
                  <a:pos x="24" y="32"/>
                </a:cxn>
                <a:cxn ang="0">
                  <a:pos x="22" y="35"/>
                </a:cxn>
                <a:cxn ang="0">
                  <a:pos x="20" y="37"/>
                </a:cxn>
                <a:cxn ang="0">
                  <a:pos x="18" y="39"/>
                </a:cxn>
                <a:cxn ang="0">
                  <a:pos x="16" y="41"/>
                </a:cxn>
                <a:cxn ang="0">
                  <a:pos x="15" y="43"/>
                </a:cxn>
                <a:cxn ang="0">
                  <a:pos x="13" y="45"/>
                </a:cxn>
                <a:cxn ang="0">
                  <a:pos x="9" y="45"/>
                </a:cxn>
                <a:cxn ang="0">
                  <a:pos x="7" y="47"/>
                </a:cxn>
                <a:cxn ang="0">
                  <a:pos x="5" y="47"/>
                </a:cxn>
                <a:cxn ang="0">
                  <a:pos x="2" y="45"/>
                </a:cxn>
                <a:cxn ang="0">
                  <a:pos x="0" y="45"/>
                </a:cxn>
              </a:cxnLst>
              <a:rect l="0" t="0" r="r" b="b"/>
              <a:pathLst>
                <a:path w="143" h="87">
                  <a:moveTo>
                    <a:pt x="117" y="86"/>
                  </a:moveTo>
                  <a:lnTo>
                    <a:pt x="117" y="86"/>
                  </a:lnTo>
                  <a:lnTo>
                    <a:pt x="119" y="86"/>
                  </a:lnTo>
                  <a:lnTo>
                    <a:pt x="119" y="87"/>
                  </a:lnTo>
                  <a:lnTo>
                    <a:pt x="121" y="87"/>
                  </a:lnTo>
                  <a:lnTo>
                    <a:pt x="123" y="87"/>
                  </a:lnTo>
                  <a:lnTo>
                    <a:pt x="123" y="87"/>
                  </a:lnTo>
                  <a:lnTo>
                    <a:pt x="124" y="86"/>
                  </a:lnTo>
                  <a:lnTo>
                    <a:pt x="126" y="86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30" y="84"/>
                  </a:lnTo>
                  <a:lnTo>
                    <a:pt x="132" y="84"/>
                  </a:lnTo>
                  <a:lnTo>
                    <a:pt x="134" y="82"/>
                  </a:lnTo>
                  <a:lnTo>
                    <a:pt x="134" y="82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9" y="74"/>
                  </a:lnTo>
                  <a:lnTo>
                    <a:pt x="141" y="73"/>
                  </a:lnTo>
                  <a:lnTo>
                    <a:pt x="141" y="71"/>
                  </a:lnTo>
                  <a:lnTo>
                    <a:pt x="141" y="69"/>
                  </a:lnTo>
                  <a:lnTo>
                    <a:pt x="143" y="69"/>
                  </a:lnTo>
                  <a:lnTo>
                    <a:pt x="143" y="67"/>
                  </a:lnTo>
                  <a:lnTo>
                    <a:pt x="143" y="65"/>
                  </a:lnTo>
                  <a:lnTo>
                    <a:pt x="143" y="63"/>
                  </a:lnTo>
                  <a:lnTo>
                    <a:pt x="143" y="63"/>
                  </a:lnTo>
                  <a:lnTo>
                    <a:pt x="143" y="61"/>
                  </a:lnTo>
                  <a:lnTo>
                    <a:pt x="143" y="60"/>
                  </a:lnTo>
                  <a:lnTo>
                    <a:pt x="143" y="58"/>
                  </a:lnTo>
                  <a:lnTo>
                    <a:pt x="143" y="58"/>
                  </a:lnTo>
                  <a:lnTo>
                    <a:pt x="143" y="56"/>
                  </a:lnTo>
                  <a:lnTo>
                    <a:pt x="143" y="54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41" y="50"/>
                  </a:lnTo>
                  <a:lnTo>
                    <a:pt x="139" y="50"/>
                  </a:lnTo>
                  <a:lnTo>
                    <a:pt x="139" y="48"/>
                  </a:lnTo>
                  <a:lnTo>
                    <a:pt x="139" y="47"/>
                  </a:lnTo>
                  <a:lnTo>
                    <a:pt x="137" y="47"/>
                  </a:lnTo>
                  <a:lnTo>
                    <a:pt x="137" y="45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2" y="43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4"/>
                  </a:lnTo>
                  <a:lnTo>
                    <a:pt x="22" y="35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20" y="39"/>
                  </a:lnTo>
                  <a:lnTo>
                    <a:pt x="18" y="39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3" y="43"/>
                  </a:lnTo>
                  <a:lnTo>
                    <a:pt x="13" y="45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117" y="8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val 195"/>
            <p:cNvSpPr>
              <a:spLocks noChangeArrowheads="1"/>
            </p:cNvSpPr>
            <p:nvPr/>
          </p:nvSpPr>
          <p:spPr bwMode="auto">
            <a:xfrm>
              <a:off x="1955800" y="4718050"/>
              <a:ext cx="257175" cy="2555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196"/>
            <p:cNvSpPr>
              <a:spLocks/>
            </p:cNvSpPr>
            <p:nvPr/>
          </p:nvSpPr>
          <p:spPr bwMode="auto">
            <a:xfrm>
              <a:off x="2089150" y="4552950"/>
              <a:ext cx="173038" cy="25082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32"/>
                </a:cxn>
                <a:cxn ang="0">
                  <a:pos x="0" y="133"/>
                </a:cxn>
                <a:cxn ang="0">
                  <a:pos x="0" y="137"/>
                </a:cxn>
                <a:cxn ang="0">
                  <a:pos x="0" y="139"/>
                </a:cxn>
                <a:cxn ang="0">
                  <a:pos x="0" y="141"/>
                </a:cxn>
                <a:cxn ang="0">
                  <a:pos x="2" y="145"/>
                </a:cxn>
                <a:cxn ang="0">
                  <a:pos x="3" y="146"/>
                </a:cxn>
                <a:cxn ang="0">
                  <a:pos x="5" y="148"/>
                </a:cxn>
                <a:cxn ang="0">
                  <a:pos x="7" y="150"/>
                </a:cxn>
                <a:cxn ang="0">
                  <a:pos x="9" y="152"/>
                </a:cxn>
                <a:cxn ang="0">
                  <a:pos x="11" y="154"/>
                </a:cxn>
                <a:cxn ang="0">
                  <a:pos x="15" y="156"/>
                </a:cxn>
                <a:cxn ang="0">
                  <a:pos x="16" y="156"/>
                </a:cxn>
                <a:cxn ang="0">
                  <a:pos x="20" y="158"/>
                </a:cxn>
                <a:cxn ang="0">
                  <a:pos x="22" y="158"/>
                </a:cxn>
                <a:cxn ang="0">
                  <a:pos x="26" y="158"/>
                </a:cxn>
                <a:cxn ang="0">
                  <a:pos x="28" y="158"/>
                </a:cxn>
                <a:cxn ang="0">
                  <a:pos x="31" y="158"/>
                </a:cxn>
                <a:cxn ang="0">
                  <a:pos x="33" y="158"/>
                </a:cxn>
                <a:cxn ang="0">
                  <a:pos x="37" y="156"/>
                </a:cxn>
                <a:cxn ang="0">
                  <a:pos x="39" y="156"/>
                </a:cxn>
                <a:cxn ang="0">
                  <a:pos x="41" y="154"/>
                </a:cxn>
                <a:cxn ang="0">
                  <a:pos x="41" y="152"/>
                </a:cxn>
                <a:cxn ang="0">
                  <a:pos x="43" y="150"/>
                </a:cxn>
                <a:cxn ang="0">
                  <a:pos x="109" y="22"/>
                </a:cxn>
                <a:cxn ang="0">
                  <a:pos x="108" y="24"/>
                </a:cxn>
                <a:cxn ang="0">
                  <a:pos x="106" y="26"/>
                </a:cxn>
                <a:cxn ang="0">
                  <a:pos x="104" y="26"/>
                </a:cxn>
                <a:cxn ang="0">
                  <a:pos x="102" y="28"/>
                </a:cxn>
                <a:cxn ang="0">
                  <a:pos x="100" y="28"/>
                </a:cxn>
                <a:cxn ang="0">
                  <a:pos x="96" y="29"/>
                </a:cxn>
                <a:cxn ang="0">
                  <a:pos x="95" y="29"/>
                </a:cxn>
                <a:cxn ang="0">
                  <a:pos x="91" y="29"/>
                </a:cxn>
                <a:cxn ang="0">
                  <a:pos x="89" y="28"/>
                </a:cxn>
                <a:cxn ang="0">
                  <a:pos x="85" y="28"/>
                </a:cxn>
                <a:cxn ang="0">
                  <a:pos x="83" y="26"/>
                </a:cxn>
                <a:cxn ang="0">
                  <a:pos x="80" y="26"/>
                </a:cxn>
                <a:cxn ang="0">
                  <a:pos x="78" y="24"/>
                </a:cxn>
                <a:cxn ang="0">
                  <a:pos x="76" y="22"/>
                </a:cxn>
                <a:cxn ang="0">
                  <a:pos x="72" y="20"/>
                </a:cxn>
                <a:cxn ang="0">
                  <a:pos x="70" y="18"/>
                </a:cxn>
                <a:cxn ang="0">
                  <a:pos x="69" y="16"/>
                </a:cxn>
                <a:cxn ang="0">
                  <a:pos x="69" y="13"/>
                </a:cxn>
                <a:cxn ang="0">
                  <a:pos x="67" y="11"/>
                </a:cxn>
                <a:cxn ang="0">
                  <a:pos x="67" y="9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67" y="2"/>
                </a:cxn>
                <a:cxn ang="0">
                  <a:pos x="69" y="0"/>
                </a:cxn>
              </a:cxnLst>
              <a:rect l="0" t="0" r="r" b="b"/>
              <a:pathLst>
                <a:path w="109" h="158">
                  <a:moveTo>
                    <a:pt x="2" y="130"/>
                  </a:moveTo>
                  <a:lnTo>
                    <a:pt x="0" y="13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43"/>
                  </a:lnTo>
                  <a:lnTo>
                    <a:pt x="2" y="145"/>
                  </a:lnTo>
                  <a:lnTo>
                    <a:pt x="2" y="145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5" y="148"/>
                  </a:lnTo>
                  <a:lnTo>
                    <a:pt x="5" y="150"/>
                  </a:lnTo>
                  <a:lnTo>
                    <a:pt x="7" y="150"/>
                  </a:lnTo>
                  <a:lnTo>
                    <a:pt x="7" y="152"/>
                  </a:lnTo>
                  <a:lnTo>
                    <a:pt x="9" y="152"/>
                  </a:lnTo>
                  <a:lnTo>
                    <a:pt x="11" y="154"/>
                  </a:lnTo>
                  <a:lnTo>
                    <a:pt x="11" y="154"/>
                  </a:lnTo>
                  <a:lnTo>
                    <a:pt x="13" y="154"/>
                  </a:lnTo>
                  <a:lnTo>
                    <a:pt x="15" y="156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8" y="158"/>
                  </a:lnTo>
                  <a:lnTo>
                    <a:pt x="20" y="158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24" y="158"/>
                  </a:lnTo>
                  <a:lnTo>
                    <a:pt x="26" y="158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9" y="158"/>
                  </a:lnTo>
                  <a:lnTo>
                    <a:pt x="31" y="158"/>
                  </a:lnTo>
                  <a:lnTo>
                    <a:pt x="33" y="158"/>
                  </a:lnTo>
                  <a:lnTo>
                    <a:pt x="33" y="158"/>
                  </a:lnTo>
                  <a:lnTo>
                    <a:pt x="35" y="156"/>
                  </a:lnTo>
                  <a:lnTo>
                    <a:pt x="37" y="156"/>
                  </a:lnTo>
                  <a:lnTo>
                    <a:pt x="37" y="156"/>
                  </a:lnTo>
                  <a:lnTo>
                    <a:pt x="39" y="156"/>
                  </a:lnTo>
                  <a:lnTo>
                    <a:pt x="39" y="154"/>
                  </a:lnTo>
                  <a:lnTo>
                    <a:pt x="41" y="154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3" y="150"/>
                  </a:lnTo>
                  <a:lnTo>
                    <a:pt x="43" y="150"/>
                  </a:lnTo>
                  <a:lnTo>
                    <a:pt x="109" y="20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26"/>
                  </a:lnTo>
                  <a:lnTo>
                    <a:pt x="104" y="28"/>
                  </a:lnTo>
                  <a:lnTo>
                    <a:pt x="102" y="28"/>
                  </a:lnTo>
                  <a:lnTo>
                    <a:pt x="100" y="28"/>
                  </a:lnTo>
                  <a:lnTo>
                    <a:pt x="100" y="28"/>
                  </a:lnTo>
                  <a:lnTo>
                    <a:pt x="98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5" y="29"/>
                  </a:lnTo>
                  <a:lnTo>
                    <a:pt x="93" y="29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8"/>
                  </a:lnTo>
                  <a:lnTo>
                    <a:pt x="85" y="28"/>
                  </a:lnTo>
                  <a:lnTo>
                    <a:pt x="83" y="28"/>
                  </a:lnTo>
                  <a:lnTo>
                    <a:pt x="83" y="26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70" y="16"/>
                  </a:lnTo>
                  <a:lnTo>
                    <a:pt x="69" y="16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7" y="11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7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2" y="13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Oval 197"/>
            <p:cNvSpPr>
              <a:spLocks noChangeArrowheads="1"/>
            </p:cNvSpPr>
            <p:nvPr/>
          </p:nvSpPr>
          <p:spPr bwMode="auto">
            <a:xfrm>
              <a:off x="2686050" y="4092575"/>
              <a:ext cx="255588" cy="2555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198"/>
            <p:cNvSpPr>
              <a:spLocks/>
            </p:cNvSpPr>
            <p:nvPr/>
          </p:nvSpPr>
          <p:spPr bwMode="auto">
            <a:xfrm>
              <a:off x="2363788" y="4243388"/>
              <a:ext cx="360363" cy="230188"/>
            </a:xfrm>
            <a:custGeom>
              <a:avLst/>
              <a:gdLst/>
              <a:ahLst/>
              <a:cxnLst>
                <a:cxn ang="0">
                  <a:pos x="227" y="42"/>
                </a:cxn>
                <a:cxn ang="0">
                  <a:pos x="227" y="42"/>
                </a:cxn>
                <a:cxn ang="0">
                  <a:pos x="227" y="40"/>
                </a:cxn>
                <a:cxn ang="0">
                  <a:pos x="225" y="40"/>
                </a:cxn>
                <a:cxn ang="0">
                  <a:pos x="225" y="39"/>
                </a:cxn>
                <a:cxn ang="0">
                  <a:pos x="225" y="37"/>
                </a:cxn>
                <a:cxn ang="0">
                  <a:pos x="225" y="35"/>
                </a:cxn>
                <a:cxn ang="0">
                  <a:pos x="223" y="33"/>
                </a:cxn>
                <a:cxn ang="0">
                  <a:pos x="221" y="29"/>
                </a:cxn>
                <a:cxn ang="0">
                  <a:pos x="221" y="27"/>
                </a:cxn>
                <a:cxn ang="0">
                  <a:pos x="219" y="26"/>
                </a:cxn>
                <a:cxn ang="0">
                  <a:pos x="219" y="22"/>
                </a:cxn>
                <a:cxn ang="0">
                  <a:pos x="217" y="20"/>
                </a:cxn>
                <a:cxn ang="0">
                  <a:pos x="216" y="16"/>
                </a:cxn>
                <a:cxn ang="0">
                  <a:pos x="214" y="14"/>
                </a:cxn>
                <a:cxn ang="0">
                  <a:pos x="214" y="11"/>
                </a:cxn>
                <a:cxn ang="0">
                  <a:pos x="212" y="9"/>
                </a:cxn>
                <a:cxn ang="0">
                  <a:pos x="210" y="7"/>
                </a:cxn>
                <a:cxn ang="0">
                  <a:pos x="210" y="5"/>
                </a:cxn>
                <a:cxn ang="0">
                  <a:pos x="208" y="3"/>
                </a:cxn>
                <a:cxn ang="0">
                  <a:pos x="208" y="1"/>
                </a:cxn>
                <a:cxn ang="0">
                  <a:pos x="206" y="1"/>
                </a:cxn>
                <a:cxn ang="0">
                  <a:pos x="206" y="0"/>
                </a:cxn>
                <a:cxn ang="0">
                  <a:pos x="204" y="0"/>
                </a:cxn>
                <a:cxn ang="0">
                  <a:pos x="204" y="0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2" y="102"/>
                </a:cxn>
                <a:cxn ang="0">
                  <a:pos x="2" y="104"/>
                </a:cxn>
                <a:cxn ang="0">
                  <a:pos x="3" y="106"/>
                </a:cxn>
                <a:cxn ang="0">
                  <a:pos x="3" y="106"/>
                </a:cxn>
                <a:cxn ang="0">
                  <a:pos x="5" y="107"/>
                </a:cxn>
                <a:cxn ang="0">
                  <a:pos x="5" y="109"/>
                </a:cxn>
                <a:cxn ang="0">
                  <a:pos x="7" y="113"/>
                </a:cxn>
                <a:cxn ang="0">
                  <a:pos x="9" y="115"/>
                </a:cxn>
                <a:cxn ang="0">
                  <a:pos x="9" y="117"/>
                </a:cxn>
                <a:cxn ang="0">
                  <a:pos x="11" y="120"/>
                </a:cxn>
                <a:cxn ang="0">
                  <a:pos x="13" y="122"/>
                </a:cxn>
                <a:cxn ang="0">
                  <a:pos x="15" y="126"/>
                </a:cxn>
                <a:cxn ang="0">
                  <a:pos x="15" y="128"/>
                </a:cxn>
                <a:cxn ang="0">
                  <a:pos x="16" y="132"/>
                </a:cxn>
                <a:cxn ang="0">
                  <a:pos x="18" y="133"/>
                </a:cxn>
                <a:cxn ang="0">
                  <a:pos x="18" y="135"/>
                </a:cxn>
                <a:cxn ang="0">
                  <a:pos x="20" y="137"/>
                </a:cxn>
                <a:cxn ang="0">
                  <a:pos x="20" y="139"/>
                </a:cxn>
                <a:cxn ang="0">
                  <a:pos x="20" y="141"/>
                </a:cxn>
                <a:cxn ang="0">
                  <a:pos x="20" y="143"/>
                </a:cxn>
                <a:cxn ang="0">
                  <a:pos x="22" y="143"/>
                </a:cxn>
                <a:cxn ang="0">
                  <a:pos x="22" y="145"/>
                </a:cxn>
                <a:cxn ang="0">
                  <a:pos x="22" y="145"/>
                </a:cxn>
              </a:cxnLst>
              <a:rect l="0" t="0" r="r" b="b"/>
              <a:pathLst>
                <a:path w="227" h="145">
                  <a:moveTo>
                    <a:pt x="227" y="42"/>
                  </a:moveTo>
                  <a:lnTo>
                    <a:pt x="227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5" y="40"/>
                  </a:lnTo>
                  <a:lnTo>
                    <a:pt x="225" y="39"/>
                  </a:lnTo>
                  <a:lnTo>
                    <a:pt x="225" y="39"/>
                  </a:lnTo>
                  <a:lnTo>
                    <a:pt x="225" y="37"/>
                  </a:lnTo>
                  <a:lnTo>
                    <a:pt x="225" y="37"/>
                  </a:lnTo>
                  <a:lnTo>
                    <a:pt x="225" y="35"/>
                  </a:lnTo>
                  <a:lnTo>
                    <a:pt x="225" y="35"/>
                  </a:lnTo>
                  <a:lnTo>
                    <a:pt x="223" y="33"/>
                  </a:lnTo>
                  <a:lnTo>
                    <a:pt x="223" y="33"/>
                  </a:lnTo>
                  <a:lnTo>
                    <a:pt x="223" y="31"/>
                  </a:lnTo>
                  <a:lnTo>
                    <a:pt x="221" y="29"/>
                  </a:lnTo>
                  <a:lnTo>
                    <a:pt x="221" y="29"/>
                  </a:lnTo>
                  <a:lnTo>
                    <a:pt x="221" y="27"/>
                  </a:lnTo>
                  <a:lnTo>
                    <a:pt x="221" y="26"/>
                  </a:lnTo>
                  <a:lnTo>
                    <a:pt x="219" y="26"/>
                  </a:lnTo>
                  <a:lnTo>
                    <a:pt x="219" y="24"/>
                  </a:lnTo>
                  <a:lnTo>
                    <a:pt x="219" y="22"/>
                  </a:lnTo>
                  <a:lnTo>
                    <a:pt x="217" y="20"/>
                  </a:lnTo>
                  <a:lnTo>
                    <a:pt x="217" y="20"/>
                  </a:lnTo>
                  <a:lnTo>
                    <a:pt x="216" y="18"/>
                  </a:lnTo>
                  <a:lnTo>
                    <a:pt x="216" y="16"/>
                  </a:lnTo>
                  <a:lnTo>
                    <a:pt x="216" y="14"/>
                  </a:lnTo>
                  <a:lnTo>
                    <a:pt x="214" y="14"/>
                  </a:lnTo>
                  <a:lnTo>
                    <a:pt x="214" y="13"/>
                  </a:lnTo>
                  <a:lnTo>
                    <a:pt x="214" y="11"/>
                  </a:lnTo>
                  <a:lnTo>
                    <a:pt x="212" y="11"/>
                  </a:lnTo>
                  <a:lnTo>
                    <a:pt x="212" y="9"/>
                  </a:lnTo>
                  <a:lnTo>
                    <a:pt x="212" y="9"/>
                  </a:lnTo>
                  <a:lnTo>
                    <a:pt x="210" y="7"/>
                  </a:lnTo>
                  <a:lnTo>
                    <a:pt x="210" y="5"/>
                  </a:lnTo>
                  <a:lnTo>
                    <a:pt x="210" y="5"/>
                  </a:lnTo>
                  <a:lnTo>
                    <a:pt x="208" y="3"/>
                  </a:lnTo>
                  <a:lnTo>
                    <a:pt x="208" y="3"/>
                  </a:lnTo>
                  <a:lnTo>
                    <a:pt x="208" y="3"/>
                  </a:lnTo>
                  <a:lnTo>
                    <a:pt x="208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07"/>
                  </a:lnTo>
                  <a:lnTo>
                    <a:pt x="5" y="107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7" y="111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9" y="115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1" y="119"/>
                  </a:lnTo>
                  <a:lnTo>
                    <a:pt x="11" y="120"/>
                  </a:lnTo>
                  <a:lnTo>
                    <a:pt x="13" y="122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6" y="13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8" y="133"/>
                  </a:lnTo>
                  <a:lnTo>
                    <a:pt x="18" y="135"/>
                  </a:lnTo>
                  <a:lnTo>
                    <a:pt x="18" y="135"/>
                  </a:lnTo>
                  <a:lnTo>
                    <a:pt x="18" y="137"/>
                  </a:lnTo>
                  <a:lnTo>
                    <a:pt x="20" y="137"/>
                  </a:lnTo>
                  <a:lnTo>
                    <a:pt x="20" y="139"/>
                  </a:lnTo>
                  <a:lnTo>
                    <a:pt x="20" y="139"/>
                  </a:lnTo>
                  <a:lnTo>
                    <a:pt x="20" y="141"/>
                  </a:lnTo>
                  <a:lnTo>
                    <a:pt x="20" y="141"/>
                  </a:lnTo>
                  <a:lnTo>
                    <a:pt x="20" y="141"/>
                  </a:lnTo>
                  <a:lnTo>
                    <a:pt x="20" y="143"/>
                  </a:lnTo>
                  <a:lnTo>
                    <a:pt x="22" y="143"/>
                  </a:lnTo>
                  <a:lnTo>
                    <a:pt x="22" y="143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7" y="4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Oval 199"/>
            <p:cNvSpPr>
              <a:spLocks noChangeArrowheads="1"/>
            </p:cNvSpPr>
            <p:nvPr/>
          </p:nvSpPr>
          <p:spPr bwMode="auto">
            <a:xfrm>
              <a:off x="2135188" y="4360863"/>
              <a:ext cx="263525" cy="26193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5" name="Rectangle 5"/>
          <p:cNvSpPr txBox="1">
            <a:spLocks noChangeArrowheads="1"/>
          </p:cNvSpPr>
          <p:nvPr/>
        </p:nvSpPr>
        <p:spPr>
          <a:xfrm>
            <a:off x="37480" y="4191000"/>
            <a:ext cx="2176227" cy="2831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J = 200 cm</a:t>
            </a:r>
            <a:r>
              <a:rPr lang="en-US" sz="1600" b="1" baseline="30000" dirty="0">
                <a:solidFill>
                  <a:schemeClr val="tx1"/>
                </a:solidFill>
              </a:rPr>
              <a:t>-1</a:t>
            </a:r>
            <a:endParaRPr lang="en-US" sz="1600" b="1" i="1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2667000" y="5848290"/>
            <a:ext cx="6473264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000" b="1" i="1" dirty="0">
                <a:latin typeface="Times" charset="-18"/>
                <a:cs typeface="Times New Roman" pitchFamily="18" charset="0"/>
              </a:rPr>
              <a:t>Ĥ</a:t>
            </a:r>
            <a:r>
              <a:rPr lang="en-US" sz="2000" i="1" dirty="0">
                <a:latin typeface="Times" charset="-18"/>
                <a:cs typeface="Times New Roman" pitchFamily="18" charset="0"/>
              </a:rPr>
              <a:t> = </a:t>
            </a:r>
            <a:r>
              <a:rPr lang="en-US" sz="2000" i="1" dirty="0" err="1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i="1" baseline="-30000" dirty="0" err="1">
                <a:latin typeface="Times" charset="-18"/>
                <a:cs typeface="Times New Roman" pitchFamily="18" charset="0"/>
              </a:rPr>
              <a:t>B</a:t>
            </a:r>
            <a:r>
              <a:rPr lang="en-US" sz="2000" b="1" i="1" dirty="0" err="1">
                <a:latin typeface="Times" charset="-18"/>
                <a:cs typeface="Times New Roman" pitchFamily="18" charset="0"/>
              </a:rPr>
              <a:t>B</a:t>
            </a:r>
            <a:r>
              <a:rPr lang="en-US" sz="2000" i="1" dirty="0">
                <a:latin typeface="Century Schoolbook"/>
                <a:cs typeface="Times New Roman" pitchFamily="18" charset="0"/>
              </a:rPr>
              <a:t>·</a:t>
            </a:r>
            <a:r>
              <a:rPr lang="en-US" sz="2000" i="1" dirty="0">
                <a:latin typeface="Times" charset="-18"/>
                <a:cs typeface="Times New Roman" pitchFamily="18" charset="0"/>
              </a:rPr>
              <a:t>{</a:t>
            </a:r>
            <a:r>
              <a:rPr lang="en-US" sz="2000" b="1" i="1" dirty="0">
                <a:latin typeface="Times" charset="-18"/>
                <a:cs typeface="Times New Roman" pitchFamily="18" charset="0"/>
              </a:rPr>
              <a:t>g</a:t>
            </a:r>
            <a:r>
              <a:rPr lang="en-US" sz="2000" i="1" dirty="0">
                <a:latin typeface="Times" charset="-18"/>
                <a:cs typeface="Times New Roman" pitchFamily="18" charset="0"/>
              </a:rPr>
              <a:t>}</a:t>
            </a:r>
            <a:r>
              <a:rPr lang="en-US" sz="2000" i="1" dirty="0">
                <a:latin typeface="Century Schoolbook"/>
                <a:cs typeface="Times New Roman" pitchFamily="18" charset="0"/>
              </a:rPr>
              <a:t>·</a:t>
            </a:r>
            <a:r>
              <a:rPr lang="en-US" sz="2000" b="1" i="1" dirty="0">
                <a:latin typeface="Times" charset="-18"/>
                <a:cs typeface="Times New Roman" pitchFamily="18" charset="0"/>
              </a:rPr>
              <a:t>Ŝ</a:t>
            </a:r>
            <a:r>
              <a:rPr lang="en-US" sz="2000" i="1" dirty="0">
                <a:latin typeface="Times" charset="-18"/>
                <a:cs typeface="Times New Roman" pitchFamily="18" charset="0"/>
              </a:rPr>
              <a:t> + </a:t>
            </a:r>
            <a:r>
              <a:rPr lang="en-US" sz="2000" b="1" i="1" dirty="0">
                <a:solidFill>
                  <a:srgbClr val="FF0000"/>
                </a:solidFill>
                <a:latin typeface="Times" charset="-18"/>
                <a:cs typeface="Times New Roman" pitchFamily="18" charset="0"/>
              </a:rPr>
              <a:t>D</a:t>
            </a:r>
            <a:r>
              <a:rPr lang="en-US" sz="2000" i="1" baseline="-30000" dirty="0">
                <a:latin typeface="Times" charset="-18"/>
                <a:cs typeface="Times New Roman" pitchFamily="18" charset="0"/>
              </a:rPr>
              <a:t> </a:t>
            </a:r>
            <a:r>
              <a:rPr lang="en-US" sz="2000" i="1" dirty="0">
                <a:latin typeface="Times" charset="-18"/>
                <a:cs typeface="Times New Roman" pitchFamily="18" charset="0"/>
              </a:rPr>
              <a:t>{ </a:t>
            </a:r>
            <a:r>
              <a:rPr lang="en-US" sz="2000" b="1" i="1" dirty="0">
                <a:latin typeface="Times" charset="-18"/>
                <a:cs typeface="Times New Roman" pitchFamily="18" charset="0"/>
              </a:rPr>
              <a:t>Ŝ</a:t>
            </a:r>
            <a:r>
              <a:rPr lang="en-US" sz="2000" i="1" baseline="-30000" dirty="0">
                <a:latin typeface="Times" charset="-18"/>
                <a:cs typeface="Times New Roman" pitchFamily="18" charset="0"/>
              </a:rPr>
              <a:t>z</a:t>
            </a:r>
            <a:r>
              <a:rPr lang="en-US" sz="2000" i="1" baseline="30000" dirty="0">
                <a:latin typeface="Times" charset="-18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–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latin typeface="Times" charset="-18"/>
                <a:cs typeface="Times New Roman" pitchFamily="18" charset="0"/>
              </a:rPr>
              <a:t>S(S+1)/3 } + </a:t>
            </a:r>
            <a:r>
              <a:rPr lang="en-US" sz="2000" b="1" i="1" dirty="0">
                <a:solidFill>
                  <a:srgbClr val="FF0000"/>
                </a:solidFill>
                <a:latin typeface="Times" charset="-18"/>
                <a:cs typeface="Times New Roman" pitchFamily="18" charset="0"/>
              </a:rPr>
              <a:t>E</a:t>
            </a:r>
            <a:r>
              <a:rPr lang="en-US" sz="2000" i="1" baseline="-30000" dirty="0">
                <a:latin typeface="Times" charset="-18"/>
                <a:cs typeface="Times New Roman" pitchFamily="18" charset="0"/>
              </a:rPr>
              <a:t> </a:t>
            </a:r>
            <a:r>
              <a:rPr lang="en-US" sz="2000" i="1" dirty="0">
                <a:latin typeface="Times" charset="-18"/>
                <a:cs typeface="Times New Roman" pitchFamily="18" charset="0"/>
              </a:rPr>
              <a:t>(</a:t>
            </a:r>
            <a:r>
              <a:rPr lang="en-US" sz="2000" b="1" i="1" dirty="0">
                <a:latin typeface="Times" charset="-18"/>
                <a:cs typeface="Times New Roman" pitchFamily="18" charset="0"/>
              </a:rPr>
              <a:t>Ŝ</a:t>
            </a:r>
            <a:r>
              <a:rPr lang="en-US" sz="2000" i="1" baseline="-30000" dirty="0">
                <a:latin typeface="Times" charset="-18"/>
                <a:cs typeface="Times New Roman" pitchFamily="18" charset="0"/>
              </a:rPr>
              <a:t>x</a:t>
            </a:r>
            <a:r>
              <a:rPr lang="en-US" sz="2000" i="1" baseline="30000" dirty="0">
                <a:latin typeface="Times" charset="-18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–</a:t>
            </a:r>
            <a:r>
              <a:rPr lang="en-US" sz="2000" b="1" i="1" dirty="0">
                <a:latin typeface="Times" charset="-18"/>
                <a:cs typeface="Times New Roman" pitchFamily="18" charset="0"/>
              </a:rPr>
              <a:t> Ŝ</a:t>
            </a:r>
            <a:r>
              <a:rPr lang="en-US" sz="2000" i="1" baseline="-30000" dirty="0">
                <a:latin typeface="Times" charset="-18"/>
                <a:cs typeface="Times New Roman" pitchFamily="18" charset="0"/>
              </a:rPr>
              <a:t>y</a:t>
            </a:r>
            <a:r>
              <a:rPr lang="en-US" sz="2000" i="1" baseline="30000" dirty="0">
                <a:latin typeface="Times" charset="-18"/>
                <a:cs typeface="Times New Roman" pitchFamily="18" charset="0"/>
              </a:rPr>
              <a:t>2</a:t>
            </a:r>
            <a:r>
              <a:rPr lang="en-US" sz="2000" i="1" dirty="0">
                <a:latin typeface="Times" charset="-18"/>
                <a:cs typeface="Times New Roman" pitchFamily="18" charset="0"/>
              </a:rPr>
              <a:t>)</a:t>
            </a:r>
            <a:r>
              <a:rPr lang="en-US" sz="2000" i="1" dirty="0">
                <a:solidFill>
                  <a:srgbClr val="FF3300"/>
                </a:solidFill>
                <a:latin typeface="Times" charset="-18"/>
                <a:cs typeface="Times New Roman" pitchFamily="18" charset="0"/>
              </a:rPr>
              <a:t> </a:t>
            </a:r>
          </a:p>
        </p:txBody>
      </p:sp>
      <p:sp>
        <p:nvSpPr>
          <p:cNvPr id="107" name="Rectangle 5"/>
          <p:cNvSpPr txBox="1">
            <a:spLocks noChangeArrowheads="1"/>
          </p:cNvSpPr>
          <p:nvPr/>
        </p:nvSpPr>
        <p:spPr>
          <a:xfrm>
            <a:off x="0" y="6279380"/>
            <a:ext cx="3279569" cy="578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288" tIns="18288" rIns="18288" bIns="18288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62. Zjazd Naukowy PTChem</a:t>
            </a: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600" dirty="0"/>
              <a:t>4 </a:t>
            </a:r>
            <a:r>
              <a:rPr lang="pl-PL" sz="1600" dirty="0"/>
              <a:t>września 2019, Warszaw</a:t>
            </a:r>
            <a:r>
              <a:rPr lang="en-US" sz="1600" dirty="0"/>
              <a:t>a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130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48666</TotalTime>
  <Words>1431</Words>
  <Application>Microsoft Office PowerPoint</Application>
  <PresentationFormat>On-screen Show (4:3)</PresentationFormat>
  <Paragraphs>196</Paragraphs>
  <Slides>43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Arial</vt:lpstr>
      <vt:lpstr>Calibri</vt:lpstr>
      <vt:lpstr>Cambria Math</vt:lpstr>
      <vt:lpstr>Century Schoolbook</vt:lpstr>
      <vt:lpstr>Symbol</vt:lpstr>
      <vt:lpstr>Times</vt:lpstr>
      <vt:lpstr>Times New Roman</vt:lpstr>
      <vt:lpstr>Default Design</vt:lpstr>
      <vt:lpstr>Tema de Office</vt:lpstr>
      <vt:lpstr>7_Default Design</vt:lpstr>
      <vt:lpstr>2_Default Design</vt:lpstr>
      <vt:lpstr>1_Default Design</vt:lpstr>
      <vt:lpstr>JANDEL SIGMAPLOT GRAPHIC</vt:lpstr>
      <vt:lpstr>Equation</vt:lpstr>
      <vt:lpstr>PowerPoint Presentation</vt:lpstr>
      <vt:lpstr>Acknowledgments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Binuclear, Oxygen-Bridged Fe(III) Complexes</vt:lpstr>
      <vt:lpstr>PowerPoint Presentation</vt:lpstr>
      <vt:lpstr>PowerPoint Presentation</vt:lpstr>
      <vt:lpstr>Let’s use the “Giant Spin” Hamiltonian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[{Cu(C5H11COO)2}2(urea)]2</vt:lpstr>
      <vt:lpstr>[{Cu(C5H11COO)2}2(urea)]2</vt:lpstr>
      <vt:lpstr>PowerPoint Presentation</vt:lpstr>
      <vt:lpstr>PowerPoint Presentation</vt:lpstr>
      <vt:lpstr>PowerPoint Presentation</vt:lpstr>
      <vt:lpstr>Energy levels of a Tetramer, J12 &gt;&gt; J23</vt:lpstr>
      <vt:lpstr>J23 = - 3.0 cm-1 must be assumed to obtain the observed pattern</vt:lpstr>
      <vt:lpstr>PowerPoint Presentation</vt:lpstr>
      <vt:lpstr>Simulated powder spectrum</vt:lpstr>
      <vt:lpstr>Simulated powder spectrum, 100 K</vt:lpstr>
      <vt:lpstr>X-Band Spectrum</vt:lpstr>
      <vt:lpstr>PowerPoint Presentation</vt:lpstr>
      <vt:lpstr>Could This Be Due to the Common ZFS?</vt:lpstr>
      <vt:lpstr>PowerPoint Presentation</vt:lpstr>
      <vt:lpstr>PowerPoint Presentation</vt:lpstr>
      <vt:lpstr>Energy Levels and Transitions in the Dimer and in the Monomer Model</vt:lpstr>
      <vt:lpstr>Pentacoordinate High-Spin Co(II) Complexes</vt:lpstr>
      <vt:lpstr>Conclusions</vt:lpstr>
      <vt:lpstr>Thank you for your attention   </vt:lpstr>
      <vt:lpstr>PowerPoint Presentation</vt:lpstr>
      <vt:lpstr>PowerPoint Presentation</vt:lpstr>
      <vt:lpstr>PowerPoint Presentation</vt:lpstr>
    </vt:vector>
  </TitlesOfParts>
  <Company>NHMFL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ozarowsk</dc:creator>
  <cp:lastModifiedBy>Andrzej Ozarowski</cp:lastModifiedBy>
  <cp:revision>894</cp:revision>
  <dcterms:created xsi:type="dcterms:W3CDTF">2011-04-29T01:29:09Z</dcterms:created>
  <dcterms:modified xsi:type="dcterms:W3CDTF">2021-09-02T02:12:55Z</dcterms:modified>
</cp:coreProperties>
</file>